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58" r:id="rId3"/>
    <p:sldId id="257" r:id="rId4"/>
    <p:sldId id="267" r:id="rId5"/>
    <p:sldId id="268" r:id="rId6"/>
    <p:sldId id="269" r:id="rId7"/>
    <p:sldId id="270" r:id="rId8"/>
    <p:sldId id="271" r:id="rId9"/>
    <p:sldId id="261" r:id="rId10"/>
    <p:sldId id="272" r:id="rId11"/>
    <p:sldId id="273" r:id="rId12"/>
    <p:sldId id="265" r:id="rId13"/>
    <p:sldId id="274" r:id="rId14"/>
    <p:sldId id="275" r:id="rId15"/>
    <p:sldId id="280" r:id="rId16"/>
    <p:sldId id="266" r:id="rId17"/>
    <p:sldId id="276" r:id="rId18"/>
    <p:sldId id="277" r:id="rId19"/>
    <p:sldId id="278" r:id="rId20"/>
    <p:sldId id="279" r:id="rId21"/>
    <p:sldId id="281" r:id="rId22"/>
    <p:sldId id="282" r:id="rId23"/>
    <p:sldId id="283" r:id="rId24"/>
    <p:sldId id="263" r:id="rId25"/>
    <p:sldId id="264" r:id="rId26"/>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87" autoAdjust="0"/>
    <p:restoredTop sz="94660"/>
  </p:normalViewPr>
  <p:slideViewPr>
    <p:cSldViewPr snapToGrid="0" snapToObjects="1">
      <p:cViewPr varScale="1">
        <p:scale>
          <a:sx n="134" d="100"/>
          <a:sy n="134" d="100"/>
        </p:scale>
        <p:origin x="516" y="126"/>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bg>
      <p:bgPr>
        <a:blipFill rotWithShape="1">
          <a:blip r:embed="rId2"/>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2">
    <p:bg>
      <p:bgPr>
        <a:blipFill rotWithShape="1">
          <a:blip r:embed="rId2"/>
          <a:stretch>
            <a:fillRect/>
          </a:stretch>
        </a:blipFill>
        <a:effectLst/>
      </p:bgPr>
    </p:bg>
    <p:spTree>
      <p:nvGrpSpPr>
        <p:cNvPr id="1" name=""/>
        <p:cNvGrpSpPr/>
        <p:nvPr/>
      </p:nvGrpSpPr>
      <p:grpSpPr>
        <a:xfrm>
          <a:off x="0" y="0"/>
          <a:ext cx="0" cy="0"/>
          <a:chOff x="0" y="0"/>
          <a:chExt cx="0" cy="0"/>
        </a:xfrm>
      </p:grpSpPr>
      <p:sp>
        <p:nvSpPr>
          <p:cNvPr id="3" name="Text Placeholder 3"/>
          <p:cNvSpPr>
            <a:spLocks noGrp="1"/>
          </p:cNvSpPr>
          <p:nvPr>
            <p:ph type="body" sz="quarter" idx="11" hasCustomPrompt="1"/>
          </p:nvPr>
        </p:nvSpPr>
        <p:spPr>
          <a:xfrm>
            <a:off x="3692525" y="3818615"/>
            <a:ext cx="1751013" cy="215503"/>
          </a:xfrm>
        </p:spPr>
        <p:txBody>
          <a:bodyPr anchor="ctr">
            <a:noAutofit/>
          </a:bodyPr>
          <a:lstStyle>
            <a:lvl1pPr>
              <a:defRPr sz="1200"/>
            </a:lvl1pPr>
          </a:lstStyle>
          <a:p>
            <a:pPr lvl="0"/>
            <a:r>
              <a:rPr lang="en-US" dirty="0"/>
              <a:t>Add Your Subtitle</a:t>
            </a:r>
          </a:p>
        </p:txBody>
      </p:sp>
    </p:spTree>
    <p:extLst>
      <p:ext uri="{BB962C8B-B14F-4D97-AF65-F5344CB8AC3E}">
        <p14:creationId xmlns:p14="http://schemas.microsoft.com/office/powerpoint/2010/main" val="1018787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3">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1" hasCustomPrompt="1"/>
          </p:nvPr>
        </p:nvSpPr>
        <p:spPr>
          <a:xfrm>
            <a:off x="3692525" y="3818615"/>
            <a:ext cx="1751013" cy="215503"/>
          </a:xfrm>
        </p:spPr>
        <p:txBody>
          <a:bodyPr anchor="ctr">
            <a:noAutofit/>
          </a:bodyPr>
          <a:lstStyle>
            <a:lvl1pPr>
              <a:defRPr sz="1200"/>
            </a:lvl1pPr>
          </a:lstStyle>
          <a:p>
            <a:pPr lvl="0"/>
            <a:r>
              <a:rPr lang="en-US" dirty="0"/>
              <a:t>Add Your Subtitle</a:t>
            </a:r>
          </a:p>
        </p:txBody>
      </p:sp>
      <p:sp>
        <p:nvSpPr>
          <p:cNvPr id="5" name="Title 1"/>
          <p:cNvSpPr>
            <a:spLocks noGrp="1"/>
          </p:cNvSpPr>
          <p:nvPr>
            <p:ph type="title" hasCustomPrompt="1"/>
          </p:nvPr>
        </p:nvSpPr>
        <p:spPr>
          <a:xfrm>
            <a:off x="2329346" y="1209242"/>
            <a:ext cx="4547492" cy="2540082"/>
          </a:xfrm>
        </p:spPr>
        <p:txBody>
          <a:bodyPr/>
          <a:lstStyle/>
          <a:p>
            <a:r>
              <a:rPr lang="en-US" dirty="0"/>
              <a:t>Add Your Title</a:t>
            </a:r>
          </a:p>
        </p:txBody>
      </p:sp>
    </p:spTree>
    <p:extLst>
      <p:ext uri="{BB962C8B-B14F-4D97-AF65-F5344CB8AC3E}">
        <p14:creationId xmlns:p14="http://schemas.microsoft.com/office/powerpoint/2010/main" val="3366272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1">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hasCustomPrompt="1"/>
          </p:nvPr>
        </p:nvSpPr>
        <p:spPr>
          <a:xfrm>
            <a:off x="2457823" y="186765"/>
            <a:ext cx="6350001" cy="4758764"/>
          </a:xfrm>
        </p:spPr>
        <p:txBody>
          <a:bodyPr anchor="ctr"/>
          <a:lstStyle>
            <a:lvl1pPr algn="ctr">
              <a:defRPr baseline="0"/>
            </a:lvl1pPr>
            <a:lvl2pPr algn="l">
              <a:defRPr/>
            </a:lvl2pPr>
            <a:lvl3pPr algn="l">
              <a:defRPr/>
            </a:lvl3pPr>
            <a:lvl4pPr algn="l">
              <a:defRPr/>
            </a:lvl4pPr>
            <a:lvl5pPr algn="l">
              <a:defRPr/>
            </a:lvl5pPr>
          </a:lstStyle>
          <a:p>
            <a:pPr lvl="0"/>
            <a:r>
              <a:rPr lang="en-US" dirty="0"/>
              <a:t>Add Your Text Here</a:t>
            </a:r>
          </a:p>
        </p:txBody>
      </p:sp>
    </p:spTree>
    <p:extLst>
      <p:ext uri="{BB962C8B-B14F-4D97-AF65-F5344CB8AC3E}">
        <p14:creationId xmlns:p14="http://schemas.microsoft.com/office/powerpoint/2010/main" val="1941050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2">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ext Placeholder 6"/>
          <p:cNvSpPr>
            <a:spLocks noGrp="1"/>
          </p:cNvSpPr>
          <p:nvPr>
            <p:ph type="body" sz="quarter" idx="10" hasCustomPrompt="1"/>
          </p:nvPr>
        </p:nvSpPr>
        <p:spPr>
          <a:xfrm>
            <a:off x="2457823" y="186765"/>
            <a:ext cx="6350001" cy="4758764"/>
          </a:xfrm>
        </p:spPr>
        <p:txBody>
          <a:bodyPr anchor="ctr"/>
          <a:lstStyle>
            <a:lvl1pPr algn="ctr">
              <a:defRPr baseline="0"/>
            </a:lvl1pPr>
            <a:lvl2pPr algn="l">
              <a:defRPr/>
            </a:lvl2pPr>
            <a:lvl3pPr algn="l">
              <a:defRPr/>
            </a:lvl3pPr>
            <a:lvl4pPr algn="l">
              <a:defRPr/>
            </a:lvl4pPr>
            <a:lvl5pPr algn="l">
              <a:defRPr/>
            </a:lvl5pPr>
          </a:lstStyle>
          <a:p>
            <a:pPr lvl="0"/>
            <a:r>
              <a:rPr lang="en-US" dirty="0"/>
              <a:t>Add Your Text Here</a:t>
            </a:r>
          </a:p>
        </p:txBody>
      </p:sp>
    </p:spTree>
    <p:extLst>
      <p:ext uri="{BB962C8B-B14F-4D97-AF65-F5344CB8AC3E}">
        <p14:creationId xmlns:p14="http://schemas.microsoft.com/office/powerpoint/2010/main" val="3630400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3">
    <p:bg>
      <p:bgPr>
        <a:blipFill rotWithShape="1">
          <a:blip r:embed="rId2"/>
          <a:stretch>
            <a:fillRect/>
          </a:stretch>
        </a:blipFill>
        <a:effectLst/>
      </p:bgPr>
    </p:bg>
    <p:spTree>
      <p:nvGrpSpPr>
        <p:cNvPr id="1" name=""/>
        <p:cNvGrpSpPr/>
        <p:nvPr/>
      </p:nvGrpSpPr>
      <p:grpSpPr>
        <a:xfrm>
          <a:off x="0" y="0"/>
          <a:ext cx="0" cy="0"/>
          <a:chOff x="0" y="0"/>
          <a:chExt cx="0" cy="0"/>
        </a:xfrm>
      </p:grpSpPr>
      <p:sp>
        <p:nvSpPr>
          <p:cNvPr id="5" name="Text Placeholder 6"/>
          <p:cNvSpPr>
            <a:spLocks noGrp="1"/>
          </p:cNvSpPr>
          <p:nvPr>
            <p:ph type="body" sz="quarter" idx="10" hasCustomPrompt="1"/>
          </p:nvPr>
        </p:nvSpPr>
        <p:spPr>
          <a:xfrm>
            <a:off x="2457823" y="186765"/>
            <a:ext cx="6350001" cy="4758764"/>
          </a:xfrm>
        </p:spPr>
        <p:txBody>
          <a:bodyPr anchor="ctr"/>
          <a:lstStyle>
            <a:lvl1pPr algn="ctr">
              <a:defRPr baseline="0"/>
            </a:lvl1pPr>
            <a:lvl2pPr algn="l">
              <a:defRPr/>
            </a:lvl2pPr>
            <a:lvl3pPr algn="l">
              <a:defRPr/>
            </a:lvl3pPr>
            <a:lvl4pPr algn="l">
              <a:defRPr/>
            </a:lvl4pPr>
            <a:lvl5pPr algn="l">
              <a:defRPr/>
            </a:lvl5pPr>
          </a:lstStyle>
          <a:p>
            <a:pPr lvl="0"/>
            <a:r>
              <a:rPr lang="en-US" dirty="0"/>
              <a:t>Add Your Text Here</a:t>
            </a:r>
          </a:p>
        </p:txBody>
      </p:sp>
      <p:sp>
        <p:nvSpPr>
          <p:cNvPr id="6" name="Title 1"/>
          <p:cNvSpPr>
            <a:spLocks noGrp="1"/>
          </p:cNvSpPr>
          <p:nvPr>
            <p:ph type="title" hasCustomPrompt="1"/>
          </p:nvPr>
        </p:nvSpPr>
        <p:spPr>
          <a:xfrm>
            <a:off x="149412" y="3388449"/>
            <a:ext cx="2203823" cy="1236378"/>
          </a:xfrm>
        </p:spPr>
        <p:txBody>
          <a:bodyPr>
            <a:normAutofit/>
          </a:bodyPr>
          <a:lstStyle>
            <a:lvl1pPr>
              <a:defRPr sz="1600"/>
            </a:lvl1pPr>
          </a:lstStyle>
          <a:p>
            <a:r>
              <a:rPr lang="en-US" dirty="0"/>
              <a:t>Add Your Title</a:t>
            </a:r>
          </a:p>
        </p:txBody>
      </p:sp>
    </p:spTree>
    <p:extLst>
      <p:ext uri="{BB962C8B-B14F-4D97-AF65-F5344CB8AC3E}">
        <p14:creationId xmlns:p14="http://schemas.microsoft.com/office/powerpoint/2010/main" val="3343601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cripture">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526736" y="421372"/>
            <a:ext cx="8160063" cy="3365110"/>
          </a:xfrm>
        </p:spPr>
        <p:txBody>
          <a:bodyPr anchor="ctr"/>
          <a:lstStyle>
            <a:lvl1pPr marL="0" indent="0">
              <a:buFont typeface="Arial"/>
              <a:buNone/>
              <a:defRPr/>
            </a:lvl1pPr>
            <a:lvl2pPr marL="457200" indent="0">
              <a:buNone/>
              <a:defRPr/>
            </a:lvl2pPr>
            <a:lvl3pPr marL="914400" indent="0">
              <a:buFont typeface="Arial"/>
              <a:buNone/>
              <a:defRPr/>
            </a:lvl3pPr>
            <a:lvl4pPr marL="1371600" indent="0">
              <a:buFont typeface="Arial"/>
              <a:buNone/>
              <a:defRPr/>
            </a:lvl4pPr>
            <a:lvl5pPr marL="1828800" indent="0">
              <a:buFont typeface="Arial"/>
              <a:buNone/>
              <a:defRPr/>
            </a:lvl5pPr>
          </a:lstStyle>
          <a:p>
            <a:pPr lvl="0"/>
            <a:r>
              <a:rPr lang="en-US" dirty="0"/>
              <a:t>Add Your Scripture Here</a:t>
            </a:r>
          </a:p>
        </p:txBody>
      </p:sp>
      <p:sp>
        <p:nvSpPr>
          <p:cNvPr id="10" name="Text Placeholder 9"/>
          <p:cNvSpPr>
            <a:spLocks noGrp="1"/>
          </p:cNvSpPr>
          <p:nvPr>
            <p:ph type="body" sz="quarter" idx="14" hasCustomPrompt="1"/>
          </p:nvPr>
        </p:nvSpPr>
        <p:spPr>
          <a:xfrm>
            <a:off x="527050" y="4021138"/>
            <a:ext cx="8159750" cy="742690"/>
          </a:xfrm>
        </p:spPr>
        <p:txBody>
          <a:bodyPr>
            <a:normAutofit/>
          </a:bodyPr>
          <a:lstStyle>
            <a:lvl1pPr>
              <a:defRPr sz="1400" baseline="0"/>
            </a:lvl1pPr>
          </a:lstStyle>
          <a:p>
            <a:pPr lvl="0"/>
            <a:r>
              <a:rPr lang="en-US" dirty="0"/>
              <a:t>Add Verse Here</a:t>
            </a:r>
          </a:p>
        </p:txBody>
      </p:sp>
    </p:spTree>
    <p:extLst>
      <p:ext uri="{BB962C8B-B14F-4D97-AF65-F5344CB8AC3E}">
        <p14:creationId xmlns:p14="http://schemas.microsoft.com/office/powerpoint/2010/main" val="4063350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ackground">
    <p:spTree>
      <p:nvGrpSpPr>
        <p:cNvPr id="1" name=""/>
        <p:cNvGrpSpPr/>
        <p:nvPr/>
      </p:nvGrpSpPr>
      <p:grpSpPr>
        <a:xfrm>
          <a:off x="0" y="0"/>
          <a:ext cx="0" cy="0"/>
          <a:chOff x="0" y="0"/>
          <a:chExt cx="0" cy="0"/>
        </a:xfrm>
      </p:grpSpPr>
      <p:sp>
        <p:nvSpPr>
          <p:cNvPr id="8" name="Text Placeholder 7"/>
          <p:cNvSpPr>
            <a:spLocks noGrp="1"/>
          </p:cNvSpPr>
          <p:nvPr>
            <p:ph type="body" sz="quarter" idx="13" hasCustomPrompt="1"/>
          </p:nvPr>
        </p:nvSpPr>
        <p:spPr>
          <a:xfrm>
            <a:off x="526736" y="421372"/>
            <a:ext cx="8160063" cy="4354160"/>
          </a:xfrm>
        </p:spPr>
        <p:txBody>
          <a:bodyPr anchor="ctr"/>
          <a:lstStyle>
            <a:lvl1pPr marL="0" indent="0">
              <a:buFont typeface="Arial"/>
              <a:buNone/>
              <a:defRPr/>
            </a:lvl1pPr>
            <a:lvl2pPr marL="457200" indent="0">
              <a:buNone/>
              <a:defRPr/>
            </a:lvl2pPr>
            <a:lvl3pPr marL="914400" indent="0">
              <a:buFont typeface="Arial"/>
              <a:buNone/>
              <a:defRPr/>
            </a:lvl3pPr>
            <a:lvl4pPr marL="1371600" indent="0">
              <a:buFont typeface="Arial"/>
              <a:buNone/>
              <a:defRPr/>
            </a:lvl4pPr>
            <a:lvl5pPr marL="1828800" indent="0">
              <a:buFont typeface="Arial"/>
              <a:buNone/>
              <a:defRPr/>
            </a:lvl5pPr>
          </a:lstStyle>
          <a:p>
            <a:pPr lvl="0"/>
            <a:r>
              <a:rPr lang="en-US" dirty="0"/>
              <a:t>Add Your Text Here</a:t>
            </a:r>
          </a:p>
        </p:txBody>
      </p:sp>
    </p:spTree>
    <p:extLst>
      <p:ext uri="{BB962C8B-B14F-4D97-AF65-F5344CB8AC3E}">
        <p14:creationId xmlns:p14="http://schemas.microsoft.com/office/powerpoint/2010/main" val="3822514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0"/>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chor="t">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6BFECD78-3C8E-49F2-8FAB-59489D168ABB}" type="datetimeFigureOut">
              <a:rPr lang="en-US" smtClean="0"/>
              <a:t>10/9/2026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FB56013-B943-42BA-886F-6F9D4EB85E9D}" type="slidenum">
              <a:rPr lang="en-US" smtClean="0"/>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49" r:id="rId1"/>
    <p:sldLayoutId id="2147483654" r:id="rId2"/>
    <p:sldLayoutId id="2147483651" r:id="rId3"/>
    <p:sldLayoutId id="2147483652" r:id="rId4"/>
    <p:sldLayoutId id="2147483656" r:id="rId5"/>
    <p:sldLayoutId id="2147483655" r:id="rId6"/>
    <p:sldLayoutId id="2147483650" r:id="rId7"/>
    <p:sldLayoutId id="2147483657" r:id="rId8"/>
  </p:sldLayoutIdLst>
  <p:txStyles>
    <p:titleStyle>
      <a:lvl1pPr algn="ctr" defTabSz="914400" rtl="0" eaLnBrk="1" latinLnBrk="0" hangingPunct="1">
        <a:spcBef>
          <a:spcPct val="0"/>
        </a:spcBef>
        <a:buNone/>
        <a:defRPr sz="4400" kern="1200">
          <a:solidFill>
            <a:schemeClr val="accent6"/>
          </a:solidFill>
          <a:latin typeface="+mj-lt"/>
          <a:ea typeface="+mj-ea"/>
          <a:cs typeface="Adelle-Regular"/>
        </a:defRPr>
      </a:lvl1pPr>
    </p:titleStyle>
    <p:bodyStyle>
      <a:lvl1pPr marL="0" indent="0" algn="ctr" defTabSz="914400" rtl="0" eaLnBrk="1" latinLnBrk="0" hangingPunct="1">
        <a:spcBef>
          <a:spcPct val="20000"/>
        </a:spcBef>
        <a:buFont typeface="Arial"/>
        <a:buNone/>
        <a:defRPr sz="3000" kern="1200">
          <a:solidFill>
            <a:schemeClr val="accent6"/>
          </a:solidFill>
          <a:latin typeface="+mn-lt"/>
          <a:ea typeface="+mn-ea"/>
          <a:cs typeface="Apple Chancery"/>
        </a:defRPr>
      </a:lvl1pPr>
      <a:lvl2pPr marL="914400" indent="-457200" algn="ctr" defTabSz="914400" rtl="0" eaLnBrk="1" latinLnBrk="0" hangingPunct="1">
        <a:spcBef>
          <a:spcPct val="20000"/>
        </a:spcBef>
        <a:buFont typeface="Arial"/>
        <a:buChar char="•"/>
        <a:defRPr sz="3000" kern="1200">
          <a:solidFill>
            <a:schemeClr val="accent6"/>
          </a:solidFill>
          <a:latin typeface="+mn-lt"/>
          <a:ea typeface="+mn-ea"/>
          <a:cs typeface="Apple Chancery"/>
        </a:defRPr>
      </a:lvl2pPr>
      <a:lvl3pPr marL="914400" indent="0" algn="ctr" defTabSz="914400" rtl="0" eaLnBrk="1" latinLnBrk="0" hangingPunct="1">
        <a:spcBef>
          <a:spcPct val="20000"/>
        </a:spcBef>
        <a:buFont typeface="Arial" pitchFamily="34" charset="0"/>
        <a:buNone/>
        <a:defRPr sz="3000" kern="1200">
          <a:solidFill>
            <a:schemeClr val="accent6"/>
          </a:solidFill>
          <a:latin typeface="+mn-lt"/>
          <a:ea typeface="+mn-ea"/>
          <a:cs typeface="Apple Chancery"/>
        </a:defRPr>
      </a:lvl3pPr>
      <a:lvl4pPr marL="1371600" indent="0" algn="ctr" defTabSz="914400" rtl="0" eaLnBrk="1" latinLnBrk="0" hangingPunct="1">
        <a:spcBef>
          <a:spcPct val="20000"/>
        </a:spcBef>
        <a:buFont typeface="Arial" pitchFamily="34" charset="0"/>
        <a:buNone/>
        <a:defRPr sz="3000" kern="1200">
          <a:solidFill>
            <a:schemeClr val="accent6"/>
          </a:solidFill>
          <a:latin typeface="+mn-lt"/>
          <a:ea typeface="+mn-ea"/>
          <a:cs typeface="Apple Chancery"/>
        </a:defRPr>
      </a:lvl4pPr>
      <a:lvl5pPr marL="1828800" indent="0" algn="ctr" defTabSz="914400" rtl="0" eaLnBrk="1" latinLnBrk="0" hangingPunct="1">
        <a:spcBef>
          <a:spcPct val="20000"/>
        </a:spcBef>
        <a:buFont typeface="Arial" pitchFamily="34" charset="0"/>
        <a:buNone/>
        <a:defRPr sz="3000" kern="1200">
          <a:solidFill>
            <a:schemeClr val="accent6"/>
          </a:solidFill>
          <a:latin typeface="+mn-lt"/>
          <a:ea typeface="+mn-ea"/>
          <a:cs typeface="Apple Chancery"/>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3C0D3CF-C5B8-6F01-F3A4-49BA54DFA3EB}"/>
              </a:ext>
            </a:extLst>
          </p:cNvPr>
          <p:cNvSpPr>
            <a:spLocks noGrp="1"/>
          </p:cNvSpPr>
          <p:nvPr>
            <p:ph type="body" sz="quarter" idx="13"/>
          </p:nvPr>
        </p:nvSpPr>
        <p:spPr/>
        <p:txBody>
          <a:bodyPr/>
          <a:lstStyle/>
          <a:p>
            <a:endParaRPr lang="en-US"/>
          </a:p>
        </p:txBody>
      </p:sp>
      <p:pic>
        <p:nvPicPr>
          <p:cNvPr id="5" name="Picture 4">
            <a:extLst>
              <a:ext uri="{FF2B5EF4-FFF2-40B4-BE49-F238E27FC236}">
                <a16:creationId xmlns:a16="http://schemas.microsoft.com/office/drawing/2014/main" id="{F17B7F17-05CB-3637-4E07-D75E2EBA5E56}"/>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284045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p:txBody>
          <a:bodyPr/>
          <a:lstStyle/>
          <a:p>
            <a:endParaRPr lang="en-US">
              <a:solidFill>
                <a:srgbClr val="FFFFFF"/>
              </a:solidFill>
            </a:endParaRPr>
          </a:p>
        </p:txBody>
      </p:sp>
      <p:sp>
        <p:nvSpPr>
          <p:cNvPr id="2" name="Title 1"/>
          <p:cNvSpPr>
            <a:spLocks noGrp="1"/>
          </p:cNvSpPr>
          <p:nvPr>
            <p:ph type="title"/>
          </p:nvPr>
        </p:nvSpPr>
        <p:spPr/>
        <p:txBody>
          <a:bodyPr/>
          <a:lstStyle/>
          <a:p>
            <a:r>
              <a:rPr lang="en-US" i="1" dirty="0">
                <a:solidFill>
                  <a:srgbClr val="FFFFFF"/>
                </a:solidFill>
                <a:effectLst>
                  <a:outerShdw blurRad="38100" dist="38100" dir="2700000" algn="tl">
                    <a:srgbClr val="000000">
                      <a:alpha val="43137"/>
                    </a:srgbClr>
                  </a:outerShdw>
                </a:effectLst>
              </a:rPr>
              <a:t>Life is Worth</a:t>
            </a:r>
            <a:br>
              <a:rPr lang="en-US" i="1" dirty="0">
                <a:solidFill>
                  <a:srgbClr val="FFFFFF"/>
                </a:solidFill>
                <a:effectLst>
                  <a:outerShdw blurRad="38100" dist="38100" dir="2700000" algn="tl">
                    <a:srgbClr val="000000">
                      <a:alpha val="43137"/>
                    </a:srgbClr>
                  </a:outerShdw>
                </a:effectLst>
              </a:rPr>
            </a:br>
            <a:r>
              <a:rPr lang="en-US" i="1" dirty="0">
                <a:solidFill>
                  <a:srgbClr val="FFFFFF"/>
                </a:solidFill>
                <a:effectLst>
                  <a:outerShdw blurRad="38100" dist="38100" dir="2700000" algn="tl">
                    <a:srgbClr val="000000">
                      <a:alpha val="43137"/>
                    </a:srgbClr>
                  </a:outerShdw>
                </a:effectLst>
              </a:rPr>
              <a:t> the Living </a:t>
            </a:r>
          </a:p>
        </p:txBody>
      </p:sp>
    </p:spTree>
    <p:extLst>
      <p:ext uri="{BB962C8B-B14F-4D97-AF65-F5344CB8AC3E}">
        <p14:creationId xmlns:p14="http://schemas.microsoft.com/office/powerpoint/2010/main" val="3893856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normAutofit lnSpcReduction="10000"/>
          </a:bodyPr>
          <a:lstStyle/>
          <a:p>
            <a:r>
              <a:rPr lang="en-US" b="1" baseline="30000" dirty="0">
                <a:solidFill>
                  <a:schemeClr val="bg1"/>
                </a:solidFill>
              </a:rPr>
              <a:t>22 </a:t>
            </a:r>
            <a:r>
              <a:rPr lang="en-US" dirty="0">
                <a:solidFill>
                  <a:schemeClr val="bg1"/>
                </a:solidFill>
              </a:rPr>
              <a:t>“Therefore say to the Israelites, </a:t>
            </a:r>
          </a:p>
          <a:p>
            <a:r>
              <a:rPr lang="en-US" dirty="0">
                <a:solidFill>
                  <a:schemeClr val="bg1"/>
                </a:solidFill>
              </a:rPr>
              <a:t>‘This is what the Sovereign </a:t>
            </a:r>
            <a:r>
              <a:rPr lang="en-US" cap="small" dirty="0">
                <a:solidFill>
                  <a:schemeClr val="bg1"/>
                </a:solidFill>
              </a:rPr>
              <a:t>Lord</a:t>
            </a:r>
            <a:r>
              <a:rPr lang="en-US" dirty="0">
                <a:solidFill>
                  <a:schemeClr val="bg1"/>
                </a:solidFill>
              </a:rPr>
              <a:t> says: It is not for your sake, people of Israel, that I am going to do these things, </a:t>
            </a:r>
          </a:p>
          <a:p>
            <a:r>
              <a:rPr lang="en-US" b="1" dirty="0">
                <a:solidFill>
                  <a:schemeClr val="bg1"/>
                </a:solidFill>
              </a:rPr>
              <a:t>but for the sake of my holy name, </a:t>
            </a:r>
          </a:p>
          <a:p>
            <a:r>
              <a:rPr lang="en-US" dirty="0">
                <a:solidFill>
                  <a:schemeClr val="bg1"/>
                </a:solidFill>
              </a:rPr>
              <a:t>which you have profaned among the nations where you have gone. </a:t>
            </a:r>
          </a:p>
        </p:txBody>
      </p:sp>
      <p:sp>
        <p:nvSpPr>
          <p:cNvPr id="5" name="Text Placeholder 4"/>
          <p:cNvSpPr>
            <a:spLocks noGrp="1"/>
          </p:cNvSpPr>
          <p:nvPr>
            <p:ph type="body" sz="quarter" idx="14"/>
          </p:nvPr>
        </p:nvSpPr>
        <p:spPr/>
        <p:txBody>
          <a:bodyPr>
            <a:normAutofit/>
          </a:bodyPr>
          <a:lstStyle/>
          <a:p>
            <a:r>
              <a:rPr lang="en-US" sz="3600" dirty="0">
                <a:solidFill>
                  <a:schemeClr val="bg1"/>
                </a:solidFill>
              </a:rPr>
              <a:t>Ezekiel 36:22-28 NIV </a:t>
            </a:r>
          </a:p>
        </p:txBody>
      </p:sp>
    </p:spTree>
    <p:extLst>
      <p:ext uri="{BB962C8B-B14F-4D97-AF65-F5344CB8AC3E}">
        <p14:creationId xmlns:p14="http://schemas.microsoft.com/office/powerpoint/2010/main" val="3877253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B6360-D60C-39E6-5668-D59EAED9948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16206C7-D0FB-D1A3-8A8F-DD9191F20A16}"/>
              </a:ext>
            </a:extLst>
          </p:cNvPr>
          <p:cNvSpPr>
            <a:spLocks noGrp="1"/>
          </p:cNvSpPr>
          <p:nvPr>
            <p:ph type="body" sz="quarter" idx="13"/>
          </p:nvPr>
        </p:nvSpPr>
        <p:spPr>
          <a:xfrm>
            <a:off x="178594" y="421372"/>
            <a:ext cx="8508205" cy="3365110"/>
          </a:xfrm>
        </p:spPr>
        <p:txBody>
          <a:bodyPr>
            <a:normAutofit/>
          </a:bodyPr>
          <a:lstStyle/>
          <a:p>
            <a:r>
              <a:rPr lang="en-US" b="1" baseline="30000" dirty="0">
                <a:solidFill>
                  <a:schemeClr val="bg1"/>
                </a:solidFill>
              </a:rPr>
              <a:t>23 </a:t>
            </a:r>
            <a:r>
              <a:rPr lang="en-US" b="1" dirty="0">
                <a:solidFill>
                  <a:schemeClr val="bg1"/>
                </a:solidFill>
              </a:rPr>
              <a:t>I will show the holiness of my great name, </a:t>
            </a:r>
            <a:r>
              <a:rPr lang="en-US" dirty="0">
                <a:solidFill>
                  <a:schemeClr val="bg1"/>
                </a:solidFill>
              </a:rPr>
              <a:t>which has been profaned among the nations, the name you have profaned among them. Then the nations will know that I am the </a:t>
            </a:r>
            <a:r>
              <a:rPr lang="en-US" cap="small" dirty="0">
                <a:solidFill>
                  <a:schemeClr val="bg1"/>
                </a:solidFill>
              </a:rPr>
              <a:t>Lord</a:t>
            </a:r>
            <a:r>
              <a:rPr lang="en-US" dirty="0">
                <a:solidFill>
                  <a:schemeClr val="bg1"/>
                </a:solidFill>
              </a:rPr>
              <a:t>, declares the Sovereign </a:t>
            </a:r>
            <a:r>
              <a:rPr lang="en-US" cap="small" dirty="0">
                <a:solidFill>
                  <a:schemeClr val="bg1"/>
                </a:solidFill>
              </a:rPr>
              <a:t>Lord</a:t>
            </a:r>
            <a:r>
              <a:rPr lang="en-US" dirty="0">
                <a:solidFill>
                  <a:schemeClr val="bg1"/>
                </a:solidFill>
              </a:rPr>
              <a:t>, </a:t>
            </a:r>
            <a:r>
              <a:rPr lang="en-US" b="1" dirty="0">
                <a:solidFill>
                  <a:schemeClr val="bg1"/>
                </a:solidFill>
              </a:rPr>
              <a:t>when I am proved holy through you before their eyes.</a:t>
            </a:r>
          </a:p>
        </p:txBody>
      </p:sp>
      <p:sp>
        <p:nvSpPr>
          <p:cNvPr id="5" name="Text Placeholder 4">
            <a:extLst>
              <a:ext uri="{FF2B5EF4-FFF2-40B4-BE49-F238E27FC236}">
                <a16:creationId xmlns:a16="http://schemas.microsoft.com/office/drawing/2014/main" id="{4AA0EA48-B07F-52C4-3AF6-C78C8CFF9E9C}"/>
              </a:ext>
            </a:extLst>
          </p:cNvPr>
          <p:cNvSpPr>
            <a:spLocks noGrp="1"/>
          </p:cNvSpPr>
          <p:nvPr>
            <p:ph type="body" sz="quarter" idx="14"/>
          </p:nvPr>
        </p:nvSpPr>
        <p:spPr/>
        <p:txBody>
          <a:bodyPr>
            <a:normAutofit/>
          </a:bodyPr>
          <a:lstStyle/>
          <a:p>
            <a:r>
              <a:rPr lang="en-US" sz="3600" dirty="0">
                <a:solidFill>
                  <a:schemeClr val="bg1"/>
                </a:solidFill>
              </a:rPr>
              <a:t>Ezekiel 36:22-28 NIV </a:t>
            </a:r>
          </a:p>
        </p:txBody>
      </p:sp>
    </p:spTree>
    <p:extLst>
      <p:ext uri="{BB962C8B-B14F-4D97-AF65-F5344CB8AC3E}">
        <p14:creationId xmlns:p14="http://schemas.microsoft.com/office/powerpoint/2010/main" val="34103398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66000-C2A0-80F3-3F64-C9765A1AD3D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5669314-35FA-5302-8791-59D798EE139E}"/>
              </a:ext>
            </a:extLst>
          </p:cNvPr>
          <p:cNvSpPr>
            <a:spLocks noGrp="1"/>
          </p:cNvSpPr>
          <p:nvPr>
            <p:ph type="body" sz="quarter" idx="13"/>
          </p:nvPr>
        </p:nvSpPr>
        <p:spPr>
          <a:xfrm>
            <a:off x="178594" y="421372"/>
            <a:ext cx="8508205" cy="3365110"/>
          </a:xfrm>
        </p:spPr>
        <p:txBody>
          <a:bodyPr>
            <a:normAutofit/>
          </a:bodyPr>
          <a:lstStyle/>
          <a:p>
            <a:r>
              <a:rPr lang="en-US" b="1" baseline="30000" dirty="0">
                <a:solidFill>
                  <a:schemeClr val="bg1"/>
                </a:solidFill>
              </a:rPr>
              <a:t>24 </a:t>
            </a:r>
            <a:r>
              <a:rPr lang="en-US" dirty="0">
                <a:solidFill>
                  <a:schemeClr val="bg1"/>
                </a:solidFill>
              </a:rPr>
              <a:t>For I will take you out of the nations; </a:t>
            </a:r>
          </a:p>
          <a:p>
            <a:r>
              <a:rPr lang="en-US" dirty="0">
                <a:solidFill>
                  <a:schemeClr val="bg1"/>
                </a:solidFill>
              </a:rPr>
              <a:t>I will gather you from all the countries </a:t>
            </a:r>
          </a:p>
          <a:p>
            <a:r>
              <a:rPr lang="en-US" dirty="0">
                <a:solidFill>
                  <a:schemeClr val="bg1"/>
                </a:solidFill>
              </a:rPr>
              <a:t>and bring you back into your own land.</a:t>
            </a:r>
            <a:endParaRPr lang="en-US" b="1" dirty="0">
              <a:solidFill>
                <a:schemeClr val="bg1"/>
              </a:solidFill>
            </a:endParaRPr>
          </a:p>
        </p:txBody>
      </p:sp>
      <p:sp>
        <p:nvSpPr>
          <p:cNvPr id="5" name="Text Placeholder 4">
            <a:extLst>
              <a:ext uri="{FF2B5EF4-FFF2-40B4-BE49-F238E27FC236}">
                <a16:creationId xmlns:a16="http://schemas.microsoft.com/office/drawing/2014/main" id="{DE5E7D0B-676F-AC22-6362-FCECE29CB0B8}"/>
              </a:ext>
            </a:extLst>
          </p:cNvPr>
          <p:cNvSpPr>
            <a:spLocks noGrp="1"/>
          </p:cNvSpPr>
          <p:nvPr>
            <p:ph type="body" sz="quarter" idx="14"/>
          </p:nvPr>
        </p:nvSpPr>
        <p:spPr/>
        <p:txBody>
          <a:bodyPr>
            <a:normAutofit/>
          </a:bodyPr>
          <a:lstStyle/>
          <a:p>
            <a:r>
              <a:rPr lang="en-US" sz="3600" dirty="0">
                <a:solidFill>
                  <a:schemeClr val="bg1"/>
                </a:solidFill>
              </a:rPr>
              <a:t>Ezekiel 36:22-28 NIV </a:t>
            </a:r>
          </a:p>
        </p:txBody>
      </p:sp>
    </p:spTree>
    <p:extLst>
      <p:ext uri="{BB962C8B-B14F-4D97-AF65-F5344CB8AC3E}">
        <p14:creationId xmlns:p14="http://schemas.microsoft.com/office/powerpoint/2010/main" val="3293167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AD9DE-EAB5-CAF9-945F-7FB31680103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F814271-EB7E-820A-E1B1-AE6DC7DC8F28}"/>
              </a:ext>
            </a:extLst>
          </p:cNvPr>
          <p:cNvSpPr>
            <a:spLocks noGrp="1"/>
          </p:cNvSpPr>
          <p:nvPr>
            <p:ph type="body" sz="quarter" idx="13"/>
          </p:nvPr>
        </p:nvSpPr>
        <p:spPr>
          <a:xfrm>
            <a:off x="178594" y="421372"/>
            <a:ext cx="8508205" cy="3365110"/>
          </a:xfrm>
        </p:spPr>
        <p:txBody>
          <a:bodyPr>
            <a:normAutofit/>
          </a:bodyPr>
          <a:lstStyle/>
          <a:p>
            <a:r>
              <a:rPr lang="en-US" b="1" baseline="30000" dirty="0">
                <a:solidFill>
                  <a:schemeClr val="bg1"/>
                </a:solidFill>
              </a:rPr>
              <a:t>25 </a:t>
            </a:r>
            <a:r>
              <a:rPr lang="en-US" dirty="0">
                <a:solidFill>
                  <a:schemeClr val="bg1"/>
                </a:solidFill>
              </a:rPr>
              <a:t>I will sprinkle clean water on you, </a:t>
            </a:r>
          </a:p>
          <a:p>
            <a:r>
              <a:rPr lang="en-US" dirty="0">
                <a:solidFill>
                  <a:schemeClr val="bg1"/>
                </a:solidFill>
              </a:rPr>
              <a:t>and you will be clean; </a:t>
            </a:r>
          </a:p>
          <a:p>
            <a:r>
              <a:rPr lang="en-US" dirty="0">
                <a:solidFill>
                  <a:schemeClr val="bg1"/>
                </a:solidFill>
              </a:rPr>
              <a:t>I will cleanse you from all your impurities </a:t>
            </a:r>
          </a:p>
          <a:p>
            <a:r>
              <a:rPr lang="en-US" dirty="0">
                <a:solidFill>
                  <a:schemeClr val="bg1"/>
                </a:solidFill>
              </a:rPr>
              <a:t>and from all your idols.</a:t>
            </a:r>
            <a:endParaRPr lang="en-US" b="1" dirty="0">
              <a:solidFill>
                <a:schemeClr val="bg1"/>
              </a:solidFill>
            </a:endParaRPr>
          </a:p>
        </p:txBody>
      </p:sp>
      <p:sp>
        <p:nvSpPr>
          <p:cNvPr id="5" name="Text Placeholder 4">
            <a:extLst>
              <a:ext uri="{FF2B5EF4-FFF2-40B4-BE49-F238E27FC236}">
                <a16:creationId xmlns:a16="http://schemas.microsoft.com/office/drawing/2014/main" id="{DF8212DB-7903-C528-FB8B-DE3722A95A12}"/>
              </a:ext>
            </a:extLst>
          </p:cNvPr>
          <p:cNvSpPr>
            <a:spLocks noGrp="1"/>
          </p:cNvSpPr>
          <p:nvPr>
            <p:ph type="body" sz="quarter" idx="14"/>
          </p:nvPr>
        </p:nvSpPr>
        <p:spPr/>
        <p:txBody>
          <a:bodyPr>
            <a:normAutofit/>
          </a:bodyPr>
          <a:lstStyle/>
          <a:p>
            <a:r>
              <a:rPr lang="en-US" sz="3600" dirty="0">
                <a:solidFill>
                  <a:schemeClr val="bg1"/>
                </a:solidFill>
              </a:rPr>
              <a:t>Ezekiel 36:22-28 NIV </a:t>
            </a:r>
          </a:p>
        </p:txBody>
      </p:sp>
    </p:spTree>
    <p:extLst>
      <p:ext uri="{BB962C8B-B14F-4D97-AF65-F5344CB8AC3E}">
        <p14:creationId xmlns:p14="http://schemas.microsoft.com/office/powerpoint/2010/main" val="33789046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6D663-A2D5-362D-BD25-AB4B3D99D9B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EEF8AF3-422F-A615-7E4C-BB67781387B0}"/>
              </a:ext>
            </a:extLst>
          </p:cNvPr>
          <p:cNvSpPr>
            <a:spLocks noGrp="1"/>
          </p:cNvSpPr>
          <p:nvPr>
            <p:ph type="body" sz="quarter" idx="13"/>
          </p:nvPr>
        </p:nvSpPr>
        <p:spPr>
          <a:xfrm>
            <a:off x="178594" y="421372"/>
            <a:ext cx="8508205" cy="3365110"/>
          </a:xfrm>
        </p:spPr>
        <p:txBody>
          <a:bodyPr>
            <a:normAutofit/>
          </a:bodyPr>
          <a:lstStyle/>
          <a:p>
            <a:r>
              <a:rPr lang="en-US" b="1" baseline="30000" dirty="0">
                <a:solidFill>
                  <a:schemeClr val="bg1"/>
                </a:solidFill>
              </a:rPr>
              <a:t>26 </a:t>
            </a:r>
            <a:r>
              <a:rPr lang="en-US" b="1" dirty="0">
                <a:solidFill>
                  <a:schemeClr val="bg1"/>
                </a:solidFill>
              </a:rPr>
              <a:t>I will give you a new heart and put a new spirit in you</a:t>
            </a:r>
            <a:r>
              <a:rPr lang="en-US" dirty="0">
                <a:solidFill>
                  <a:schemeClr val="bg1"/>
                </a:solidFill>
              </a:rPr>
              <a:t>; I will remove from you your heart of stone and give you a heart of flesh. </a:t>
            </a:r>
          </a:p>
          <a:p>
            <a:r>
              <a:rPr lang="en-US" b="1" baseline="30000" dirty="0">
                <a:solidFill>
                  <a:schemeClr val="bg1"/>
                </a:solidFill>
              </a:rPr>
              <a:t>27 </a:t>
            </a:r>
            <a:r>
              <a:rPr lang="en-US" b="1" dirty="0">
                <a:solidFill>
                  <a:schemeClr val="bg1"/>
                </a:solidFill>
              </a:rPr>
              <a:t>And I will put my Spirit in you and move you</a:t>
            </a:r>
            <a:r>
              <a:rPr lang="en-US" dirty="0">
                <a:solidFill>
                  <a:schemeClr val="bg1"/>
                </a:solidFill>
              </a:rPr>
              <a:t> to follow my decrees and </a:t>
            </a:r>
          </a:p>
          <a:p>
            <a:r>
              <a:rPr lang="en-US" dirty="0">
                <a:solidFill>
                  <a:schemeClr val="bg1"/>
                </a:solidFill>
              </a:rPr>
              <a:t>be careful to keep my laws.</a:t>
            </a:r>
            <a:endParaRPr lang="en-US" b="1" dirty="0">
              <a:solidFill>
                <a:schemeClr val="bg1"/>
              </a:solidFill>
            </a:endParaRPr>
          </a:p>
        </p:txBody>
      </p:sp>
      <p:sp>
        <p:nvSpPr>
          <p:cNvPr id="5" name="Text Placeholder 4">
            <a:extLst>
              <a:ext uri="{FF2B5EF4-FFF2-40B4-BE49-F238E27FC236}">
                <a16:creationId xmlns:a16="http://schemas.microsoft.com/office/drawing/2014/main" id="{471D513A-21A0-E1FD-884C-ABBFFA65B57B}"/>
              </a:ext>
            </a:extLst>
          </p:cNvPr>
          <p:cNvSpPr>
            <a:spLocks noGrp="1"/>
          </p:cNvSpPr>
          <p:nvPr>
            <p:ph type="body" sz="quarter" idx="14"/>
          </p:nvPr>
        </p:nvSpPr>
        <p:spPr/>
        <p:txBody>
          <a:bodyPr>
            <a:normAutofit/>
          </a:bodyPr>
          <a:lstStyle/>
          <a:p>
            <a:r>
              <a:rPr lang="en-US" sz="3600" dirty="0">
                <a:solidFill>
                  <a:schemeClr val="bg1"/>
                </a:solidFill>
              </a:rPr>
              <a:t>Ezekiel 36:22-28 NIV </a:t>
            </a:r>
          </a:p>
        </p:txBody>
      </p:sp>
    </p:spTree>
    <p:extLst>
      <p:ext uri="{BB962C8B-B14F-4D97-AF65-F5344CB8AC3E}">
        <p14:creationId xmlns:p14="http://schemas.microsoft.com/office/powerpoint/2010/main" val="6277993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46C6A-5E63-377A-7F43-BD8BE5B1B4D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2223133-FEB8-828E-2558-C9D4A0FB4659}"/>
              </a:ext>
            </a:extLst>
          </p:cNvPr>
          <p:cNvSpPr>
            <a:spLocks noGrp="1"/>
          </p:cNvSpPr>
          <p:nvPr>
            <p:ph type="body" sz="quarter" idx="13"/>
          </p:nvPr>
        </p:nvSpPr>
        <p:spPr>
          <a:xfrm>
            <a:off x="178594" y="421372"/>
            <a:ext cx="8508205" cy="3365110"/>
          </a:xfrm>
        </p:spPr>
        <p:txBody>
          <a:bodyPr>
            <a:normAutofit/>
          </a:bodyPr>
          <a:lstStyle/>
          <a:p>
            <a:r>
              <a:rPr lang="en-US" b="1" baseline="30000" dirty="0">
                <a:solidFill>
                  <a:schemeClr val="bg1"/>
                </a:solidFill>
              </a:rPr>
              <a:t>28 </a:t>
            </a:r>
            <a:r>
              <a:rPr lang="en-US" dirty="0">
                <a:solidFill>
                  <a:schemeClr val="bg1"/>
                </a:solidFill>
              </a:rPr>
              <a:t>Then you will live in the land </a:t>
            </a:r>
          </a:p>
          <a:p>
            <a:r>
              <a:rPr lang="en-US" dirty="0">
                <a:solidFill>
                  <a:schemeClr val="bg1"/>
                </a:solidFill>
              </a:rPr>
              <a:t>I gave your ancestors; </a:t>
            </a:r>
          </a:p>
          <a:p>
            <a:r>
              <a:rPr lang="en-US" b="1" dirty="0">
                <a:solidFill>
                  <a:schemeClr val="bg1"/>
                </a:solidFill>
              </a:rPr>
              <a:t>you will be my people, </a:t>
            </a:r>
          </a:p>
          <a:p>
            <a:r>
              <a:rPr lang="en-US" b="1" dirty="0">
                <a:solidFill>
                  <a:schemeClr val="bg1"/>
                </a:solidFill>
              </a:rPr>
              <a:t>and I will be your God.</a:t>
            </a:r>
          </a:p>
        </p:txBody>
      </p:sp>
      <p:sp>
        <p:nvSpPr>
          <p:cNvPr id="5" name="Text Placeholder 4">
            <a:extLst>
              <a:ext uri="{FF2B5EF4-FFF2-40B4-BE49-F238E27FC236}">
                <a16:creationId xmlns:a16="http://schemas.microsoft.com/office/drawing/2014/main" id="{BDF52466-8D51-8772-649D-B026C6397D3B}"/>
              </a:ext>
            </a:extLst>
          </p:cNvPr>
          <p:cNvSpPr>
            <a:spLocks noGrp="1"/>
          </p:cNvSpPr>
          <p:nvPr>
            <p:ph type="body" sz="quarter" idx="14"/>
          </p:nvPr>
        </p:nvSpPr>
        <p:spPr/>
        <p:txBody>
          <a:bodyPr>
            <a:normAutofit/>
          </a:bodyPr>
          <a:lstStyle/>
          <a:p>
            <a:r>
              <a:rPr lang="en-US" sz="3600" dirty="0">
                <a:solidFill>
                  <a:schemeClr val="bg1"/>
                </a:solidFill>
              </a:rPr>
              <a:t>Ezekiel 36:22-28 NIV </a:t>
            </a:r>
          </a:p>
        </p:txBody>
      </p:sp>
    </p:spTree>
    <p:extLst>
      <p:ext uri="{BB962C8B-B14F-4D97-AF65-F5344CB8AC3E}">
        <p14:creationId xmlns:p14="http://schemas.microsoft.com/office/powerpoint/2010/main" val="40183219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p:txBody>
          <a:bodyPr>
            <a:normAutofit/>
          </a:bodyPr>
          <a:lstStyle/>
          <a:p>
            <a:r>
              <a:rPr lang="en-US" sz="5400" b="1" dirty="0"/>
              <a:t>God Has Not Forgotten</a:t>
            </a:r>
          </a:p>
        </p:txBody>
      </p:sp>
      <p:sp>
        <p:nvSpPr>
          <p:cNvPr id="2" name="Title 1"/>
          <p:cNvSpPr>
            <a:spLocks noGrp="1"/>
          </p:cNvSpPr>
          <p:nvPr>
            <p:ph type="title"/>
          </p:nvPr>
        </p:nvSpPr>
        <p:spPr/>
        <p:txBody>
          <a:bodyPr>
            <a:normAutofit/>
          </a:bodyPr>
          <a:lstStyle/>
          <a:p>
            <a:r>
              <a:rPr lang="en-US" sz="2000" dirty="0">
                <a:solidFill>
                  <a:srgbClr val="FFFFFF"/>
                </a:solidFill>
                <a:effectLst>
                  <a:outerShdw blurRad="38100" dist="38100" dir="2700000" algn="tl">
                    <a:srgbClr val="000000">
                      <a:alpha val="43137"/>
                    </a:srgbClr>
                  </a:outerShdw>
                </a:effectLst>
              </a:rPr>
              <a:t>Life is Worth </a:t>
            </a:r>
            <a:br>
              <a:rPr lang="en-US" sz="2000" dirty="0">
                <a:solidFill>
                  <a:srgbClr val="FFFFFF"/>
                </a:solidFill>
                <a:effectLst>
                  <a:outerShdw blurRad="38100" dist="38100" dir="2700000" algn="tl">
                    <a:srgbClr val="000000">
                      <a:alpha val="43137"/>
                    </a:srgbClr>
                  </a:outerShdw>
                </a:effectLst>
              </a:rPr>
            </a:br>
            <a:r>
              <a:rPr lang="en-US" sz="2000" dirty="0">
                <a:solidFill>
                  <a:srgbClr val="FFFFFF"/>
                </a:solidFill>
                <a:effectLst>
                  <a:outerShdw blurRad="38100" dist="38100" dir="2700000" algn="tl">
                    <a:srgbClr val="000000">
                      <a:alpha val="43137"/>
                    </a:srgbClr>
                  </a:outerShdw>
                </a:effectLst>
              </a:rPr>
              <a:t>the Living </a:t>
            </a:r>
          </a:p>
        </p:txBody>
      </p:sp>
    </p:spTree>
    <p:extLst>
      <p:ext uri="{BB962C8B-B14F-4D97-AF65-F5344CB8AC3E}">
        <p14:creationId xmlns:p14="http://schemas.microsoft.com/office/powerpoint/2010/main" val="14054839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A61DA-9B57-C2B7-2EAA-941F19E0ED6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F073172-B1DA-693E-A44E-4CC8C2E6B55E}"/>
              </a:ext>
            </a:extLst>
          </p:cNvPr>
          <p:cNvSpPr>
            <a:spLocks noGrp="1"/>
          </p:cNvSpPr>
          <p:nvPr>
            <p:ph type="body" sz="quarter" idx="13"/>
          </p:nvPr>
        </p:nvSpPr>
        <p:spPr/>
        <p:txBody>
          <a:bodyPr>
            <a:normAutofit lnSpcReduction="10000"/>
          </a:bodyPr>
          <a:lstStyle/>
          <a:p>
            <a:r>
              <a:rPr lang="en-US" b="1" baseline="30000" dirty="0">
                <a:solidFill>
                  <a:schemeClr val="bg1"/>
                </a:solidFill>
              </a:rPr>
              <a:t>22 </a:t>
            </a:r>
            <a:r>
              <a:rPr lang="en-US" dirty="0">
                <a:solidFill>
                  <a:schemeClr val="bg1"/>
                </a:solidFill>
              </a:rPr>
              <a:t>“Therefore say to the Israelites, </a:t>
            </a:r>
          </a:p>
          <a:p>
            <a:r>
              <a:rPr lang="en-US" dirty="0">
                <a:solidFill>
                  <a:schemeClr val="bg1"/>
                </a:solidFill>
              </a:rPr>
              <a:t>‘This is what the Sovereign </a:t>
            </a:r>
            <a:r>
              <a:rPr lang="en-US" cap="small" dirty="0">
                <a:solidFill>
                  <a:schemeClr val="bg1"/>
                </a:solidFill>
              </a:rPr>
              <a:t>Lord</a:t>
            </a:r>
            <a:r>
              <a:rPr lang="en-US" dirty="0">
                <a:solidFill>
                  <a:schemeClr val="bg1"/>
                </a:solidFill>
              </a:rPr>
              <a:t> says: It is not for your sake, people of Israel, that I am going to do these things, </a:t>
            </a:r>
          </a:p>
          <a:p>
            <a:r>
              <a:rPr lang="en-US" b="1" dirty="0">
                <a:solidFill>
                  <a:schemeClr val="bg1"/>
                </a:solidFill>
              </a:rPr>
              <a:t>but for the sake of my holy name, </a:t>
            </a:r>
          </a:p>
          <a:p>
            <a:r>
              <a:rPr lang="en-US" dirty="0">
                <a:solidFill>
                  <a:schemeClr val="bg1"/>
                </a:solidFill>
              </a:rPr>
              <a:t>which you have profaned among the nations where you have gone. </a:t>
            </a:r>
          </a:p>
        </p:txBody>
      </p:sp>
      <p:sp>
        <p:nvSpPr>
          <p:cNvPr id="5" name="Text Placeholder 4">
            <a:extLst>
              <a:ext uri="{FF2B5EF4-FFF2-40B4-BE49-F238E27FC236}">
                <a16:creationId xmlns:a16="http://schemas.microsoft.com/office/drawing/2014/main" id="{3185808D-EC98-78BF-C942-12C4FBDD8F19}"/>
              </a:ext>
            </a:extLst>
          </p:cNvPr>
          <p:cNvSpPr>
            <a:spLocks noGrp="1"/>
          </p:cNvSpPr>
          <p:nvPr>
            <p:ph type="body" sz="quarter" idx="14"/>
          </p:nvPr>
        </p:nvSpPr>
        <p:spPr/>
        <p:txBody>
          <a:bodyPr>
            <a:normAutofit/>
          </a:bodyPr>
          <a:lstStyle/>
          <a:p>
            <a:r>
              <a:rPr lang="en-US" sz="3600" dirty="0">
                <a:solidFill>
                  <a:schemeClr val="bg1"/>
                </a:solidFill>
              </a:rPr>
              <a:t>Ezekiel 36:22 NIV </a:t>
            </a:r>
          </a:p>
        </p:txBody>
      </p:sp>
    </p:spTree>
    <p:extLst>
      <p:ext uri="{BB962C8B-B14F-4D97-AF65-F5344CB8AC3E}">
        <p14:creationId xmlns:p14="http://schemas.microsoft.com/office/powerpoint/2010/main" val="37241208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CF942-4406-9530-66C2-B552697B8BB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111B639-AA0B-D926-49D2-4ABD6DAE8A0D}"/>
              </a:ext>
            </a:extLst>
          </p:cNvPr>
          <p:cNvSpPr>
            <a:spLocks noGrp="1"/>
          </p:cNvSpPr>
          <p:nvPr>
            <p:ph type="body" sz="quarter" idx="13"/>
          </p:nvPr>
        </p:nvSpPr>
        <p:spPr>
          <a:xfrm>
            <a:off x="178594" y="421372"/>
            <a:ext cx="8508205" cy="3365110"/>
          </a:xfrm>
        </p:spPr>
        <p:txBody>
          <a:bodyPr>
            <a:normAutofit lnSpcReduction="10000"/>
          </a:bodyPr>
          <a:lstStyle/>
          <a:p>
            <a:r>
              <a:rPr lang="en-US" b="1" baseline="30000" dirty="0">
                <a:solidFill>
                  <a:schemeClr val="bg1"/>
                </a:solidFill>
              </a:rPr>
              <a:t>23 </a:t>
            </a:r>
            <a:r>
              <a:rPr lang="en-US" b="1" dirty="0">
                <a:solidFill>
                  <a:schemeClr val="bg1"/>
                </a:solidFill>
              </a:rPr>
              <a:t>I will show the holiness of my great name, </a:t>
            </a:r>
            <a:r>
              <a:rPr lang="en-US" dirty="0">
                <a:solidFill>
                  <a:schemeClr val="bg1"/>
                </a:solidFill>
              </a:rPr>
              <a:t>which has been profaned among the nations, the name you have profaned among them. Then the nations will know that I am the </a:t>
            </a:r>
            <a:r>
              <a:rPr lang="en-US" cap="small" dirty="0">
                <a:solidFill>
                  <a:schemeClr val="bg1"/>
                </a:solidFill>
              </a:rPr>
              <a:t>Lord</a:t>
            </a:r>
            <a:r>
              <a:rPr lang="en-US" dirty="0">
                <a:solidFill>
                  <a:schemeClr val="bg1"/>
                </a:solidFill>
              </a:rPr>
              <a:t>, declares the Sovereign </a:t>
            </a:r>
            <a:r>
              <a:rPr lang="en-US" cap="small" dirty="0">
                <a:solidFill>
                  <a:schemeClr val="bg1"/>
                </a:solidFill>
              </a:rPr>
              <a:t>Lord</a:t>
            </a:r>
            <a:r>
              <a:rPr lang="en-US" dirty="0">
                <a:solidFill>
                  <a:schemeClr val="bg1"/>
                </a:solidFill>
              </a:rPr>
              <a:t>, </a:t>
            </a:r>
          </a:p>
          <a:p>
            <a:r>
              <a:rPr lang="en-US" b="1" dirty="0">
                <a:solidFill>
                  <a:schemeClr val="bg1"/>
                </a:solidFill>
              </a:rPr>
              <a:t>when I am proved holy through you before their eyes.</a:t>
            </a:r>
          </a:p>
        </p:txBody>
      </p:sp>
      <p:sp>
        <p:nvSpPr>
          <p:cNvPr id="5" name="Text Placeholder 4">
            <a:extLst>
              <a:ext uri="{FF2B5EF4-FFF2-40B4-BE49-F238E27FC236}">
                <a16:creationId xmlns:a16="http://schemas.microsoft.com/office/drawing/2014/main" id="{45797FD3-DBF2-555E-00E3-7AEE14156AFE}"/>
              </a:ext>
            </a:extLst>
          </p:cNvPr>
          <p:cNvSpPr>
            <a:spLocks noGrp="1"/>
          </p:cNvSpPr>
          <p:nvPr>
            <p:ph type="body" sz="quarter" idx="14"/>
          </p:nvPr>
        </p:nvSpPr>
        <p:spPr/>
        <p:txBody>
          <a:bodyPr>
            <a:normAutofit/>
          </a:bodyPr>
          <a:lstStyle/>
          <a:p>
            <a:r>
              <a:rPr lang="en-US" sz="3600" dirty="0">
                <a:solidFill>
                  <a:schemeClr val="bg1"/>
                </a:solidFill>
              </a:rPr>
              <a:t>Ezekiel 36:23 NIV </a:t>
            </a:r>
          </a:p>
        </p:txBody>
      </p:sp>
    </p:spTree>
    <p:extLst>
      <p:ext uri="{BB962C8B-B14F-4D97-AF65-F5344CB8AC3E}">
        <p14:creationId xmlns:p14="http://schemas.microsoft.com/office/powerpoint/2010/main" val="7331540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7BCB5-4DE9-D974-7336-9BF3AC53F0CC}"/>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F7F7750D-2A25-07D7-5BF4-EDA4DFCEC003}"/>
              </a:ext>
            </a:extLst>
          </p:cNvPr>
          <p:cNvSpPr>
            <a:spLocks noGrp="1"/>
          </p:cNvSpPr>
          <p:nvPr>
            <p:ph type="body" sz="quarter" idx="10"/>
          </p:nvPr>
        </p:nvSpPr>
        <p:spPr/>
        <p:txBody>
          <a:bodyPr>
            <a:normAutofit/>
          </a:bodyPr>
          <a:lstStyle/>
          <a:p>
            <a:r>
              <a:rPr lang="en-US" sz="5400" b="1" dirty="0"/>
              <a:t>God is Making </a:t>
            </a:r>
          </a:p>
          <a:p>
            <a:r>
              <a:rPr lang="en-US" sz="5400" b="1" dirty="0"/>
              <a:t>Us New</a:t>
            </a:r>
          </a:p>
        </p:txBody>
      </p:sp>
      <p:sp>
        <p:nvSpPr>
          <p:cNvPr id="2" name="Title 1">
            <a:extLst>
              <a:ext uri="{FF2B5EF4-FFF2-40B4-BE49-F238E27FC236}">
                <a16:creationId xmlns:a16="http://schemas.microsoft.com/office/drawing/2014/main" id="{FFF9964A-8887-EDEA-D576-E0F0398F2413}"/>
              </a:ext>
            </a:extLst>
          </p:cNvPr>
          <p:cNvSpPr>
            <a:spLocks noGrp="1"/>
          </p:cNvSpPr>
          <p:nvPr>
            <p:ph type="title"/>
          </p:nvPr>
        </p:nvSpPr>
        <p:spPr/>
        <p:txBody>
          <a:bodyPr>
            <a:normAutofit/>
          </a:bodyPr>
          <a:lstStyle/>
          <a:p>
            <a:r>
              <a:rPr lang="en-US" sz="2000" dirty="0">
                <a:solidFill>
                  <a:srgbClr val="FFFFFF"/>
                </a:solidFill>
                <a:effectLst>
                  <a:outerShdw blurRad="38100" dist="38100" dir="2700000" algn="tl">
                    <a:srgbClr val="000000">
                      <a:alpha val="43137"/>
                    </a:srgbClr>
                  </a:outerShdw>
                </a:effectLst>
              </a:rPr>
              <a:t>Life is Worth </a:t>
            </a:r>
            <a:br>
              <a:rPr lang="en-US" sz="2000" dirty="0">
                <a:solidFill>
                  <a:srgbClr val="FFFFFF"/>
                </a:solidFill>
                <a:effectLst>
                  <a:outerShdw blurRad="38100" dist="38100" dir="2700000" algn="tl">
                    <a:srgbClr val="000000">
                      <a:alpha val="43137"/>
                    </a:srgbClr>
                  </a:outerShdw>
                </a:effectLst>
              </a:rPr>
            </a:br>
            <a:r>
              <a:rPr lang="en-US" sz="2000" dirty="0">
                <a:solidFill>
                  <a:srgbClr val="FFFFFF"/>
                </a:solidFill>
                <a:effectLst>
                  <a:outerShdw blurRad="38100" dist="38100" dir="2700000" algn="tl">
                    <a:srgbClr val="000000">
                      <a:alpha val="43137"/>
                    </a:srgbClr>
                  </a:outerShdw>
                </a:effectLst>
              </a:rPr>
              <a:t>the Living </a:t>
            </a:r>
          </a:p>
        </p:txBody>
      </p:sp>
    </p:spTree>
    <p:extLst>
      <p:ext uri="{BB962C8B-B14F-4D97-AF65-F5344CB8AC3E}">
        <p14:creationId xmlns:p14="http://schemas.microsoft.com/office/powerpoint/2010/main" val="23711112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F6E3F-3DE2-3F9C-B8F0-86E4B273637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DDF0862-B549-AF84-EE63-95C972ADBD14}"/>
              </a:ext>
            </a:extLst>
          </p:cNvPr>
          <p:cNvSpPr>
            <a:spLocks noGrp="1"/>
          </p:cNvSpPr>
          <p:nvPr>
            <p:ph type="body" sz="quarter" idx="13"/>
          </p:nvPr>
        </p:nvSpPr>
        <p:spPr>
          <a:xfrm>
            <a:off x="178594" y="421372"/>
            <a:ext cx="8508205" cy="3365110"/>
          </a:xfrm>
        </p:spPr>
        <p:txBody>
          <a:bodyPr>
            <a:normAutofit/>
          </a:bodyPr>
          <a:lstStyle/>
          <a:p>
            <a:r>
              <a:rPr lang="en-US" b="1" baseline="30000" dirty="0">
                <a:solidFill>
                  <a:schemeClr val="bg1"/>
                </a:solidFill>
              </a:rPr>
              <a:t>25 </a:t>
            </a:r>
            <a:r>
              <a:rPr lang="en-US" b="1" dirty="0">
                <a:solidFill>
                  <a:schemeClr val="bg1"/>
                </a:solidFill>
              </a:rPr>
              <a:t>I will sprinkle clean water on you, </a:t>
            </a:r>
          </a:p>
          <a:p>
            <a:r>
              <a:rPr lang="en-US" dirty="0">
                <a:solidFill>
                  <a:schemeClr val="bg1"/>
                </a:solidFill>
              </a:rPr>
              <a:t>and you will be clean; </a:t>
            </a:r>
          </a:p>
          <a:p>
            <a:r>
              <a:rPr lang="en-US" b="1" dirty="0">
                <a:solidFill>
                  <a:schemeClr val="bg1"/>
                </a:solidFill>
              </a:rPr>
              <a:t>I will cleanse you from all your impurities </a:t>
            </a:r>
          </a:p>
          <a:p>
            <a:r>
              <a:rPr lang="en-US" dirty="0">
                <a:solidFill>
                  <a:schemeClr val="bg1"/>
                </a:solidFill>
              </a:rPr>
              <a:t>and from all your idols.</a:t>
            </a:r>
            <a:endParaRPr lang="en-US" b="1" dirty="0">
              <a:solidFill>
                <a:schemeClr val="bg1"/>
              </a:solidFill>
            </a:endParaRPr>
          </a:p>
        </p:txBody>
      </p:sp>
      <p:sp>
        <p:nvSpPr>
          <p:cNvPr id="5" name="Text Placeholder 4">
            <a:extLst>
              <a:ext uri="{FF2B5EF4-FFF2-40B4-BE49-F238E27FC236}">
                <a16:creationId xmlns:a16="http://schemas.microsoft.com/office/drawing/2014/main" id="{740F92BF-ADB5-61B0-2AA5-EC960741CF22}"/>
              </a:ext>
            </a:extLst>
          </p:cNvPr>
          <p:cNvSpPr>
            <a:spLocks noGrp="1"/>
          </p:cNvSpPr>
          <p:nvPr>
            <p:ph type="body" sz="quarter" idx="14"/>
          </p:nvPr>
        </p:nvSpPr>
        <p:spPr/>
        <p:txBody>
          <a:bodyPr>
            <a:normAutofit/>
          </a:bodyPr>
          <a:lstStyle/>
          <a:p>
            <a:r>
              <a:rPr lang="en-US" sz="3600" dirty="0">
                <a:solidFill>
                  <a:schemeClr val="bg1"/>
                </a:solidFill>
              </a:rPr>
              <a:t>Ezekiel 36:25 NIV </a:t>
            </a:r>
          </a:p>
        </p:txBody>
      </p:sp>
    </p:spTree>
    <p:extLst>
      <p:ext uri="{BB962C8B-B14F-4D97-AF65-F5344CB8AC3E}">
        <p14:creationId xmlns:p14="http://schemas.microsoft.com/office/powerpoint/2010/main" val="6801096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0FCC5-7893-FA6A-283F-E33603A4A4C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CDA91B5-C4B9-8CC8-C610-B0BA3306DBAB}"/>
              </a:ext>
            </a:extLst>
          </p:cNvPr>
          <p:cNvSpPr>
            <a:spLocks noGrp="1"/>
          </p:cNvSpPr>
          <p:nvPr>
            <p:ph type="body" sz="quarter" idx="13"/>
          </p:nvPr>
        </p:nvSpPr>
        <p:spPr>
          <a:xfrm>
            <a:off x="178594" y="421372"/>
            <a:ext cx="8508205" cy="3365110"/>
          </a:xfrm>
        </p:spPr>
        <p:txBody>
          <a:bodyPr>
            <a:normAutofit/>
          </a:bodyPr>
          <a:lstStyle/>
          <a:p>
            <a:r>
              <a:rPr lang="en-US" b="1" baseline="30000" dirty="0">
                <a:solidFill>
                  <a:schemeClr val="bg1"/>
                </a:solidFill>
              </a:rPr>
              <a:t>26 </a:t>
            </a:r>
            <a:r>
              <a:rPr lang="en-US" b="1" dirty="0">
                <a:solidFill>
                  <a:schemeClr val="bg1"/>
                </a:solidFill>
              </a:rPr>
              <a:t>I will give you a new heart and put a new spirit in you</a:t>
            </a:r>
            <a:r>
              <a:rPr lang="en-US" dirty="0">
                <a:solidFill>
                  <a:schemeClr val="bg1"/>
                </a:solidFill>
              </a:rPr>
              <a:t>; I will remove from you your heart of stone and give you a heart of flesh. </a:t>
            </a:r>
          </a:p>
          <a:p>
            <a:r>
              <a:rPr lang="en-US" b="1" baseline="30000" dirty="0">
                <a:solidFill>
                  <a:schemeClr val="bg1"/>
                </a:solidFill>
              </a:rPr>
              <a:t>27 </a:t>
            </a:r>
            <a:r>
              <a:rPr lang="en-US" b="1" dirty="0">
                <a:solidFill>
                  <a:schemeClr val="bg1"/>
                </a:solidFill>
              </a:rPr>
              <a:t>And I will put my Spirit in you and </a:t>
            </a:r>
          </a:p>
          <a:p>
            <a:r>
              <a:rPr lang="en-US" b="1" dirty="0">
                <a:solidFill>
                  <a:schemeClr val="bg1"/>
                </a:solidFill>
              </a:rPr>
              <a:t>move you</a:t>
            </a:r>
            <a:r>
              <a:rPr lang="en-US" dirty="0">
                <a:solidFill>
                  <a:schemeClr val="bg1"/>
                </a:solidFill>
              </a:rPr>
              <a:t> to follow my decrees and </a:t>
            </a:r>
          </a:p>
          <a:p>
            <a:r>
              <a:rPr lang="en-US" dirty="0">
                <a:solidFill>
                  <a:schemeClr val="bg1"/>
                </a:solidFill>
              </a:rPr>
              <a:t>be careful to keep my laws.</a:t>
            </a:r>
            <a:endParaRPr lang="en-US" b="1" dirty="0">
              <a:solidFill>
                <a:schemeClr val="bg1"/>
              </a:solidFill>
            </a:endParaRPr>
          </a:p>
        </p:txBody>
      </p:sp>
      <p:sp>
        <p:nvSpPr>
          <p:cNvPr id="5" name="Text Placeholder 4">
            <a:extLst>
              <a:ext uri="{FF2B5EF4-FFF2-40B4-BE49-F238E27FC236}">
                <a16:creationId xmlns:a16="http://schemas.microsoft.com/office/drawing/2014/main" id="{AD146F76-BA86-877B-C405-DA6842998F72}"/>
              </a:ext>
            </a:extLst>
          </p:cNvPr>
          <p:cNvSpPr>
            <a:spLocks noGrp="1"/>
          </p:cNvSpPr>
          <p:nvPr>
            <p:ph type="body" sz="quarter" idx="14"/>
          </p:nvPr>
        </p:nvSpPr>
        <p:spPr/>
        <p:txBody>
          <a:bodyPr>
            <a:normAutofit/>
          </a:bodyPr>
          <a:lstStyle/>
          <a:p>
            <a:r>
              <a:rPr lang="en-US" sz="3600" dirty="0">
                <a:solidFill>
                  <a:schemeClr val="bg1"/>
                </a:solidFill>
              </a:rPr>
              <a:t>Ezekiel 36:26-27 NIV </a:t>
            </a:r>
          </a:p>
        </p:txBody>
      </p:sp>
    </p:spTree>
    <p:extLst>
      <p:ext uri="{BB962C8B-B14F-4D97-AF65-F5344CB8AC3E}">
        <p14:creationId xmlns:p14="http://schemas.microsoft.com/office/powerpoint/2010/main" val="37303918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CD5B7-24DD-CE15-BCBA-9417F4C6A13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F41201F-A2E9-0E19-5AF9-0D37B9713B6A}"/>
              </a:ext>
            </a:extLst>
          </p:cNvPr>
          <p:cNvSpPr>
            <a:spLocks noGrp="1"/>
          </p:cNvSpPr>
          <p:nvPr>
            <p:ph type="body" sz="quarter" idx="13"/>
          </p:nvPr>
        </p:nvSpPr>
        <p:spPr>
          <a:xfrm>
            <a:off x="178594" y="421372"/>
            <a:ext cx="8508205" cy="3365110"/>
          </a:xfrm>
        </p:spPr>
        <p:txBody>
          <a:bodyPr>
            <a:normAutofit/>
          </a:bodyPr>
          <a:lstStyle/>
          <a:p>
            <a:r>
              <a:rPr lang="en-US" b="1" baseline="30000" dirty="0">
                <a:solidFill>
                  <a:schemeClr val="bg1"/>
                </a:solidFill>
              </a:rPr>
              <a:t>3 </a:t>
            </a:r>
            <a:r>
              <a:rPr lang="en-US" dirty="0">
                <a:solidFill>
                  <a:schemeClr val="bg1"/>
                </a:solidFill>
              </a:rPr>
              <a:t>Jesus replied, </a:t>
            </a:r>
          </a:p>
          <a:p>
            <a:r>
              <a:rPr lang="en-US" dirty="0">
                <a:solidFill>
                  <a:schemeClr val="bg1"/>
                </a:solidFill>
              </a:rPr>
              <a:t>“Very truly I tell you, no one can see the kingdom of God unless they are born again.</a:t>
            </a:r>
            <a:endParaRPr lang="en-US" b="1" dirty="0">
              <a:solidFill>
                <a:schemeClr val="bg1"/>
              </a:solidFill>
            </a:endParaRPr>
          </a:p>
        </p:txBody>
      </p:sp>
      <p:sp>
        <p:nvSpPr>
          <p:cNvPr id="5" name="Text Placeholder 4">
            <a:extLst>
              <a:ext uri="{FF2B5EF4-FFF2-40B4-BE49-F238E27FC236}">
                <a16:creationId xmlns:a16="http://schemas.microsoft.com/office/drawing/2014/main" id="{ABE41CC7-B21C-9B02-CB6E-F98A23AE2B09}"/>
              </a:ext>
            </a:extLst>
          </p:cNvPr>
          <p:cNvSpPr>
            <a:spLocks noGrp="1"/>
          </p:cNvSpPr>
          <p:nvPr>
            <p:ph type="body" sz="quarter" idx="14"/>
          </p:nvPr>
        </p:nvSpPr>
        <p:spPr/>
        <p:txBody>
          <a:bodyPr>
            <a:normAutofit/>
          </a:bodyPr>
          <a:lstStyle/>
          <a:p>
            <a:r>
              <a:rPr lang="en-US" sz="3600" dirty="0">
                <a:solidFill>
                  <a:schemeClr val="bg1"/>
                </a:solidFill>
              </a:rPr>
              <a:t>John 3:3 NIV </a:t>
            </a:r>
          </a:p>
        </p:txBody>
      </p:sp>
    </p:spTree>
    <p:extLst>
      <p:ext uri="{BB962C8B-B14F-4D97-AF65-F5344CB8AC3E}">
        <p14:creationId xmlns:p14="http://schemas.microsoft.com/office/powerpoint/2010/main" val="28822772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BD76D-B0D2-33DD-6312-85218619E31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26A16D5-E8ED-74D6-225B-930F7928EBAF}"/>
              </a:ext>
            </a:extLst>
          </p:cNvPr>
          <p:cNvSpPr>
            <a:spLocks noGrp="1"/>
          </p:cNvSpPr>
          <p:nvPr>
            <p:ph type="body" sz="quarter" idx="10"/>
          </p:nvPr>
        </p:nvSpPr>
        <p:spPr/>
        <p:txBody>
          <a:bodyPr>
            <a:normAutofit/>
          </a:bodyPr>
          <a:lstStyle/>
          <a:p>
            <a:r>
              <a:rPr lang="en-US" sz="5400" b="1" dirty="0"/>
              <a:t>God Can Bring Life Again </a:t>
            </a:r>
          </a:p>
        </p:txBody>
      </p:sp>
      <p:sp>
        <p:nvSpPr>
          <p:cNvPr id="2" name="Title 1">
            <a:extLst>
              <a:ext uri="{FF2B5EF4-FFF2-40B4-BE49-F238E27FC236}">
                <a16:creationId xmlns:a16="http://schemas.microsoft.com/office/drawing/2014/main" id="{64F1B18A-3112-B34B-F646-0A583EFC71AD}"/>
              </a:ext>
            </a:extLst>
          </p:cNvPr>
          <p:cNvSpPr>
            <a:spLocks noGrp="1"/>
          </p:cNvSpPr>
          <p:nvPr>
            <p:ph type="title"/>
          </p:nvPr>
        </p:nvSpPr>
        <p:spPr/>
        <p:txBody>
          <a:bodyPr>
            <a:normAutofit/>
          </a:bodyPr>
          <a:lstStyle/>
          <a:p>
            <a:r>
              <a:rPr lang="en-US" sz="2000" dirty="0">
                <a:solidFill>
                  <a:srgbClr val="FFFFFF"/>
                </a:solidFill>
                <a:effectLst>
                  <a:outerShdw blurRad="38100" dist="38100" dir="2700000" algn="tl">
                    <a:srgbClr val="000000">
                      <a:alpha val="43137"/>
                    </a:srgbClr>
                  </a:outerShdw>
                </a:effectLst>
              </a:rPr>
              <a:t>Life is Worth </a:t>
            </a:r>
            <a:br>
              <a:rPr lang="en-US" sz="2000" dirty="0">
                <a:solidFill>
                  <a:srgbClr val="FFFFFF"/>
                </a:solidFill>
                <a:effectLst>
                  <a:outerShdw blurRad="38100" dist="38100" dir="2700000" algn="tl">
                    <a:srgbClr val="000000">
                      <a:alpha val="43137"/>
                    </a:srgbClr>
                  </a:outerShdw>
                </a:effectLst>
              </a:rPr>
            </a:br>
            <a:r>
              <a:rPr lang="en-US" sz="2000" dirty="0">
                <a:solidFill>
                  <a:srgbClr val="FFFFFF"/>
                </a:solidFill>
                <a:effectLst>
                  <a:outerShdw blurRad="38100" dist="38100" dir="2700000" algn="tl">
                    <a:srgbClr val="000000">
                      <a:alpha val="43137"/>
                    </a:srgbClr>
                  </a:outerShdw>
                </a:effectLst>
              </a:rPr>
              <a:t>the Living </a:t>
            </a:r>
          </a:p>
        </p:txBody>
      </p:sp>
    </p:spTree>
    <p:extLst>
      <p:ext uri="{BB962C8B-B14F-4D97-AF65-F5344CB8AC3E}">
        <p14:creationId xmlns:p14="http://schemas.microsoft.com/office/powerpoint/2010/main" val="9106847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9F2489-0B68-ACBC-5F3D-DF0FFA50A26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574AE5C-820D-1049-CB91-F366AE28D730}"/>
              </a:ext>
            </a:extLst>
          </p:cNvPr>
          <p:cNvSpPr>
            <a:spLocks noGrp="1"/>
          </p:cNvSpPr>
          <p:nvPr>
            <p:ph type="body" sz="quarter" idx="13"/>
          </p:nvPr>
        </p:nvSpPr>
        <p:spPr>
          <a:xfrm>
            <a:off x="178594" y="421372"/>
            <a:ext cx="8508205" cy="3365110"/>
          </a:xfrm>
        </p:spPr>
        <p:txBody>
          <a:bodyPr>
            <a:normAutofit/>
          </a:bodyPr>
          <a:lstStyle/>
          <a:p>
            <a:r>
              <a:rPr lang="en-US" b="1" baseline="30000" dirty="0">
                <a:solidFill>
                  <a:schemeClr val="bg1"/>
                </a:solidFill>
              </a:rPr>
              <a:t>3 </a:t>
            </a:r>
            <a:r>
              <a:rPr lang="en-US" dirty="0">
                <a:solidFill>
                  <a:schemeClr val="bg1"/>
                </a:solidFill>
              </a:rPr>
              <a:t>He asked me, </a:t>
            </a:r>
          </a:p>
          <a:p>
            <a:r>
              <a:rPr lang="en-US" b="1" dirty="0">
                <a:solidFill>
                  <a:schemeClr val="bg1"/>
                </a:solidFill>
              </a:rPr>
              <a:t>“Son of man, </a:t>
            </a:r>
          </a:p>
          <a:p>
            <a:r>
              <a:rPr lang="en-US" b="1" dirty="0">
                <a:solidFill>
                  <a:schemeClr val="bg1"/>
                </a:solidFill>
              </a:rPr>
              <a:t>can these bones live?”</a:t>
            </a:r>
          </a:p>
          <a:p>
            <a:r>
              <a:rPr lang="en-US" dirty="0">
                <a:solidFill>
                  <a:schemeClr val="bg1"/>
                </a:solidFill>
              </a:rPr>
              <a:t>I said, </a:t>
            </a:r>
          </a:p>
          <a:p>
            <a:r>
              <a:rPr lang="en-US" dirty="0">
                <a:solidFill>
                  <a:schemeClr val="bg1"/>
                </a:solidFill>
              </a:rPr>
              <a:t>“Sovereign </a:t>
            </a:r>
            <a:r>
              <a:rPr lang="en-US" cap="small" dirty="0">
                <a:solidFill>
                  <a:schemeClr val="bg1"/>
                </a:solidFill>
              </a:rPr>
              <a:t>Lord</a:t>
            </a:r>
            <a:r>
              <a:rPr lang="en-US" dirty="0">
                <a:solidFill>
                  <a:schemeClr val="bg1"/>
                </a:solidFill>
              </a:rPr>
              <a:t>, you alone know.”</a:t>
            </a:r>
          </a:p>
        </p:txBody>
      </p:sp>
      <p:sp>
        <p:nvSpPr>
          <p:cNvPr id="5" name="Text Placeholder 4">
            <a:extLst>
              <a:ext uri="{FF2B5EF4-FFF2-40B4-BE49-F238E27FC236}">
                <a16:creationId xmlns:a16="http://schemas.microsoft.com/office/drawing/2014/main" id="{F21FB7B9-4449-FDCD-74EE-194F816CE2FB}"/>
              </a:ext>
            </a:extLst>
          </p:cNvPr>
          <p:cNvSpPr>
            <a:spLocks noGrp="1"/>
          </p:cNvSpPr>
          <p:nvPr>
            <p:ph type="body" sz="quarter" idx="14"/>
          </p:nvPr>
        </p:nvSpPr>
        <p:spPr/>
        <p:txBody>
          <a:bodyPr>
            <a:normAutofit/>
          </a:bodyPr>
          <a:lstStyle/>
          <a:p>
            <a:r>
              <a:rPr lang="en-US" sz="3600" dirty="0">
                <a:solidFill>
                  <a:schemeClr val="bg1"/>
                </a:solidFill>
              </a:rPr>
              <a:t>Ezekiel 37:3 NIV </a:t>
            </a:r>
          </a:p>
        </p:txBody>
      </p:sp>
    </p:spTree>
    <p:extLst>
      <p:ext uri="{BB962C8B-B14F-4D97-AF65-F5344CB8AC3E}">
        <p14:creationId xmlns:p14="http://schemas.microsoft.com/office/powerpoint/2010/main" val="41772788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AF0BEF-8C5F-A7A7-DBF6-A0006DF9862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8921D00-BC40-C4C9-140B-B40315AABAE3}"/>
              </a:ext>
            </a:extLst>
          </p:cNvPr>
          <p:cNvSpPr>
            <a:spLocks noGrp="1"/>
          </p:cNvSpPr>
          <p:nvPr>
            <p:ph type="body" sz="quarter" idx="13"/>
          </p:nvPr>
        </p:nvSpPr>
        <p:spPr>
          <a:xfrm>
            <a:off x="178594" y="421372"/>
            <a:ext cx="8508205" cy="3365110"/>
          </a:xfrm>
        </p:spPr>
        <p:txBody>
          <a:bodyPr>
            <a:normAutofit lnSpcReduction="10000"/>
          </a:bodyPr>
          <a:lstStyle/>
          <a:p>
            <a:r>
              <a:rPr lang="en-US" b="1" baseline="30000" dirty="0">
                <a:solidFill>
                  <a:schemeClr val="bg1"/>
                </a:solidFill>
              </a:rPr>
              <a:t>5 </a:t>
            </a:r>
            <a:r>
              <a:rPr lang="en-US" dirty="0">
                <a:solidFill>
                  <a:schemeClr val="bg1"/>
                </a:solidFill>
              </a:rPr>
              <a:t>This is what the Sovereign </a:t>
            </a:r>
            <a:r>
              <a:rPr lang="en-US" cap="small" dirty="0">
                <a:solidFill>
                  <a:schemeClr val="bg1"/>
                </a:solidFill>
              </a:rPr>
              <a:t>Lord</a:t>
            </a:r>
            <a:r>
              <a:rPr lang="en-US" dirty="0">
                <a:solidFill>
                  <a:schemeClr val="bg1"/>
                </a:solidFill>
              </a:rPr>
              <a:t> says to these bones: </a:t>
            </a:r>
            <a:r>
              <a:rPr lang="en-US" b="1" dirty="0">
                <a:solidFill>
                  <a:schemeClr val="bg1"/>
                </a:solidFill>
              </a:rPr>
              <a:t>I will make breath enter you, and you will come to life. </a:t>
            </a:r>
            <a:r>
              <a:rPr lang="en-US" b="1" baseline="30000" dirty="0">
                <a:solidFill>
                  <a:schemeClr val="bg1"/>
                </a:solidFill>
              </a:rPr>
              <a:t>6 </a:t>
            </a:r>
            <a:r>
              <a:rPr lang="en-US" dirty="0">
                <a:solidFill>
                  <a:schemeClr val="bg1"/>
                </a:solidFill>
              </a:rPr>
              <a:t>I will attach tendons to you and make flesh come upon you and cover you with skin; </a:t>
            </a:r>
            <a:r>
              <a:rPr lang="en-US" b="1" dirty="0">
                <a:solidFill>
                  <a:schemeClr val="bg1"/>
                </a:solidFill>
              </a:rPr>
              <a:t>I will put breath in you</a:t>
            </a:r>
            <a:r>
              <a:rPr lang="en-US" dirty="0">
                <a:solidFill>
                  <a:schemeClr val="bg1"/>
                </a:solidFill>
              </a:rPr>
              <a:t>, </a:t>
            </a:r>
            <a:r>
              <a:rPr lang="en-US" b="1" dirty="0">
                <a:solidFill>
                  <a:schemeClr val="bg1"/>
                </a:solidFill>
              </a:rPr>
              <a:t>and you will come to life.</a:t>
            </a:r>
            <a:r>
              <a:rPr lang="en-US" dirty="0">
                <a:solidFill>
                  <a:schemeClr val="bg1"/>
                </a:solidFill>
              </a:rPr>
              <a:t> </a:t>
            </a:r>
          </a:p>
          <a:p>
            <a:r>
              <a:rPr lang="en-US" dirty="0">
                <a:solidFill>
                  <a:schemeClr val="bg1"/>
                </a:solidFill>
              </a:rPr>
              <a:t>Then you will know that I am the </a:t>
            </a:r>
            <a:r>
              <a:rPr lang="en-US" cap="small" dirty="0">
                <a:solidFill>
                  <a:schemeClr val="bg1"/>
                </a:solidFill>
              </a:rPr>
              <a:t>Lord</a:t>
            </a:r>
            <a:r>
              <a:rPr lang="en-US" dirty="0">
                <a:solidFill>
                  <a:schemeClr val="bg1"/>
                </a:solidFill>
              </a:rPr>
              <a:t>.</a:t>
            </a:r>
          </a:p>
        </p:txBody>
      </p:sp>
      <p:sp>
        <p:nvSpPr>
          <p:cNvPr id="5" name="Text Placeholder 4">
            <a:extLst>
              <a:ext uri="{FF2B5EF4-FFF2-40B4-BE49-F238E27FC236}">
                <a16:creationId xmlns:a16="http://schemas.microsoft.com/office/drawing/2014/main" id="{D0A21424-8A21-B63C-74E9-DFEADCCC6849}"/>
              </a:ext>
            </a:extLst>
          </p:cNvPr>
          <p:cNvSpPr>
            <a:spLocks noGrp="1"/>
          </p:cNvSpPr>
          <p:nvPr>
            <p:ph type="body" sz="quarter" idx="14"/>
          </p:nvPr>
        </p:nvSpPr>
        <p:spPr/>
        <p:txBody>
          <a:bodyPr>
            <a:normAutofit/>
          </a:bodyPr>
          <a:lstStyle/>
          <a:p>
            <a:r>
              <a:rPr lang="en-US" sz="3600" dirty="0">
                <a:solidFill>
                  <a:schemeClr val="bg1"/>
                </a:solidFill>
              </a:rPr>
              <a:t>Ezekiel 37:5 NIV </a:t>
            </a:r>
          </a:p>
        </p:txBody>
      </p:sp>
    </p:spTree>
    <p:extLst>
      <p:ext uri="{BB962C8B-B14F-4D97-AF65-F5344CB8AC3E}">
        <p14:creationId xmlns:p14="http://schemas.microsoft.com/office/powerpoint/2010/main" val="12458798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7B5C4-C6BC-46FE-F1BF-CC40F1D7AC3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2B73563-75B4-C816-F9D6-22BB928BD0BF}"/>
              </a:ext>
            </a:extLst>
          </p:cNvPr>
          <p:cNvSpPr>
            <a:spLocks noGrp="1"/>
          </p:cNvSpPr>
          <p:nvPr>
            <p:ph type="body" sz="quarter" idx="13"/>
          </p:nvPr>
        </p:nvSpPr>
        <p:spPr>
          <a:xfrm>
            <a:off x="178594" y="421372"/>
            <a:ext cx="8508205" cy="3365110"/>
          </a:xfrm>
        </p:spPr>
        <p:txBody>
          <a:bodyPr>
            <a:normAutofit/>
          </a:bodyPr>
          <a:lstStyle/>
          <a:p>
            <a:r>
              <a:rPr lang="en-US" b="1" baseline="30000" dirty="0">
                <a:solidFill>
                  <a:schemeClr val="bg1"/>
                </a:solidFill>
              </a:rPr>
              <a:t>11 </a:t>
            </a:r>
            <a:r>
              <a:rPr lang="en-US" dirty="0">
                <a:solidFill>
                  <a:schemeClr val="bg1"/>
                </a:solidFill>
              </a:rPr>
              <a:t>Then he said to me: </a:t>
            </a:r>
          </a:p>
          <a:p>
            <a:r>
              <a:rPr lang="en-US" dirty="0">
                <a:solidFill>
                  <a:schemeClr val="bg1"/>
                </a:solidFill>
              </a:rPr>
              <a:t>“Son of man, these bones are the people of Israel. </a:t>
            </a:r>
            <a:r>
              <a:rPr lang="en-US" b="1" dirty="0">
                <a:solidFill>
                  <a:schemeClr val="bg1"/>
                </a:solidFill>
              </a:rPr>
              <a:t>They say, </a:t>
            </a:r>
          </a:p>
          <a:p>
            <a:r>
              <a:rPr lang="en-US" b="1" dirty="0">
                <a:solidFill>
                  <a:schemeClr val="bg1"/>
                </a:solidFill>
              </a:rPr>
              <a:t>‘Our bones are dried up and </a:t>
            </a:r>
          </a:p>
          <a:p>
            <a:r>
              <a:rPr lang="en-US" b="1" dirty="0">
                <a:solidFill>
                  <a:schemeClr val="bg1"/>
                </a:solidFill>
              </a:rPr>
              <a:t>our hope is gone; we are cut off.’ </a:t>
            </a:r>
          </a:p>
        </p:txBody>
      </p:sp>
      <p:sp>
        <p:nvSpPr>
          <p:cNvPr id="5" name="Text Placeholder 4">
            <a:extLst>
              <a:ext uri="{FF2B5EF4-FFF2-40B4-BE49-F238E27FC236}">
                <a16:creationId xmlns:a16="http://schemas.microsoft.com/office/drawing/2014/main" id="{1AC7DFBD-8150-B55B-84C1-7E140EF84D03}"/>
              </a:ext>
            </a:extLst>
          </p:cNvPr>
          <p:cNvSpPr>
            <a:spLocks noGrp="1"/>
          </p:cNvSpPr>
          <p:nvPr>
            <p:ph type="body" sz="quarter" idx="14"/>
          </p:nvPr>
        </p:nvSpPr>
        <p:spPr/>
        <p:txBody>
          <a:bodyPr>
            <a:normAutofit/>
          </a:bodyPr>
          <a:lstStyle/>
          <a:p>
            <a:r>
              <a:rPr lang="en-US" sz="3600" dirty="0">
                <a:solidFill>
                  <a:schemeClr val="bg1"/>
                </a:solidFill>
              </a:rPr>
              <a:t>Ezekiel 37:11 NIV </a:t>
            </a:r>
          </a:p>
        </p:txBody>
      </p:sp>
    </p:spTree>
    <p:extLst>
      <p:ext uri="{BB962C8B-B14F-4D97-AF65-F5344CB8AC3E}">
        <p14:creationId xmlns:p14="http://schemas.microsoft.com/office/powerpoint/2010/main" val="25115072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DAAC11-B27C-089D-9579-9E4DA71DEAA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0A8D00F-5B6B-C1E6-3B35-9B8C740BA14F}"/>
              </a:ext>
            </a:extLst>
          </p:cNvPr>
          <p:cNvSpPr>
            <a:spLocks noGrp="1"/>
          </p:cNvSpPr>
          <p:nvPr>
            <p:ph type="body" sz="quarter" idx="13"/>
          </p:nvPr>
        </p:nvSpPr>
        <p:spPr>
          <a:xfrm>
            <a:off x="178594" y="421372"/>
            <a:ext cx="8508205" cy="3365110"/>
          </a:xfrm>
        </p:spPr>
        <p:txBody>
          <a:bodyPr>
            <a:normAutofit/>
          </a:bodyPr>
          <a:lstStyle/>
          <a:p>
            <a:r>
              <a:rPr lang="en-US" b="1" baseline="30000" dirty="0">
                <a:solidFill>
                  <a:schemeClr val="bg1"/>
                </a:solidFill>
              </a:rPr>
              <a:t>12 </a:t>
            </a:r>
            <a:r>
              <a:rPr lang="en-US" dirty="0">
                <a:solidFill>
                  <a:schemeClr val="bg1"/>
                </a:solidFill>
              </a:rPr>
              <a:t>Therefore prophesy and say to them:</a:t>
            </a:r>
          </a:p>
          <a:p>
            <a:r>
              <a:rPr lang="en-US" dirty="0">
                <a:solidFill>
                  <a:schemeClr val="bg1"/>
                </a:solidFill>
              </a:rPr>
              <a:t> ‘This is what the Sovereign </a:t>
            </a:r>
            <a:r>
              <a:rPr lang="en-US" cap="small" dirty="0">
                <a:solidFill>
                  <a:schemeClr val="bg1"/>
                </a:solidFill>
              </a:rPr>
              <a:t>Lord</a:t>
            </a:r>
            <a:r>
              <a:rPr lang="en-US" dirty="0">
                <a:solidFill>
                  <a:schemeClr val="bg1"/>
                </a:solidFill>
              </a:rPr>
              <a:t> says: </a:t>
            </a:r>
          </a:p>
          <a:p>
            <a:r>
              <a:rPr lang="en-US" dirty="0">
                <a:solidFill>
                  <a:schemeClr val="bg1"/>
                </a:solidFill>
              </a:rPr>
              <a:t>My people, I am going to open your graves and bring you up from them; </a:t>
            </a:r>
          </a:p>
          <a:p>
            <a:r>
              <a:rPr lang="en-US" dirty="0">
                <a:solidFill>
                  <a:schemeClr val="bg1"/>
                </a:solidFill>
              </a:rPr>
              <a:t>I will bring you back to the land of Israel. </a:t>
            </a:r>
          </a:p>
        </p:txBody>
      </p:sp>
      <p:sp>
        <p:nvSpPr>
          <p:cNvPr id="5" name="Text Placeholder 4">
            <a:extLst>
              <a:ext uri="{FF2B5EF4-FFF2-40B4-BE49-F238E27FC236}">
                <a16:creationId xmlns:a16="http://schemas.microsoft.com/office/drawing/2014/main" id="{876F4374-60F5-54CA-888A-26A6A31B3FDC}"/>
              </a:ext>
            </a:extLst>
          </p:cNvPr>
          <p:cNvSpPr>
            <a:spLocks noGrp="1"/>
          </p:cNvSpPr>
          <p:nvPr>
            <p:ph type="body" sz="quarter" idx="14"/>
          </p:nvPr>
        </p:nvSpPr>
        <p:spPr/>
        <p:txBody>
          <a:bodyPr>
            <a:normAutofit/>
          </a:bodyPr>
          <a:lstStyle/>
          <a:p>
            <a:r>
              <a:rPr lang="en-US" sz="3600" dirty="0">
                <a:solidFill>
                  <a:schemeClr val="bg1"/>
                </a:solidFill>
              </a:rPr>
              <a:t>Ezekiel 37:12 NIV </a:t>
            </a:r>
          </a:p>
        </p:txBody>
      </p:sp>
    </p:spTree>
    <p:extLst>
      <p:ext uri="{BB962C8B-B14F-4D97-AF65-F5344CB8AC3E}">
        <p14:creationId xmlns:p14="http://schemas.microsoft.com/office/powerpoint/2010/main" val="18074451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E08B22-5B32-611D-FA55-D5532E1DF7F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4C51EC8-F8A8-12F4-90BC-8A17E0FFB55B}"/>
              </a:ext>
            </a:extLst>
          </p:cNvPr>
          <p:cNvSpPr>
            <a:spLocks noGrp="1"/>
          </p:cNvSpPr>
          <p:nvPr>
            <p:ph type="body" sz="quarter" idx="13"/>
          </p:nvPr>
        </p:nvSpPr>
        <p:spPr>
          <a:xfrm>
            <a:off x="178594" y="421372"/>
            <a:ext cx="8508205" cy="3365110"/>
          </a:xfrm>
        </p:spPr>
        <p:txBody>
          <a:bodyPr>
            <a:normAutofit/>
          </a:bodyPr>
          <a:lstStyle/>
          <a:p>
            <a:r>
              <a:rPr lang="en-US" b="1" baseline="30000" dirty="0">
                <a:solidFill>
                  <a:schemeClr val="bg1"/>
                </a:solidFill>
              </a:rPr>
              <a:t>4 </a:t>
            </a:r>
            <a:r>
              <a:rPr lang="en-US" dirty="0">
                <a:solidFill>
                  <a:schemeClr val="bg1"/>
                </a:solidFill>
              </a:rPr>
              <a:t>But because of his great love for us, God, </a:t>
            </a:r>
          </a:p>
          <a:p>
            <a:r>
              <a:rPr lang="en-US" dirty="0">
                <a:solidFill>
                  <a:schemeClr val="bg1"/>
                </a:solidFill>
              </a:rPr>
              <a:t>who is rich in mercy, </a:t>
            </a:r>
          </a:p>
          <a:p>
            <a:r>
              <a:rPr lang="en-US" b="1" baseline="30000" dirty="0">
                <a:solidFill>
                  <a:schemeClr val="bg1"/>
                </a:solidFill>
              </a:rPr>
              <a:t>5 </a:t>
            </a:r>
            <a:r>
              <a:rPr lang="en-US" b="1" dirty="0">
                <a:solidFill>
                  <a:schemeClr val="bg1"/>
                </a:solidFill>
              </a:rPr>
              <a:t>made us alive with Christ </a:t>
            </a:r>
          </a:p>
          <a:p>
            <a:r>
              <a:rPr lang="en-US" b="1" dirty="0">
                <a:solidFill>
                  <a:schemeClr val="bg1"/>
                </a:solidFill>
              </a:rPr>
              <a:t>even when we were dead in transgressions</a:t>
            </a:r>
            <a:r>
              <a:rPr lang="en-US" dirty="0">
                <a:solidFill>
                  <a:schemeClr val="bg1"/>
                </a:solidFill>
              </a:rPr>
              <a:t>—</a:t>
            </a:r>
          </a:p>
          <a:p>
            <a:r>
              <a:rPr lang="en-US" dirty="0">
                <a:solidFill>
                  <a:schemeClr val="bg1"/>
                </a:solidFill>
              </a:rPr>
              <a:t>it is by grace you have been saved.</a:t>
            </a:r>
          </a:p>
        </p:txBody>
      </p:sp>
      <p:sp>
        <p:nvSpPr>
          <p:cNvPr id="5" name="Text Placeholder 4">
            <a:extLst>
              <a:ext uri="{FF2B5EF4-FFF2-40B4-BE49-F238E27FC236}">
                <a16:creationId xmlns:a16="http://schemas.microsoft.com/office/drawing/2014/main" id="{A00B1868-B25D-8D6A-E7B9-B68CFFFD83A7}"/>
              </a:ext>
            </a:extLst>
          </p:cNvPr>
          <p:cNvSpPr>
            <a:spLocks noGrp="1"/>
          </p:cNvSpPr>
          <p:nvPr>
            <p:ph type="body" sz="quarter" idx="14"/>
          </p:nvPr>
        </p:nvSpPr>
        <p:spPr/>
        <p:txBody>
          <a:bodyPr>
            <a:normAutofit/>
          </a:bodyPr>
          <a:lstStyle/>
          <a:p>
            <a:r>
              <a:rPr lang="en-US" sz="3600" dirty="0">
                <a:solidFill>
                  <a:schemeClr val="bg1"/>
                </a:solidFill>
              </a:rPr>
              <a:t>Ephesians 2:4-5 NIV </a:t>
            </a:r>
          </a:p>
        </p:txBody>
      </p:sp>
    </p:spTree>
    <p:extLst>
      <p:ext uri="{BB962C8B-B14F-4D97-AF65-F5344CB8AC3E}">
        <p14:creationId xmlns:p14="http://schemas.microsoft.com/office/powerpoint/2010/main" val="11113450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D5FF5F-0330-5DE4-3BF8-E9A74A69BE7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B9D938C-279D-7B2C-5A95-A505F8AA98AC}"/>
              </a:ext>
            </a:extLst>
          </p:cNvPr>
          <p:cNvSpPr>
            <a:spLocks noGrp="1"/>
          </p:cNvSpPr>
          <p:nvPr>
            <p:ph type="body" sz="quarter" idx="13"/>
          </p:nvPr>
        </p:nvSpPr>
        <p:spPr>
          <a:xfrm>
            <a:off x="178594" y="421372"/>
            <a:ext cx="8508205" cy="3365110"/>
          </a:xfrm>
        </p:spPr>
        <p:txBody>
          <a:bodyPr>
            <a:normAutofit/>
          </a:bodyPr>
          <a:lstStyle/>
          <a:p>
            <a:r>
              <a:rPr lang="en-US" b="1" baseline="30000" dirty="0">
                <a:solidFill>
                  <a:schemeClr val="bg1"/>
                </a:solidFill>
              </a:rPr>
              <a:t>17 </a:t>
            </a:r>
            <a:r>
              <a:rPr lang="en-US" dirty="0">
                <a:solidFill>
                  <a:schemeClr val="bg1"/>
                </a:solidFill>
              </a:rPr>
              <a:t>Therefore, if anyone is in Christ, </a:t>
            </a:r>
          </a:p>
          <a:p>
            <a:r>
              <a:rPr lang="en-US" dirty="0">
                <a:solidFill>
                  <a:schemeClr val="bg1"/>
                </a:solidFill>
              </a:rPr>
              <a:t>the new creation has come:</a:t>
            </a:r>
          </a:p>
          <a:p>
            <a:r>
              <a:rPr lang="en-US" dirty="0">
                <a:solidFill>
                  <a:schemeClr val="bg1"/>
                </a:solidFill>
              </a:rPr>
              <a:t>The old has gone, </a:t>
            </a:r>
          </a:p>
          <a:p>
            <a:r>
              <a:rPr lang="en-US" dirty="0">
                <a:solidFill>
                  <a:schemeClr val="bg1"/>
                </a:solidFill>
              </a:rPr>
              <a:t>the new is here!</a:t>
            </a:r>
          </a:p>
        </p:txBody>
      </p:sp>
      <p:sp>
        <p:nvSpPr>
          <p:cNvPr id="5" name="Text Placeholder 4">
            <a:extLst>
              <a:ext uri="{FF2B5EF4-FFF2-40B4-BE49-F238E27FC236}">
                <a16:creationId xmlns:a16="http://schemas.microsoft.com/office/drawing/2014/main" id="{8E832CE0-2A14-A685-97B5-A3F94FBCF22B}"/>
              </a:ext>
            </a:extLst>
          </p:cNvPr>
          <p:cNvSpPr>
            <a:spLocks noGrp="1"/>
          </p:cNvSpPr>
          <p:nvPr>
            <p:ph type="body" sz="quarter" idx="14"/>
          </p:nvPr>
        </p:nvSpPr>
        <p:spPr/>
        <p:txBody>
          <a:bodyPr>
            <a:normAutofit/>
          </a:bodyPr>
          <a:lstStyle/>
          <a:p>
            <a:r>
              <a:rPr lang="en-US" sz="3600" dirty="0">
                <a:solidFill>
                  <a:schemeClr val="bg1"/>
                </a:solidFill>
              </a:rPr>
              <a:t>2 Corinthians 5:17 NIV </a:t>
            </a:r>
          </a:p>
        </p:txBody>
      </p:sp>
    </p:spTree>
    <p:extLst>
      <p:ext uri="{BB962C8B-B14F-4D97-AF65-F5344CB8AC3E}">
        <p14:creationId xmlns:p14="http://schemas.microsoft.com/office/powerpoint/2010/main" val="9385452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76E48A4-EAC1-5D98-32B3-5F4BADCC1C84}"/>
              </a:ext>
            </a:extLst>
          </p:cNvPr>
          <p:cNvSpPr>
            <a:spLocks noGrp="1"/>
          </p:cNvSpPr>
          <p:nvPr>
            <p:ph type="body" sz="quarter" idx="13"/>
          </p:nvPr>
        </p:nvSpPr>
        <p:spPr/>
        <p:txBody>
          <a:bodyPr/>
          <a:lstStyle/>
          <a:p>
            <a:r>
              <a:rPr lang="en-US" dirty="0">
                <a:solidFill>
                  <a:schemeClr val="bg1"/>
                </a:solidFill>
              </a:rPr>
              <a:t>Conclusion:</a:t>
            </a:r>
          </a:p>
          <a:p>
            <a:r>
              <a:rPr lang="en-US" dirty="0">
                <a:solidFill>
                  <a:schemeClr val="bg1"/>
                </a:solidFill>
              </a:rPr>
              <a:t>Life is worth the living—not because life is always easy, but because God is faithful, His grace is greater than our failure, and His power can bring life where there once was death.</a:t>
            </a:r>
          </a:p>
          <a:p>
            <a:r>
              <a:rPr lang="en-US" dirty="0">
                <a:solidFill>
                  <a:schemeClr val="bg1"/>
                </a:solidFill>
              </a:rPr>
              <a:t>The bones can live. Hearts can be made new. </a:t>
            </a:r>
            <a:r>
              <a:rPr lang="en-US" b="1" dirty="0">
                <a:solidFill>
                  <a:schemeClr val="bg1"/>
                </a:solidFill>
              </a:rPr>
              <a:t>And through Jesus Christ, there is always hope in the God who gives life.</a:t>
            </a:r>
          </a:p>
        </p:txBody>
      </p:sp>
    </p:spTree>
    <p:extLst>
      <p:ext uri="{BB962C8B-B14F-4D97-AF65-F5344CB8AC3E}">
        <p14:creationId xmlns:p14="http://schemas.microsoft.com/office/powerpoint/2010/main" val="38325957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endParaRPr lang="en-US"/>
          </a:p>
        </p:txBody>
      </p:sp>
      <p:pic>
        <p:nvPicPr>
          <p:cNvPr id="4" name="Picture 3">
            <a:extLst>
              <a:ext uri="{FF2B5EF4-FFF2-40B4-BE49-F238E27FC236}">
                <a16:creationId xmlns:a16="http://schemas.microsoft.com/office/drawing/2014/main" id="{AE9E9C58-76AB-E40B-E713-0C9DB8DF2E52}"/>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5442581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DC8086B-694A-76BF-74FB-4B60AFF4A57C}"/>
              </a:ext>
            </a:extLst>
          </p:cNvPr>
          <p:cNvSpPr>
            <a:spLocks noGrp="1"/>
          </p:cNvSpPr>
          <p:nvPr>
            <p:ph type="body" sz="quarter" idx="13"/>
          </p:nvPr>
        </p:nvSpPr>
        <p:spPr/>
        <p:txBody>
          <a:bodyPr/>
          <a:lstStyle/>
          <a:p>
            <a:endParaRPr lang="en-US"/>
          </a:p>
        </p:txBody>
      </p:sp>
      <p:pic>
        <p:nvPicPr>
          <p:cNvPr id="4" name="Picture 3">
            <a:extLst>
              <a:ext uri="{FF2B5EF4-FFF2-40B4-BE49-F238E27FC236}">
                <a16:creationId xmlns:a16="http://schemas.microsoft.com/office/drawing/2014/main" id="{2455394B-CDD3-F207-E2CB-56881DEF58C8}"/>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342082260"/>
      </p:ext>
    </p:extLst>
  </p:cSld>
  <p:clrMapOvr>
    <a:masterClrMapping/>
  </p:clrMapOvr>
</p:sld>
</file>

<file path=ppt/theme/theme1.xml><?xml version="1.0" encoding="utf-8"?>
<a:theme xmlns:a="http://schemas.openxmlformats.org/drawingml/2006/main" name="Default">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174</TotalTime>
  <Words>881</Words>
  <Application>Microsoft Office PowerPoint</Application>
  <PresentationFormat>On-screen Show (16:9)</PresentationFormat>
  <Paragraphs>87</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Georgia</vt:lpstr>
      <vt:lpstr>Default</vt:lpstr>
      <vt:lpstr>PowerPoint Presentation</vt:lpstr>
      <vt:lpstr>Life is Worth  the Living </vt:lpstr>
      <vt:lpstr>PowerPoint Presentation</vt:lpstr>
      <vt:lpstr>PowerPoint Presentation</vt:lpstr>
      <vt:lpstr>PowerPoint Presentation</vt:lpstr>
      <vt:lpstr>PowerPoint Presentation</vt:lpstr>
      <vt:lpstr>PowerPoint Presentation</vt:lpstr>
      <vt:lpstr>PowerPoint Presentation</vt:lpstr>
      <vt:lpstr>Life is Worth  the Living </vt:lpstr>
      <vt:lpstr>PowerPoint Presentation</vt:lpstr>
      <vt:lpstr>PowerPoint Presentation</vt:lpstr>
      <vt:lpstr>Life is Worth  the Living </vt:lpstr>
      <vt:lpstr>PowerPoint Presentation</vt:lpstr>
      <vt:lpstr>PowerPoint Presentation</vt:lpstr>
      <vt:lpstr>PowerPoint Presentation</vt:lpstr>
      <vt:lpstr>Life is Worth  the Living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RT Creative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Chapman</dc:creator>
  <cp:lastModifiedBy>Karrie Landsverk</cp:lastModifiedBy>
  <cp:revision>22</cp:revision>
  <dcterms:created xsi:type="dcterms:W3CDTF">2014-03-26T14:03:34Z</dcterms:created>
  <dcterms:modified xsi:type="dcterms:W3CDTF">2026-10-09T19:52:37Z</dcterms:modified>
</cp:coreProperties>
</file>