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8" r:id="rId3"/>
    <p:sldId id="257" r:id="rId4"/>
    <p:sldId id="267" r:id="rId5"/>
    <p:sldId id="268" r:id="rId6"/>
    <p:sldId id="281" r:id="rId7"/>
    <p:sldId id="269" r:id="rId8"/>
    <p:sldId id="261" r:id="rId9"/>
    <p:sldId id="273" r:id="rId10"/>
    <p:sldId id="274" r:id="rId11"/>
    <p:sldId id="278" r:id="rId12"/>
    <p:sldId id="270" r:id="rId13"/>
    <p:sldId id="272" r:id="rId14"/>
    <p:sldId id="275" r:id="rId15"/>
    <p:sldId id="276" r:id="rId16"/>
    <p:sldId id="279" r:id="rId17"/>
    <p:sldId id="271" r:id="rId18"/>
    <p:sldId id="277" r:id="rId19"/>
    <p:sldId id="280" r:id="rId20"/>
    <p:sldId id="282" r:id="rId21"/>
    <p:sldId id="263" r:id="rId22"/>
    <p:sldId id="265" r:id="rId23"/>
    <p:sldId id="256" r:id="rId2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4858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7" autoAdjust="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516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451412" y="3721498"/>
            <a:ext cx="2241175" cy="260326"/>
          </a:xfrm>
        </p:spPr>
        <p:txBody>
          <a:bodyPr anchor="ctr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  <p:extLst>
      <p:ext uri="{BB962C8B-B14F-4D97-AF65-F5344CB8AC3E}">
        <p14:creationId xmlns:p14="http://schemas.microsoft.com/office/powerpoint/2010/main" val="101878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329346" y="1441824"/>
            <a:ext cx="4547492" cy="2226235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451412" y="3721498"/>
            <a:ext cx="2241175" cy="260326"/>
          </a:xfrm>
        </p:spPr>
        <p:txBody>
          <a:bodyPr anchor="ctr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  <p:extLst>
      <p:ext uri="{BB962C8B-B14F-4D97-AF65-F5344CB8AC3E}">
        <p14:creationId xmlns:p14="http://schemas.microsoft.com/office/powerpoint/2010/main" val="336627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06293" y="167554"/>
            <a:ext cx="8516471" cy="3418327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94105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06293" y="167554"/>
            <a:ext cx="8516471" cy="3418327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30400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06293" y="167554"/>
            <a:ext cx="8516471" cy="3418327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06293" y="3694744"/>
            <a:ext cx="2502648" cy="123637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43601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421372"/>
            <a:ext cx="8160063" cy="3365110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7050" y="4021138"/>
            <a:ext cx="8159750" cy="742690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4063350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421372"/>
            <a:ext cx="8160063" cy="4354160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22514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2" r:id="rId4"/>
    <p:sldLayoutId id="2147483656" r:id="rId5"/>
    <p:sldLayoutId id="2147483655" r:id="rId6"/>
    <p:sldLayoutId id="2147483650" r:id="rId7"/>
    <p:sldLayoutId id="2147483657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6"/>
          </a:solidFill>
          <a:latin typeface="+mj-lt"/>
          <a:ea typeface="+mj-ea"/>
          <a:cs typeface="Adelle-Regular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 typeface="Arial"/>
        <a:buNone/>
        <a:defRPr sz="3000" kern="1200">
          <a:solidFill>
            <a:schemeClr val="accent6"/>
          </a:solidFill>
          <a:latin typeface="+mn-lt"/>
          <a:ea typeface="+mn-ea"/>
          <a:cs typeface="Apple Chancery"/>
        </a:defRPr>
      </a:lvl1pPr>
      <a:lvl2pPr marL="914400" indent="-457200" algn="ctr" defTabSz="9144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accent6"/>
          </a:solidFill>
          <a:latin typeface="+mn-lt"/>
          <a:ea typeface="+mn-ea"/>
          <a:cs typeface="Apple Chancery"/>
        </a:defRPr>
      </a:lvl2pPr>
      <a:lvl3pPr marL="9144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accent6"/>
          </a:solidFill>
          <a:latin typeface="+mn-lt"/>
          <a:ea typeface="+mn-ea"/>
          <a:cs typeface="Apple Chancery"/>
        </a:defRPr>
      </a:lvl3pPr>
      <a:lvl4pPr marL="13716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accent6"/>
          </a:solidFill>
          <a:latin typeface="+mn-lt"/>
          <a:ea typeface="+mn-ea"/>
          <a:cs typeface="Apple Chancery"/>
        </a:defRPr>
      </a:lvl4pPr>
      <a:lvl5pPr marL="18288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chemeClr val="accent6"/>
          </a:solidFill>
          <a:latin typeface="+mn-lt"/>
          <a:ea typeface="+mn-ea"/>
          <a:cs typeface="Apple Chancery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BFB9-E0BF-ED31-2295-661331B75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7B511-6987-6FD2-FE01-90ABC9D5CE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6527AA-2695-439D-CF23-09C9920131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82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346" y="1313236"/>
            <a:ext cx="4547492" cy="2226235"/>
          </a:xfrm>
        </p:spPr>
        <p:txBody>
          <a:bodyPr>
            <a:normAutofit/>
          </a:bodyPr>
          <a:lstStyle/>
          <a:p>
            <a:r>
              <a:rPr lang="en-US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Loved You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080312" y="4478736"/>
            <a:ext cx="2241175" cy="260326"/>
          </a:xfrm>
        </p:spPr>
        <p:txBody>
          <a:bodyPr/>
          <a:lstStyle/>
          <a:p>
            <a:r>
              <a:rPr lang="en-US" sz="2800" dirty="0"/>
              <a:t>Malachi 1</a:t>
            </a:r>
          </a:p>
        </p:txBody>
      </p:sp>
    </p:spTree>
    <p:extLst>
      <p:ext uri="{BB962C8B-B14F-4D97-AF65-F5344CB8AC3E}">
        <p14:creationId xmlns:p14="http://schemas.microsoft.com/office/powerpoint/2010/main" val="3893856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26736" y="728662"/>
            <a:ext cx="8160063" cy="305781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prophecy: </a:t>
            </a:r>
          </a:p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word of the </a:t>
            </a:r>
            <a:r>
              <a:rPr lang="en-US" sz="32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Israel through Malachi.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Malachi 1:1-5 NIV </a:t>
            </a:r>
          </a:p>
        </p:txBody>
      </p:sp>
    </p:spTree>
    <p:extLst>
      <p:ext uri="{BB962C8B-B14F-4D97-AF65-F5344CB8AC3E}">
        <p14:creationId xmlns:p14="http://schemas.microsoft.com/office/powerpoint/2010/main" val="3877253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4E9A9-FA03-85F2-052C-7D765E5DB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4006B5-B0FB-A435-3666-6AFC47CAE9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728662"/>
            <a:ext cx="8160063" cy="3057819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2 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 have loved you,”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says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“But you ask, ‘How have you loved us?’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7F5363-B70F-7BFE-6CFA-A2E964FE8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Malachi 1:1-5 NIV </a:t>
            </a:r>
          </a:p>
        </p:txBody>
      </p:sp>
    </p:spTree>
    <p:extLst>
      <p:ext uri="{BB962C8B-B14F-4D97-AF65-F5344CB8AC3E}">
        <p14:creationId xmlns:p14="http://schemas.microsoft.com/office/powerpoint/2010/main" val="2334323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4F81C-0E2E-4D70-501D-E399852C2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C518F3-8A1B-9703-177A-1431B3898C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728662"/>
            <a:ext cx="8160063" cy="305781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“Was not Esau Jacob’s brother?”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declares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“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 I have loved Jacob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Esau I have hated, and I have turned his hill country into a wasteland and left his inheritance to the desert jackals.”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EDCE01-5ECA-D400-B847-1824FC058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Malachi 1:1-5 NIV </a:t>
            </a:r>
          </a:p>
        </p:txBody>
      </p:sp>
    </p:spTree>
    <p:extLst>
      <p:ext uri="{BB962C8B-B14F-4D97-AF65-F5344CB8AC3E}">
        <p14:creationId xmlns:p14="http://schemas.microsoft.com/office/powerpoint/2010/main" val="1425151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7F7D7-92F1-0448-F61A-D036B0D3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D394D1-5FBD-7730-3DE1-7D6BBCD240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1968" y="878681"/>
            <a:ext cx="8160063" cy="3386138"/>
          </a:xfrm>
        </p:spPr>
        <p:txBody>
          <a:bodyPr>
            <a:normAutofit fontScale="92500" lnSpcReduction="10000"/>
          </a:bodyPr>
          <a:lstStyle/>
          <a:p>
            <a:r>
              <a:rPr lang="en-US" b="1" i="1" baseline="30000" dirty="0"/>
              <a:t> </a:t>
            </a:r>
            <a:r>
              <a:rPr lang="en-US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Edom may say,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“Though we have been crushed,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will rebuild the ruins.”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this is what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Almighty says: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“They may build, but I will demolish. They will be called the Wicked Land, a people always under the wrath of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0090CF-4B29-9E9B-CF72-343BA75D3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1343" y="4414838"/>
            <a:ext cx="8159750" cy="608012"/>
          </a:xfrm>
        </p:spPr>
        <p:txBody>
          <a:bodyPr>
            <a:normAutofit/>
          </a:bodyPr>
          <a:lstStyle/>
          <a:p>
            <a:r>
              <a:rPr lang="en-US" sz="3200" b="1" dirty="0"/>
              <a:t>Malachi 1:1-5 NIV </a:t>
            </a:r>
          </a:p>
        </p:txBody>
      </p:sp>
    </p:spTree>
    <p:extLst>
      <p:ext uri="{BB962C8B-B14F-4D97-AF65-F5344CB8AC3E}">
        <p14:creationId xmlns:p14="http://schemas.microsoft.com/office/powerpoint/2010/main" val="2666667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5473F-CF45-7ACF-A3FC-099A8A87E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D5A69E-AEA0-3C83-E206-CD70B9D4BB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728662"/>
            <a:ext cx="8160063" cy="3292476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will see it with your own eyes and say, ‘Great is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 beyond the borders of Israel!’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D44CE-8EE7-8709-9FA4-C9A285A59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Malachi 1:1-5 NIV </a:t>
            </a:r>
          </a:p>
        </p:txBody>
      </p:sp>
    </p:spTree>
    <p:extLst>
      <p:ext uri="{BB962C8B-B14F-4D97-AF65-F5344CB8AC3E}">
        <p14:creationId xmlns:p14="http://schemas.microsoft.com/office/powerpoint/2010/main" val="3525904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Remember </a:t>
            </a:r>
          </a:p>
          <a:p>
            <a:r>
              <a:rPr lang="en-US" sz="3600" b="1" i="1" dirty="0"/>
              <a:t>His </a:t>
            </a:r>
            <a:r>
              <a:rPr lang="en-US" sz="3600" b="1" dirty="0"/>
              <a:t>Faithfulness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293" y="3667594"/>
            <a:ext cx="2502648" cy="984412"/>
          </a:xfrm>
        </p:spPr>
        <p:txBody>
          <a:bodyPr>
            <a:normAutofit/>
          </a:bodyPr>
          <a:lstStyle/>
          <a:p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</a:t>
            </a:r>
            <a:b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Loved You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5483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6D16D-B676-409A-2EDD-2208DE5E3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99B484-A6F7-3D04-7592-16AE402AC1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728662"/>
            <a:ext cx="8160063" cy="3057819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2 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 have loved you,”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says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“But you ask, ‘How have you loved us?’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7889A4-9D7C-1706-408C-FFCBD8982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Malachi 1:2 NIV </a:t>
            </a:r>
          </a:p>
        </p:txBody>
      </p:sp>
    </p:spTree>
    <p:extLst>
      <p:ext uri="{BB962C8B-B14F-4D97-AF65-F5344CB8AC3E}">
        <p14:creationId xmlns:p14="http://schemas.microsoft.com/office/powerpoint/2010/main" val="2424255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91A44-50FD-A330-30C1-2ECDE24D2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42C91F-9480-5EFB-B723-7A8DABBC6C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728662"/>
            <a:ext cx="8160063" cy="329247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“Was not Esau Jacob’s brother?”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declares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 I have loved Jacob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Esau I have hated, and I have turned his hill country into a wasteland and left his inheritance to the desert jackals.”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761B86-472D-3835-2860-C70D99B73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Malachi 1:2-3 NIV </a:t>
            </a:r>
          </a:p>
        </p:txBody>
      </p:sp>
    </p:spTree>
    <p:extLst>
      <p:ext uri="{BB962C8B-B14F-4D97-AF65-F5344CB8AC3E}">
        <p14:creationId xmlns:p14="http://schemas.microsoft.com/office/powerpoint/2010/main" val="3490629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5346F-9293-00F0-5A0D-0E8214DE4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2C9FA2-B302-B76F-9984-8A97099F2F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500063"/>
            <a:ext cx="8160063" cy="3521075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 am convinced that neither death nor life, neither angels nor demons,</a:t>
            </a:r>
            <a:r>
              <a:rPr lang="en-US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neither the present nor the future, nor any powers, </a:t>
            </a:r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neither height nor depth, nor anything else in all creation, will be able to separate us from the love of God that is in Christ Jesus our Lord.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61EEC6-3900-9DA2-F2AD-D2C0F9B32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Romans 8:38-39 NIV </a:t>
            </a:r>
          </a:p>
        </p:txBody>
      </p:sp>
    </p:spTree>
    <p:extLst>
      <p:ext uri="{BB962C8B-B14F-4D97-AF65-F5344CB8AC3E}">
        <p14:creationId xmlns:p14="http://schemas.microsoft.com/office/powerpoint/2010/main" val="2260526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11FC0-F0A4-91CB-7164-099530A6B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72ACF-8059-45F9-180C-5DB922CCC1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Recognize </a:t>
            </a:r>
          </a:p>
          <a:p>
            <a:r>
              <a:rPr lang="en-US" sz="3600" b="1" i="1" dirty="0"/>
              <a:t>Your</a:t>
            </a:r>
            <a:r>
              <a:rPr lang="en-US" sz="3600" b="1" dirty="0"/>
              <a:t> Wandering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D61596-65CE-E1F5-305A-3A8C8732A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293" y="3667594"/>
            <a:ext cx="2502648" cy="984412"/>
          </a:xfrm>
        </p:spPr>
        <p:txBody>
          <a:bodyPr>
            <a:normAutofit/>
          </a:bodyPr>
          <a:lstStyle/>
          <a:p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</a:t>
            </a:r>
            <a:b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Loved You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416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1B377-AD40-E161-0FAE-243A82071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FAFD79-370D-36BF-263F-62389DB453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050" y="925512"/>
            <a:ext cx="8160063" cy="3292476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 son honors his father, and a slave his master. If I am a father, </a:t>
            </a:r>
          </a:p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is the honor due me?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I am a master, </a:t>
            </a:r>
          </a:p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is the respect due me?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says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Almighty.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00B979-C1B5-D615-0A97-D9E1C1832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050" y="4216935"/>
            <a:ext cx="8159750" cy="742690"/>
          </a:xfrm>
        </p:spPr>
        <p:txBody>
          <a:bodyPr>
            <a:normAutofit/>
          </a:bodyPr>
          <a:lstStyle/>
          <a:p>
            <a:r>
              <a:rPr lang="en-US" sz="3200" b="1" dirty="0"/>
              <a:t>Malachi 1:6 NIV </a:t>
            </a:r>
          </a:p>
        </p:txBody>
      </p:sp>
    </p:spTree>
    <p:extLst>
      <p:ext uri="{BB962C8B-B14F-4D97-AF65-F5344CB8AC3E}">
        <p14:creationId xmlns:p14="http://schemas.microsoft.com/office/powerpoint/2010/main" val="315353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367D4-611D-95E8-6543-9011D6413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E55448-D65D-47DB-704D-AD07EBB9ED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050" y="925512"/>
            <a:ext cx="8160063" cy="3292476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“It is you priests who show contempt for my name.</a:t>
            </a:r>
          </a:p>
          <a:p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 offer blind animals for sacrifice,        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that not wrong?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 sacrifice lame or diseased animals,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that not wrong?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Try offering them to your governor! Would he be pleased with you?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Would he accept you?”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says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Almighty.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5C5071-669F-63A8-190F-3EBCEEDEAF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050" y="4216935"/>
            <a:ext cx="8159750" cy="742690"/>
          </a:xfrm>
        </p:spPr>
        <p:txBody>
          <a:bodyPr>
            <a:normAutofit/>
          </a:bodyPr>
          <a:lstStyle/>
          <a:p>
            <a:r>
              <a:rPr lang="en-US" sz="3200" b="1" dirty="0"/>
              <a:t>Malachi 1:6, 8 NIV </a:t>
            </a:r>
          </a:p>
        </p:txBody>
      </p:sp>
    </p:spTree>
    <p:extLst>
      <p:ext uri="{BB962C8B-B14F-4D97-AF65-F5344CB8AC3E}">
        <p14:creationId xmlns:p14="http://schemas.microsoft.com/office/powerpoint/2010/main" val="4178873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151B5-85F9-29AC-EDB8-FDAA7DB7D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63B876-5495-59AD-B5EA-797F409FE7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050" y="925512"/>
            <a:ext cx="8160063" cy="3292476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“Now plead with God to be gracious to us. With such offerings from your hands,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he accept you?”—says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Almighty.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6EE42E-A55F-88C4-E2E9-E8774CFCD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050" y="4216935"/>
            <a:ext cx="8159750" cy="742690"/>
          </a:xfrm>
        </p:spPr>
        <p:txBody>
          <a:bodyPr>
            <a:normAutofit/>
          </a:bodyPr>
          <a:lstStyle/>
          <a:p>
            <a:r>
              <a:rPr lang="en-US" sz="3200" b="1" dirty="0"/>
              <a:t>Malachi 1:9NIV </a:t>
            </a:r>
          </a:p>
        </p:txBody>
      </p:sp>
    </p:spTree>
    <p:extLst>
      <p:ext uri="{BB962C8B-B14F-4D97-AF65-F5344CB8AC3E}">
        <p14:creationId xmlns:p14="http://schemas.microsoft.com/office/powerpoint/2010/main" val="2357504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E4C95-4A5D-7B1F-A89A-CCBA9FB3C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82C83B-9223-9620-4065-C7580FAF6F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050" y="925512"/>
            <a:ext cx="8160063" cy="3292476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people honor me with their lips,</a:t>
            </a:r>
            <a:b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but their hearts are far from me.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AB415B-8CD7-E28C-BB0C-74F3D727C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050" y="4216935"/>
            <a:ext cx="8159750" cy="742690"/>
          </a:xfrm>
        </p:spPr>
        <p:txBody>
          <a:bodyPr>
            <a:normAutofit/>
          </a:bodyPr>
          <a:lstStyle/>
          <a:p>
            <a:r>
              <a:rPr lang="en-US" sz="3200" b="1" dirty="0"/>
              <a:t>Matthew 15:8 NIV </a:t>
            </a:r>
          </a:p>
        </p:txBody>
      </p:sp>
    </p:spTree>
    <p:extLst>
      <p:ext uri="{BB962C8B-B14F-4D97-AF65-F5344CB8AC3E}">
        <p14:creationId xmlns:p14="http://schemas.microsoft.com/office/powerpoint/2010/main" val="239588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84445-E26C-B455-FF5A-B67838DE1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F804B-61F8-EF76-5D63-B17467EFCC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Return to </a:t>
            </a:r>
          </a:p>
          <a:p>
            <a:r>
              <a:rPr lang="en-US" sz="3600" b="1" dirty="0"/>
              <a:t>His Love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53719-AA42-4123-63A0-FDFE1E3A8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293" y="3667594"/>
            <a:ext cx="2502648" cy="984412"/>
          </a:xfrm>
        </p:spPr>
        <p:txBody>
          <a:bodyPr>
            <a:normAutofit/>
          </a:bodyPr>
          <a:lstStyle/>
          <a:p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</a:t>
            </a:r>
            <a:b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Loved You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98058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CBE35-21C7-C94C-9A57-9D781FF84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27F5A6-25DC-D573-7C26-4DBA2A90EE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050" y="925512"/>
            <a:ext cx="8160063" cy="3292476"/>
          </a:xfrm>
        </p:spPr>
        <p:txBody>
          <a:bodyPr>
            <a:normAutofit lnSpcReduction="10000"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the </a:t>
            </a:r>
            <a:r>
              <a:rPr lang="en-US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not change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you, the descendants of Jacob, are not destroyed. </a:t>
            </a:r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 since the time of your ancestors you have turned away from my decrees and have not kept them. </a:t>
            </a:r>
          </a:p>
          <a:p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 to me, and I will return to you,”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says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Almighty.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065299-2C49-37B4-E27B-0158297CFF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050" y="4216935"/>
            <a:ext cx="8159750" cy="742690"/>
          </a:xfrm>
        </p:spPr>
        <p:txBody>
          <a:bodyPr>
            <a:normAutofit/>
          </a:bodyPr>
          <a:lstStyle/>
          <a:p>
            <a:r>
              <a:rPr lang="en-US" sz="3200" b="1" dirty="0"/>
              <a:t>Malachi 3:6-7 NIV </a:t>
            </a:r>
          </a:p>
        </p:txBody>
      </p:sp>
    </p:spTree>
    <p:extLst>
      <p:ext uri="{BB962C8B-B14F-4D97-AF65-F5344CB8AC3E}">
        <p14:creationId xmlns:p14="http://schemas.microsoft.com/office/powerpoint/2010/main" val="125445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E77B7-9503-CC1E-4994-EBE41EFA2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6413C3-6D7F-FEAC-39F4-13E57412BB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050" y="1400174"/>
            <a:ext cx="8160063" cy="2817813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we confess our sins, 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is faithful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just and will forgive us our sins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purify us from all unrighteousness.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32C3A4-AE3D-D20F-AE1A-6AB1480D4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050" y="4216935"/>
            <a:ext cx="8159750" cy="742690"/>
          </a:xfrm>
        </p:spPr>
        <p:txBody>
          <a:bodyPr>
            <a:normAutofit/>
          </a:bodyPr>
          <a:lstStyle/>
          <a:p>
            <a:r>
              <a:rPr lang="en-US" sz="3200" b="1" dirty="0"/>
              <a:t>1 John 1:9 NIV </a:t>
            </a:r>
          </a:p>
        </p:txBody>
      </p:sp>
    </p:spTree>
    <p:extLst>
      <p:ext uri="{BB962C8B-B14F-4D97-AF65-F5344CB8AC3E}">
        <p14:creationId xmlns:p14="http://schemas.microsoft.com/office/powerpoint/2010/main" val="3579571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C01F0-2515-60FE-113C-1FD3837D50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1028700"/>
            <a:ext cx="8160063" cy="39111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Conclusion: </a:t>
            </a:r>
          </a:p>
          <a:p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never stopped being faithful to His people, because He has never </a:t>
            </a:r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stopped </a:t>
            </a:r>
          </a:p>
          <a:p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pursuing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 for Himself. </a:t>
            </a:r>
          </a:p>
          <a:p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652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EC868D-4218-276F-41A2-DFC1205249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58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5B214E-2847-4652-F0BC-97E667E4A9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84A70C-39FB-B9EC-00E7-F30C7F370E6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617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BDB3F3-8A0C-46CA-8751-9FA8174E5E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BAACC2-9BFD-1853-0BC1-63F5C9A4D8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2529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1579</TotalTime>
  <Words>624</Words>
  <Application>Microsoft Office PowerPoint</Application>
  <PresentationFormat>On-screen Show (16:9)</PresentationFormat>
  <Paragraphs>69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Georgia</vt:lpstr>
      <vt:lpstr>Default</vt:lpstr>
      <vt:lpstr>PowerPoint Presentation</vt:lpstr>
      <vt:lpstr>I Have Loved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Have  Loved You</vt:lpstr>
      <vt:lpstr>PowerPoint Presentation</vt:lpstr>
      <vt:lpstr>PowerPoint Presentation</vt:lpstr>
      <vt:lpstr>PowerPoint Presentation</vt:lpstr>
      <vt:lpstr>I Have  Loved You</vt:lpstr>
      <vt:lpstr>PowerPoint Presentation</vt:lpstr>
      <vt:lpstr>PowerPoint Presentation</vt:lpstr>
      <vt:lpstr>PowerPoint Presentation</vt:lpstr>
      <vt:lpstr>PowerPoint Presentation</vt:lpstr>
      <vt:lpstr>I Have  Loved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RT Creative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Chapman</dc:creator>
  <cp:lastModifiedBy>Karrie Landsverk</cp:lastModifiedBy>
  <cp:revision>21</cp:revision>
  <dcterms:created xsi:type="dcterms:W3CDTF">2014-03-26T14:03:34Z</dcterms:created>
  <dcterms:modified xsi:type="dcterms:W3CDTF">2026-10-30T21:41:05Z</dcterms:modified>
</cp:coreProperties>
</file>