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6" r:id="rId5"/>
    <p:sldId id="267" r:id="rId6"/>
    <p:sldId id="268" r:id="rId7"/>
    <p:sldId id="269" r:id="rId8"/>
    <p:sldId id="270" r:id="rId9"/>
    <p:sldId id="272" r:id="rId10"/>
    <p:sldId id="271" r:id="rId11"/>
    <p:sldId id="261" r:id="rId12"/>
    <p:sldId id="275" r:id="rId13"/>
    <p:sldId id="276" r:id="rId14"/>
    <p:sldId id="277" r:id="rId15"/>
    <p:sldId id="279" r:id="rId16"/>
    <p:sldId id="278" r:id="rId17"/>
    <p:sldId id="273" r:id="rId18"/>
    <p:sldId id="280" r:id="rId19"/>
    <p:sldId id="281" r:id="rId20"/>
    <p:sldId id="282" r:id="rId21"/>
    <p:sldId id="283" r:id="rId22"/>
    <p:sldId id="284" r:id="rId23"/>
    <p:sldId id="285" r:id="rId24"/>
    <p:sldId id="274" r:id="rId25"/>
    <p:sldId id="286" r:id="rId26"/>
    <p:sldId id="287" r:id="rId27"/>
    <p:sldId id="288" r:id="rId28"/>
    <p:sldId id="289" r:id="rId29"/>
    <p:sldId id="265" r:id="rId30"/>
    <p:sldId id="264" r:id="rId31"/>
    <p:sldId id="263" r:id="rId3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8F3"/>
    <a:srgbClr val="D6DBE5"/>
    <a:srgbClr val="F0DFD2"/>
    <a:srgbClr val="040101"/>
    <a:srgbClr val="E6D294"/>
    <a:srgbClr val="6B3019"/>
    <a:srgbClr val="572115"/>
    <a:srgbClr val="682F1E"/>
    <a:srgbClr val="662B18"/>
    <a:srgbClr val="CAAA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8" autoAdjust="0"/>
    <p:restoredTop sz="94694"/>
  </p:normalViewPr>
  <p:slideViewPr>
    <p:cSldViewPr snapToGrid="0" snapToObjects="1">
      <p:cViewPr varScale="1">
        <p:scale>
          <a:sx n="134" d="100"/>
          <a:sy n="134" d="100"/>
        </p:scale>
        <p:origin x="516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FA6AC-1E64-A848-AC36-8E9C43406A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151" y="4438184"/>
            <a:ext cx="4170555" cy="156117"/>
          </a:xfrm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101878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61FBD-4192-534E-BA85-872D3298FC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151" y="4438184"/>
            <a:ext cx="4170555" cy="156117"/>
          </a:xfrm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F567191-BDEC-9C49-A63F-BB6BF4D71D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6634" y="966438"/>
            <a:ext cx="6519746" cy="2468137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6627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386227"/>
            <a:ext cx="8211824" cy="3019703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94105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386227"/>
            <a:ext cx="8211824" cy="3019703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3040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386227"/>
            <a:ext cx="8211824" cy="3019703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04D51F0-89C1-7E4E-B981-9256746794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9444" y="3612994"/>
            <a:ext cx="2899318" cy="109281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43601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461655" y="3029551"/>
            <a:ext cx="8217685" cy="794735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7" y="386228"/>
            <a:ext cx="8211023" cy="2490787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4063350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85E145F4-223F-2048-8955-375D17E9FC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316" y="386229"/>
            <a:ext cx="8219433" cy="3438058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22514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2" r:id="rId4"/>
    <p:sldLayoutId id="2147483656" r:id="rId5"/>
    <p:sldLayoutId id="2147483655" r:id="rId6"/>
    <p:sldLayoutId id="2147483650" r:id="rId7"/>
    <p:sldLayoutId id="2147483657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40101"/>
          </a:solidFill>
          <a:latin typeface="+mj-lt"/>
          <a:ea typeface="+mj-ea"/>
          <a:cs typeface="Adelle-Regular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/>
        <a:buNone/>
        <a:defRPr sz="3000" kern="1200">
          <a:solidFill>
            <a:srgbClr val="040101"/>
          </a:solidFill>
          <a:latin typeface="+mn-lt"/>
          <a:ea typeface="+mn-ea"/>
          <a:cs typeface="Apple Chancery"/>
        </a:defRPr>
      </a:lvl1pPr>
      <a:lvl2pPr marL="914400" indent="-457200" algn="ctr" defTabSz="914400" rtl="0" eaLnBrk="1" latinLnBrk="0" hangingPunct="1">
        <a:spcBef>
          <a:spcPct val="20000"/>
        </a:spcBef>
        <a:buFont typeface="Arial"/>
        <a:buChar char="•"/>
        <a:defRPr sz="3000" kern="1200">
          <a:solidFill>
            <a:srgbClr val="040101"/>
          </a:solidFill>
          <a:latin typeface="+mn-lt"/>
          <a:ea typeface="+mn-ea"/>
          <a:cs typeface="Apple Chancery"/>
        </a:defRPr>
      </a:lvl2pPr>
      <a:lvl3pPr marL="9144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040101"/>
          </a:solidFill>
          <a:latin typeface="+mn-lt"/>
          <a:ea typeface="+mn-ea"/>
          <a:cs typeface="Apple Chancery"/>
        </a:defRPr>
      </a:lvl3pPr>
      <a:lvl4pPr marL="13716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040101"/>
          </a:solidFill>
          <a:latin typeface="+mn-lt"/>
          <a:ea typeface="+mn-ea"/>
          <a:cs typeface="Apple Chancery"/>
        </a:defRPr>
      </a:lvl4pPr>
      <a:lvl5pPr marL="18288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040101"/>
          </a:solidFill>
          <a:latin typeface="+mn-lt"/>
          <a:ea typeface="+mn-ea"/>
          <a:cs typeface="Apple Chancery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146EE6-6F66-2E8B-FAE4-80C420D474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D29CA-6402-CD2C-6C7A-41F1613531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2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2EB5B6-278D-E84B-A3AA-FF93AA1081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Jeremiah 29:4-14 NIV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19AC1-AF62-664C-8B2E-766477A86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8800" dirty="0"/>
              <a:t>Faithful </a:t>
            </a:r>
            <a:br>
              <a:rPr lang="en-US" sz="8800" dirty="0"/>
            </a:br>
            <a:r>
              <a:rPr lang="en-US" sz="8800" dirty="0"/>
              <a:t>Even  Here</a:t>
            </a:r>
          </a:p>
        </p:txBody>
      </p:sp>
    </p:spTree>
    <p:extLst>
      <p:ext uri="{BB962C8B-B14F-4D97-AF65-F5344CB8AC3E}">
        <p14:creationId xmlns:p14="http://schemas.microsoft.com/office/powerpoint/2010/main" val="3893856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B1029-635B-1F43-90E7-7FC691F3B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29:4-14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EA4A1-BCFC-8C47-9316-003DA97ECC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what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Almighty, the God of Israel, says to all those I carried into exile from Jerusalem to Babylon: </a:t>
            </a:r>
          </a:p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 houses and settle down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 gardens and eat what they produce. </a:t>
            </a:r>
          </a:p>
        </p:txBody>
      </p:sp>
    </p:spTree>
    <p:extLst>
      <p:ext uri="{BB962C8B-B14F-4D97-AF65-F5344CB8AC3E}">
        <p14:creationId xmlns:p14="http://schemas.microsoft.com/office/powerpoint/2010/main" val="387725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E7F21-A41D-F087-206E-038028095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302CF1-8C33-CA8C-C9A1-DECB748FB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29:4-14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9E95F-DD6A-ADAE-D659-512E0EADFA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Marry and have sons and daughters; find wives for your sons and give your daughters in marriage, so that they too may have sons and daughters. Increase in number there;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decrease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784481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48D01-AA7A-BD06-1C4B-459628936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40C79-7AB0-7620-9A73-F0032AD57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29:4-14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2BE30-4DA6-BA24-7277-21C96B5E63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Also,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seek the peace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prosperity of the city to which I have carried you into exile.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 to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it,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if it prospers,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too will prosper.” </a:t>
            </a:r>
          </a:p>
        </p:txBody>
      </p:sp>
    </p:spTree>
    <p:extLst>
      <p:ext uri="{BB962C8B-B14F-4D97-AF65-F5344CB8AC3E}">
        <p14:creationId xmlns:p14="http://schemas.microsoft.com/office/powerpoint/2010/main" val="1589247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278B9-02EF-41FD-B278-0E690810C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1A7065-D5AE-F83C-3CC4-CC807B53C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29:4-14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B5904-5CC5-0CF6-A4FE-D4F26C0400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Yes, this is what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Almighty, the God of Israel, says: “Do not let the prophets and diviners among you deceive you. Do not listen to the dreams you encourage them to have. </a:t>
            </a: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prophesying lies to you in my name.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not sent them,” declares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99481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23DF4-BE00-CA73-68A7-A27A8B15D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6DB98C-7802-84C9-E412-5E6460F798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29:4-14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04EFC-DF05-BE3D-6201-E4996BB0F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what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says: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“When seventy years are completed for Babylon, I will come to you and fulfill my good promise to bring you back to this place. </a:t>
            </a:r>
          </a:p>
        </p:txBody>
      </p:sp>
    </p:spTree>
    <p:extLst>
      <p:ext uri="{BB962C8B-B14F-4D97-AF65-F5344CB8AC3E}">
        <p14:creationId xmlns:p14="http://schemas.microsoft.com/office/powerpoint/2010/main" val="36651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13C25-435C-A722-2B38-F871D63B1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F89C01-DCFA-C9B8-0E0E-9D6940B98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371850"/>
            <a:ext cx="8217685" cy="588167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29:4-14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E7F62-EE79-24DB-ED81-3CE3BE5F6E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8"/>
            <a:ext cx="8211023" cy="2885610"/>
          </a:xfrm>
        </p:spPr>
        <p:txBody>
          <a:bodyPr>
            <a:normAutofit lnSpcReduction="100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11 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 know the plans I have for you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,” declares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“plans to prosper you and not to harm you,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plans to give you hope and a future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 you will call on me and come and pray to me, and I will listen to you. </a:t>
            </a:r>
          </a:p>
        </p:txBody>
      </p:sp>
    </p:spTree>
    <p:extLst>
      <p:ext uri="{BB962C8B-B14F-4D97-AF65-F5344CB8AC3E}">
        <p14:creationId xmlns:p14="http://schemas.microsoft.com/office/powerpoint/2010/main" val="1741046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32CF6-0E29-7B71-CB5A-12D43273C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8DF2BB-CAD7-E618-75BB-F39A3186F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371850"/>
            <a:ext cx="8217685" cy="588167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29:4-14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0D43B-66FF-D964-C068-F2BE9EF34A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8"/>
            <a:ext cx="8211023" cy="2885610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will seek me and find me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seek me with all your heart.</a:t>
            </a:r>
          </a:p>
        </p:txBody>
      </p:sp>
    </p:spTree>
    <p:extLst>
      <p:ext uri="{BB962C8B-B14F-4D97-AF65-F5344CB8AC3E}">
        <p14:creationId xmlns:p14="http://schemas.microsoft.com/office/powerpoint/2010/main" val="2612936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4974A-6BF9-0D06-7940-F9CC0DC5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C35BFF-AB2C-408F-10F5-62AFBC67A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479006"/>
            <a:ext cx="8217685" cy="481011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29:4-14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54BD2-A711-0510-CEBF-A0DA148D21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8"/>
            <a:ext cx="8211023" cy="2885610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be found by you,” declares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“and will bring you back from captivity. I will gather you from all the nations and places where I have banished you,” declares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“and will bring you back to the place from which I carried you into exile.”</a:t>
            </a:r>
          </a:p>
        </p:txBody>
      </p:sp>
    </p:spTree>
    <p:extLst>
      <p:ext uri="{BB962C8B-B14F-4D97-AF65-F5344CB8AC3E}">
        <p14:creationId xmlns:p14="http://schemas.microsoft.com/office/powerpoint/2010/main" val="3782686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F33B99-850E-364D-BF7E-B45F225886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Trust God </a:t>
            </a:r>
          </a:p>
          <a:p>
            <a:r>
              <a:rPr lang="en-US" sz="4000" b="1" dirty="0">
                <a:solidFill>
                  <a:srgbClr val="002060"/>
                </a:solidFill>
              </a:rPr>
              <a:t>Where You Are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1E270CA-7795-8A40-A62F-4EA6D43B3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6544" y="4457700"/>
            <a:ext cx="2899318" cy="685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ngenial Black" panose="02000503040000020004" pitchFamily="2" charset="0"/>
              </a:rPr>
              <a:t>Faithful Even Here</a:t>
            </a:r>
          </a:p>
        </p:txBody>
      </p:sp>
    </p:spTree>
    <p:extLst>
      <p:ext uri="{BB962C8B-B14F-4D97-AF65-F5344CB8AC3E}">
        <p14:creationId xmlns:p14="http://schemas.microsoft.com/office/powerpoint/2010/main" val="1405483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6AD33-D192-FCA8-9C8F-BFE569B64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A445FE-E5F8-82E0-CFE5-CCC656221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29:4-5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D8248-498F-5823-ED27-EBECAF560B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what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Almighty, the God of Israel, says to all those I carried into exile from Jerusalem to Babylon: </a:t>
            </a:r>
          </a:p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 houses and settle down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 gardens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eat what they produce. </a:t>
            </a:r>
          </a:p>
        </p:txBody>
      </p:sp>
    </p:spTree>
    <p:extLst>
      <p:ext uri="{BB962C8B-B14F-4D97-AF65-F5344CB8AC3E}">
        <p14:creationId xmlns:p14="http://schemas.microsoft.com/office/powerpoint/2010/main" val="3055562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E80EB-6590-D279-8CD9-B7FBB5C2B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ADC580-7EE8-BC82-DB23-C63991E3D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29:6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160DC-3087-D20F-20C3-94F67429D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6 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Marry and have sons and daughters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find wives for your sons and give your daughters in marriage, so that they too may have sons and daughters.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number there;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decrease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42892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84631-ECFC-0CB9-B388-E61CBB4A9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FBCCC-AC3A-9B48-0BE5-073877A53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29:7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DE4DF-60A2-D7A2-C2B1-715B6E34EB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Also,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seek the peace and prosperity of the city to which I have carried you into exile.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Pray to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it,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if it prospers,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too will prosper.” </a:t>
            </a:r>
          </a:p>
        </p:txBody>
      </p:sp>
    </p:spTree>
    <p:extLst>
      <p:ext uri="{BB962C8B-B14F-4D97-AF65-F5344CB8AC3E}">
        <p14:creationId xmlns:p14="http://schemas.microsoft.com/office/powerpoint/2010/main" val="95107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5FF9B-5B30-7B8E-7F46-D34537D92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E6216-D6AF-BF45-B035-AB628F776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4048" y="4371975"/>
            <a:ext cx="8217685" cy="573879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Acts 17:26-28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D8822-052B-1E0D-8129-2CA5870A81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4979" y="271927"/>
            <a:ext cx="8211023" cy="3478541"/>
          </a:xfrm>
        </p:spPr>
        <p:txBody>
          <a:bodyPr>
            <a:normAutofit fontScale="92500" lnSpcReduction="20000"/>
          </a:bodyPr>
          <a:lstStyle/>
          <a:p>
            <a:r>
              <a:rPr lang="en-US" b="1" baseline="30000" dirty="0">
                <a:solidFill>
                  <a:schemeClr val="tx1"/>
                </a:solidFill>
              </a:rPr>
              <a:t>26 </a:t>
            </a:r>
            <a:r>
              <a:rPr lang="en-US" dirty="0">
                <a:solidFill>
                  <a:schemeClr val="tx1"/>
                </a:solidFill>
              </a:rPr>
              <a:t>And he made from one man every nation of mankind to live on all the face of the earth, </a:t>
            </a:r>
            <a:r>
              <a:rPr lang="en-US" b="1" dirty="0">
                <a:solidFill>
                  <a:schemeClr val="tx1"/>
                </a:solidFill>
              </a:rPr>
              <a:t>having determined allotted periods and the boundaries of their dwelling place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b="1" baseline="30000" dirty="0">
                <a:solidFill>
                  <a:schemeClr val="tx1"/>
                </a:solidFill>
              </a:rPr>
              <a:t>27 </a:t>
            </a:r>
            <a:r>
              <a:rPr lang="en-US" b="1" dirty="0">
                <a:solidFill>
                  <a:schemeClr val="tx1"/>
                </a:solidFill>
              </a:rPr>
              <a:t>that they should seek God, and perhaps feel their way toward him and find him.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Yet he is actually not far from each one of us, </a:t>
            </a:r>
          </a:p>
          <a:p>
            <a:r>
              <a:rPr lang="en-US" b="1" baseline="30000" dirty="0">
                <a:solidFill>
                  <a:schemeClr val="tx1"/>
                </a:solidFill>
              </a:rPr>
              <a:t>28 </a:t>
            </a:r>
            <a:r>
              <a:rPr lang="en-US" dirty="0">
                <a:solidFill>
                  <a:schemeClr val="tx1"/>
                </a:solidFill>
              </a:rPr>
              <a:t>for “‘In him we live and move and have our being’;</a:t>
            </a:r>
          </a:p>
        </p:txBody>
      </p:sp>
    </p:spTree>
    <p:extLst>
      <p:ext uri="{BB962C8B-B14F-4D97-AF65-F5344CB8AC3E}">
        <p14:creationId xmlns:p14="http://schemas.microsoft.com/office/powerpoint/2010/main" val="4185268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8357E-6868-EF30-06DF-9F5EEDA63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009CC9-C2EE-2BEE-DB68-E9600BD85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Psalm 46:10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0ACE1-C2B1-180F-FC15-DEABB5C90D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“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still, and know that I am God.</a:t>
            </a:r>
            <a:b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1"/>
                </a:solidFill>
              </a:rPr>
              <a:t>    I will be exalted among the nations,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    I will be exalted in the earth!”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0603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9E684-28FC-FBB9-585C-EDB562E3C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ED291C-368A-B67A-2EAC-7C3E929C6F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Let God Work </a:t>
            </a:r>
          </a:p>
          <a:p>
            <a:r>
              <a:rPr lang="en-US" sz="4000" b="1" dirty="0">
                <a:solidFill>
                  <a:srgbClr val="002060"/>
                </a:solidFill>
              </a:rPr>
              <a:t>in You 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BB7712-C718-C1FD-66D4-F5237AD17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6544" y="4457700"/>
            <a:ext cx="2899318" cy="685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ngenial Black" panose="02000503040000020004" pitchFamily="2" charset="0"/>
              </a:rPr>
              <a:t>Faithful Even Here</a:t>
            </a:r>
          </a:p>
        </p:txBody>
      </p:sp>
    </p:spTree>
    <p:extLst>
      <p:ext uri="{BB962C8B-B14F-4D97-AF65-F5344CB8AC3E}">
        <p14:creationId xmlns:p14="http://schemas.microsoft.com/office/powerpoint/2010/main" val="1326872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893BA-236E-F246-748A-D73A0A86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328554-5034-1FC0-F431-81352AAA6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29:8-9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48742-9F75-195F-3C20-E4CD58382D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Yes, this is what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Almighty, the God of Israel, says: “Do not let the prophets and diviners among you deceive you. Do not listen to the dreams you encourage them to have. </a:t>
            </a: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prophesying lies to you in my name.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have not sent them,” declares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281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BCD1F-C504-062D-284F-48BA8C0BB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9546D0-1A66-EE7E-D8C6-38414D1DE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165282"/>
            <a:ext cx="8217685" cy="79473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29:10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C7D07-EB05-0F20-A376-B5699C2EEF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8"/>
            <a:ext cx="8211023" cy="2779054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what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says: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“When seventy years are completed for Babylon,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come to you and fulfill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good promise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bring you back to this place. </a:t>
            </a:r>
          </a:p>
        </p:txBody>
      </p:sp>
    </p:spTree>
    <p:extLst>
      <p:ext uri="{BB962C8B-B14F-4D97-AF65-F5344CB8AC3E}">
        <p14:creationId xmlns:p14="http://schemas.microsoft.com/office/powerpoint/2010/main" val="3665371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5EA44-5954-96A9-0C62-BCF474CA7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E997DD-4EE2-4C4E-155D-8F77F627D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371850"/>
            <a:ext cx="8217685" cy="588167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29:12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F7D4D-4317-70C8-1761-C4A5E7521A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8"/>
            <a:ext cx="8211023" cy="2885610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 you will call on me and come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pray to me, and I will listen to you. </a:t>
            </a:r>
          </a:p>
        </p:txBody>
      </p:sp>
    </p:spTree>
    <p:extLst>
      <p:ext uri="{BB962C8B-B14F-4D97-AF65-F5344CB8AC3E}">
        <p14:creationId xmlns:p14="http://schemas.microsoft.com/office/powerpoint/2010/main" val="4275009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298-3E26-D16C-21A9-964530D38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6CA2B1-80F1-12BF-E6EC-A1FE9296E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371850"/>
            <a:ext cx="8217685" cy="588167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29:13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6DB9D-2553-8538-22AE-2A626443A2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8"/>
            <a:ext cx="8211023" cy="2885610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will seek me and find me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you seek me with all your heart.</a:t>
            </a:r>
          </a:p>
        </p:txBody>
      </p:sp>
    </p:spTree>
    <p:extLst>
      <p:ext uri="{BB962C8B-B14F-4D97-AF65-F5344CB8AC3E}">
        <p14:creationId xmlns:p14="http://schemas.microsoft.com/office/powerpoint/2010/main" val="1842892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15B2A-190E-287B-2D49-3391B77B8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3802DA-187D-9F88-AE6E-062E6A19A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4400550"/>
            <a:ext cx="8217685" cy="588167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1 Peter 1:6-7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A564F-B1E0-6DFE-8BD2-B4AE1CDE4D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8"/>
            <a:ext cx="8211023" cy="3214222"/>
          </a:xfrm>
        </p:spPr>
        <p:txBody>
          <a:bodyPr>
            <a:normAutofit lnSpcReduction="10000"/>
          </a:bodyPr>
          <a:lstStyle/>
          <a:p>
            <a:r>
              <a:rPr lang="en-US" b="1" baseline="30000" dirty="0">
                <a:solidFill>
                  <a:schemeClr val="tx1"/>
                </a:solidFill>
              </a:rPr>
              <a:t>6 </a:t>
            </a:r>
            <a:r>
              <a:rPr lang="en-US" dirty="0">
                <a:solidFill>
                  <a:schemeClr val="tx1"/>
                </a:solidFill>
              </a:rPr>
              <a:t>In this you rejoice, though now for a little while, if necessary, you have been grieved by various trials, </a:t>
            </a:r>
            <a:r>
              <a:rPr lang="en-US" b="1" baseline="30000" dirty="0">
                <a:solidFill>
                  <a:schemeClr val="tx1"/>
                </a:solidFill>
              </a:rPr>
              <a:t>7 </a:t>
            </a:r>
            <a:r>
              <a:rPr lang="en-US" b="1" dirty="0">
                <a:solidFill>
                  <a:schemeClr val="tx1"/>
                </a:solidFill>
              </a:rPr>
              <a:t>so that the tested genuineness of your faith—</a:t>
            </a:r>
            <a:r>
              <a:rPr lang="en-US" dirty="0">
                <a:solidFill>
                  <a:schemeClr val="tx1"/>
                </a:solidFill>
              </a:rPr>
              <a:t>more precious than gold that perishes though it is tested by fire—may be found to result in praise and glory and honor at the revelation of Jesus Christ.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1923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807FC-33BA-AF11-BF52-B3DDF32D4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73B0F5-E519-9A63-CA15-732AD962E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4400550"/>
            <a:ext cx="8217685" cy="588167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Hebrews 12: 5-7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21B18-5C06-4EB0-C0C3-A3124772B5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8"/>
            <a:ext cx="8211023" cy="3214222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“My son, do not make light of the Lord’s discipline,</a:t>
            </a:r>
            <a:b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and do not lose heart when he rebukes you,</a:t>
            </a:r>
            <a:b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6 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Lord disciplines the one he loves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 and he chastens everyone he accepts as his son.”</a:t>
            </a:r>
          </a:p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7 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Endure hardship as discipline;                 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is treating you as his children. For what children are not disciplined by their father?</a:t>
            </a:r>
          </a:p>
        </p:txBody>
      </p:sp>
    </p:spTree>
    <p:extLst>
      <p:ext uri="{BB962C8B-B14F-4D97-AF65-F5344CB8AC3E}">
        <p14:creationId xmlns:p14="http://schemas.microsoft.com/office/powerpoint/2010/main" val="11484799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7F42C-5923-0C37-813D-94F9C5276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DBE86-4AFA-DD6D-4AB2-318B15CA1F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Hope in </a:t>
            </a:r>
          </a:p>
          <a:p>
            <a:r>
              <a:rPr lang="en-US" sz="4000" b="1" dirty="0">
                <a:solidFill>
                  <a:srgbClr val="002060"/>
                </a:solidFill>
              </a:rPr>
              <a:t>What God Has Promised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0233AB-337E-0CC5-3921-618C41CF6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6544" y="4457700"/>
            <a:ext cx="2899318" cy="685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ongenial Black" panose="02000503040000020004" pitchFamily="2" charset="0"/>
              </a:rPr>
              <a:t>Faithful Even Here</a:t>
            </a:r>
          </a:p>
        </p:txBody>
      </p:sp>
    </p:spTree>
    <p:extLst>
      <p:ext uri="{BB962C8B-B14F-4D97-AF65-F5344CB8AC3E}">
        <p14:creationId xmlns:p14="http://schemas.microsoft.com/office/powerpoint/2010/main" val="3490899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9D443-40BD-1241-F289-251C4476B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96147-AB59-9944-F2DE-088FE9CD7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371850"/>
            <a:ext cx="8217685" cy="588167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29:11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13794-10FE-4F29-2875-29CBF7C95A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8"/>
            <a:ext cx="8211023" cy="2885610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11 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I know the plans I have for you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,” declares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“plans to prosper you and not to harm you,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plans to give you hope and a future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32758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3A561-DC42-5DB6-4843-65B3DD92A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A56FC3-17AA-2031-B31C-01C3BDBCE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7" y="3479006"/>
            <a:ext cx="8217685" cy="481011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Jeremiah 29:14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F353C-F42C-E67C-80B2-E5F371D8BE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8"/>
            <a:ext cx="8211023" cy="2885610"/>
          </a:xfrm>
        </p:spPr>
        <p:txBody>
          <a:bodyPr>
            <a:normAutofit/>
          </a:bodyPr>
          <a:lstStyle/>
          <a:p>
            <a:r>
              <a:rPr lang="en-US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14 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be found by you,”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declares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“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will bring you back from captivity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will gather you 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all the nations and places where I have banished you,” declares the </a:t>
            </a:r>
            <a:r>
              <a:rPr lang="en-US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“and will bring you back to the place from which I carried you into exile.”</a:t>
            </a:r>
          </a:p>
        </p:txBody>
      </p:sp>
    </p:spTree>
    <p:extLst>
      <p:ext uri="{BB962C8B-B14F-4D97-AF65-F5344CB8AC3E}">
        <p14:creationId xmlns:p14="http://schemas.microsoft.com/office/powerpoint/2010/main" val="12469307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551C-CC5D-E2FC-9699-16B5554FB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B79A34-6B6E-1258-1D72-F1BAA1490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8336" y="4516766"/>
            <a:ext cx="8217685" cy="481011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Lamentations 3:21-24 NIV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5BE63-7131-FD65-0F06-A34F6F1528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7" y="386227"/>
            <a:ext cx="8211023" cy="3621417"/>
          </a:xfrm>
        </p:spPr>
        <p:txBody>
          <a:bodyPr>
            <a:normAutofit fontScale="85000" lnSpcReduction="20000"/>
          </a:bodyPr>
          <a:lstStyle/>
          <a:p>
            <a:r>
              <a:rPr lang="en-US" b="1" baseline="30000" dirty="0">
                <a:solidFill>
                  <a:schemeClr val="tx1"/>
                </a:solidFill>
              </a:rPr>
              <a:t>21 </a:t>
            </a:r>
            <a:r>
              <a:rPr lang="en-US" dirty="0">
                <a:solidFill>
                  <a:schemeClr val="tx1"/>
                </a:solidFill>
              </a:rPr>
              <a:t>Yet this I call to mind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    and </a:t>
            </a:r>
            <a:r>
              <a:rPr lang="en-US" b="1" dirty="0">
                <a:solidFill>
                  <a:schemeClr val="tx1"/>
                </a:solidFill>
              </a:rPr>
              <a:t>therefore I have hope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r>
              <a:rPr lang="en-US" b="1" baseline="30000" dirty="0">
                <a:solidFill>
                  <a:schemeClr val="tx1"/>
                </a:solidFill>
              </a:rPr>
              <a:t>22 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Because of the </a:t>
            </a:r>
            <a:r>
              <a:rPr lang="en-US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’s great love we are not consumed,</a:t>
            </a:r>
            <a:b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solidFill>
                  <a:schemeClr val="tx1"/>
                </a:solidFill>
              </a:rPr>
              <a:t>    for his compassions never fail.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1" baseline="30000" dirty="0">
                <a:solidFill>
                  <a:schemeClr val="tx1"/>
                </a:solidFill>
              </a:rPr>
              <a:t>23 </a:t>
            </a:r>
            <a:r>
              <a:rPr lang="en-US" dirty="0">
                <a:solidFill>
                  <a:schemeClr val="tx1"/>
                </a:solidFill>
              </a:rPr>
              <a:t>They are new every morning;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    great is your faithfulness.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b="1" baseline="30000" dirty="0">
                <a:solidFill>
                  <a:schemeClr val="tx1"/>
                </a:solidFill>
              </a:rPr>
              <a:t>24 </a:t>
            </a:r>
            <a:r>
              <a:rPr lang="en-US" dirty="0">
                <a:solidFill>
                  <a:schemeClr val="tx1"/>
                </a:solidFill>
              </a:rPr>
              <a:t>I say to myself, </a:t>
            </a:r>
          </a:p>
          <a:p>
            <a:r>
              <a:rPr lang="en-US" b="1" dirty="0">
                <a:solidFill>
                  <a:srgbClr val="002060"/>
                </a:solidFill>
              </a:rPr>
              <a:t>“The </a:t>
            </a:r>
            <a:r>
              <a:rPr lang="en-US" b="1" cap="small" dirty="0">
                <a:solidFill>
                  <a:srgbClr val="002060"/>
                </a:solidFill>
              </a:rPr>
              <a:t>Lord</a:t>
            </a:r>
            <a:r>
              <a:rPr lang="en-US" b="1" dirty="0">
                <a:solidFill>
                  <a:srgbClr val="002060"/>
                </a:solidFill>
              </a:rPr>
              <a:t> is my portion;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    therefore I will wait for him.”</a:t>
            </a:r>
          </a:p>
        </p:txBody>
      </p:sp>
    </p:spTree>
    <p:extLst>
      <p:ext uri="{BB962C8B-B14F-4D97-AF65-F5344CB8AC3E}">
        <p14:creationId xmlns:p14="http://schemas.microsoft.com/office/powerpoint/2010/main" val="1182863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3660B-F4DB-DB34-C1AB-C5B51526AC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316" y="143340"/>
            <a:ext cx="8219433" cy="3614271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Conclusion: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exile was not the end of the story. God was still pursuing His people, shaping their hearts, calling them back to Himself, and keeping His promise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bring them home. </a:t>
            </a:r>
          </a:p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 here, God was faithful.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had not abandoned His portion;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was restoring what sin had broken.</a:t>
            </a:r>
          </a:p>
        </p:txBody>
      </p:sp>
    </p:spTree>
    <p:extLst>
      <p:ext uri="{BB962C8B-B14F-4D97-AF65-F5344CB8AC3E}">
        <p14:creationId xmlns:p14="http://schemas.microsoft.com/office/powerpoint/2010/main" val="36729178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F8A496-1613-7A25-F771-9E1B9162FE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4DE93E-BB62-3AB4-94EA-B6F236C7EF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75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8CEB60-62B1-6E3B-4105-73A6FD346F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30D467-BB4C-3BEA-6BAD-39C575F801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04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3FF2A-2F26-F348-BAFE-E5F2A05829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>
              <a:solidFill>
                <a:srgbClr val="DDE8F3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EBD74D-7721-E012-364B-296404F30AC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5819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1806</TotalTime>
  <Words>1173</Words>
  <Application>Microsoft Office PowerPoint</Application>
  <PresentationFormat>On-screen Show (16:9)</PresentationFormat>
  <Paragraphs>89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Congenial Black</vt:lpstr>
      <vt:lpstr>Georgia</vt:lpstr>
      <vt:lpstr>Default</vt:lpstr>
      <vt:lpstr>PowerPoint Presentation</vt:lpstr>
      <vt:lpstr>Faithful  Even 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Faithful Even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Faithful Even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Faithful Even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RT Creative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Chapman</dc:creator>
  <cp:lastModifiedBy>Karrie Landsverk</cp:lastModifiedBy>
  <cp:revision>36</cp:revision>
  <dcterms:created xsi:type="dcterms:W3CDTF">2014-03-26T14:03:34Z</dcterms:created>
  <dcterms:modified xsi:type="dcterms:W3CDTF">2026-10-02T23:37:17Z</dcterms:modified>
</cp:coreProperties>
</file>