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  <p:sldId id="259" r:id="rId5"/>
    <p:sldId id="261" r:id="rId6"/>
    <p:sldId id="262" r:id="rId7"/>
    <p:sldId id="263" r:id="rId8"/>
    <p:sldId id="260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6" autoAdjust="0"/>
    <p:restoredTop sz="94660"/>
  </p:normalViewPr>
  <p:slideViewPr>
    <p:cSldViewPr snapToGrid="0">
      <p:cViewPr varScale="1">
        <p:scale>
          <a:sx n="83" d="100"/>
          <a:sy n="83" d="100"/>
        </p:scale>
        <p:origin x="3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305D-A90C-774D-2005-E5B992BD50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037A94-1A95-F749-5250-0B502AD689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0F2D6-A3DB-BA04-D0CB-EA39D0121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8C222-A80B-42AA-A61E-81BBA7B3C267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FE245C-4E3E-9428-CECA-1CEDAFAD5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9E2E46-03A3-D5CD-48BB-EF6671D57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51B95-8567-43EE-8305-9D4A94D12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632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81C8E-9DD4-EAA4-AF2D-7B1CBBE6E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D5107-E359-E524-A9F1-8D146C01C2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848102-7C4B-810F-775A-A372D8C3B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8C222-A80B-42AA-A61E-81BBA7B3C267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973CB5-750D-F9B2-3752-FE9172D52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E078B0-54BA-D175-AEE9-577CBFB6C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51B95-8567-43EE-8305-9D4A94D12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02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6F440-BF5F-96FA-F1F6-FC226A523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D81E03-3684-B26B-422C-7893D15FF6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79FD44-5A1B-E163-5DE7-7C22DB9D8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8C222-A80B-42AA-A61E-81BBA7B3C267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60DCD-13A7-F803-B2CC-8DD1E437E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257C0F-C148-6F4E-BED2-091487DEE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51B95-8567-43EE-8305-9D4A94D12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44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FBABC-698C-E32C-88F9-85AA2F41D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43C0AE-2251-7ED1-B663-2F5BCE4892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21875F-5DDF-D67F-4CFC-8B05B5B0FB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E597F4-45C9-5357-0CBC-F2C706DEC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8C222-A80B-42AA-A61E-81BBA7B3C267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AE02C7-BD8C-2ADE-9046-68D8D662E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FA523E-8AE5-52CE-0C2A-E73423C92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51B95-8567-43EE-8305-9D4A94D12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616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B8AC0-9DEA-0D9F-B7EB-D57335806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60B2A-5FBE-14EE-BD50-AACA9C596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3DE1F6-8D3D-74A2-4BE2-5E3D319A94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E1F56C-F89A-45B2-FF51-F2F297B0B4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AC66F2-3C28-C67A-FE8D-9688E85F53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2280BE-6705-A197-97CA-28565C5D2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8C222-A80B-42AA-A61E-81BBA7B3C267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CEE370-342E-FAB5-359A-CF6E7895A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D4E949-C5F4-A9C9-8245-2E246505B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51B95-8567-43EE-8305-9D4A94D12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437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0A4C4-140B-B881-C55C-00F30CFE2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3C717A-7D61-6552-67C0-5CD7B9A5C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8C222-A80B-42AA-A61E-81BBA7B3C267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7A0787-8A9A-9359-D68C-C8A2B58A8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3CBB2E-4FCA-217E-9DC6-32B47BA6B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51B95-8567-43EE-8305-9D4A94D12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818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9DA4E2-0F2D-5C87-708A-1ED19E56D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8C222-A80B-42AA-A61E-81BBA7B3C267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D120DC-098C-BACE-674B-D3881E093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ED8EF7-4809-3DD3-49EF-256F63FB6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51B95-8567-43EE-8305-9D4A94D12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785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5ED79-5AD7-0193-6567-195B5AB94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4A1290-104C-CDA4-39CB-D619B8CDF2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922682-416D-8621-673D-AB98775A22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546EDC-5E03-7F5F-871B-8CA18E04A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8C222-A80B-42AA-A61E-81BBA7B3C267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86651F-488B-B5CE-4E04-E803166EB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857A8A-7C0C-455B-CCE9-D724501A7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51B95-8567-43EE-8305-9D4A94D12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479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C8453-B7DB-928B-2AEB-6FDA51818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FEDE20-23C3-E9B0-EBF8-45CD5D5423B6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645E39-D6E2-1A2F-9FA8-DD39C3F119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701DFB-F2F4-9B56-B5A4-0A8DC1311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8C222-A80B-42AA-A61E-81BBA7B3C267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CC0CD6-6369-D586-917C-BDB8988A8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C5BE76-B4C9-C610-40B6-322107FB1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51B95-8567-43EE-8305-9D4A94D12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107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039D3-A04C-A424-2EFF-704F2FD51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2C7AA9-20C0-ADE6-690B-1564C30DB9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D8B553-168E-B08B-9E30-44ACC3E16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8C222-A80B-42AA-A61E-81BBA7B3C267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896BC8-F465-AC88-9050-53EBFCC24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313D83-D866-A63A-D321-359E96E30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51B95-8567-43EE-8305-9D4A94D12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263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DDE046-AA50-3FEE-D3AF-A8D80872FA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9CD2CE-342F-6B6E-B363-D055CCB698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7DE85A-3123-CCBE-5487-4A053A0B6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8C222-A80B-42AA-A61E-81BBA7B3C267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4A2485-5FC8-F0C9-54CF-28C5B4665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8EE73D-8080-8825-A1EA-78ACEEC32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51B95-8567-43EE-8305-9D4A94D12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482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090ADA-8DC7-C356-675D-7D1E2F340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90B14F-147B-6F1C-0055-AC39DE037C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860B3-4AA0-4F38-C50A-9CFB2FD38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B8C222-A80B-42AA-A61E-81BBA7B3C267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5DAA62-7E24-8A02-D906-3A60ACC0DE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C5ADB5-82C1-427A-76BA-C546920BBF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A51B95-8567-43EE-8305-9D4A94D124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905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blegateway.com/passage/?search=Psalm%20144&amp;version=ESV#fen-ESV-16308a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hyperlink" Target="https://laventanaciudadana.cl/pensamientos-de-helen-keller/" TargetMode="External"/><Relationship Id="rId7" Type="http://schemas.openxmlformats.org/officeDocument/2006/relationships/hyperlink" Target="https://finance.yahoo.com/media-advertising/articles/michael-jordans-last-dance-jersey-164700274.html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hyperlink" Target="https://isiefernandes.blogspot.com/2012/06/filme-coragem-de-viver-soul-surfer.html" TargetMode="External"/><Relationship Id="rId10" Type="http://schemas.openxmlformats.org/officeDocument/2006/relationships/hyperlink" Target="https://creativecommons.org/licenses/by-nc-nd/3.0/" TargetMode="External"/><Relationship Id="rId4" Type="http://schemas.openxmlformats.org/officeDocument/2006/relationships/image" Target="../media/image3.jpg"/><Relationship Id="rId9" Type="http://schemas.openxmlformats.org/officeDocument/2006/relationships/hyperlink" Target="https://creativecommons.org/licenses/by/3.0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7C454-669E-56FE-2277-C421656FB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925" y="330619"/>
            <a:ext cx="10515600" cy="1325563"/>
          </a:xfrm>
        </p:spPr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Psalm 144:1-4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4EFFD3-A085-5D03-71AC-3C0E4C411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 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Blessed be the </a:t>
            </a:r>
            <a:r>
              <a:rPr lang="en-US" sz="3200" cap="small" dirty="0">
                <a:latin typeface="Arial" panose="020B0604020202020204" pitchFamily="34" charset="0"/>
                <a:cs typeface="Arial" panose="020B0604020202020204" pitchFamily="34" charset="0"/>
              </a:rPr>
              <a:t>Lord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my rock,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    who trains my hands for war,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    and my fingers for battle;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2 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he is my steadfast love and my fortress,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    my stronghold and my deliverer,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my shield and he in whom I take refuge,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    who subdues peoples</a:t>
            </a:r>
            <a:r>
              <a:rPr lang="en-US" sz="3200" baseline="30000" dirty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sz="3200" baseline="30000" dirty="0">
                <a:latin typeface="Arial" panose="020B0604020202020204" pitchFamily="34" charset="0"/>
                <a:cs typeface="Arial" panose="020B0604020202020204" pitchFamily="34" charset="0"/>
                <a:hlinkClick r:id="rId2" tooltip="See footnote a"/>
              </a:rPr>
              <a:t>a</a:t>
            </a:r>
            <a:r>
              <a:rPr lang="en-US" sz="3200" baseline="30000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under me.</a:t>
            </a:r>
          </a:p>
          <a:p>
            <a:r>
              <a:rPr lang="en-US" sz="32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3 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n-US" sz="3200" cap="small" dirty="0">
                <a:latin typeface="Arial" panose="020B0604020202020204" pitchFamily="34" charset="0"/>
                <a:cs typeface="Arial" panose="020B0604020202020204" pitchFamily="34" charset="0"/>
              </a:rPr>
              <a:t>Lord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what is man that you regard him,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    or the son of man that you think of him?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4 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Man is like a breath;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    his days are like a passing shadow.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989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59B78-3D45-A3B0-29FC-692FD1F92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Prayer Prompts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0A7912-2198-D181-59F6-9520B68ABA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b="1" u="sng" dirty="0">
                <a:latin typeface="Arial" panose="020B0604020202020204" pitchFamily="34" charset="0"/>
                <a:cs typeface="Arial" panose="020B0604020202020204" pitchFamily="34" charset="0"/>
              </a:rPr>
              <a:t>Reverence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Thank you for being my stronghold when….</a:t>
            </a:r>
          </a:p>
          <a:p>
            <a:r>
              <a:rPr lang="en-US" sz="3600" b="1" u="sng" dirty="0">
                <a:latin typeface="Arial" panose="020B0604020202020204" pitchFamily="34" charset="0"/>
                <a:cs typeface="Arial" panose="020B0604020202020204" pitchFamily="34" charset="0"/>
              </a:rPr>
              <a:t>Response: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Lord, I confess that I need to trust Your righteous character instead of… </a:t>
            </a:r>
          </a:p>
          <a:p>
            <a:r>
              <a:rPr lang="en-US" sz="3600" b="1" u="sng" dirty="0">
                <a:latin typeface="Arial" panose="020B0604020202020204" pitchFamily="34" charset="0"/>
                <a:cs typeface="Arial" panose="020B0604020202020204" pitchFamily="34" charset="0"/>
              </a:rPr>
              <a:t>Requests: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Loving Father, rescue me from the grasp of…</a:t>
            </a:r>
          </a:p>
          <a:p>
            <a:r>
              <a:rPr lang="en-US" sz="3600" b="1" u="sng" dirty="0">
                <a:latin typeface="Arial" panose="020B0604020202020204" pitchFamily="34" charset="0"/>
                <a:cs typeface="Arial" panose="020B0604020202020204" pitchFamily="34" charset="0"/>
              </a:rPr>
              <a:t>Readiness: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Relying on You as our stronghold, prepare us for battle as we face…</a:t>
            </a:r>
          </a:p>
        </p:txBody>
      </p:sp>
    </p:spTree>
    <p:extLst>
      <p:ext uri="{BB962C8B-B14F-4D97-AF65-F5344CB8AC3E}">
        <p14:creationId xmlns:p14="http://schemas.microsoft.com/office/powerpoint/2010/main" val="2982952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D013C-5560-A373-9E92-437DBFF7AE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95EE3B-A248-F66F-74E8-2755F1C1E2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699FBB-0428-3795-6FEE-951E5F58CC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110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114C78B5-EC6B-4A39-8860-705100867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518E4A-A10F-3BD3-D641-20852A8B2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69978"/>
            <a:ext cx="4391024" cy="1173700"/>
          </a:xfrm>
        </p:spPr>
        <p:txBody>
          <a:bodyPr>
            <a:normAutofit/>
          </a:bodyPr>
          <a:lstStyle/>
          <a:p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F75AB0B-B6A0-9382-B4F6-95BCBF8E5E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2145" r="-2" b="-2"/>
          <a:stretch>
            <a:fillRect/>
          </a:stretch>
        </p:blipFill>
        <p:spPr>
          <a:xfrm>
            <a:off x="20" y="10"/>
            <a:ext cx="4000480" cy="3904882"/>
          </a:xfrm>
          <a:custGeom>
            <a:avLst/>
            <a:gdLst/>
            <a:ahLst/>
            <a:cxnLst/>
            <a:rect l="l" t="t" r="r" b="b"/>
            <a:pathLst>
              <a:path w="4000500" h="3413410">
                <a:moveTo>
                  <a:pt x="0" y="0"/>
                </a:moveTo>
                <a:lnTo>
                  <a:pt x="4000500" y="0"/>
                </a:lnTo>
                <a:lnTo>
                  <a:pt x="4000500" y="3330603"/>
                </a:lnTo>
                <a:lnTo>
                  <a:pt x="416174" y="3413410"/>
                </a:lnTo>
                <a:lnTo>
                  <a:pt x="0" y="3408169"/>
                </a:lnTo>
                <a:close/>
              </a:path>
            </a:pathLst>
          </a:cu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A6FE327-C801-514F-342A-305ADE6348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2430" r="-2" b="-2"/>
          <a:stretch>
            <a:fillRect/>
          </a:stretch>
        </p:blipFill>
        <p:spPr>
          <a:xfrm>
            <a:off x="4191002" y="10"/>
            <a:ext cx="3809998" cy="3904881"/>
          </a:xfrm>
          <a:custGeom>
            <a:avLst/>
            <a:gdLst/>
            <a:ahLst/>
            <a:cxnLst/>
            <a:rect l="l" t="t" r="r" b="b"/>
            <a:pathLst>
              <a:path w="3809998" h="3361533">
                <a:moveTo>
                  <a:pt x="0" y="0"/>
                </a:moveTo>
                <a:lnTo>
                  <a:pt x="3809998" y="0"/>
                </a:lnTo>
                <a:lnTo>
                  <a:pt x="3809998" y="3353206"/>
                </a:lnTo>
                <a:lnTo>
                  <a:pt x="1781628" y="3181423"/>
                </a:lnTo>
                <a:lnTo>
                  <a:pt x="0" y="3361533"/>
                </a:lnTo>
                <a:close/>
              </a:path>
            </a:pathLst>
          </a:cu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9F146D-705B-2EDC-84F4-39564B98B1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l="18066" r="15317" b="2"/>
          <a:stretch>
            <a:fillRect/>
          </a:stretch>
        </p:blipFill>
        <p:spPr>
          <a:xfrm>
            <a:off x="8191500" y="-1"/>
            <a:ext cx="4000500" cy="4008409"/>
          </a:xfrm>
          <a:custGeom>
            <a:avLst/>
            <a:gdLst/>
            <a:ahLst/>
            <a:cxnLst/>
            <a:rect l="l" t="t" r="r" b="b"/>
            <a:pathLst>
              <a:path w="4000500" h="3403026">
                <a:moveTo>
                  <a:pt x="0" y="0"/>
                </a:moveTo>
                <a:lnTo>
                  <a:pt x="4000500" y="0"/>
                </a:lnTo>
                <a:lnTo>
                  <a:pt x="4000500" y="3403026"/>
                </a:lnTo>
                <a:lnTo>
                  <a:pt x="9072" y="3370108"/>
                </a:lnTo>
                <a:lnTo>
                  <a:pt x="0" y="3369340"/>
                </a:lnTo>
                <a:close/>
              </a:path>
            </a:pathLst>
          </a:cu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A50943B0-FDF7-4C2C-B784-9208C945A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4021FAB-FA86-49DE-8FC9-585A1729B7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B58B526-A432-4EB5-AA70-2BB897257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8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A22DDCF4-E54B-A221-54D7-3A5D1AD54F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4201" y="4766267"/>
            <a:ext cx="5692774" cy="1077411"/>
          </a:xfrm>
        </p:spPr>
        <p:txBody>
          <a:bodyPr>
            <a:normAutofit/>
          </a:bodyPr>
          <a:lstStyle/>
          <a:p>
            <a:endParaRPr lang="en-US" sz="2400">
              <a:solidFill>
                <a:schemeClr val="bg1">
                  <a:alpha val="8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93ACEF-0279-1142-29F9-359C550A4E0B}"/>
              </a:ext>
            </a:extLst>
          </p:cNvPr>
          <p:cNvSpPr txBox="1"/>
          <p:nvPr/>
        </p:nvSpPr>
        <p:spPr>
          <a:xfrm>
            <a:off x="9894576" y="6870700"/>
            <a:ext cx="2297424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laventanaciudadana.cl/pensamientos-de-helen-keller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9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E95B40-F907-CA04-347F-654888BCDADA}"/>
              </a:ext>
            </a:extLst>
          </p:cNvPr>
          <p:cNvSpPr txBox="1"/>
          <p:nvPr/>
        </p:nvSpPr>
        <p:spPr>
          <a:xfrm>
            <a:off x="7271866" y="6870700"/>
            <a:ext cx="2610010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5" tooltip="https://isiefernandes.blogspot.com/2012/06/filme-coragem-de-viver-soul-surfer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10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290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64C98C-3740-C3E4-09A2-1742E236B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74B23-1478-EA92-5C46-1108B6BFEF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God always </a:t>
            </a:r>
            <a:r>
              <a:rPr lang="en-US" sz="3600" u="sng" dirty="0">
                <a:latin typeface="Arial" panose="020B0604020202020204" pitchFamily="34" charset="0"/>
                <a:cs typeface="Arial" panose="020B0604020202020204" pitchFamily="34" charset="0"/>
              </a:rPr>
              <a:t>provides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for and </a:t>
            </a:r>
            <a:r>
              <a:rPr lang="en-US" sz="3600" u="sng" dirty="0">
                <a:latin typeface="Arial" panose="020B0604020202020204" pitchFamily="34" charset="0"/>
                <a:cs typeface="Arial" panose="020B0604020202020204" pitchFamily="34" charset="0"/>
              </a:rPr>
              <a:t>protects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those who give their lives to Him by </a:t>
            </a:r>
            <a:r>
              <a:rPr lang="en-US" sz="3600" u="sng" dirty="0">
                <a:latin typeface="Arial" panose="020B0604020202020204" pitchFamily="34" charset="0"/>
                <a:cs typeface="Arial" panose="020B0604020202020204" pitchFamily="34" charset="0"/>
              </a:rPr>
              <a:t>faith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  providentially leading them from this life to the next.</a:t>
            </a:r>
          </a:p>
        </p:txBody>
      </p:sp>
    </p:spTree>
    <p:extLst>
      <p:ext uri="{BB962C8B-B14F-4D97-AF65-F5344CB8AC3E}">
        <p14:creationId xmlns:p14="http://schemas.microsoft.com/office/powerpoint/2010/main" val="1699965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429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416726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D92650-FB92-85CB-6D15-7E0E80F9C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591344"/>
            <a:ext cx="3200400" cy="5585619"/>
          </a:xfrm>
        </p:spPr>
        <p:txBody>
          <a:bodyPr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2A4462-D9FD-04E9-774A-96D414741F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A resilient faith begins with God’s will becoming our will. </a:t>
            </a:r>
          </a:p>
        </p:txBody>
      </p:sp>
    </p:spTree>
    <p:extLst>
      <p:ext uri="{BB962C8B-B14F-4D97-AF65-F5344CB8AC3E}">
        <p14:creationId xmlns:p14="http://schemas.microsoft.com/office/powerpoint/2010/main" val="2368179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B15693-0D44-1C2C-8944-9917BC1C5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C3110-FF36-8E12-49C4-CB92A5141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When your walking in God’s will you will always be where God is! </a:t>
            </a:r>
          </a:p>
        </p:txBody>
      </p:sp>
    </p:spTree>
    <p:extLst>
      <p:ext uri="{BB962C8B-B14F-4D97-AF65-F5344CB8AC3E}">
        <p14:creationId xmlns:p14="http://schemas.microsoft.com/office/powerpoint/2010/main" val="3859611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88159F-0B72-8E37-1F1B-A7BCDB1792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51" b="2855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F9C162-F28A-4D7C-F7A1-6299BB0EE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 dirty="0"/>
              <a:t>Teraphim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36EF7D5-500A-07D7-6527-4E5BB8A980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992718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0DC29B-EB2A-49DF-1513-DFED585B6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CFD5C-6FB4-114E-CD57-6C115F61A9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Jacob chose to follow God with nothing more than a command and promise. </a:t>
            </a:r>
          </a:p>
        </p:txBody>
      </p:sp>
    </p:spTree>
    <p:extLst>
      <p:ext uri="{BB962C8B-B14F-4D97-AF65-F5344CB8AC3E}">
        <p14:creationId xmlns:p14="http://schemas.microsoft.com/office/powerpoint/2010/main" val="2120011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177A8C-DF02-B04B-D682-DB384D030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39FD37-43E2-657A-1DBB-E2CFEC065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A resilient faith is built out of our faith in the </a:t>
            </a:r>
            <a:r>
              <a:rPr lang="en-US" sz="44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power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44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faithfulness</a:t>
            </a: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 of the promise giver. </a:t>
            </a:r>
          </a:p>
        </p:txBody>
      </p:sp>
    </p:spTree>
    <p:extLst>
      <p:ext uri="{BB962C8B-B14F-4D97-AF65-F5344CB8AC3E}">
        <p14:creationId xmlns:p14="http://schemas.microsoft.com/office/powerpoint/2010/main" val="9908754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429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416726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F336C7-3FB0-96E5-2D62-4A0CA4004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591344"/>
            <a:ext cx="3200400" cy="5585619"/>
          </a:xfrm>
        </p:spPr>
        <p:txBody>
          <a:bodyPr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65E84-B2B5-8BAE-7E5C-683548D28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God’s promises have no expiration dates only fulfilment dates. </a:t>
            </a:r>
          </a:p>
        </p:txBody>
      </p:sp>
    </p:spTree>
    <p:extLst>
      <p:ext uri="{BB962C8B-B14F-4D97-AF65-F5344CB8AC3E}">
        <p14:creationId xmlns:p14="http://schemas.microsoft.com/office/powerpoint/2010/main" val="16007549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975</TotalTime>
  <Words>285</Words>
  <Application>Microsoft Office PowerPoint</Application>
  <PresentationFormat>Widescreen</PresentationFormat>
  <Paragraphs>17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Office Theme</vt:lpstr>
      <vt:lpstr>Psalm 144:1-4  </vt:lpstr>
      <vt:lpstr>Prayer Prompts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Teraphim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jared owens</dc:creator>
  <cp:lastModifiedBy>jared owens</cp:lastModifiedBy>
  <cp:revision>2</cp:revision>
  <dcterms:created xsi:type="dcterms:W3CDTF">2026-10-31T12:18:25Z</dcterms:created>
  <dcterms:modified xsi:type="dcterms:W3CDTF">2026-11-01T12:35:36Z</dcterms:modified>
</cp:coreProperties>
</file>