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sldIdLst>
    <p:sldId id="635" r:id="rId2"/>
    <p:sldId id="642" r:id="rId3"/>
    <p:sldId id="663" r:id="rId4"/>
    <p:sldId id="638" r:id="rId5"/>
    <p:sldId id="640" r:id="rId6"/>
    <p:sldId id="657" r:id="rId7"/>
    <p:sldId id="660" r:id="rId8"/>
    <p:sldId id="661" r:id="rId9"/>
    <p:sldId id="662" r:id="rId10"/>
    <p:sldId id="637" r:id="rId11"/>
    <p:sldId id="654" r:id="rId12"/>
    <p:sldId id="648" r:id="rId13"/>
    <p:sldId id="653" r:id="rId14"/>
    <p:sldId id="647" r:id="rId15"/>
    <p:sldId id="666" r:id="rId16"/>
    <p:sldId id="655" r:id="rId17"/>
    <p:sldId id="649" r:id="rId18"/>
    <p:sldId id="646" r:id="rId19"/>
    <p:sldId id="650" r:id="rId20"/>
    <p:sldId id="656" r:id="rId21"/>
    <p:sldId id="63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557C7-BB2B-BE5E-F235-DE0133B75A8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B396D867-184E-F213-F09C-1D5EBC91294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FEF8718D-B60F-1FDB-E942-8B7A846C58E1}"/>
              </a:ext>
            </a:extLst>
          </p:cNvPr>
          <p:cNvSpPr>
            <a:spLocks noGrp="1"/>
          </p:cNvSpPr>
          <p:nvPr>
            <p:ph type="dt" sz="half" idx="10"/>
          </p:nvPr>
        </p:nvSpPr>
        <p:spPr/>
        <p:txBody>
          <a:bodyPr/>
          <a:lstStyle/>
          <a:p>
            <a:fld id="{4F3242C1-0FFD-4311-A6FD-0104121731B3}" type="datetimeFigureOut">
              <a:rPr lang="en-AU" smtClean="0"/>
              <a:t>27/10/2026</a:t>
            </a:fld>
            <a:endParaRPr lang="en-AU"/>
          </a:p>
        </p:txBody>
      </p:sp>
      <p:sp>
        <p:nvSpPr>
          <p:cNvPr id="5" name="Footer Placeholder 4">
            <a:extLst>
              <a:ext uri="{FF2B5EF4-FFF2-40B4-BE49-F238E27FC236}">
                <a16:creationId xmlns:a16="http://schemas.microsoft.com/office/drawing/2014/main" id="{E7200646-5D80-2608-A6ED-9DC1BAE295B0}"/>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CA6E70BD-DE89-1DD9-E9CF-BCB683F3EB07}"/>
              </a:ext>
            </a:extLst>
          </p:cNvPr>
          <p:cNvSpPr>
            <a:spLocks noGrp="1"/>
          </p:cNvSpPr>
          <p:nvPr>
            <p:ph type="sldNum" sz="quarter" idx="12"/>
          </p:nvPr>
        </p:nvSpPr>
        <p:spPr/>
        <p:txBody>
          <a:bodyPr/>
          <a:lstStyle/>
          <a:p>
            <a:fld id="{F7FCC2E9-C29B-4467-8E21-640F7F14862D}" type="slidenum">
              <a:rPr lang="en-AU" smtClean="0"/>
              <a:t>‹#›</a:t>
            </a:fld>
            <a:endParaRPr lang="en-AU"/>
          </a:p>
        </p:txBody>
      </p:sp>
    </p:spTree>
    <p:extLst>
      <p:ext uri="{BB962C8B-B14F-4D97-AF65-F5344CB8AC3E}">
        <p14:creationId xmlns:p14="http://schemas.microsoft.com/office/powerpoint/2010/main" val="35005969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2FD1A-C5B9-83EF-F02D-BAF898EB66C2}"/>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0E1BC8FB-0AA8-B249-69DB-0B219196256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7CBD6B5D-ECFD-C43A-1D02-C79B096B5715}"/>
              </a:ext>
            </a:extLst>
          </p:cNvPr>
          <p:cNvSpPr>
            <a:spLocks noGrp="1"/>
          </p:cNvSpPr>
          <p:nvPr>
            <p:ph type="dt" sz="half" idx="10"/>
          </p:nvPr>
        </p:nvSpPr>
        <p:spPr/>
        <p:txBody>
          <a:bodyPr/>
          <a:lstStyle/>
          <a:p>
            <a:fld id="{4F3242C1-0FFD-4311-A6FD-0104121731B3}" type="datetimeFigureOut">
              <a:rPr lang="en-AU" smtClean="0"/>
              <a:t>27/10/2026</a:t>
            </a:fld>
            <a:endParaRPr lang="en-AU"/>
          </a:p>
        </p:txBody>
      </p:sp>
      <p:sp>
        <p:nvSpPr>
          <p:cNvPr id="5" name="Footer Placeholder 4">
            <a:extLst>
              <a:ext uri="{FF2B5EF4-FFF2-40B4-BE49-F238E27FC236}">
                <a16:creationId xmlns:a16="http://schemas.microsoft.com/office/drawing/2014/main" id="{2A3D10DC-ADF2-BB0A-82CB-1E2C6D8E75E7}"/>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2BCCFD51-1F5D-1D1B-C77B-A8819B66E031}"/>
              </a:ext>
            </a:extLst>
          </p:cNvPr>
          <p:cNvSpPr>
            <a:spLocks noGrp="1"/>
          </p:cNvSpPr>
          <p:nvPr>
            <p:ph type="sldNum" sz="quarter" idx="12"/>
          </p:nvPr>
        </p:nvSpPr>
        <p:spPr/>
        <p:txBody>
          <a:bodyPr/>
          <a:lstStyle/>
          <a:p>
            <a:fld id="{F7FCC2E9-C29B-4467-8E21-640F7F14862D}" type="slidenum">
              <a:rPr lang="en-AU" smtClean="0"/>
              <a:t>‹#›</a:t>
            </a:fld>
            <a:endParaRPr lang="en-AU"/>
          </a:p>
        </p:txBody>
      </p:sp>
    </p:spTree>
    <p:extLst>
      <p:ext uri="{BB962C8B-B14F-4D97-AF65-F5344CB8AC3E}">
        <p14:creationId xmlns:p14="http://schemas.microsoft.com/office/powerpoint/2010/main" val="1444470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72759-AA85-3A36-C44D-AFAFD3CEADC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4A1D39F1-0269-9EEA-240B-753511B582C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E381BF-F01E-EC83-2518-4B7D9C594F5B}"/>
              </a:ext>
            </a:extLst>
          </p:cNvPr>
          <p:cNvSpPr>
            <a:spLocks noGrp="1"/>
          </p:cNvSpPr>
          <p:nvPr>
            <p:ph type="dt" sz="half" idx="10"/>
          </p:nvPr>
        </p:nvSpPr>
        <p:spPr/>
        <p:txBody>
          <a:bodyPr/>
          <a:lstStyle/>
          <a:p>
            <a:fld id="{4F3242C1-0FFD-4311-A6FD-0104121731B3}" type="datetimeFigureOut">
              <a:rPr lang="en-AU" smtClean="0"/>
              <a:t>27/10/2026</a:t>
            </a:fld>
            <a:endParaRPr lang="en-AU"/>
          </a:p>
        </p:txBody>
      </p:sp>
      <p:sp>
        <p:nvSpPr>
          <p:cNvPr id="5" name="Footer Placeholder 4">
            <a:extLst>
              <a:ext uri="{FF2B5EF4-FFF2-40B4-BE49-F238E27FC236}">
                <a16:creationId xmlns:a16="http://schemas.microsoft.com/office/drawing/2014/main" id="{C027F318-17D7-82CA-BE4C-ED56D4A9066C}"/>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286A71EC-B3FC-A1BE-DD36-2DDE3B0729CA}"/>
              </a:ext>
            </a:extLst>
          </p:cNvPr>
          <p:cNvSpPr>
            <a:spLocks noGrp="1"/>
          </p:cNvSpPr>
          <p:nvPr>
            <p:ph type="sldNum" sz="quarter" idx="12"/>
          </p:nvPr>
        </p:nvSpPr>
        <p:spPr/>
        <p:txBody>
          <a:bodyPr/>
          <a:lstStyle/>
          <a:p>
            <a:fld id="{F7FCC2E9-C29B-4467-8E21-640F7F14862D}" type="slidenum">
              <a:rPr lang="en-AU" smtClean="0"/>
              <a:t>‹#›</a:t>
            </a:fld>
            <a:endParaRPr lang="en-AU"/>
          </a:p>
        </p:txBody>
      </p:sp>
    </p:spTree>
    <p:extLst>
      <p:ext uri="{BB962C8B-B14F-4D97-AF65-F5344CB8AC3E}">
        <p14:creationId xmlns:p14="http://schemas.microsoft.com/office/powerpoint/2010/main" val="41676712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03F99-802C-7725-F72A-9F89352347BC}"/>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47CBAF57-F4FF-2EF3-4AEB-0F4D53BA7E0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6AB91744-708C-9819-3813-656DAF35BA2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286CAAA8-90EA-4C3D-3649-A139FE6462E4}"/>
              </a:ext>
            </a:extLst>
          </p:cNvPr>
          <p:cNvSpPr>
            <a:spLocks noGrp="1"/>
          </p:cNvSpPr>
          <p:nvPr>
            <p:ph type="dt" sz="half" idx="10"/>
          </p:nvPr>
        </p:nvSpPr>
        <p:spPr/>
        <p:txBody>
          <a:bodyPr/>
          <a:lstStyle/>
          <a:p>
            <a:fld id="{4F3242C1-0FFD-4311-A6FD-0104121731B3}" type="datetimeFigureOut">
              <a:rPr lang="en-AU" smtClean="0"/>
              <a:t>27/10/2026</a:t>
            </a:fld>
            <a:endParaRPr lang="en-AU"/>
          </a:p>
        </p:txBody>
      </p:sp>
      <p:sp>
        <p:nvSpPr>
          <p:cNvPr id="6" name="Footer Placeholder 5">
            <a:extLst>
              <a:ext uri="{FF2B5EF4-FFF2-40B4-BE49-F238E27FC236}">
                <a16:creationId xmlns:a16="http://schemas.microsoft.com/office/drawing/2014/main" id="{EA9144D3-013B-1ECB-E6A5-C70D3697A609}"/>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F9FEB2B9-F378-278F-01A8-DE6EE92E1C7D}"/>
              </a:ext>
            </a:extLst>
          </p:cNvPr>
          <p:cNvSpPr>
            <a:spLocks noGrp="1"/>
          </p:cNvSpPr>
          <p:nvPr>
            <p:ph type="sldNum" sz="quarter" idx="12"/>
          </p:nvPr>
        </p:nvSpPr>
        <p:spPr/>
        <p:txBody>
          <a:bodyPr/>
          <a:lstStyle/>
          <a:p>
            <a:fld id="{F7FCC2E9-C29B-4467-8E21-640F7F14862D}" type="slidenum">
              <a:rPr lang="en-AU" smtClean="0"/>
              <a:t>‹#›</a:t>
            </a:fld>
            <a:endParaRPr lang="en-AU"/>
          </a:p>
        </p:txBody>
      </p:sp>
    </p:spTree>
    <p:extLst>
      <p:ext uri="{BB962C8B-B14F-4D97-AF65-F5344CB8AC3E}">
        <p14:creationId xmlns:p14="http://schemas.microsoft.com/office/powerpoint/2010/main" val="4887826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35645-23E8-1FEA-6F4D-6CFAC9B457FE}"/>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0A9C0A89-9423-40AE-2151-F7544B7468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0358990-4531-987E-75DB-A9969E9C39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8AA9ACAF-03A0-605D-6FCE-CF2BC58DA3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AF268A-825C-52E2-E801-CF4A3C1B828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B97A6412-B99D-5D32-5C4B-A0EFF7C6B320}"/>
              </a:ext>
            </a:extLst>
          </p:cNvPr>
          <p:cNvSpPr>
            <a:spLocks noGrp="1"/>
          </p:cNvSpPr>
          <p:nvPr>
            <p:ph type="dt" sz="half" idx="10"/>
          </p:nvPr>
        </p:nvSpPr>
        <p:spPr/>
        <p:txBody>
          <a:bodyPr/>
          <a:lstStyle/>
          <a:p>
            <a:fld id="{4F3242C1-0FFD-4311-A6FD-0104121731B3}" type="datetimeFigureOut">
              <a:rPr lang="en-AU" smtClean="0"/>
              <a:t>27/10/2026</a:t>
            </a:fld>
            <a:endParaRPr lang="en-AU"/>
          </a:p>
        </p:txBody>
      </p:sp>
      <p:sp>
        <p:nvSpPr>
          <p:cNvPr id="8" name="Footer Placeholder 7">
            <a:extLst>
              <a:ext uri="{FF2B5EF4-FFF2-40B4-BE49-F238E27FC236}">
                <a16:creationId xmlns:a16="http://schemas.microsoft.com/office/drawing/2014/main" id="{4DC06A43-39AA-571E-3D78-D2B71838EDF0}"/>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4EA0A695-A097-0C96-F1BD-1843FDB69875}"/>
              </a:ext>
            </a:extLst>
          </p:cNvPr>
          <p:cNvSpPr>
            <a:spLocks noGrp="1"/>
          </p:cNvSpPr>
          <p:nvPr>
            <p:ph type="sldNum" sz="quarter" idx="12"/>
          </p:nvPr>
        </p:nvSpPr>
        <p:spPr/>
        <p:txBody>
          <a:bodyPr/>
          <a:lstStyle/>
          <a:p>
            <a:fld id="{F7FCC2E9-C29B-4467-8E21-640F7F14862D}" type="slidenum">
              <a:rPr lang="en-AU" smtClean="0"/>
              <a:t>‹#›</a:t>
            </a:fld>
            <a:endParaRPr lang="en-AU"/>
          </a:p>
        </p:txBody>
      </p:sp>
    </p:spTree>
    <p:extLst>
      <p:ext uri="{BB962C8B-B14F-4D97-AF65-F5344CB8AC3E}">
        <p14:creationId xmlns:p14="http://schemas.microsoft.com/office/powerpoint/2010/main" val="766651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571DE-8107-E516-EF30-40A2A44D8CE9}"/>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10BAD20E-A0B7-86CD-310C-2AB78F7B420E}"/>
              </a:ext>
            </a:extLst>
          </p:cNvPr>
          <p:cNvSpPr>
            <a:spLocks noGrp="1"/>
          </p:cNvSpPr>
          <p:nvPr>
            <p:ph type="dt" sz="half" idx="10"/>
          </p:nvPr>
        </p:nvSpPr>
        <p:spPr/>
        <p:txBody>
          <a:bodyPr/>
          <a:lstStyle/>
          <a:p>
            <a:fld id="{4F3242C1-0FFD-4311-A6FD-0104121731B3}" type="datetimeFigureOut">
              <a:rPr lang="en-AU" smtClean="0"/>
              <a:t>27/10/2026</a:t>
            </a:fld>
            <a:endParaRPr lang="en-AU"/>
          </a:p>
        </p:txBody>
      </p:sp>
      <p:sp>
        <p:nvSpPr>
          <p:cNvPr id="4" name="Footer Placeholder 3">
            <a:extLst>
              <a:ext uri="{FF2B5EF4-FFF2-40B4-BE49-F238E27FC236}">
                <a16:creationId xmlns:a16="http://schemas.microsoft.com/office/drawing/2014/main" id="{59B937A3-F10B-541A-5604-3220E1E79E0F}"/>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CDC1C1D4-428E-7D13-D2E7-7C61B2331214}"/>
              </a:ext>
            </a:extLst>
          </p:cNvPr>
          <p:cNvSpPr>
            <a:spLocks noGrp="1"/>
          </p:cNvSpPr>
          <p:nvPr>
            <p:ph type="sldNum" sz="quarter" idx="12"/>
          </p:nvPr>
        </p:nvSpPr>
        <p:spPr/>
        <p:txBody>
          <a:bodyPr/>
          <a:lstStyle/>
          <a:p>
            <a:fld id="{F7FCC2E9-C29B-4467-8E21-640F7F14862D}" type="slidenum">
              <a:rPr lang="en-AU" smtClean="0"/>
              <a:t>‹#›</a:t>
            </a:fld>
            <a:endParaRPr lang="en-AU"/>
          </a:p>
        </p:txBody>
      </p:sp>
    </p:spTree>
    <p:extLst>
      <p:ext uri="{BB962C8B-B14F-4D97-AF65-F5344CB8AC3E}">
        <p14:creationId xmlns:p14="http://schemas.microsoft.com/office/powerpoint/2010/main" val="2070501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6B353C1-0414-3956-9F91-073A91FC6781}"/>
              </a:ext>
            </a:extLst>
          </p:cNvPr>
          <p:cNvSpPr>
            <a:spLocks noGrp="1"/>
          </p:cNvSpPr>
          <p:nvPr>
            <p:ph type="dt" sz="half" idx="10"/>
          </p:nvPr>
        </p:nvSpPr>
        <p:spPr/>
        <p:txBody>
          <a:bodyPr/>
          <a:lstStyle/>
          <a:p>
            <a:fld id="{4F3242C1-0FFD-4311-A6FD-0104121731B3}" type="datetimeFigureOut">
              <a:rPr lang="en-AU" smtClean="0"/>
              <a:t>27/10/2026</a:t>
            </a:fld>
            <a:endParaRPr lang="en-AU"/>
          </a:p>
        </p:txBody>
      </p:sp>
      <p:sp>
        <p:nvSpPr>
          <p:cNvPr id="3" name="Footer Placeholder 2">
            <a:extLst>
              <a:ext uri="{FF2B5EF4-FFF2-40B4-BE49-F238E27FC236}">
                <a16:creationId xmlns:a16="http://schemas.microsoft.com/office/drawing/2014/main" id="{137740AB-4FF3-1B46-7C99-3AEB4525EDA6}"/>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C2060B16-3B25-8146-52CD-9A647E4D798C}"/>
              </a:ext>
            </a:extLst>
          </p:cNvPr>
          <p:cNvSpPr>
            <a:spLocks noGrp="1"/>
          </p:cNvSpPr>
          <p:nvPr>
            <p:ph type="sldNum" sz="quarter" idx="12"/>
          </p:nvPr>
        </p:nvSpPr>
        <p:spPr/>
        <p:txBody>
          <a:bodyPr/>
          <a:lstStyle/>
          <a:p>
            <a:fld id="{F7FCC2E9-C29B-4467-8E21-640F7F14862D}" type="slidenum">
              <a:rPr lang="en-AU" smtClean="0"/>
              <a:t>‹#›</a:t>
            </a:fld>
            <a:endParaRPr lang="en-AU"/>
          </a:p>
        </p:txBody>
      </p:sp>
    </p:spTree>
    <p:extLst>
      <p:ext uri="{BB962C8B-B14F-4D97-AF65-F5344CB8AC3E}">
        <p14:creationId xmlns:p14="http://schemas.microsoft.com/office/powerpoint/2010/main" val="31634406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5086E-EBDB-D55D-380A-312E27A9DF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D3D42946-11F7-647D-D394-89F225FD6E7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16FB94E8-2896-CB29-B06C-5E02527CDE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F8E114-4F4F-7FBF-4D3B-DAA13078E724}"/>
              </a:ext>
            </a:extLst>
          </p:cNvPr>
          <p:cNvSpPr>
            <a:spLocks noGrp="1"/>
          </p:cNvSpPr>
          <p:nvPr>
            <p:ph type="dt" sz="half" idx="10"/>
          </p:nvPr>
        </p:nvSpPr>
        <p:spPr/>
        <p:txBody>
          <a:bodyPr/>
          <a:lstStyle/>
          <a:p>
            <a:fld id="{4F3242C1-0FFD-4311-A6FD-0104121731B3}" type="datetimeFigureOut">
              <a:rPr lang="en-AU" smtClean="0"/>
              <a:t>27/10/2026</a:t>
            </a:fld>
            <a:endParaRPr lang="en-AU"/>
          </a:p>
        </p:txBody>
      </p:sp>
      <p:sp>
        <p:nvSpPr>
          <p:cNvPr id="6" name="Footer Placeholder 5">
            <a:extLst>
              <a:ext uri="{FF2B5EF4-FFF2-40B4-BE49-F238E27FC236}">
                <a16:creationId xmlns:a16="http://schemas.microsoft.com/office/drawing/2014/main" id="{389181EC-AA38-0640-FA8B-96A6C1CE0E38}"/>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6B030DE3-27AB-62D9-26D2-913EC24C805E}"/>
              </a:ext>
            </a:extLst>
          </p:cNvPr>
          <p:cNvSpPr>
            <a:spLocks noGrp="1"/>
          </p:cNvSpPr>
          <p:nvPr>
            <p:ph type="sldNum" sz="quarter" idx="12"/>
          </p:nvPr>
        </p:nvSpPr>
        <p:spPr/>
        <p:txBody>
          <a:bodyPr/>
          <a:lstStyle/>
          <a:p>
            <a:fld id="{F7FCC2E9-C29B-4467-8E21-640F7F14862D}" type="slidenum">
              <a:rPr lang="en-AU" smtClean="0"/>
              <a:t>‹#›</a:t>
            </a:fld>
            <a:endParaRPr lang="en-AU"/>
          </a:p>
        </p:txBody>
      </p:sp>
    </p:spTree>
    <p:extLst>
      <p:ext uri="{BB962C8B-B14F-4D97-AF65-F5344CB8AC3E}">
        <p14:creationId xmlns:p14="http://schemas.microsoft.com/office/powerpoint/2010/main" val="32989971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61619-7DDC-9C99-2602-EA2B40942D4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BA25EA77-6E73-4BB6-9E2F-E0FF3C65D5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CFF50C4B-5658-BA80-B2C7-8C14997E73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92605F-0346-D93F-7E28-50D68A82E81E}"/>
              </a:ext>
            </a:extLst>
          </p:cNvPr>
          <p:cNvSpPr>
            <a:spLocks noGrp="1"/>
          </p:cNvSpPr>
          <p:nvPr>
            <p:ph type="dt" sz="half" idx="10"/>
          </p:nvPr>
        </p:nvSpPr>
        <p:spPr/>
        <p:txBody>
          <a:bodyPr/>
          <a:lstStyle/>
          <a:p>
            <a:fld id="{4F3242C1-0FFD-4311-A6FD-0104121731B3}" type="datetimeFigureOut">
              <a:rPr lang="en-AU" smtClean="0"/>
              <a:t>27/10/2026</a:t>
            </a:fld>
            <a:endParaRPr lang="en-AU"/>
          </a:p>
        </p:txBody>
      </p:sp>
      <p:sp>
        <p:nvSpPr>
          <p:cNvPr id="6" name="Footer Placeholder 5">
            <a:extLst>
              <a:ext uri="{FF2B5EF4-FFF2-40B4-BE49-F238E27FC236}">
                <a16:creationId xmlns:a16="http://schemas.microsoft.com/office/drawing/2014/main" id="{9CB64D77-FB9A-2566-92E1-B1A550F51B6E}"/>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07CD1EA6-7598-0F36-2DF9-220654D88F8A}"/>
              </a:ext>
            </a:extLst>
          </p:cNvPr>
          <p:cNvSpPr>
            <a:spLocks noGrp="1"/>
          </p:cNvSpPr>
          <p:nvPr>
            <p:ph type="sldNum" sz="quarter" idx="12"/>
          </p:nvPr>
        </p:nvSpPr>
        <p:spPr/>
        <p:txBody>
          <a:bodyPr/>
          <a:lstStyle/>
          <a:p>
            <a:fld id="{F7FCC2E9-C29B-4467-8E21-640F7F14862D}" type="slidenum">
              <a:rPr lang="en-AU" smtClean="0"/>
              <a:t>‹#›</a:t>
            </a:fld>
            <a:endParaRPr lang="en-AU"/>
          </a:p>
        </p:txBody>
      </p:sp>
    </p:spTree>
    <p:extLst>
      <p:ext uri="{BB962C8B-B14F-4D97-AF65-F5344CB8AC3E}">
        <p14:creationId xmlns:p14="http://schemas.microsoft.com/office/powerpoint/2010/main" val="1400380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F5756-6D2B-47CD-7262-EDA73D8F3932}"/>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D9142B23-39A9-0B07-EF15-46B8F0776A6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81006BDD-4669-3C43-59FD-F11203A2BD96}"/>
              </a:ext>
            </a:extLst>
          </p:cNvPr>
          <p:cNvSpPr>
            <a:spLocks noGrp="1"/>
          </p:cNvSpPr>
          <p:nvPr>
            <p:ph type="dt" sz="half" idx="10"/>
          </p:nvPr>
        </p:nvSpPr>
        <p:spPr/>
        <p:txBody>
          <a:bodyPr/>
          <a:lstStyle/>
          <a:p>
            <a:fld id="{4F3242C1-0FFD-4311-A6FD-0104121731B3}" type="datetimeFigureOut">
              <a:rPr lang="en-AU" smtClean="0"/>
              <a:t>27/10/2026</a:t>
            </a:fld>
            <a:endParaRPr lang="en-AU"/>
          </a:p>
        </p:txBody>
      </p:sp>
      <p:sp>
        <p:nvSpPr>
          <p:cNvPr id="5" name="Footer Placeholder 4">
            <a:extLst>
              <a:ext uri="{FF2B5EF4-FFF2-40B4-BE49-F238E27FC236}">
                <a16:creationId xmlns:a16="http://schemas.microsoft.com/office/drawing/2014/main" id="{27BFB27E-A1AB-6302-96E3-64CC80359C78}"/>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E8617371-24CB-4234-054B-54BDE874EB2C}"/>
              </a:ext>
            </a:extLst>
          </p:cNvPr>
          <p:cNvSpPr>
            <a:spLocks noGrp="1"/>
          </p:cNvSpPr>
          <p:nvPr>
            <p:ph type="sldNum" sz="quarter" idx="12"/>
          </p:nvPr>
        </p:nvSpPr>
        <p:spPr/>
        <p:txBody>
          <a:bodyPr/>
          <a:lstStyle/>
          <a:p>
            <a:fld id="{F7FCC2E9-C29B-4467-8E21-640F7F14862D}" type="slidenum">
              <a:rPr lang="en-AU" smtClean="0"/>
              <a:t>‹#›</a:t>
            </a:fld>
            <a:endParaRPr lang="en-AU"/>
          </a:p>
        </p:txBody>
      </p:sp>
    </p:spTree>
    <p:extLst>
      <p:ext uri="{BB962C8B-B14F-4D97-AF65-F5344CB8AC3E}">
        <p14:creationId xmlns:p14="http://schemas.microsoft.com/office/powerpoint/2010/main" val="1860867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19854D2-00FF-9731-F869-35EBF8A362A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90F32B58-85CD-9255-F2CF-2792DFB1CBB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E56D0B37-80C6-2D8D-D5C7-FBE0CC23E568}"/>
              </a:ext>
            </a:extLst>
          </p:cNvPr>
          <p:cNvSpPr>
            <a:spLocks noGrp="1"/>
          </p:cNvSpPr>
          <p:nvPr>
            <p:ph type="dt" sz="half" idx="10"/>
          </p:nvPr>
        </p:nvSpPr>
        <p:spPr/>
        <p:txBody>
          <a:bodyPr/>
          <a:lstStyle/>
          <a:p>
            <a:fld id="{4F3242C1-0FFD-4311-A6FD-0104121731B3}" type="datetimeFigureOut">
              <a:rPr lang="en-AU" smtClean="0"/>
              <a:t>27/10/2026</a:t>
            </a:fld>
            <a:endParaRPr lang="en-AU"/>
          </a:p>
        </p:txBody>
      </p:sp>
      <p:sp>
        <p:nvSpPr>
          <p:cNvPr id="5" name="Footer Placeholder 4">
            <a:extLst>
              <a:ext uri="{FF2B5EF4-FFF2-40B4-BE49-F238E27FC236}">
                <a16:creationId xmlns:a16="http://schemas.microsoft.com/office/drawing/2014/main" id="{A614A40A-6017-1341-6281-86122D36D51D}"/>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C2519B54-C7AA-69A0-9B75-EFB377CDFC11}"/>
              </a:ext>
            </a:extLst>
          </p:cNvPr>
          <p:cNvSpPr>
            <a:spLocks noGrp="1"/>
          </p:cNvSpPr>
          <p:nvPr>
            <p:ph type="sldNum" sz="quarter" idx="12"/>
          </p:nvPr>
        </p:nvSpPr>
        <p:spPr/>
        <p:txBody>
          <a:bodyPr/>
          <a:lstStyle/>
          <a:p>
            <a:fld id="{F7FCC2E9-C29B-4467-8E21-640F7F14862D}" type="slidenum">
              <a:rPr lang="en-AU" smtClean="0"/>
              <a:t>‹#›</a:t>
            </a:fld>
            <a:endParaRPr lang="en-AU"/>
          </a:p>
        </p:txBody>
      </p:sp>
    </p:spTree>
    <p:extLst>
      <p:ext uri="{BB962C8B-B14F-4D97-AF65-F5344CB8AC3E}">
        <p14:creationId xmlns:p14="http://schemas.microsoft.com/office/powerpoint/2010/main" val="2676723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9AE78B-2B6E-8521-D312-FD77F73DE2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B2BA6442-6B97-91DA-EC51-5FEE4BEBDF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21D904B3-C7D1-EC05-5E19-28A837D3E4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F3242C1-0FFD-4311-A6FD-0104121731B3}" type="datetimeFigureOut">
              <a:rPr lang="en-AU" smtClean="0"/>
              <a:t>27/10/2026</a:t>
            </a:fld>
            <a:endParaRPr lang="en-AU"/>
          </a:p>
        </p:txBody>
      </p:sp>
      <p:sp>
        <p:nvSpPr>
          <p:cNvPr id="5" name="Footer Placeholder 4">
            <a:extLst>
              <a:ext uri="{FF2B5EF4-FFF2-40B4-BE49-F238E27FC236}">
                <a16:creationId xmlns:a16="http://schemas.microsoft.com/office/drawing/2014/main" id="{44D6E7F4-8E89-6F20-7C3F-B87320A646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AU"/>
          </a:p>
        </p:txBody>
      </p:sp>
      <p:sp>
        <p:nvSpPr>
          <p:cNvPr id="6" name="Slide Number Placeholder 5">
            <a:extLst>
              <a:ext uri="{FF2B5EF4-FFF2-40B4-BE49-F238E27FC236}">
                <a16:creationId xmlns:a16="http://schemas.microsoft.com/office/drawing/2014/main" id="{3B71CDC8-4DD1-9769-6F35-CF716F8B4B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7FCC2E9-C29B-4467-8E21-640F7F14862D}" type="slidenum">
              <a:rPr lang="en-AU" smtClean="0"/>
              <a:t>‹#›</a:t>
            </a:fld>
            <a:endParaRPr lang="en-AU"/>
          </a:p>
        </p:txBody>
      </p:sp>
    </p:spTree>
    <p:extLst>
      <p:ext uri="{BB962C8B-B14F-4D97-AF65-F5344CB8AC3E}">
        <p14:creationId xmlns:p14="http://schemas.microsoft.com/office/powerpoint/2010/main" val="174755670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g"/><Relationship Id="rId1" Type="http://schemas.openxmlformats.org/officeDocument/2006/relationships/slideLayout" Target="../slideLayouts/slideLayout7.xml"/><Relationship Id="rId5" Type="http://schemas.openxmlformats.org/officeDocument/2006/relationships/hyperlink" Target="https://unsplash.com/?utm_source=medium&amp;utm_medium=referral" TargetMode="External"/><Relationship Id="rId4" Type="http://schemas.openxmlformats.org/officeDocument/2006/relationships/hyperlink" Target="https://unsplash.com/@chiabra?utm_source=medium&amp;utm_medium=referral"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460A0AF-3917-9167-AC99-18D048AE95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85872B43-6CAD-7798-A880-7C58915D8A37}"/>
              </a:ext>
            </a:extLst>
          </p:cNvPr>
          <p:cNvSpPr txBox="1"/>
          <p:nvPr/>
        </p:nvSpPr>
        <p:spPr>
          <a:xfrm>
            <a:off x="245806" y="5679449"/>
            <a:ext cx="7914968" cy="95410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3200" b="1" dirty="0">
                <a:solidFill>
                  <a:schemeClr val="bg1"/>
                </a:solidFill>
                <a:latin typeface="Open Sans" panose="020B0606030504020204" pitchFamily="34" charset="0"/>
              </a:rPr>
              <a:t>Overcoming a Counterfeit Kingdom</a:t>
            </a:r>
            <a:endParaRPr kumimoji="0" lang="en-US" sz="3200" b="1" i="0" u="none" strike="noStrike" kern="1200" cap="none" spc="0" normalizeH="0" baseline="0" noProof="0" dirty="0">
              <a:ln>
                <a:noFill/>
              </a:ln>
              <a:solidFill>
                <a:schemeClr val="bg1"/>
              </a:solidFill>
              <a:effectLst/>
              <a:uLnTx/>
              <a:uFillTx/>
              <a:latin typeface="Open Sans" panose="020B0606030504020204"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Michael Christie</a:t>
            </a:r>
            <a:endParaRPr kumimoji="0" lang="en-AU" sz="2400" b="0" i="0" u="none" strike="noStrike" kern="1200" cap="none" spc="0" normalizeH="0" baseline="0" noProof="0" dirty="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10567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97979-0A32-5A04-64BD-9FCBEF84AA7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2717B06-F7FE-F1B3-4BF1-371493D76D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Freeform 4">
            <a:extLst>
              <a:ext uri="{FF2B5EF4-FFF2-40B4-BE49-F238E27FC236}">
                <a16:creationId xmlns:a16="http://schemas.microsoft.com/office/drawing/2014/main" id="{A5223F7B-DD3C-E0AC-0E00-7F0F485BD9F7}"/>
              </a:ext>
            </a:extLst>
          </p:cNvPr>
          <p:cNvSpPr/>
          <p:nvPr/>
        </p:nvSpPr>
        <p:spPr>
          <a:xfrm>
            <a:off x="2014221" y="0"/>
            <a:ext cx="10177779" cy="6858000"/>
          </a:xfrm>
          <a:custGeom>
            <a:avLst/>
            <a:gdLst/>
            <a:ahLst/>
            <a:cxnLst/>
            <a:rect l="l" t="t" r="r" b="b"/>
            <a:pathLst>
              <a:path w="11120754" h="8229600">
                <a:moveTo>
                  <a:pt x="0" y="0"/>
                </a:moveTo>
                <a:lnTo>
                  <a:pt x="11120754" y="0"/>
                </a:lnTo>
                <a:lnTo>
                  <a:pt x="11120754" y="8229600"/>
                </a:lnTo>
                <a:lnTo>
                  <a:pt x="0" y="8229600"/>
                </a:lnTo>
                <a:lnTo>
                  <a:pt x="0" y="0"/>
                </a:lnTo>
                <a:close/>
              </a:path>
            </a:pathLst>
          </a:custGeom>
          <a:blipFill>
            <a:blip r:embed="rId3"/>
            <a:stretch>
              <a:fillRect l="-15628"/>
            </a:stretch>
          </a:blipFill>
        </p:spPr>
        <p:txBody>
          <a:bodyPr/>
          <a:lstStyle/>
          <a:p>
            <a:endParaRPr lang="en-AU">
              <a:solidFill>
                <a:prstClr val="black"/>
              </a:solidFill>
              <a:latin typeface="Calibri"/>
            </a:endParaRPr>
          </a:p>
        </p:txBody>
      </p:sp>
    </p:spTree>
    <p:extLst>
      <p:ext uri="{BB962C8B-B14F-4D97-AF65-F5344CB8AC3E}">
        <p14:creationId xmlns:p14="http://schemas.microsoft.com/office/powerpoint/2010/main" val="20645517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7C05C8-7AB7-8EEF-AF3D-C77F3BD6077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61C10B6-B698-8992-1F42-02A295B0A9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B7074F0C-5D60-0CFA-2552-AD694F319894}"/>
              </a:ext>
            </a:extLst>
          </p:cNvPr>
          <p:cNvSpPr txBox="1"/>
          <p:nvPr/>
        </p:nvSpPr>
        <p:spPr>
          <a:xfrm>
            <a:off x="2920180" y="920985"/>
            <a:ext cx="8327923" cy="5509200"/>
          </a:xfrm>
          <a:prstGeom prst="rect">
            <a:avLst/>
          </a:prstGeom>
          <a:noFill/>
        </p:spPr>
        <p:txBody>
          <a:bodyPr wrap="square">
            <a:spAutoFit/>
          </a:bodyPr>
          <a:lstStyle/>
          <a:p>
            <a:pPr lvl="0" algn="just">
              <a:defRPr/>
            </a:pPr>
            <a:r>
              <a:rPr lang="en-AU" sz="3200" dirty="0">
                <a:latin typeface="Open Sans" panose="020B0606030504020204" pitchFamily="34" charset="0"/>
                <a:ea typeface="Open Sans" panose="020B0606030504020204" pitchFamily="34" charset="0"/>
                <a:cs typeface="Open Sans" panose="020B0606030504020204" pitchFamily="34" charset="0"/>
              </a:rPr>
              <a:t>It should always be noted that the more excellent something is the more likely it will be imitated. There are many false diamonds and rubies, but who goes about making counterfeit pebbles? … So it is with Christian virtues and graces. The devil and men's own deceitful hearts tend to imitate those things that have the highest value.</a:t>
            </a:r>
            <a:endParaRPr kumimoji="0" lang="en-US" sz="3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br>
              <a:rPr kumimoji="0" lang="en-US" sz="3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br>
            <a:r>
              <a:rPr kumimoji="0" lang="en-US" sz="3200" b="0" i="1"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AU" sz="3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JONATHAN EDWARDS</a:t>
            </a:r>
          </a:p>
          <a:p>
            <a:pPr marL="0" marR="0" lvl="0" indent="0" algn="r" defTabSz="914400" rtl="0" eaLnBrk="1" fontAlgn="auto" latinLnBrk="0" hangingPunct="1">
              <a:lnSpc>
                <a:spcPct val="100000"/>
              </a:lnSpc>
              <a:spcBef>
                <a:spcPts val="0"/>
              </a:spcBef>
              <a:spcAft>
                <a:spcPts val="0"/>
              </a:spcAft>
              <a:buClrTx/>
              <a:buSzTx/>
              <a:buFontTx/>
              <a:buNone/>
              <a:tabLst/>
              <a:defRPr/>
            </a:pPr>
            <a:r>
              <a:rPr lang="en-AU" sz="3200" i="1" dirty="0">
                <a:solidFill>
                  <a:prstClr val="black"/>
                </a:solidFill>
                <a:latin typeface="Open Sans" panose="020B0606030504020204" pitchFamily="34" charset="0"/>
                <a:ea typeface="Open Sans" panose="020B0606030504020204" pitchFamily="34" charset="0"/>
                <a:cs typeface="Open Sans" panose="020B0606030504020204" pitchFamily="34" charset="0"/>
              </a:rPr>
              <a:t>Religious Affections</a:t>
            </a:r>
            <a:endParaRPr kumimoji="0" lang="en-AU" sz="3200" b="0"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4422703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3280E7-7842-4772-7676-41B0EA5CD01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309BD82-313C-FCD5-5734-5D75237E6F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itle 1">
            <a:extLst>
              <a:ext uri="{FF2B5EF4-FFF2-40B4-BE49-F238E27FC236}">
                <a16:creationId xmlns:a16="http://schemas.microsoft.com/office/drawing/2014/main" id="{0A47D72A-6FAE-808B-D9E9-CF3F89E73E7F}"/>
              </a:ext>
            </a:extLst>
          </p:cNvPr>
          <p:cNvSpPr txBox="1">
            <a:spLocks/>
          </p:cNvSpPr>
          <p:nvPr/>
        </p:nvSpPr>
        <p:spPr>
          <a:xfrm>
            <a:off x="2724827" y="512359"/>
            <a:ext cx="8587184" cy="10092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6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ACTS 8:4-24</a:t>
            </a:r>
            <a:endParaRPr kumimoji="0" lang="en-US" sz="60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6" name="TextBox 5">
            <a:extLst>
              <a:ext uri="{FF2B5EF4-FFF2-40B4-BE49-F238E27FC236}">
                <a16:creationId xmlns:a16="http://schemas.microsoft.com/office/drawing/2014/main" id="{B8E411C6-BBAE-CE17-0EC5-A29E992552A6}"/>
              </a:ext>
            </a:extLst>
          </p:cNvPr>
          <p:cNvSpPr txBox="1"/>
          <p:nvPr/>
        </p:nvSpPr>
        <p:spPr>
          <a:xfrm>
            <a:off x="2724827" y="1709504"/>
            <a:ext cx="8776456" cy="4739759"/>
          </a:xfrm>
          <a:prstGeom prst="rect">
            <a:avLst/>
          </a:prstGeom>
          <a:noFill/>
        </p:spPr>
        <p:txBody>
          <a:bodyPr wrap="square">
            <a:spAutoFit/>
          </a:bodyPr>
          <a:lstStyle/>
          <a:p>
            <a:pPr algn="just"/>
            <a:r>
              <a:rPr lang="en-AU" sz="3400" baseline="30000" dirty="0">
                <a:latin typeface="Open Sans" panose="020B0606030504020204" pitchFamily="34" charset="0"/>
                <a:ea typeface="Open Sans" panose="020B0606030504020204" pitchFamily="34" charset="0"/>
                <a:cs typeface="Open Sans" panose="020B0606030504020204" pitchFamily="34" charset="0"/>
              </a:rPr>
              <a:t>4 </a:t>
            </a:r>
            <a:r>
              <a:rPr lang="en-AU" sz="3400" dirty="0">
                <a:latin typeface="Open Sans" panose="020B0606030504020204" pitchFamily="34" charset="0"/>
                <a:ea typeface="Open Sans" panose="020B0606030504020204" pitchFamily="34" charset="0"/>
                <a:cs typeface="Open Sans" panose="020B0606030504020204" pitchFamily="34" charset="0"/>
              </a:rPr>
              <a:t>Those who had been scattered preached the word wherever they went. </a:t>
            </a:r>
            <a:r>
              <a:rPr lang="en-AU" sz="3400" baseline="30000" dirty="0">
                <a:latin typeface="Open Sans" panose="020B0606030504020204" pitchFamily="34" charset="0"/>
                <a:ea typeface="Open Sans" panose="020B0606030504020204" pitchFamily="34" charset="0"/>
                <a:cs typeface="Open Sans" panose="020B0606030504020204" pitchFamily="34" charset="0"/>
              </a:rPr>
              <a:t>5 </a:t>
            </a:r>
            <a:r>
              <a:rPr lang="en-AU" sz="3400" dirty="0">
                <a:latin typeface="Open Sans" panose="020B0606030504020204" pitchFamily="34" charset="0"/>
                <a:ea typeface="Open Sans" panose="020B0606030504020204" pitchFamily="34" charset="0"/>
                <a:cs typeface="Open Sans" panose="020B0606030504020204" pitchFamily="34" charset="0"/>
              </a:rPr>
              <a:t>Philip went down to a city in Samaria and proclaimed the Messiah there. </a:t>
            </a:r>
            <a:r>
              <a:rPr lang="en-AU" sz="3400" baseline="30000" dirty="0">
                <a:latin typeface="Open Sans" panose="020B0606030504020204" pitchFamily="34" charset="0"/>
                <a:ea typeface="Open Sans" panose="020B0606030504020204" pitchFamily="34" charset="0"/>
                <a:cs typeface="Open Sans" panose="020B0606030504020204" pitchFamily="34" charset="0"/>
              </a:rPr>
              <a:t>6 </a:t>
            </a:r>
            <a:r>
              <a:rPr lang="en-AU" sz="3400" dirty="0">
                <a:latin typeface="Open Sans" panose="020B0606030504020204" pitchFamily="34" charset="0"/>
                <a:ea typeface="Open Sans" panose="020B0606030504020204" pitchFamily="34" charset="0"/>
                <a:cs typeface="Open Sans" panose="020B0606030504020204" pitchFamily="34" charset="0"/>
              </a:rPr>
              <a:t>When the crowds heard Philip and saw the signs he performed, they all paid close attention to what he said.</a:t>
            </a:r>
            <a:r>
              <a:rPr lang="en-AU" sz="3200" baseline="30000" dirty="0">
                <a:latin typeface="Open Sans" panose="020B0606030504020204" pitchFamily="34" charset="0"/>
                <a:ea typeface="Open Sans" panose="020B0606030504020204" pitchFamily="34" charset="0"/>
                <a:cs typeface="Open Sans" panose="020B0606030504020204" pitchFamily="34" charset="0"/>
              </a:rPr>
              <a:t> 7 </a:t>
            </a:r>
            <a:r>
              <a:rPr lang="en-AU" sz="3200" dirty="0">
                <a:latin typeface="Open Sans" panose="020B0606030504020204" pitchFamily="34" charset="0"/>
                <a:ea typeface="Open Sans" panose="020B0606030504020204" pitchFamily="34" charset="0"/>
                <a:cs typeface="Open Sans" panose="020B0606030504020204" pitchFamily="34" charset="0"/>
              </a:rPr>
              <a:t>For with shrieks, impure spirits came out of many, and many who were </a:t>
            </a:r>
            <a:r>
              <a:rPr lang="en-AU" sz="3200" dirty="0" err="1">
                <a:latin typeface="Open Sans" panose="020B0606030504020204" pitchFamily="34" charset="0"/>
                <a:ea typeface="Open Sans" panose="020B0606030504020204" pitchFamily="34" charset="0"/>
                <a:cs typeface="Open Sans" panose="020B0606030504020204" pitchFamily="34" charset="0"/>
              </a:rPr>
              <a:t>paralyzed</a:t>
            </a:r>
            <a:r>
              <a:rPr lang="en-AU" sz="3200" dirty="0">
                <a:latin typeface="Open Sans" panose="020B0606030504020204" pitchFamily="34" charset="0"/>
                <a:ea typeface="Open Sans" panose="020B0606030504020204" pitchFamily="34" charset="0"/>
                <a:cs typeface="Open Sans" panose="020B0606030504020204" pitchFamily="34" charset="0"/>
              </a:rPr>
              <a:t> or lame were healed. </a:t>
            </a:r>
            <a:endParaRPr lang="en-AU" sz="3400" baseline="30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5017540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C4E466-D93A-7484-A200-FCD49F6DFEF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4535F77-27D9-16B2-8B9F-F12131DED8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FDAD06E6-0519-9FFE-9B74-4185D800AB89}"/>
              </a:ext>
            </a:extLst>
          </p:cNvPr>
          <p:cNvSpPr txBox="1"/>
          <p:nvPr/>
        </p:nvSpPr>
        <p:spPr>
          <a:xfrm>
            <a:off x="2812025" y="546425"/>
            <a:ext cx="8603226" cy="6017032"/>
          </a:xfrm>
          <a:prstGeom prst="rect">
            <a:avLst/>
          </a:prstGeom>
          <a:noFill/>
        </p:spPr>
        <p:txBody>
          <a:bodyPr wrap="square">
            <a:spAutoFit/>
          </a:bodyPr>
          <a:lstStyle/>
          <a:p>
            <a:pPr algn="just"/>
            <a:r>
              <a:rPr lang="en-AU" sz="3400" baseline="30000" dirty="0">
                <a:latin typeface="Open Sans" panose="020B0606030504020204" pitchFamily="34" charset="0"/>
                <a:ea typeface="Open Sans" panose="020B0606030504020204" pitchFamily="34" charset="0"/>
                <a:cs typeface="Open Sans" panose="020B0606030504020204" pitchFamily="34" charset="0"/>
              </a:rPr>
              <a:t>8 </a:t>
            </a:r>
            <a:r>
              <a:rPr lang="en-AU" sz="3400" dirty="0">
                <a:latin typeface="Open Sans" panose="020B0606030504020204" pitchFamily="34" charset="0"/>
                <a:ea typeface="Open Sans" panose="020B0606030504020204" pitchFamily="34" charset="0"/>
                <a:cs typeface="Open Sans" panose="020B0606030504020204" pitchFamily="34" charset="0"/>
              </a:rPr>
              <a:t>So there was great joy in that city.</a:t>
            </a:r>
            <a:r>
              <a:rPr lang="en-AU" sz="3400" baseline="30000" dirty="0">
                <a:latin typeface="Open Sans" panose="020B0606030504020204" pitchFamily="34" charset="0"/>
                <a:ea typeface="Open Sans" panose="020B0606030504020204" pitchFamily="34" charset="0"/>
                <a:cs typeface="Open Sans" panose="020B0606030504020204" pitchFamily="34" charset="0"/>
              </a:rPr>
              <a:t> </a:t>
            </a:r>
          </a:p>
          <a:p>
            <a:pPr algn="just"/>
            <a:r>
              <a:rPr lang="en-AU" sz="3400" baseline="30000" dirty="0">
                <a:latin typeface="Open Sans" panose="020B0606030504020204" pitchFamily="34" charset="0"/>
                <a:ea typeface="Open Sans" panose="020B0606030504020204" pitchFamily="34" charset="0"/>
                <a:cs typeface="Open Sans" panose="020B0606030504020204" pitchFamily="34" charset="0"/>
              </a:rPr>
              <a:t>9 </a:t>
            </a:r>
            <a:r>
              <a:rPr lang="en-AU" sz="3400" dirty="0">
                <a:latin typeface="Open Sans" panose="020B0606030504020204" pitchFamily="34" charset="0"/>
                <a:ea typeface="Open Sans" panose="020B0606030504020204" pitchFamily="34" charset="0"/>
                <a:cs typeface="Open Sans" panose="020B0606030504020204" pitchFamily="34" charset="0"/>
              </a:rPr>
              <a:t>Now for some time a man named Simon had practiced sorcery in the city and amazed all the people of Samaria. </a:t>
            </a:r>
          </a:p>
          <a:p>
            <a:pPr algn="just"/>
            <a:r>
              <a:rPr lang="en-AU" sz="3400" dirty="0">
                <a:latin typeface="Open Sans" panose="020B0606030504020204" pitchFamily="34" charset="0"/>
                <a:ea typeface="Open Sans" panose="020B0606030504020204" pitchFamily="34" charset="0"/>
                <a:cs typeface="Open Sans" panose="020B0606030504020204" pitchFamily="34" charset="0"/>
              </a:rPr>
              <a:t>He boasted that he was someone great, </a:t>
            </a:r>
            <a:r>
              <a:rPr lang="en-AU" sz="3400" baseline="30000" dirty="0">
                <a:latin typeface="Open Sans" panose="020B0606030504020204" pitchFamily="34" charset="0"/>
                <a:ea typeface="Open Sans" panose="020B0606030504020204" pitchFamily="34" charset="0"/>
                <a:cs typeface="Open Sans" panose="020B0606030504020204" pitchFamily="34" charset="0"/>
              </a:rPr>
              <a:t>10 </a:t>
            </a:r>
            <a:r>
              <a:rPr lang="en-AU" sz="3400" dirty="0">
                <a:latin typeface="Open Sans" panose="020B0606030504020204" pitchFamily="34" charset="0"/>
                <a:ea typeface="Open Sans" panose="020B0606030504020204" pitchFamily="34" charset="0"/>
                <a:cs typeface="Open Sans" panose="020B0606030504020204" pitchFamily="34" charset="0"/>
              </a:rPr>
              <a:t>and all the people, both high and low, gave him their attention and exclaimed, “This man is rightly called the Great Power of God.” </a:t>
            </a:r>
            <a:r>
              <a:rPr lang="en-AU" sz="3400" baseline="30000" dirty="0">
                <a:latin typeface="Open Sans" panose="020B0606030504020204" pitchFamily="34" charset="0"/>
                <a:ea typeface="Open Sans" panose="020B0606030504020204" pitchFamily="34" charset="0"/>
                <a:cs typeface="Open Sans" panose="020B0606030504020204" pitchFamily="34" charset="0"/>
              </a:rPr>
              <a:t>11 </a:t>
            </a:r>
            <a:r>
              <a:rPr lang="en-AU" sz="3400" dirty="0">
                <a:latin typeface="Open Sans" panose="020B0606030504020204" pitchFamily="34" charset="0"/>
                <a:ea typeface="Open Sans" panose="020B0606030504020204" pitchFamily="34" charset="0"/>
                <a:cs typeface="Open Sans" panose="020B0606030504020204" pitchFamily="34" charset="0"/>
              </a:rPr>
              <a:t>They followed him because he had amazed them for a long time with his sorcery. </a:t>
            </a:r>
          </a:p>
        </p:txBody>
      </p:sp>
    </p:spTree>
    <p:extLst>
      <p:ext uri="{BB962C8B-B14F-4D97-AF65-F5344CB8AC3E}">
        <p14:creationId xmlns:p14="http://schemas.microsoft.com/office/powerpoint/2010/main" val="3700881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C33588-D39C-B471-3EA6-329BB301DDE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DB0631B-4A2D-D314-62B6-A50AD39761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C13DD4C7-EDC7-0F28-1219-EE17AD46C284}"/>
              </a:ext>
            </a:extLst>
          </p:cNvPr>
          <p:cNvSpPr txBox="1"/>
          <p:nvPr/>
        </p:nvSpPr>
        <p:spPr>
          <a:xfrm>
            <a:off x="2694036" y="558136"/>
            <a:ext cx="8740880" cy="6017032"/>
          </a:xfrm>
          <a:prstGeom prst="rect">
            <a:avLst/>
          </a:prstGeom>
          <a:noFill/>
        </p:spPr>
        <p:txBody>
          <a:bodyPr wrap="square">
            <a:spAutoFit/>
          </a:bodyPr>
          <a:lstStyle/>
          <a:p>
            <a:pPr algn="just"/>
            <a:r>
              <a:rPr lang="en-AU" sz="3400" baseline="30000" dirty="0">
                <a:solidFill>
                  <a:prstClr val="black"/>
                </a:solidFill>
                <a:latin typeface="Open Sans" panose="020B0606030504020204" pitchFamily="34" charset="0"/>
                <a:ea typeface="Open Sans" panose="020B0606030504020204" pitchFamily="34" charset="0"/>
                <a:cs typeface="Open Sans" panose="020B0606030504020204" pitchFamily="34" charset="0"/>
              </a:rPr>
              <a:t>12 </a:t>
            </a:r>
            <a:r>
              <a:rPr lang="en-AU" sz="3400" dirty="0">
                <a:solidFill>
                  <a:prstClr val="black"/>
                </a:solidFill>
                <a:latin typeface="Open Sans" panose="020B0606030504020204" pitchFamily="34" charset="0"/>
                <a:ea typeface="Open Sans" panose="020B0606030504020204" pitchFamily="34" charset="0"/>
                <a:cs typeface="Open Sans" panose="020B0606030504020204" pitchFamily="34" charset="0"/>
              </a:rPr>
              <a:t>But when they believed Philip as he proclaimed the good news of the kingdom of God and the name of Jesus Christ, they were baptized, both men and women.</a:t>
            </a:r>
          </a:p>
          <a:p>
            <a:pPr algn="just"/>
            <a:r>
              <a:rPr lang="en-AU" sz="3400" baseline="30000" dirty="0">
                <a:solidFill>
                  <a:prstClr val="black"/>
                </a:solidFill>
                <a:latin typeface="Open Sans" panose="020B0606030504020204" pitchFamily="34" charset="0"/>
                <a:ea typeface="Open Sans" panose="020B0606030504020204" pitchFamily="34" charset="0"/>
                <a:cs typeface="Open Sans" panose="020B0606030504020204" pitchFamily="34" charset="0"/>
              </a:rPr>
              <a:t>13 </a:t>
            </a:r>
            <a:r>
              <a:rPr lang="en-AU" sz="3400" dirty="0">
                <a:solidFill>
                  <a:prstClr val="black"/>
                </a:solidFill>
                <a:latin typeface="Open Sans" panose="020B0606030504020204" pitchFamily="34" charset="0"/>
                <a:ea typeface="Open Sans" panose="020B0606030504020204" pitchFamily="34" charset="0"/>
                <a:cs typeface="Open Sans" panose="020B0606030504020204" pitchFamily="34" charset="0"/>
              </a:rPr>
              <a:t>Simon himself believed and was baptized. And he followed Philip everywhere, astonished by the great signs and miracles he saw.</a:t>
            </a:r>
          </a:p>
          <a:p>
            <a:pPr algn="just"/>
            <a:r>
              <a:rPr lang="en-AU" sz="3400" baseline="30000" dirty="0">
                <a:solidFill>
                  <a:prstClr val="black"/>
                </a:solidFill>
                <a:latin typeface="Open Sans" panose="020B0606030504020204" pitchFamily="34" charset="0"/>
                <a:ea typeface="Open Sans" panose="020B0606030504020204" pitchFamily="34" charset="0"/>
                <a:cs typeface="Open Sans" panose="020B0606030504020204" pitchFamily="34" charset="0"/>
              </a:rPr>
              <a:t> 14 </a:t>
            </a:r>
            <a:r>
              <a:rPr lang="en-AU" sz="3400" dirty="0">
                <a:solidFill>
                  <a:prstClr val="black"/>
                </a:solidFill>
                <a:latin typeface="Open Sans" panose="020B0606030504020204" pitchFamily="34" charset="0"/>
                <a:ea typeface="Open Sans" panose="020B0606030504020204" pitchFamily="34" charset="0"/>
                <a:cs typeface="Open Sans" panose="020B0606030504020204" pitchFamily="34" charset="0"/>
              </a:rPr>
              <a:t>When the apostles in Jerusalem heard that Samaria had accepted the word of God, they sent Peter and John to Samaria.</a:t>
            </a:r>
            <a:endParaRPr kumimoji="0" lang="en-US" sz="3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726830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1F627F-695C-69DF-0E3A-67438A3927C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072B789-5212-2D90-0054-8D1E58EE7D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33EE97F9-262E-7BF9-14CB-5A4DF90071B3}"/>
              </a:ext>
            </a:extLst>
          </p:cNvPr>
          <p:cNvSpPr txBox="1"/>
          <p:nvPr/>
        </p:nvSpPr>
        <p:spPr>
          <a:xfrm>
            <a:off x="2841522" y="768464"/>
            <a:ext cx="8672052" cy="4939814"/>
          </a:xfrm>
          <a:prstGeom prst="rect">
            <a:avLst/>
          </a:prstGeom>
          <a:noFill/>
        </p:spPr>
        <p:txBody>
          <a:bodyPr wrap="square">
            <a:spAutoFit/>
          </a:bodyPr>
          <a:lstStyle/>
          <a:p>
            <a:pPr algn="just"/>
            <a:r>
              <a:rPr lang="en-AU" sz="3500" baseline="30000" dirty="0">
                <a:solidFill>
                  <a:prstClr val="black"/>
                </a:solidFill>
                <a:latin typeface="Open Sans" panose="020B0606030504020204" pitchFamily="34" charset="0"/>
                <a:ea typeface="Open Sans" panose="020B0606030504020204" pitchFamily="34" charset="0"/>
                <a:cs typeface="Open Sans" panose="020B0606030504020204" pitchFamily="34" charset="0"/>
              </a:rPr>
              <a:t>15 </a:t>
            </a:r>
            <a:r>
              <a:rPr lang="en-AU" sz="3500" dirty="0">
                <a:solidFill>
                  <a:prstClr val="black"/>
                </a:solidFill>
                <a:latin typeface="Open Sans" panose="020B0606030504020204" pitchFamily="34" charset="0"/>
                <a:ea typeface="Open Sans" panose="020B0606030504020204" pitchFamily="34" charset="0"/>
                <a:cs typeface="Open Sans" panose="020B0606030504020204" pitchFamily="34" charset="0"/>
              </a:rPr>
              <a:t>When they arrived, they prayed for the new believers there that they might receive the Holy Spirit, </a:t>
            </a:r>
            <a:r>
              <a:rPr lang="en-AU" sz="3500" baseline="30000" dirty="0">
                <a:solidFill>
                  <a:prstClr val="black"/>
                </a:solidFill>
                <a:latin typeface="Open Sans" panose="020B0606030504020204" pitchFamily="34" charset="0"/>
                <a:ea typeface="Open Sans" panose="020B0606030504020204" pitchFamily="34" charset="0"/>
                <a:cs typeface="Open Sans" panose="020B0606030504020204" pitchFamily="34" charset="0"/>
              </a:rPr>
              <a:t>16 </a:t>
            </a:r>
            <a:r>
              <a:rPr lang="en-AU" sz="3500" dirty="0">
                <a:solidFill>
                  <a:prstClr val="black"/>
                </a:solidFill>
                <a:latin typeface="Open Sans" panose="020B0606030504020204" pitchFamily="34" charset="0"/>
                <a:ea typeface="Open Sans" panose="020B0606030504020204" pitchFamily="34" charset="0"/>
                <a:cs typeface="Open Sans" panose="020B0606030504020204" pitchFamily="34" charset="0"/>
              </a:rPr>
              <a:t>because the Holy Spirit had not yet come on any of them; they had simply been baptized in the name of the Lord Jesus. </a:t>
            </a:r>
          </a:p>
          <a:p>
            <a:pPr algn="just"/>
            <a:r>
              <a:rPr lang="en-AU" sz="3500" baseline="30000" dirty="0">
                <a:solidFill>
                  <a:prstClr val="black"/>
                </a:solidFill>
                <a:latin typeface="Open Sans" panose="020B0606030504020204" pitchFamily="34" charset="0"/>
                <a:ea typeface="Open Sans" panose="020B0606030504020204" pitchFamily="34" charset="0"/>
                <a:cs typeface="Open Sans" panose="020B0606030504020204" pitchFamily="34" charset="0"/>
              </a:rPr>
              <a:t>17 </a:t>
            </a:r>
            <a:r>
              <a:rPr lang="en-AU" sz="3500" dirty="0">
                <a:solidFill>
                  <a:prstClr val="black"/>
                </a:solidFill>
                <a:latin typeface="Open Sans" panose="020B0606030504020204" pitchFamily="34" charset="0"/>
                <a:ea typeface="Open Sans" panose="020B0606030504020204" pitchFamily="34" charset="0"/>
                <a:cs typeface="Open Sans" panose="020B0606030504020204" pitchFamily="34" charset="0"/>
              </a:rPr>
              <a:t>Then Peter and John placed their hands on them, and they received the Holy Spirit. </a:t>
            </a:r>
            <a:endParaRPr kumimoji="0" lang="en-US" sz="35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0972427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084E8E-9A46-A83C-0DC9-2D1F87BDE29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3CAC1AE-0594-EB87-8FA9-E1F716DF1D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935C58A9-663A-3AE9-89AC-066E86DBF963}"/>
              </a:ext>
            </a:extLst>
          </p:cNvPr>
          <p:cNvSpPr txBox="1"/>
          <p:nvPr/>
        </p:nvSpPr>
        <p:spPr>
          <a:xfrm>
            <a:off x="2880851" y="689788"/>
            <a:ext cx="8347588" cy="5478423"/>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3500" b="0" i="0" u="none" strike="noStrike" kern="1200" cap="none" spc="0" normalizeH="0" baseline="3000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18 </a:t>
            </a:r>
            <a:r>
              <a:rPr kumimoji="0" lang="en-AU" sz="35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When Simon saw that the Spirit was given at the laying on of the apostles’ hands, he offered them money </a:t>
            </a:r>
            <a:r>
              <a:rPr kumimoji="0" lang="en-AU" sz="3500" b="0" i="0" u="none" strike="noStrike" kern="1200" cap="none" spc="0" normalizeH="0" baseline="3000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19 </a:t>
            </a:r>
            <a:r>
              <a:rPr kumimoji="0" lang="en-AU" sz="35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and said, “Give me also this ability so that everyone on whom I lay my hands may receive the Holy Spirit.”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3500" b="0" i="0" u="none" strike="noStrike" kern="1200" cap="none" spc="0" normalizeH="0" baseline="3000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20 </a:t>
            </a:r>
            <a:r>
              <a:rPr kumimoji="0" lang="en-AU" sz="35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Peter answered: “May your money perish with you, because you thought you could buy the gift of God with money! </a:t>
            </a:r>
            <a:endParaRPr kumimoji="0" lang="en-US" sz="35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9468190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8060B-F4B5-F800-BCF3-EC6CF4EA111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488B8A7-408B-69E2-F26D-2AE289CEC6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943544BB-B65E-9B0C-A9B6-618D12434767}"/>
              </a:ext>
            </a:extLst>
          </p:cNvPr>
          <p:cNvSpPr txBox="1"/>
          <p:nvPr/>
        </p:nvSpPr>
        <p:spPr>
          <a:xfrm>
            <a:off x="3077497" y="438271"/>
            <a:ext cx="8023123" cy="618630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3500" b="0" i="0" u="none" strike="noStrike" kern="1200" cap="none" spc="0" normalizeH="0" baseline="3000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21 </a:t>
            </a:r>
            <a:r>
              <a:rPr kumimoji="0" lang="en-AU" sz="35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You have no part or share in this ministry, because your heart is not right before God. </a:t>
            </a:r>
            <a:r>
              <a:rPr kumimoji="0" lang="en-AU" sz="3500" b="0" i="0" u="none" strike="noStrike" kern="1200" cap="none" spc="0" normalizeH="0" baseline="3000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22 </a:t>
            </a:r>
            <a:r>
              <a:rPr kumimoji="0" lang="en-AU" sz="35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Repent of this wickedness and pray to the Lord in the hope that he may forgive you for having such a thought in your heart. </a:t>
            </a:r>
            <a:r>
              <a:rPr kumimoji="0" lang="en-AU" sz="3500" b="0" i="0" u="none" strike="noStrike" kern="1200" cap="none" spc="0" normalizeH="0" baseline="3000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23 </a:t>
            </a:r>
            <a:r>
              <a:rPr kumimoji="0" lang="en-AU" sz="35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For I see that you are full of bitterness and captive to sin.”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3500" b="0" i="0" u="none" strike="noStrike" kern="1200" cap="none" spc="0" normalizeH="0" baseline="3000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24 </a:t>
            </a:r>
            <a:r>
              <a:rPr kumimoji="0" lang="en-AU" sz="35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Then Simon answered, “Pray to the Lord for me so that nothing you have said may happen to me.”</a:t>
            </a:r>
          </a:p>
        </p:txBody>
      </p:sp>
    </p:spTree>
    <p:extLst>
      <p:ext uri="{BB962C8B-B14F-4D97-AF65-F5344CB8AC3E}">
        <p14:creationId xmlns:p14="http://schemas.microsoft.com/office/powerpoint/2010/main" val="35952847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27E024-3912-3998-5EB1-F1911A511E0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5DE580D-B1E2-CE9A-DDD8-99CB2797C3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itle 1">
            <a:extLst>
              <a:ext uri="{FF2B5EF4-FFF2-40B4-BE49-F238E27FC236}">
                <a16:creationId xmlns:a16="http://schemas.microsoft.com/office/drawing/2014/main" id="{56DE2EC4-ED62-25B7-87E3-1E7C370242CA}"/>
              </a:ext>
            </a:extLst>
          </p:cNvPr>
          <p:cNvSpPr txBox="1">
            <a:spLocks/>
          </p:cNvSpPr>
          <p:nvPr/>
        </p:nvSpPr>
        <p:spPr>
          <a:xfrm>
            <a:off x="2797603" y="604329"/>
            <a:ext cx="8440667" cy="10092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Counter the Culture</a:t>
            </a:r>
          </a:p>
        </p:txBody>
      </p:sp>
      <p:sp>
        <p:nvSpPr>
          <p:cNvPr id="6" name="TextBox 5">
            <a:extLst>
              <a:ext uri="{FF2B5EF4-FFF2-40B4-BE49-F238E27FC236}">
                <a16:creationId xmlns:a16="http://schemas.microsoft.com/office/drawing/2014/main" id="{C447F3BB-1D16-E610-7C2E-AE57B88686D9}"/>
              </a:ext>
            </a:extLst>
          </p:cNvPr>
          <p:cNvSpPr txBox="1"/>
          <p:nvPr/>
        </p:nvSpPr>
        <p:spPr>
          <a:xfrm>
            <a:off x="2797603" y="2566342"/>
            <a:ext cx="8529157" cy="3785652"/>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AU" sz="2800" kern="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Philip went down to a city in Samaria and proclaimed the Messiah there.</a:t>
            </a:r>
            <a:r>
              <a:rPr lang="en-AU" sz="2800" kern="0" baseline="300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AU" sz="2800" kern="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When the crowds heard Philip and saw the signs he performed, they all paid close attention to what he said.</a:t>
            </a:r>
            <a:r>
              <a:rPr lang="en-AU" sz="2800" kern="0" baseline="300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AU" sz="2800" kern="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For with shrieks, impure spirits came out of many, and many who were paralysed or lame were healed.</a:t>
            </a:r>
            <a:endParaRPr kumimoji="0" lang="en-US" sz="2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ACTS 8:5-7</a:t>
            </a:r>
          </a:p>
        </p:txBody>
      </p:sp>
    </p:spTree>
    <p:extLst>
      <p:ext uri="{BB962C8B-B14F-4D97-AF65-F5344CB8AC3E}">
        <p14:creationId xmlns:p14="http://schemas.microsoft.com/office/powerpoint/2010/main" val="36128403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A0342-855C-3D51-E1CA-9E912D88636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1C5CB50-1F3E-A554-7552-EEB2CBADB6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Freeform 4">
            <a:extLst>
              <a:ext uri="{FF2B5EF4-FFF2-40B4-BE49-F238E27FC236}">
                <a16:creationId xmlns:a16="http://schemas.microsoft.com/office/drawing/2014/main" id="{29908BE6-673F-0176-4C26-6DCEE80DD810}"/>
              </a:ext>
            </a:extLst>
          </p:cNvPr>
          <p:cNvSpPr/>
          <p:nvPr/>
        </p:nvSpPr>
        <p:spPr>
          <a:xfrm>
            <a:off x="2023069" y="0"/>
            <a:ext cx="10168932" cy="6858000"/>
          </a:xfrm>
          <a:custGeom>
            <a:avLst/>
            <a:gdLst/>
            <a:ahLst/>
            <a:cxnLst/>
            <a:rect l="l" t="t" r="r" b="b"/>
            <a:pathLst>
              <a:path w="12014015" h="8229600">
                <a:moveTo>
                  <a:pt x="0" y="0"/>
                </a:moveTo>
                <a:lnTo>
                  <a:pt x="12014015" y="0"/>
                </a:lnTo>
                <a:lnTo>
                  <a:pt x="12014015" y="8229600"/>
                </a:lnTo>
                <a:lnTo>
                  <a:pt x="0" y="8229600"/>
                </a:lnTo>
                <a:lnTo>
                  <a:pt x="0" y="0"/>
                </a:lnTo>
                <a:close/>
              </a:path>
            </a:pathLst>
          </a:custGeom>
          <a:blipFill>
            <a:blip r:embed="rId3"/>
            <a:stretch>
              <a:fillRect/>
            </a:stretch>
          </a:blipFill>
        </p:spPr>
        <p:txBody>
          <a:bodyPr/>
          <a:lstStyle/>
          <a:p>
            <a:endParaRPr lang="en-AU"/>
          </a:p>
        </p:txBody>
      </p:sp>
    </p:spTree>
    <p:extLst>
      <p:ext uri="{BB962C8B-B14F-4D97-AF65-F5344CB8AC3E}">
        <p14:creationId xmlns:p14="http://schemas.microsoft.com/office/powerpoint/2010/main" val="14013707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290E0-B9FB-33D0-F153-EC7C5C310C5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444E04C-7A47-3949-00F1-57F253A57A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7745CDAC-9D0A-03FB-3B19-B47D0662D445}"/>
              </a:ext>
            </a:extLst>
          </p:cNvPr>
          <p:cNvSpPr txBox="1"/>
          <p:nvPr/>
        </p:nvSpPr>
        <p:spPr>
          <a:xfrm>
            <a:off x="3138868" y="2258388"/>
            <a:ext cx="7873261" cy="3970318"/>
          </a:xfrm>
          <a:prstGeom prst="rect">
            <a:avLst/>
          </a:prstGeom>
          <a:noFill/>
        </p:spPr>
        <p:txBody>
          <a:bodyPr wrap="square">
            <a:spAutoFit/>
          </a:bodyPr>
          <a:lstStyle/>
          <a:p>
            <a:pPr lvl="0" algn="just">
              <a:defRPr/>
            </a:pPr>
            <a:r>
              <a:rPr lang="en-AU" sz="3600" dirty="0">
                <a:latin typeface="Open Sans" panose="020B0606030504020204" pitchFamily="34" charset="0"/>
                <a:ea typeface="Open Sans" panose="020B0606030504020204" pitchFamily="34" charset="0"/>
                <a:cs typeface="Open Sans" panose="020B0606030504020204" pitchFamily="34" charset="0"/>
              </a:rPr>
              <a:t>I am the vine; you are the branches. If you remain in me and I in you, you will bear much fruit; apart from me you can do nothing. </a:t>
            </a:r>
            <a:endParaRPr kumimoji="0" lang="en-US"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br>
              <a:rPr kumimoji="0" lang="en-US"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br>
            <a:r>
              <a:rPr kumimoji="0" lang="en-US" sz="3600" b="0" i="1"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AU"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JOHN 15:5</a:t>
            </a:r>
          </a:p>
        </p:txBody>
      </p:sp>
    </p:spTree>
    <p:extLst>
      <p:ext uri="{BB962C8B-B14F-4D97-AF65-F5344CB8AC3E}">
        <p14:creationId xmlns:p14="http://schemas.microsoft.com/office/powerpoint/2010/main" val="18339905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A181AC-928D-4884-3648-113895473F3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CE62CC0-DFB6-3525-CA1E-770AB5B648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C4A6D4D3-7D0E-DE80-6F98-7A94D1F6198D}"/>
              </a:ext>
            </a:extLst>
          </p:cNvPr>
          <p:cNvPicPr>
            <a:picLocks noChangeAspect="1"/>
          </p:cNvPicPr>
          <p:nvPr/>
        </p:nvPicPr>
        <p:blipFill>
          <a:blip r:embed="rId3"/>
          <a:stretch>
            <a:fillRect/>
          </a:stretch>
        </p:blipFill>
        <p:spPr>
          <a:xfrm>
            <a:off x="2005353" y="0"/>
            <a:ext cx="10186648" cy="6858000"/>
          </a:xfrm>
          <a:prstGeom prst="rect">
            <a:avLst/>
          </a:prstGeom>
        </p:spPr>
      </p:pic>
      <p:sp>
        <p:nvSpPr>
          <p:cNvPr id="9" name="TextBox 8">
            <a:extLst>
              <a:ext uri="{FF2B5EF4-FFF2-40B4-BE49-F238E27FC236}">
                <a16:creationId xmlns:a16="http://schemas.microsoft.com/office/drawing/2014/main" id="{E714B11D-1AC0-9485-D233-ABB96CBE6B23}"/>
              </a:ext>
            </a:extLst>
          </p:cNvPr>
          <p:cNvSpPr txBox="1"/>
          <p:nvPr/>
        </p:nvSpPr>
        <p:spPr>
          <a:xfrm>
            <a:off x="2005352" y="6585614"/>
            <a:ext cx="10186648" cy="307777"/>
          </a:xfrm>
          <a:prstGeom prst="rect">
            <a:avLst/>
          </a:prstGeom>
          <a:noFill/>
        </p:spPr>
        <p:txBody>
          <a:bodyPr wrap="square">
            <a:spAutoFit/>
          </a:bodyPr>
          <a:lstStyle/>
          <a:p>
            <a:pPr algn="ctr"/>
            <a:r>
              <a:rPr lang="en-AU" sz="1400" b="0" i="0" dirty="0">
                <a:effectLst/>
                <a:latin typeface="Open Sans" panose="020B0606030504020204" pitchFamily="34" charset="0"/>
                <a:ea typeface="Open Sans" panose="020B0606030504020204" pitchFamily="34" charset="0"/>
                <a:cs typeface="Open Sans" panose="020B0606030504020204" pitchFamily="34" charset="0"/>
              </a:rPr>
              <a:t>Photo by </a:t>
            </a:r>
            <a:r>
              <a:rPr lang="en-AU" sz="1400" b="0" i="0" dirty="0">
                <a:effectLst/>
                <a:latin typeface="Open Sans" panose="020B0606030504020204" pitchFamily="34" charset="0"/>
                <a:ea typeface="Open Sans" panose="020B0606030504020204" pitchFamily="34" charset="0"/>
                <a:cs typeface="Open Sans" panose="020B0606030504020204" pitchFamily="34" charset="0"/>
                <a:hlinkClick r:id="rId4">
                  <a:extLst>
                    <a:ext uri="{A12FA001-AC4F-418D-AE19-62706E023703}">
                      <ahyp:hlinkClr xmlns:ahyp="http://schemas.microsoft.com/office/drawing/2018/hyperlinkcolor" val="tx"/>
                    </a:ext>
                  </a:extLst>
                </a:hlinkClick>
              </a:rPr>
              <a:t>Paolo </a:t>
            </a:r>
            <a:r>
              <a:rPr lang="en-AU" sz="1400" b="0" i="0" dirty="0" err="1">
                <a:effectLst/>
                <a:latin typeface="Open Sans" panose="020B0606030504020204" pitchFamily="34" charset="0"/>
                <a:ea typeface="Open Sans" panose="020B0606030504020204" pitchFamily="34" charset="0"/>
                <a:cs typeface="Open Sans" panose="020B0606030504020204" pitchFamily="34" charset="0"/>
                <a:hlinkClick r:id="rId4">
                  <a:extLst>
                    <a:ext uri="{A12FA001-AC4F-418D-AE19-62706E023703}">
                      <ahyp:hlinkClr xmlns:ahyp="http://schemas.microsoft.com/office/drawing/2018/hyperlinkcolor" val="tx"/>
                    </a:ext>
                  </a:extLst>
                </a:hlinkClick>
              </a:rPr>
              <a:t>Chiabrando</a:t>
            </a:r>
            <a:r>
              <a:rPr lang="en-AU" sz="1400" b="0" i="0" dirty="0">
                <a:effectLst/>
                <a:latin typeface="Open Sans" panose="020B0606030504020204" pitchFamily="34" charset="0"/>
                <a:ea typeface="Open Sans" panose="020B0606030504020204" pitchFamily="34" charset="0"/>
                <a:cs typeface="Open Sans" panose="020B0606030504020204" pitchFamily="34" charset="0"/>
              </a:rPr>
              <a:t> on </a:t>
            </a:r>
            <a:r>
              <a:rPr lang="en-AU" sz="1400" b="0" i="0" dirty="0" err="1">
                <a:effectLst/>
                <a:latin typeface="Open Sans" panose="020B0606030504020204" pitchFamily="34" charset="0"/>
                <a:ea typeface="Open Sans" panose="020B0606030504020204" pitchFamily="34" charset="0"/>
                <a:cs typeface="Open Sans" panose="020B0606030504020204" pitchFamily="34" charset="0"/>
                <a:hlinkClick r:id="rId5">
                  <a:extLst>
                    <a:ext uri="{A12FA001-AC4F-418D-AE19-62706E023703}">
                      <ahyp:hlinkClr xmlns:ahyp="http://schemas.microsoft.com/office/drawing/2018/hyperlinkcolor" val="tx"/>
                    </a:ext>
                  </a:extLst>
                </a:hlinkClick>
              </a:rPr>
              <a:t>Unsplash</a:t>
            </a:r>
            <a:endParaRPr lang="en-AU" sz="1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8015660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D6CF8-16AC-AB18-3BAF-EA1B0AAA9CA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E71C420-E35E-7554-255F-CE69442574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itle 1">
            <a:extLst>
              <a:ext uri="{FF2B5EF4-FFF2-40B4-BE49-F238E27FC236}">
                <a16:creationId xmlns:a16="http://schemas.microsoft.com/office/drawing/2014/main" id="{D6FFC0F5-7295-49E0-5F5C-35AF011F8BCF}"/>
              </a:ext>
            </a:extLst>
          </p:cNvPr>
          <p:cNvSpPr txBox="1">
            <a:spLocks/>
          </p:cNvSpPr>
          <p:nvPr/>
        </p:nvSpPr>
        <p:spPr>
          <a:xfrm>
            <a:off x="3018503" y="584663"/>
            <a:ext cx="8219767" cy="10092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Conform the Heart</a:t>
            </a:r>
          </a:p>
        </p:txBody>
      </p:sp>
      <p:sp>
        <p:nvSpPr>
          <p:cNvPr id="6" name="TextBox 5">
            <a:extLst>
              <a:ext uri="{FF2B5EF4-FFF2-40B4-BE49-F238E27FC236}">
                <a16:creationId xmlns:a16="http://schemas.microsoft.com/office/drawing/2014/main" id="{5CC63B62-7A8F-F4D9-372D-52442260F9C4}"/>
              </a:ext>
            </a:extLst>
          </p:cNvPr>
          <p:cNvSpPr txBox="1"/>
          <p:nvPr/>
        </p:nvSpPr>
        <p:spPr>
          <a:xfrm>
            <a:off x="3018503" y="2021263"/>
            <a:ext cx="8219767" cy="4524315"/>
          </a:xfrm>
          <a:prstGeom prst="rect">
            <a:avLst/>
          </a:prstGeom>
          <a:noFill/>
        </p:spPr>
        <p:txBody>
          <a:bodyPr wrap="square">
            <a:spAutoFit/>
          </a:bodyPr>
          <a:lstStyle/>
          <a:p>
            <a:pPr lvl="0" algn="just">
              <a:defRPr/>
            </a:pPr>
            <a:r>
              <a:rPr lang="en-AU" sz="2400" dirty="0">
                <a:latin typeface="Open Sans" panose="020B0606030504020204" pitchFamily="34" charset="0"/>
                <a:ea typeface="Open Sans" panose="020B0606030504020204" pitchFamily="34" charset="0"/>
                <a:cs typeface="Open Sans" panose="020B0606030504020204" pitchFamily="34" charset="0"/>
              </a:rPr>
              <a:t>Simon himself believed and was baptized… When Simon saw that the Spirit was given at the laying on of the apostles’ hands, he offered them money and said, “Give me also this ability so that everyone on whom I lay my hands may receive the Holy Spirit.”</a:t>
            </a:r>
            <a:r>
              <a:rPr lang="en-AU" sz="2400" baseline="30000" dirty="0">
                <a:latin typeface="Open Sans" panose="020B0606030504020204" pitchFamily="34" charset="0"/>
                <a:ea typeface="Open Sans" panose="020B0606030504020204" pitchFamily="34" charset="0"/>
                <a:cs typeface="Open Sans" panose="020B0606030504020204" pitchFamily="34" charset="0"/>
              </a:rPr>
              <a:t> </a:t>
            </a:r>
            <a:r>
              <a:rPr lang="en-AU" sz="2400" dirty="0">
                <a:latin typeface="Open Sans" panose="020B0606030504020204" pitchFamily="34" charset="0"/>
                <a:ea typeface="Open Sans" panose="020B0606030504020204" pitchFamily="34" charset="0"/>
                <a:cs typeface="Open Sans" panose="020B0606030504020204" pitchFamily="34" charset="0"/>
              </a:rPr>
              <a:t>Peter answered: “May your money perish with you, because you thought you could buy the gift of God with money! You have no part or share in this ministry, because your heart is not right before God.</a:t>
            </a:r>
            <a:r>
              <a:rPr lang="en-AU" sz="2400" baseline="30000" dirty="0">
                <a:latin typeface="Open Sans" panose="020B0606030504020204" pitchFamily="34" charset="0"/>
                <a:ea typeface="Open Sans" panose="020B0606030504020204" pitchFamily="34" charset="0"/>
                <a:cs typeface="Open Sans" panose="020B0606030504020204" pitchFamily="34" charset="0"/>
              </a:rPr>
              <a:t> </a:t>
            </a:r>
            <a:r>
              <a:rPr lang="en-AU" sz="2400" dirty="0">
                <a:latin typeface="Open Sans" panose="020B0606030504020204" pitchFamily="34" charset="0"/>
                <a:ea typeface="Open Sans" panose="020B0606030504020204" pitchFamily="34" charset="0"/>
                <a:cs typeface="Open Sans" panose="020B0606030504020204" pitchFamily="34" charset="0"/>
              </a:rPr>
              <a:t>Repent of this wickedness and pray to the Lord in the hope that he may forgive you...</a:t>
            </a:r>
          </a:p>
          <a:p>
            <a:pPr lvl="0" algn="just">
              <a:defRPr/>
            </a:pPr>
            <a:endParaRPr kumimoji="0" lang="en-AU" sz="2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lvl="0" algn="r">
              <a:defRPr/>
            </a:pPr>
            <a:r>
              <a:rPr lang="en-AU" sz="2400" dirty="0">
                <a:solidFill>
                  <a:prstClr val="black"/>
                </a:solidFill>
                <a:latin typeface="Open Sans" panose="020B0606030504020204" pitchFamily="34" charset="0"/>
                <a:ea typeface="Open Sans" panose="020B0606030504020204" pitchFamily="34" charset="0"/>
                <a:cs typeface="Open Sans" panose="020B0606030504020204" pitchFamily="34" charset="0"/>
              </a:rPr>
              <a:t>- ACTS 8:13, 18-22</a:t>
            </a:r>
            <a:endParaRPr kumimoji="0" lang="en-US" sz="2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1010789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96C33-BAF9-0CBC-0377-65BDD8C6D36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28046C5-2228-DF05-A96B-231AB1F6D1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B7D9B41B-2C19-62CE-A5E6-77D088137A44}"/>
              </a:ext>
            </a:extLst>
          </p:cNvPr>
          <p:cNvSpPr txBox="1"/>
          <p:nvPr/>
        </p:nvSpPr>
        <p:spPr>
          <a:xfrm>
            <a:off x="3146323" y="1904211"/>
            <a:ext cx="7954297" cy="3970318"/>
          </a:xfrm>
          <a:prstGeom prst="rect">
            <a:avLst/>
          </a:prstGeom>
          <a:noFill/>
        </p:spPr>
        <p:txBody>
          <a:bodyPr wrap="square">
            <a:spAutoFit/>
          </a:bodyPr>
          <a:lstStyle/>
          <a:p>
            <a:pPr lvl="0" algn="just">
              <a:defRPr/>
            </a:pPr>
            <a:r>
              <a:rPr lang="en-AU" sz="3600" dirty="0">
                <a:latin typeface="Open Sans" panose="020B0606030504020204" pitchFamily="34" charset="0"/>
                <a:ea typeface="Open Sans" panose="020B0606030504020204" pitchFamily="34" charset="0"/>
                <a:cs typeface="Open Sans" panose="020B0606030504020204" pitchFamily="34" charset="0"/>
              </a:rPr>
              <a:t>For it is by grace you have been saved, through faith—and this is not from yourselves, it is the gift of God— not by works, so that no one can boast.</a:t>
            </a:r>
            <a:endParaRPr kumimoji="0" lang="en-US"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lang="en-AU" sz="3600" dirty="0">
                <a:solidFill>
                  <a:prstClr val="black"/>
                </a:solidFill>
                <a:latin typeface="Open Sans" panose="020B0606030504020204" pitchFamily="34" charset="0"/>
                <a:ea typeface="Open Sans" panose="020B0606030504020204" pitchFamily="34" charset="0"/>
                <a:cs typeface="Open Sans" panose="020B0606030504020204" pitchFamily="34" charset="0"/>
              </a:rPr>
              <a:t>EPHESIANS 2:8-9</a:t>
            </a:r>
            <a:endParaRPr kumimoji="0" lang="en-AU"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420087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B3353F-5C6F-EEF7-3C1E-4C683C56FFE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960AE3E-EBE7-9E5E-0E9C-E00923A4C5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1FEB8695-E718-D28A-66D0-A2FB1ACAB1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5424" y="0"/>
            <a:ext cx="7777424" cy="6858000"/>
          </a:xfrm>
          <a:prstGeom prst="rect">
            <a:avLst/>
          </a:prstGeom>
        </p:spPr>
      </p:pic>
    </p:spTree>
    <p:extLst>
      <p:ext uri="{BB962C8B-B14F-4D97-AF65-F5344CB8AC3E}">
        <p14:creationId xmlns:p14="http://schemas.microsoft.com/office/powerpoint/2010/main" val="36501190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306F28-AE57-CC1C-6C6A-862A88B3651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AE723EF-F719-3C5F-4775-7E64EA26B6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3EFB160D-41FC-7B0A-7B81-EAD86FC8AA16}"/>
              </a:ext>
            </a:extLst>
          </p:cNvPr>
          <p:cNvSpPr txBox="1"/>
          <p:nvPr/>
        </p:nvSpPr>
        <p:spPr>
          <a:xfrm>
            <a:off x="2723536" y="891489"/>
            <a:ext cx="8740877" cy="5632311"/>
          </a:xfrm>
          <a:prstGeom prst="rect">
            <a:avLst/>
          </a:prstGeom>
          <a:noFill/>
        </p:spPr>
        <p:txBody>
          <a:bodyPr wrap="square">
            <a:spAutoFit/>
          </a:bodyPr>
          <a:lstStyle/>
          <a:p>
            <a:pPr lvl="0" algn="just">
              <a:defRPr/>
            </a:pPr>
            <a:r>
              <a:rPr lang="en-AU" sz="3600" dirty="0">
                <a:latin typeface="Open Sans" panose="020B0606030504020204" pitchFamily="34" charset="0"/>
                <a:ea typeface="Open Sans" panose="020B0606030504020204" pitchFamily="34" charset="0"/>
                <a:cs typeface="Open Sans" panose="020B0606030504020204" pitchFamily="34" charset="0"/>
              </a:rPr>
              <a:t>Deep down inside, every one of our hearts is saying, ‘If I have money, if I have approval, if I have power, if I have comfort, if I have control, if I have romance…’ Every one of our hearts needs that deeper conversion from our idols to the Living God.</a:t>
            </a:r>
            <a:endParaRPr kumimoji="0" lang="en-US"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br>
              <a:rPr kumimoji="0" lang="en-US"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br>
            <a:r>
              <a:rPr kumimoji="0" lang="en-US" sz="3600" b="0" i="1"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AU"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TIM KELLER</a:t>
            </a:r>
          </a:p>
          <a:p>
            <a:pPr marL="0" marR="0" lvl="0" indent="0" algn="r" defTabSz="914400" rtl="0" eaLnBrk="1" fontAlgn="auto" latinLnBrk="0" hangingPunct="1">
              <a:lnSpc>
                <a:spcPct val="100000"/>
              </a:lnSpc>
              <a:spcBef>
                <a:spcPts val="0"/>
              </a:spcBef>
              <a:spcAft>
                <a:spcPts val="0"/>
              </a:spcAft>
              <a:buClrTx/>
              <a:buSzTx/>
              <a:buFontTx/>
              <a:buNone/>
              <a:tabLst/>
              <a:defRPr/>
            </a:pPr>
            <a:r>
              <a:rPr lang="en-AU" sz="3600" i="1" dirty="0">
                <a:solidFill>
                  <a:prstClr val="black"/>
                </a:solidFill>
                <a:latin typeface="Open Sans" panose="020B0606030504020204" pitchFamily="34" charset="0"/>
                <a:ea typeface="Open Sans" panose="020B0606030504020204" pitchFamily="34" charset="0"/>
                <a:cs typeface="Open Sans" panose="020B0606030504020204" pitchFamily="34" charset="0"/>
              </a:rPr>
              <a:t>A Vision for a Gospel-Centred Life</a:t>
            </a:r>
            <a:endParaRPr kumimoji="0" lang="en-AU" sz="3600" b="0"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4964281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FED57-B820-0CF1-1A46-C63F0607AD0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E808D81-D1A3-41C5-3D88-1F6407F519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itle 1">
            <a:extLst>
              <a:ext uri="{FF2B5EF4-FFF2-40B4-BE49-F238E27FC236}">
                <a16:creationId xmlns:a16="http://schemas.microsoft.com/office/drawing/2014/main" id="{B50D2A8E-5BC9-6EAA-4116-07A007758B08}"/>
              </a:ext>
            </a:extLst>
          </p:cNvPr>
          <p:cNvSpPr txBox="1">
            <a:spLocks/>
          </p:cNvSpPr>
          <p:nvPr/>
        </p:nvSpPr>
        <p:spPr>
          <a:xfrm>
            <a:off x="2829358" y="719917"/>
            <a:ext cx="8445253" cy="10092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Change the City</a:t>
            </a:r>
          </a:p>
        </p:txBody>
      </p:sp>
      <p:sp>
        <p:nvSpPr>
          <p:cNvPr id="6" name="TextBox 5">
            <a:extLst>
              <a:ext uri="{FF2B5EF4-FFF2-40B4-BE49-F238E27FC236}">
                <a16:creationId xmlns:a16="http://schemas.microsoft.com/office/drawing/2014/main" id="{748D5FD4-31D2-3CB3-FE3C-8DA87ABF3F74}"/>
              </a:ext>
            </a:extLst>
          </p:cNvPr>
          <p:cNvSpPr txBox="1"/>
          <p:nvPr/>
        </p:nvSpPr>
        <p:spPr>
          <a:xfrm>
            <a:off x="2961766" y="3102812"/>
            <a:ext cx="8180438" cy="1754326"/>
          </a:xfrm>
          <a:prstGeom prst="rect">
            <a:avLst/>
          </a:prstGeom>
          <a:noFill/>
        </p:spPr>
        <p:txBody>
          <a:bodyPr wrap="square">
            <a:spAutoFit/>
          </a:bodyPr>
          <a:lstStyle/>
          <a:p>
            <a:pPr lvl="0" algn="just">
              <a:defRPr/>
            </a:pPr>
            <a:r>
              <a:rPr lang="en-AU" sz="3600" dirty="0">
                <a:latin typeface="Open Sans" panose="020B0606030504020204" pitchFamily="34" charset="0"/>
                <a:ea typeface="Open Sans" panose="020B0606030504020204" pitchFamily="34" charset="0"/>
                <a:cs typeface="Open Sans" panose="020B0606030504020204" pitchFamily="34" charset="0"/>
              </a:rPr>
              <a:t>So there was great joy in that city.</a:t>
            </a:r>
          </a:p>
          <a:p>
            <a:pPr lvl="0" algn="just">
              <a:defRPr/>
            </a:pPr>
            <a:endParaRPr kumimoji="0" lang="en-AU"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en-AU" sz="3600" dirty="0">
                <a:solidFill>
                  <a:prstClr val="black"/>
                </a:solidFill>
                <a:latin typeface="Open Sans" panose="020B0606030504020204" pitchFamily="34" charset="0"/>
                <a:ea typeface="Open Sans" panose="020B0606030504020204" pitchFamily="34" charset="0"/>
                <a:cs typeface="Open Sans" panose="020B0606030504020204" pitchFamily="34" charset="0"/>
              </a:rPr>
              <a:t>- ACTS 8:8</a:t>
            </a:r>
            <a:endParaRPr kumimoji="0" lang="en-US"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5922826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8C81A-5201-F575-447C-55B301E1391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CC3E018-5A0C-85E1-91C2-4ADB385D89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AAB2AF74-1B94-82EF-E651-C638C984500E}"/>
              </a:ext>
            </a:extLst>
          </p:cNvPr>
          <p:cNvSpPr txBox="1"/>
          <p:nvPr/>
        </p:nvSpPr>
        <p:spPr>
          <a:xfrm>
            <a:off x="3401963" y="2612134"/>
            <a:ext cx="7020232" cy="3170099"/>
          </a:xfrm>
          <a:prstGeom prst="rect">
            <a:avLst/>
          </a:prstGeom>
          <a:noFill/>
        </p:spPr>
        <p:txBody>
          <a:bodyPr wrap="square">
            <a:spAutoFit/>
          </a:bodyPr>
          <a:lstStyle/>
          <a:p>
            <a:pPr lvl="0" algn="just">
              <a:defRPr/>
            </a:pPr>
            <a:r>
              <a:rPr lang="en-AU" sz="4000" dirty="0">
                <a:latin typeface="Open Sans" panose="020B0606030504020204" pitchFamily="34" charset="0"/>
                <a:ea typeface="Open Sans" panose="020B0606030504020204" pitchFamily="34" charset="0"/>
                <a:cs typeface="Open Sans" panose="020B0606030504020204" pitchFamily="34" charset="0"/>
              </a:rPr>
              <a:t>When the righteous prosper, </a:t>
            </a:r>
          </a:p>
          <a:p>
            <a:pPr lvl="0" algn="just">
              <a:defRPr/>
            </a:pPr>
            <a:r>
              <a:rPr lang="en-AU" sz="4000" dirty="0">
                <a:latin typeface="Open Sans" panose="020B0606030504020204" pitchFamily="34" charset="0"/>
                <a:ea typeface="Open Sans" panose="020B0606030504020204" pitchFamily="34" charset="0"/>
                <a:cs typeface="Open Sans" panose="020B0606030504020204" pitchFamily="34" charset="0"/>
              </a:rPr>
              <a:t>the city rejoices.</a:t>
            </a:r>
            <a:endParaRPr kumimoji="0" lang="en-US" sz="4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br>
              <a:rPr kumimoji="0" lang="en-US" sz="4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br>
            <a:r>
              <a:rPr kumimoji="0" lang="en-US" sz="4000" b="0" i="1"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AU" sz="4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PROVERBS 11:10</a:t>
            </a:r>
          </a:p>
        </p:txBody>
      </p:sp>
    </p:spTree>
    <p:extLst>
      <p:ext uri="{BB962C8B-B14F-4D97-AF65-F5344CB8AC3E}">
        <p14:creationId xmlns:p14="http://schemas.microsoft.com/office/powerpoint/2010/main" val="7564282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119AA9-4297-EC1E-9C67-CD01001E428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C96BC7E-F640-15BB-4462-9B473F113C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Freeform 3">
            <a:extLst>
              <a:ext uri="{FF2B5EF4-FFF2-40B4-BE49-F238E27FC236}">
                <a16:creationId xmlns:a16="http://schemas.microsoft.com/office/drawing/2014/main" id="{4A72D105-38F6-4685-C4A4-8449E6FCCAC4}"/>
              </a:ext>
            </a:extLst>
          </p:cNvPr>
          <p:cNvSpPr/>
          <p:nvPr/>
        </p:nvSpPr>
        <p:spPr>
          <a:xfrm>
            <a:off x="2013857" y="0"/>
            <a:ext cx="10178143" cy="6858000"/>
          </a:xfrm>
          <a:custGeom>
            <a:avLst/>
            <a:gdLst/>
            <a:ahLst/>
            <a:cxnLst/>
            <a:rect l="l" t="t" r="r" b="b"/>
            <a:pathLst>
              <a:path w="12375338" h="8229600">
                <a:moveTo>
                  <a:pt x="0" y="0"/>
                </a:moveTo>
                <a:lnTo>
                  <a:pt x="12375338" y="0"/>
                </a:lnTo>
                <a:lnTo>
                  <a:pt x="12375338" y="8229600"/>
                </a:lnTo>
                <a:lnTo>
                  <a:pt x="0" y="8229600"/>
                </a:lnTo>
                <a:lnTo>
                  <a:pt x="0" y="0"/>
                </a:lnTo>
                <a:close/>
              </a:path>
            </a:pathLst>
          </a:custGeom>
          <a:blipFill>
            <a:blip r:embed="rId3"/>
            <a:stretch>
              <a:fillRect/>
            </a:stretch>
          </a:blipFill>
        </p:spPr>
        <p:txBody>
          <a:bodyPr/>
          <a:lstStyle/>
          <a:p>
            <a:endParaRPr lang="en-AU">
              <a:solidFill>
                <a:prstClr val="black"/>
              </a:solidFill>
              <a:latin typeface="Calibri"/>
            </a:endParaRPr>
          </a:p>
        </p:txBody>
      </p:sp>
    </p:spTree>
    <p:extLst>
      <p:ext uri="{BB962C8B-B14F-4D97-AF65-F5344CB8AC3E}">
        <p14:creationId xmlns:p14="http://schemas.microsoft.com/office/powerpoint/2010/main" val="2452458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4160CC-572C-8B09-6FC7-2E1CCF89364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E755F53-DA0F-9C35-CFE0-C032313BEA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Freeform 2">
            <a:extLst>
              <a:ext uri="{FF2B5EF4-FFF2-40B4-BE49-F238E27FC236}">
                <a16:creationId xmlns:a16="http://schemas.microsoft.com/office/drawing/2014/main" id="{A37D3F98-46C2-17DF-F35B-B3E36E771E6F}"/>
              </a:ext>
            </a:extLst>
          </p:cNvPr>
          <p:cNvSpPr/>
          <p:nvPr/>
        </p:nvSpPr>
        <p:spPr>
          <a:xfrm>
            <a:off x="2012434" y="0"/>
            <a:ext cx="10179566" cy="6858000"/>
          </a:xfrm>
          <a:custGeom>
            <a:avLst/>
            <a:gdLst/>
            <a:ahLst/>
            <a:cxnLst/>
            <a:rect l="l" t="t" r="r" b="b"/>
            <a:pathLst>
              <a:path w="12375338" h="8229600">
                <a:moveTo>
                  <a:pt x="0" y="0"/>
                </a:moveTo>
                <a:lnTo>
                  <a:pt x="12375338" y="0"/>
                </a:lnTo>
                <a:lnTo>
                  <a:pt x="12375338" y="8229600"/>
                </a:lnTo>
                <a:lnTo>
                  <a:pt x="0" y="8229600"/>
                </a:lnTo>
                <a:lnTo>
                  <a:pt x="0" y="0"/>
                </a:lnTo>
                <a:close/>
              </a:path>
            </a:pathLst>
          </a:custGeom>
          <a:blipFill>
            <a:blip r:embed="rId3"/>
            <a:stretch>
              <a:fillRect/>
            </a:stretch>
          </a:blipFill>
        </p:spPr>
        <p:txBody>
          <a:bodyPr/>
          <a:lstStyle/>
          <a:p>
            <a:endParaRPr lang="en-AU">
              <a:solidFill>
                <a:prstClr val="black"/>
              </a:solidFill>
              <a:latin typeface="Calibri"/>
            </a:endParaRPr>
          </a:p>
        </p:txBody>
      </p:sp>
    </p:spTree>
    <p:extLst>
      <p:ext uri="{BB962C8B-B14F-4D97-AF65-F5344CB8AC3E}">
        <p14:creationId xmlns:p14="http://schemas.microsoft.com/office/powerpoint/2010/main" val="849722922"/>
      </p:ext>
    </p:extLst>
  </p:cSld>
  <p:clrMapOvr>
    <a:masterClrMapping/>
  </p:clrMapOvr>
</p:sld>
</file>

<file path=ppt/theme/theme1.xml><?xml version="1.0" encoding="utf-8"?>
<a:theme xmlns:a="http://schemas.openxmlformats.org/drawingml/2006/main" name="4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4868</TotalTime>
  <Words>911</Words>
  <Application>Microsoft Office PowerPoint</Application>
  <PresentationFormat>Widescreen</PresentationFormat>
  <Paragraphs>45</Paragraphs>
  <Slides>21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Aptos</vt:lpstr>
      <vt:lpstr>Aptos Display</vt:lpstr>
      <vt:lpstr>Arial</vt:lpstr>
      <vt:lpstr>Calibri</vt:lpstr>
      <vt:lpstr>Open Sans</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Michael Christie</dc:creator>
  <cp:lastModifiedBy>Michael Christie</cp:lastModifiedBy>
  <cp:revision>1</cp:revision>
  <dcterms:created xsi:type="dcterms:W3CDTF">2026-07-21T02:13:05Z</dcterms:created>
  <dcterms:modified xsi:type="dcterms:W3CDTF">2026-10-30T09:01:52Z</dcterms:modified>
</cp:coreProperties>
</file>