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 id="278" r:id="rId22"/>
    <p:sldId id="279" r:id="rId23"/>
    <p:sldId id="275" r:id="rId24"/>
    <p:sldId id="280" r:id="rId25"/>
    <p:sldId id="281"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7" r:id="rId44"/>
    <p:sldId id="301" r:id="rId45"/>
    <p:sldId id="308" r:id="rId46"/>
    <p:sldId id="305" r:id="rId4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3D4D8AFC-648D-A5D8-66C0-220D071AFE01}">
          <p14:sldIdLst>
            <p14:sldId id="256"/>
            <p14:sldId id="257"/>
            <p14:sldId id="258"/>
            <p14:sldId id="259"/>
            <p14:sldId id="260"/>
          </p14:sldIdLst>
        </p14:section>
        <p14:section name="Where we are" id="{20A621D5-D916-FD60-7381-66675A62D786}">
          <p14:sldIdLst>
            <p14:sldId id="261"/>
            <p14:sldId id="262"/>
            <p14:sldId id="263"/>
            <p14:sldId id="264"/>
            <p14:sldId id="265"/>
          </p14:sldIdLst>
        </p14:section>
        <p14:section name="Point 1" id="{1D53FC4E-AC0C-863F-6FBF-A07A6D00B43B}">
          <p14:sldIdLst>
            <p14:sldId id="266"/>
            <p14:sldId id="267"/>
            <p14:sldId id="268"/>
            <p14:sldId id="269"/>
            <p14:sldId id="270"/>
            <p14:sldId id="271"/>
            <p14:sldId id="272"/>
            <p14:sldId id="273"/>
            <p14:sldId id="274"/>
            <p14:sldId id="277"/>
          </p14:sldIdLst>
        </p14:section>
        <p14:section name="Point 2" id="{B8FE0157-3527-C635-B033-17C639BEAAFC}">
          <p14:sldIdLst>
            <p14:sldId id="278"/>
            <p14:sldId id="279"/>
            <p14:sldId id="275"/>
            <p14:sldId id="280"/>
            <p14:sldId id="281"/>
            <p14:sldId id="284"/>
            <p14:sldId id="285"/>
            <p14:sldId id="286"/>
            <p14:sldId id="287"/>
            <p14:sldId id="288"/>
            <p14:sldId id="289"/>
            <p14:sldId id="290"/>
            <p14:sldId id="291"/>
          </p14:sldIdLst>
        </p14:section>
        <p14:section name="Point 3" id="{1A7C557D-4AD4-A36A-C04F-AE22DA8BC3E5}">
          <p14:sldIdLst>
            <p14:sldId id="292"/>
            <p14:sldId id="293"/>
            <p14:sldId id="294"/>
            <p14:sldId id="295"/>
            <p14:sldId id="296"/>
            <p14:sldId id="297"/>
            <p14:sldId id="298"/>
            <p14:sldId id="299"/>
            <p14:sldId id="300"/>
            <p14:sldId id="307"/>
          </p14:sldIdLst>
        </p14:section>
        <p14:section name="Imagine" id="{E3AE15FC-AFB6-D1D9-E95B-8E673136A457}">
          <p14:sldIdLst>
            <p14:sldId id="301"/>
            <p14:sldId id="308"/>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40"/>
    <p:restoredTop sz="94610"/>
  </p:normalViewPr>
  <p:slideViewPr>
    <p:cSldViewPr snapToGrid="0" snapToObjects="1">
      <p:cViewPr varScale="1">
        <p:scale>
          <a:sx n="117" d="100"/>
          <a:sy n="117" d="100"/>
        </p:scale>
        <p:origin x="168" y="1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070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3835506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7EDCA-6C94-4BB9-AD82-6334DA065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F4EC3-58FD-1E1D-2B1E-34A06C31D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62471-CFD7-8DF5-D605-ED3778F7042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70B88CF-AFF3-83F9-9085-9FA68F888A14}"/>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40181970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87B86-B8C3-203C-2946-AD95AF02C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453C0-8E3C-F840-B644-0431A9303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58905-7B45-E197-6100-54629C43E0B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F5DD6CE-8FCC-8129-9EBA-3EFF82469051}"/>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3930098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N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57200" y="4754880"/>
            <a:ext cx="3657600" cy="274320"/>
          </a:xfrm>
          <a:prstGeom prst="rect">
            <a:avLst/>
          </a:prstGeom>
          <a:noFill/>
          <a:ln/>
        </p:spPr>
        <p:txBody>
          <a:bodyPr wrap="square" lIns="0" tIns="0" rIns="0" bIns="0" rtlCol="0" anchor="ctr"/>
          <a:lstStyle/>
          <a:p>
            <a:pPr marL="0" indent="0">
              <a:buNone/>
            </a:pPr>
            <a:r>
              <a:rPr lang="en-US" sz="1000" i="1" dirty="0">
                <a:solidFill>
                  <a:srgbClr val="5A5650"/>
                </a:solidFill>
                <a:latin typeface="Georgia" pitchFamily="34" charset="0"/>
                <a:ea typeface="Georgia" pitchFamily="34" charset="-122"/>
                <a:cs typeface="Georgia" pitchFamily="34" charset="-120"/>
              </a:rPr>
              <a:t>Luke 12:1–12</a:t>
            </a:r>
            <a:endParaRPr lang="en-US" sz="10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txBox="1"/>
          <p:nvPr/>
        </p:nvSpPr>
        <p:spPr>
          <a:xfrm>
            <a:off x="548640" y="502920"/>
            <a:ext cx="7315200" cy="2743200"/>
          </a:xfrm>
          <a:prstGeom prst="rect">
            <a:avLst/>
          </a:prstGeom>
          <a:noFill/>
          <a:ln/>
        </p:spPr>
        <p:txBody>
          <a:bodyPr wrap="square" lIns="0" tIns="0" rIns="0" bIns="0" rtlCol="0" anchor="ctr"/>
          <a:lstStyle/>
          <a:p>
            <a:pPr marL="0" indent="0">
              <a:lnSpc>
                <a:spcPct val="95000"/>
              </a:lnSpc>
              <a:buNone/>
            </a:pPr>
            <a:r>
              <a:rPr lang="en-US" sz="6400" b="1" dirty="0">
                <a:solidFill>
                  <a:srgbClr val="1F1D1B"/>
                </a:solidFill>
                <a:latin typeface="Georgia" pitchFamily="34" charset="0"/>
                <a:ea typeface="Georgia" pitchFamily="34" charset="-122"/>
                <a:cs typeface="Georgia" pitchFamily="34" charset="-120"/>
              </a:rPr>
              <a:t>Fear </a:t>
            </a:r>
            <a:r>
              <a:rPr lang="en-US" sz="6400" b="1" dirty="0">
                <a:solidFill>
                  <a:srgbClr val="3D5A73"/>
                </a:solidFill>
                <a:latin typeface="Georgia" pitchFamily="34" charset="0"/>
                <a:ea typeface="Georgia" pitchFamily="34" charset="-122"/>
                <a:cs typeface="Georgia" pitchFamily="34" charset="-120"/>
              </a:rPr>
              <a:t>God</a:t>
            </a:r>
            <a:r>
              <a:rPr lang="en-US" sz="6400" b="1" dirty="0">
                <a:solidFill>
                  <a:srgbClr val="1F1D1B"/>
                </a:solidFill>
                <a:latin typeface="Georgia" pitchFamily="34" charset="0"/>
                <a:ea typeface="Georgia" pitchFamily="34" charset="-122"/>
                <a:cs typeface="Georgia" pitchFamily="34" charset="-120"/>
              </a:rPr>
              <a:t>,</a:t>
            </a:r>
            <a:endParaRPr lang="en-US" sz="6400" dirty="0"/>
          </a:p>
          <a:p>
            <a:pPr marL="0" indent="0">
              <a:lnSpc>
                <a:spcPct val="95000"/>
              </a:lnSpc>
              <a:buNone/>
            </a:pPr>
            <a:r>
              <a:rPr lang="en-US" sz="6400" b="1" dirty="0">
                <a:solidFill>
                  <a:srgbClr val="1F1D1B"/>
                </a:solidFill>
                <a:latin typeface="Georgia" pitchFamily="34" charset="0"/>
                <a:ea typeface="Georgia" pitchFamily="34" charset="-122"/>
                <a:cs typeface="Georgia" pitchFamily="34" charset="-120"/>
              </a:rPr>
              <a:t>Not Man</a:t>
            </a:r>
            <a:endParaRPr lang="en-US" sz="6400" dirty="0"/>
          </a:p>
        </p:txBody>
      </p:sp>
      <p:sp>
        <p:nvSpPr>
          <p:cNvPr id="4" name="Shape 1"/>
          <p:cNvSpPr/>
          <p:nvPr/>
        </p:nvSpPr>
        <p:spPr>
          <a:xfrm>
            <a:off x="594360" y="3611880"/>
            <a:ext cx="822960" cy="0"/>
          </a:xfrm>
          <a:prstGeom prst="line">
            <a:avLst/>
          </a:prstGeom>
          <a:noFill/>
          <a:ln w="19050">
            <a:solidFill>
              <a:srgbClr val="3D5A73"/>
            </a:solidFill>
            <a:prstDash val="solid"/>
          </a:ln>
        </p:spPr>
        <p:txBody>
          <a:bodyPr/>
          <a:lstStyle/>
          <a:p>
            <a:endParaRPr lang="en-US"/>
          </a:p>
        </p:txBody>
      </p:sp>
      <p:sp>
        <p:nvSpPr>
          <p:cNvPr id="5" name="Text 2"/>
          <p:cNvSpPr txBox="1"/>
          <p:nvPr/>
        </p:nvSpPr>
        <p:spPr>
          <a:xfrm>
            <a:off x="548640" y="3749040"/>
            <a:ext cx="4572000" cy="365760"/>
          </a:xfrm>
          <a:prstGeom prst="rect">
            <a:avLst/>
          </a:prstGeom>
          <a:noFill/>
          <a:ln/>
        </p:spPr>
        <p:txBody>
          <a:bodyPr wrap="square" lIns="0" tIns="0" rIns="0" bIns="0" rtlCol="0" anchor="t"/>
          <a:lstStyle/>
          <a:p>
            <a:pPr marL="0" indent="0">
              <a:buNone/>
            </a:pPr>
            <a:r>
              <a:rPr lang="en-US" sz="1500" b="1" kern="0" spc="300" dirty="0">
                <a:solidFill>
                  <a:srgbClr val="1F1D1B"/>
                </a:solidFill>
                <a:latin typeface="Georgia" pitchFamily="34" charset="0"/>
                <a:ea typeface="Georgia" pitchFamily="34" charset="-122"/>
                <a:cs typeface="Georgia" pitchFamily="34" charset="-120"/>
              </a:rPr>
              <a:t>LUKE 12:1–12</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txBox="1"/>
          <p:nvPr/>
        </p:nvSpPr>
        <p:spPr>
          <a:xfrm>
            <a:off x="731520" y="914400"/>
            <a:ext cx="7680960" cy="3108960"/>
          </a:xfrm>
          <a:prstGeom prst="rect">
            <a:avLst/>
          </a:prstGeom>
          <a:noFill/>
          <a:ln/>
        </p:spPr>
        <p:txBody>
          <a:bodyPr wrap="square" lIns="0" tIns="0" rIns="0" bIns="0" rtlCol="0" anchor="ctr"/>
          <a:lstStyle/>
          <a:p>
            <a:pPr marL="0" indent="0">
              <a:lnSpc>
                <a:spcPct val="105000"/>
              </a:lnSpc>
              <a:buNone/>
            </a:pPr>
            <a:r>
              <a:rPr lang="en-US" sz="4000" b="1" dirty="0">
                <a:solidFill>
                  <a:srgbClr val="1F1D1B"/>
                </a:solidFill>
                <a:latin typeface="Georgia" pitchFamily="34" charset="0"/>
                <a:ea typeface="Georgia" pitchFamily="34" charset="-122"/>
                <a:cs typeface="Georgia" pitchFamily="34" charset="-120"/>
              </a:rPr>
              <a:t>What are you most </a:t>
            </a:r>
            <a:r>
              <a:rPr lang="en-US" sz="4000" b="1" dirty="0">
                <a:solidFill>
                  <a:srgbClr val="3D5A73"/>
                </a:solidFill>
                <a:latin typeface="Georgia" pitchFamily="34" charset="0"/>
                <a:ea typeface="Georgia" pitchFamily="34" charset="-122"/>
                <a:cs typeface="Georgia" pitchFamily="34" charset="-120"/>
              </a:rPr>
              <a:t>afraid</a:t>
            </a:r>
            <a:r>
              <a:rPr lang="en-US" sz="4000" b="1" dirty="0">
                <a:solidFill>
                  <a:srgbClr val="1F1D1B"/>
                </a:solidFill>
                <a:latin typeface="Georgia" pitchFamily="34" charset="0"/>
                <a:ea typeface="Georgia" pitchFamily="34" charset="-122"/>
                <a:cs typeface="Georgia" pitchFamily="34" charset="-120"/>
              </a:rPr>
              <a:t> of?</a:t>
            </a:r>
            <a:endParaRPr lang="en-US" sz="4000" dirty="0"/>
          </a:p>
        </p:txBody>
      </p:sp>
      <p:sp>
        <p:nvSpPr>
          <p:cNvPr id="4" name="Shape 1"/>
          <p:cNvSpPr/>
          <p:nvPr/>
        </p:nvSpPr>
        <p:spPr>
          <a:xfrm>
            <a:off x="749808" y="4160520"/>
            <a:ext cx="54864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img/heights.jpg"/>
          <p:cNvPicPr>
            <a:picLocks noChangeAspect="1"/>
          </p:cNvPicPr>
          <p:nvPr/>
        </p:nvPicPr>
        <p:blipFill>
          <a:blip r:embed="rId3"/>
          <a:srcRect/>
          <a:stretch/>
        </p:blipFill>
        <p:spPr>
          <a:xfrm>
            <a:off x="0" y="0"/>
            <a:ext cx="9144000" cy="5143500"/>
          </a:xfrm>
          <a:prstGeom prst="rect">
            <a:avLst/>
          </a:prstGeom>
        </p:spPr>
      </p:pic>
      <p:sp>
        <p:nvSpPr>
          <p:cNvPr id="4" name="Shape 0"/>
          <p:cNvSpPr/>
          <p:nvPr/>
        </p:nvSpPr>
        <p:spPr>
          <a:xfrm>
            <a:off x="0" y="4069080"/>
            <a:ext cx="9144000" cy="1074420"/>
          </a:xfrm>
          <a:prstGeom prst="rect">
            <a:avLst/>
          </a:prstGeom>
          <a:solidFill>
            <a:srgbClr val="1F1D1B">
              <a:alpha val="75000"/>
            </a:srgbClr>
          </a:solidFill>
          <a:ln w="12700">
            <a:solidFill>
              <a:srgbClr val="1F1D1B">
                <a:alpha val="0"/>
              </a:srgbClr>
            </a:solidFill>
            <a:prstDash val="solid"/>
          </a:ln>
        </p:spPr>
        <p:txBody>
          <a:bodyPr/>
          <a:lstStyle/>
          <a:p>
            <a:endParaRPr lang="en-US"/>
          </a:p>
        </p:txBody>
      </p:sp>
      <p:sp>
        <p:nvSpPr>
          <p:cNvPr id="5" name="Text 1"/>
          <p:cNvSpPr txBox="1"/>
          <p:nvPr/>
        </p:nvSpPr>
        <p:spPr>
          <a:xfrm>
            <a:off x="548640" y="4160520"/>
            <a:ext cx="8046720" cy="8686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Heights</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img/alone.jpg"/>
          <p:cNvPicPr>
            <a:picLocks noChangeAspect="1"/>
          </p:cNvPicPr>
          <p:nvPr/>
        </p:nvPicPr>
        <p:blipFill>
          <a:blip r:embed="rId3"/>
          <a:srcRect/>
          <a:stretch/>
        </p:blipFill>
        <p:spPr>
          <a:xfrm>
            <a:off x="0" y="0"/>
            <a:ext cx="9144000" cy="5143500"/>
          </a:xfrm>
          <a:prstGeom prst="rect">
            <a:avLst/>
          </a:prstGeom>
        </p:spPr>
      </p:pic>
      <p:sp>
        <p:nvSpPr>
          <p:cNvPr id="4" name="Shape 0"/>
          <p:cNvSpPr/>
          <p:nvPr/>
        </p:nvSpPr>
        <p:spPr>
          <a:xfrm>
            <a:off x="0" y="4069080"/>
            <a:ext cx="9144000" cy="1074420"/>
          </a:xfrm>
          <a:prstGeom prst="rect">
            <a:avLst/>
          </a:prstGeom>
          <a:solidFill>
            <a:srgbClr val="1F1D1B">
              <a:alpha val="75000"/>
            </a:srgbClr>
          </a:solidFill>
          <a:ln w="12700">
            <a:solidFill>
              <a:srgbClr val="1F1D1B">
                <a:alpha val="0"/>
              </a:srgbClr>
            </a:solidFill>
            <a:prstDash val="solid"/>
          </a:ln>
        </p:spPr>
        <p:txBody>
          <a:bodyPr/>
          <a:lstStyle/>
          <a:p>
            <a:endParaRPr lang="en-US"/>
          </a:p>
        </p:txBody>
      </p:sp>
      <p:sp>
        <p:nvSpPr>
          <p:cNvPr id="5" name="Text 1"/>
          <p:cNvSpPr txBox="1"/>
          <p:nvPr/>
        </p:nvSpPr>
        <p:spPr>
          <a:xfrm>
            <a:off x="548640" y="4160520"/>
            <a:ext cx="8046720" cy="8686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Being alone</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img/exam.jpg"/>
          <p:cNvPicPr>
            <a:picLocks noChangeAspect="1"/>
          </p:cNvPicPr>
          <p:nvPr/>
        </p:nvPicPr>
        <p:blipFill>
          <a:blip r:embed="rId3"/>
          <a:srcRect/>
          <a:stretch/>
        </p:blipFill>
        <p:spPr>
          <a:xfrm>
            <a:off x="0" y="0"/>
            <a:ext cx="9144000" cy="5143500"/>
          </a:xfrm>
          <a:prstGeom prst="rect">
            <a:avLst/>
          </a:prstGeom>
        </p:spPr>
      </p:pic>
      <p:sp>
        <p:nvSpPr>
          <p:cNvPr id="4" name="Shape 0"/>
          <p:cNvSpPr/>
          <p:nvPr/>
        </p:nvSpPr>
        <p:spPr>
          <a:xfrm>
            <a:off x="0" y="4069080"/>
            <a:ext cx="9144000" cy="1074420"/>
          </a:xfrm>
          <a:prstGeom prst="rect">
            <a:avLst/>
          </a:prstGeom>
          <a:solidFill>
            <a:srgbClr val="1F1D1B">
              <a:alpha val="75000"/>
            </a:srgbClr>
          </a:solidFill>
          <a:ln w="12700">
            <a:solidFill>
              <a:srgbClr val="1F1D1B">
                <a:alpha val="0"/>
              </a:srgbClr>
            </a:solidFill>
            <a:prstDash val="solid"/>
          </a:ln>
        </p:spPr>
        <p:txBody>
          <a:bodyPr/>
          <a:lstStyle/>
          <a:p>
            <a:endParaRPr lang="en-US"/>
          </a:p>
        </p:txBody>
      </p:sp>
      <p:sp>
        <p:nvSpPr>
          <p:cNvPr id="5" name="Text 1"/>
          <p:cNvSpPr txBox="1"/>
          <p:nvPr/>
        </p:nvSpPr>
        <p:spPr>
          <a:xfrm>
            <a:off x="548640" y="4160520"/>
            <a:ext cx="8046720" cy="8686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Failing</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txBox="1"/>
          <p:nvPr/>
        </p:nvSpPr>
        <p:spPr>
          <a:xfrm>
            <a:off x="731520" y="502920"/>
            <a:ext cx="7680960" cy="320040"/>
          </a:xfrm>
          <a:prstGeom prst="rect">
            <a:avLst/>
          </a:prstGeom>
          <a:noFill/>
          <a:ln/>
        </p:spPr>
        <p:txBody>
          <a:bodyPr wrap="square" lIns="0" tIns="0" rIns="0" bIns="0" rtlCol="0" anchor="t"/>
          <a:lstStyle/>
          <a:p>
            <a:pPr marL="0" indent="0">
              <a:buNone/>
            </a:pPr>
            <a:r>
              <a:rPr lang="en-US" sz="1300" b="1" kern="0" spc="300" dirty="0">
                <a:solidFill>
                  <a:srgbClr val="3D5A73"/>
                </a:solidFill>
                <a:latin typeface="Georgia" pitchFamily="34" charset="0"/>
                <a:ea typeface="Georgia" pitchFamily="34" charset="-122"/>
                <a:cs typeface="Georgia" pitchFamily="34" charset="-120"/>
              </a:rPr>
              <a:t>THE BIG QUESTION</a:t>
            </a:r>
            <a:endParaRPr lang="en-US" sz="1300" dirty="0"/>
          </a:p>
        </p:txBody>
      </p:sp>
      <p:sp>
        <p:nvSpPr>
          <p:cNvPr id="4" name="Text 1"/>
          <p:cNvSpPr txBox="1"/>
          <p:nvPr/>
        </p:nvSpPr>
        <p:spPr>
          <a:xfrm>
            <a:off x="731520" y="914400"/>
            <a:ext cx="7680960" cy="3108960"/>
          </a:xfrm>
          <a:prstGeom prst="rect">
            <a:avLst/>
          </a:prstGeom>
          <a:noFill/>
          <a:ln/>
        </p:spPr>
        <p:txBody>
          <a:bodyPr wrap="square" lIns="0" tIns="0" rIns="0" bIns="0" rtlCol="0" anchor="ctr"/>
          <a:lstStyle/>
          <a:p>
            <a:pPr marL="0" indent="0">
              <a:lnSpc>
                <a:spcPct val="105000"/>
              </a:lnSpc>
              <a:buNone/>
            </a:pPr>
            <a:r>
              <a:rPr lang="en-US" sz="4000" b="1" dirty="0">
                <a:solidFill>
                  <a:srgbClr val="1F1D1B"/>
                </a:solidFill>
                <a:latin typeface="Georgia" pitchFamily="34" charset="0"/>
                <a:ea typeface="Georgia" pitchFamily="34" charset="-122"/>
                <a:cs typeface="Georgia" pitchFamily="34" charset="-120"/>
              </a:rPr>
              <a:t>How does Jesus set us free from </a:t>
            </a:r>
            <a:r>
              <a:rPr lang="en-US" sz="4000" b="1" dirty="0">
                <a:solidFill>
                  <a:srgbClr val="3D5A73"/>
                </a:solidFill>
                <a:latin typeface="Georgia" pitchFamily="34" charset="0"/>
                <a:ea typeface="Georgia" pitchFamily="34" charset="-122"/>
                <a:cs typeface="Georgia" pitchFamily="34" charset="-120"/>
              </a:rPr>
              <a:t>fear</a:t>
            </a:r>
            <a:r>
              <a:rPr lang="en-US" sz="4000" b="1" dirty="0">
                <a:solidFill>
                  <a:srgbClr val="1F1D1B"/>
                </a:solidFill>
                <a:latin typeface="Georgia" pitchFamily="34" charset="0"/>
                <a:ea typeface="Georgia" pitchFamily="34" charset="-122"/>
                <a:cs typeface="Georgia" pitchFamily="34" charset="-120"/>
              </a:rPr>
              <a:t>?</a:t>
            </a:r>
            <a:endParaRPr lang="en-US" sz="4000" dirty="0"/>
          </a:p>
        </p:txBody>
      </p:sp>
      <p:sp>
        <p:nvSpPr>
          <p:cNvPr id="5" name="Shape 2"/>
          <p:cNvSpPr/>
          <p:nvPr/>
        </p:nvSpPr>
        <p:spPr>
          <a:xfrm>
            <a:off x="749808" y="4160520"/>
            <a:ext cx="54864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When you fear God,</a:t>
            </a:r>
            <a:endParaRPr lang="en-US" sz="3600" dirty="0"/>
          </a:p>
          <a:p>
            <a:pPr marL="0" indent="0" algn="ctr">
              <a:lnSpc>
                <a:spcPct val="105000"/>
              </a:lnSpc>
              <a:buNone/>
            </a:pPr>
            <a:r>
              <a:rPr lang="en-US" sz="3600" b="1" dirty="0">
                <a:solidFill>
                  <a:srgbClr val="3D5A73"/>
                </a:solidFill>
                <a:latin typeface="Georgia" pitchFamily="34" charset="0"/>
                <a:ea typeface="Georgia" pitchFamily="34" charset="-122"/>
                <a:cs typeface="Georgia" pitchFamily="34" charset="-120"/>
              </a:rPr>
              <a:t>you don’t need to fear anyone else.</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txBox="1"/>
          <p:nvPr/>
        </p:nvSpPr>
        <p:spPr>
          <a:xfrm>
            <a:off x="457200" y="274320"/>
            <a:ext cx="7315200" cy="274320"/>
          </a:xfrm>
          <a:prstGeom prst="rect">
            <a:avLst/>
          </a:prstGeom>
          <a:noFill/>
          <a:ln/>
        </p:spPr>
        <p:txBody>
          <a:bodyPr wrap="square" lIns="0" tIns="0" rIns="0" bIns="0" rtlCol="0" anchor="t"/>
          <a:lstStyle/>
          <a:p>
            <a:pPr marL="0" indent="0">
              <a:buNone/>
            </a:pPr>
            <a:r>
              <a:rPr lang="en-US" sz="1100" b="1" kern="0" spc="300" dirty="0">
                <a:solidFill>
                  <a:srgbClr val="3D5A73"/>
                </a:solidFill>
                <a:latin typeface="Georgia" pitchFamily="34" charset="0"/>
                <a:ea typeface="Georgia" pitchFamily="34" charset="-122"/>
                <a:cs typeface="Georgia" pitchFamily="34" charset="-120"/>
              </a:rPr>
              <a:t>READ TOGETHER</a:t>
            </a:r>
            <a:endParaRPr lang="en-US" sz="1100" dirty="0"/>
          </a:p>
        </p:txBody>
      </p:sp>
      <p:sp>
        <p:nvSpPr>
          <p:cNvPr id="4" name="Text 1"/>
          <p:cNvSpPr txBox="1"/>
          <p:nvPr/>
        </p:nvSpPr>
        <p:spPr>
          <a:xfrm>
            <a:off x="457200" y="548640"/>
            <a:ext cx="8229600" cy="411480"/>
          </a:xfrm>
          <a:prstGeom prst="rect">
            <a:avLst/>
          </a:prstGeom>
          <a:noFill/>
          <a:ln/>
        </p:spPr>
        <p:txBody>
          <a:bodyPr wrap="square" lIns="0" tIns="0" rIns="0" bIns="0" rtlCol="0" anchor="t"/>
          <a:lstStyle/>
          <a:p>
            <a:pPr marL="0" indent="0">
              <a:buNone/>
            </a:pPr>
            <a:r>
              <a:rPr lang="en-US" sz="2000" b="1" dirty="0">
                <a:solidFill>
                  <a:srgbClr val="1F1D1B"/>
                </a:solidFill>
                <a:latin typeface="Georgia" pitchFamily="34" charset="0"/>
                <a:ea typeface="Georgia" pitchFamily="34" charset="-122"/>
                <a:cs typeface="Georgia" pitchFamily="34" charset="-120"/>
              </a:rPr>
              <a:t>Luke 12:1–3 (ESV)</a:t>
            </a:r>
            <a:endParaRPr lang="en-US" sz="2000" dirty="0"/>
          </a:p>
        </p:txBody>
      </p:sp>
      <p:sp>
        <p:nvSpPr>
          <p:cNvPr id="5" name="Text 2"/>
          <p:cNvSpPr txBox="1"/>
          <p:nvPr/>
        </p:nvSpPr>
        <p:spPr>
          <a:xfrm>
            <a:off x="457200" y="1051560"/>
            <a:ext cx="8229600" cy="3611880"/>
          </a:xfrm>
          <a:prstGeom prst="rect">
            <a:avLst/>
          </a:prstGeom>
          <a:noFill/>
          <a:ln/>
        </p:spPr>
        <p:txBody>
          <a:bodyPr wrap="square" lIns="0" tIns="0" rIns="0" bIns="0" rtlCol="0" anchor="t"/>
          <a:lstStyle/>
          <a:p>
            <a:pPr marL="0" indent="0">
              <a:lnSpc>
                <a:spcPct val="108000"/>
              </a:lnSpc>
              <a:buNone/>
            </a:pPr>
            <a:r>
              <a:rPr lang="en-US" sz="2400" dirty="0">
                <a:solidFill>
                  <a:srgbClr val="1F1D1B"/>
                </a:solidFill>
                <a:latin typeface="Georgia" pitchFamily="34" charset="0"/>
                <a:ea typeface="Georgia" pitchFamily="34" charset="-122"/>
                <a:cs typeface="Georgia" pitchFamily="34" charset="-120"/>
              </a:rPr>
              <a:t>1 In the meantime, when so many thousands of the people had gathered together that they were trampling one another, he began to say to his disciples first, “Beware of the leaven of the Pharisees, which is hypocrisy. 2 Nothing is covered up that will not be revealed, or hidden that will not be known. 3 Therefore whatever you have said in the dark shall be heard in the light, and what you have whispered in private rooms shall be proclaimed on the housetops.</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txBox="1"/>
          <p:nvPr/>
        </p:nvSpPr>
        <p:spPr>
          <a:xfrm>
            <a:off x="457200" y="274320"/>
            <a:ext cx="7315200" cy="274320"/>
          </a:xfrm>
          <a:prstGeom prst="rect">
            <a:avLst/>
          </a:prstGeom>
          <a:noFill/>
          <a:ln/>
        </p:spPr>
        <p:txBody>
          <a:bodyPr wrap="square" lIns="0" tIns="0" rIns="0" bIns="0" rtlCol="0" anchor="t"/>
          <a:lstStyle/>
          <a:p>
            <a:pPr marL="0" indent="0">
              <a:buNone/>
            </a:pPr>
            <a:r>
              <a:rPr lang="en-US" sz="1100" b="1" kern="0" spc="300" dirty="0">
                <a:solidFill>
                  <a:srgbClr val="3D5A73"/>
                </a:solidFill>
                <a:latin typeface="Georgia" pitchFamily="34" charset="0"/>
                <a:ea typeface="Georgia" pitchFamily="34" charset="-122"/>
                <a:cs typeface="Georgia" pitchFamily="34" charset="-120"/>
              </a:rPr>
              <a:t>READ TOGETHER</a:t>
            </a:r>
            <a:endParaRPr lang="en-US" sz="1100" dirty="0"/>
          </a:p>
        </p:txBody>
      </p:sp>
      <p:sp>
        <p:nvSpPr>
          <p:cNvPr id="4" name="Text 1"/>
          <p:cNvSpPr txBox="1"/>
          <p:nvPr/>
        </p:nvSpPr>
        <p:spPr>
          <a:xfrm>
            <a:off x="457200" y="548640"/>
            <a:ext cx="8229600" cy="411480"/>
          </a:xfrm>
          <a:prstGeom prst="rect">
            <a:avLst/>
          </a:prstGeom>
          <a:noFill/>
          <a:ln/>
        </p:spPr>
        <p:txBody>
          <a:bodyPr wrap="square" lIns="0" tIns="0" rIns="0" bIns="0" rtlCol="0" anchor="t"/>
          <a:lstStyle/>
          <a:p>
            <a:pPr marL="0" indent="0">
              <a:buNone/>
            </a:pPr>
            <a:r>
              <a:rPr lang="en-US" sz="2000" b="1" dirty="0">
                <a:solidFill>
                  <a:srgbClr val="1F1D1B"/>
                </a:solidFill>
                <a:latin typeface="Georgia" pitchFamily="34" charset="0"/>
                <a:ea typeface="Georgia" pitchFamily="34" charset="-122"/>
                <a:cs typeface="Georgia" pitchFamily="34" charset="-120"/>
              </a:rPr>
              <a:t>Luke 12:4–7 (ESV)</a:t>
            </a:r>
            <a:endParaRPr lang="en-US" sz="2000" dirty="0"/>
          </a:p>
        </p:txBody>
      </p:sp>
      <p:sp>
        <p:nvSpPr>
          <p:cNvPr id="5" name="Text 2"/>
          <p:cNvSpPr txBox="1"/>
          <p:nvPr/>
        </p:nvSpPr>
        <p:spPr>
          <a:xfrm>
            <a:off x="457200" y="1051560"/>
            <a:ext cx="8229600" cy="3611880"/>
          </a:xfrm>
          <a:prstGeom prst="rect">
            <a:avLst/>
          </a:prstGeom>
          <a:noFill/>
          <a:ln/>
        </p:spPr>
        <p:txBody>
          <a:bodyPr wrap="square" lIns="0" tIns="0" rIns="0" bIns="0" rtlCol="0" anchor="t"/>
          <a:lstStyle/>
          <a:p>
            <a:pPr marL="0" indent="0">
              <a:lnSpc>
                <a:spcPct val="108000"/>
              </a:lnSpc>
              <a:buNone/>
            </a:pPr>
            <a:r>
              <a:rPr lang="en-US" sz="2400" dirty="0">
                <a:solidFill>
                  <a:srgbClr val="1F1D1B"/>
                </a:solidFill>
                <a:latin typeface="Georgia" pitchFamily="34" charset="0"/>
                <a:ea typeface="Georgia" pitchFamily="34" charset="-122"/>
                <a:cs typeface="Georgia" pitchFamily="34" charset="-120"/>
              </a:rPr>
              <a:t>4 “I tell you, my friends, do not fear those who kill the body, and after that have nothing more that they can do. 5 But I will warn you whom to fear: fear him who, after he has killed, has authority to cast into hell. Yes, I tell you, fear him! 6 Are not five sparrows sold for two pennies? And not one of them is forgotten before God. 7 Why, even the hairs of your head are all numbered. Fear not; you are of more value than many sparrows.</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txBox="1"/>
          <p:nvPr/>
        </p:nvSpPr>
        <p:spPr>
          <a:xfrm>
            <a:off x="457200" y="274320"/>
            <a:ext cx="7315200" cy="274320"/>
          </a:xfrm>
          <a:prstGeom prst="rect">
            <a:avLst/>
          </a:prstGeom>
          <a:noFill/>
          <a:ln/>
        </p:spPr>
        <p:txBody>
          <a:bodyPr wrap="square" lIns="0" tIns="0" rIns="0" bIns="0" rtlCol="0" anchor="t"/>
          <a:lstStyle/>
          <a:p>
            <a:pPr marL="0" indent="0">
              <a:buNone/>
            </a:pPr>
            <a:r>
              <a:rPr lang="en-US" sz="1100" b="1" kern="0" spc="300" dirty="0">
                <a:solidFill>
                  <a:srgbClr val="3D5A73"/>
                </a:solidFill>
                <a:latin typeface="Georgia" pitchFamily="34" charset="0"/>
                <a:ea typeface="Georgia" pitchFamily="34" charset="-122"/>
                <a:cs typeface="Georgia" pitchFamily="34" charset="-120"/>
              </a:rPr>
              <a:t>READ TOGETHER</a:t>
            </a:r>
            <a:endParaRPr lang="en-US" sz="1100" dirty="0"/>
          </a:p>
        </p:txBody>
      </p:sp>
      <p:sp>
        <p:nvSpPr>
          <p:cNvPr id="4" name="Text 1"/>
          <p:cNvSpPr txBox="1"/>
          <p:nvPr/>
        </p:nvSpPr>
        <p:spPr>
          <a:xfrm>
            <a:off x="457200" y="548640"/>
            <a:ext cx="8229600" cy="411480"/>
          </a:xfrm>
          <a:prstGeom prst="rect">
            <a:avLst/>
          </a:prstGeom>
          <a:noFill/>
          <a:ln/>
        </p:spPr>
        <p:txBody>
          <a:bodyPr wrap="square" lIns="0" tIns="0" rIns="0" bIns="0" rtlCol="0" anchor="t"/>
          <a:lstStyle/>
          <a:p>
            <a:pPr marL="0" indent="0">
              <a:buNone/>
            </a:pPr>
            <a:r>
              <a:rPr lang="en-US" sz="2000" b="1" dirty="0">
                <a:solidFill>
                  <a:srgbClr val="1F1D1B"/>
                </a:solidFill>
                <a:latin typeface="Georgia" pitchFamily="34" charset="0"/>
                <a:ea typeface="Georgia" pitchFamily="34" charset="-122"/>
                <a:cs typeface="Georgia" pitchFamily="34" charset="-120"/>
              </a:rPr>
              <a:t>Luke 12:8–12 (ESV)</a:t>
            </a:r>
            <a:endParaRPr lang="en-US" sz="2000" dirty="0"/>
          </a:p>
        </p:txBody>
      </p:sp>
      <p:sp>
        <p:nvSpPr>
          <p:cNvPr id="5" name="Text 2"/>
          <p:cNvSpPr txBox="1"/>
          <p:nvPr/>
        </p:nvSpPr>
        <p:spPr>
          <a:xfrm>
            <a:off x="457200" y="1051560"/>
            <a:ext cx="8229600" cy="3611880"/>
          </a:xfrm>
          <a:prstGeom prst="rect">
            <a:avLst/>
          </a:prstGeom>
          <a:noFill/>
          <a:ln/>
        </p:spPr>
        <p:txBody>
          <a:bodyPr wrap="square" lIns="0" tIns="0" rIns="0" bIns="0" rtlCol="0" anchor="t"/>
          <a:lstStyle/>
          <a:p>
            <a:pPr marL="0" indent="0">
              <a:lnSpc>
                <a:spcPct val="108000"/>
              </a:lnSpc>
              <a:buNone/>
            </a:pPr>
            <a:r>
              <a:rPr lang="en-US" sz="2000" dirty="0">
                <a:solidFill>
                  <a:srgbClr val="1F1D1B"/>
                </a:solidFill>
                <a:latin typeface="Georgia" pitchFamily="34" charset="0"/>
                <a:ea typeface="Georgia" pitchFamily="34" charset="-122"/>
                <a:cs typeface="Georgia" pitchFamily="34" charset="-120"/>
              </a:rPr>
              <a:t>8 “And I tell you, everyone who acknowledges me before men, the Son of Man also will acknowledge before the angels of God, 9 but the one who denies me before men will be denied before the angels of God. 10 And everyone who speaks a word against the Son of Man will be forgiven, but the one who blasphemes against the Holy Spirit will not be forgiven. 11 And when they bring you before the synagogues and the rulers and the authorities, do not be anxious about how you should defend yourself or what you should say, 12 for the Holy Spirit will teach you in that very hour what you ought to say.”</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868680"/>
            <a:ext cx="7315200" cy="365760"/>
          </a:xfrm>
          <a:prstGeom prst="rect">
            <a:avLst/>
          </a:prstGeom>
          <a:noFill/>
          <a:ln/>
        </p:spPr>
        <p:txBody>
          <a:bodyPr wrap="square" lIns="0" tIns="0" rIns="0" bIns="0" rtlCol="0" anchor="t"/>
          <a:lstStyle/>
          <a:p>
            <a:pPr marL="0" indent="0">
              <a:buNone/>
            </a:pPr>
            <a:r>
              <a:rPr lang="en-US" sz="1500" b="1" kern="0" spc="300" dirty="0">
                <a:solidFill>
                  <a:srgbClr val="3D5A73"/>
                </a:solidFill>
                <a:latin typeface="Georgia" pitchFamily="34" charset="0"/>
                <a:ea typeface="Georgia" pitchFamily="34" charset="-122"/>
                <a:cs typeface="Georgia" pitchFamily="34" charset="-120"/>
              </a:rPr>
              <a:t>POINT 1 · vv1–3</a:t>
            </a:r>
            <a:endParaRPr lang="en-US" sz="1500" dirty="0"/>
          </a:p>
        </p:txBody>
      </p:sp>
      <p:sp>
        <p:nvSpPr>
          <p:cNvPr id="3" name="Text 1"/>
          <p:cNvSpPr txBox="1"/>
          <p:nvPr/>
        </p:nvSpPr>
        <p:spPr>
          <a:xfrm>
            <a:off x="640080" y="1325880"/>
            <a:ext cx="7863840" cy="1828800"/>
          </a:xfrm>
          <a:prstGeom prst="rect">
            <a:avLst/>
          </a:prstGeom>
          <a:noFill/>
          <a:ln/>
        </p:spPr>
        <p:txBody>
          <a:bodyPr wrap="square" lIns="0" tIns="0" rIns="0" bIns="0" rtlCol="0" anchor="b"/>
          <a:lstStyle/>
          <a:p>
            <a:pPr marL="0" indent="0">
              <a:lnSpc>
                <a:spcPct val="100000"/>
              </a:lnSpc>
              <a:buNone/>
            </a:pPr>
            <a:r>
              <a:rPr lang="en-US" sz="4600" b="1" dirty="0">
                <a:solidFill>
                  <a:srgbClr val="1F1D1B"/>
                </a:solidFill>
                <a:latin typeface="Georgia" pitchFamily="34" charset="0"/>
                <a:ea typeface="Georgia" pitchFamily="34" charset="-122"/>
                <a:cs typeface="Georgia" pitchFamily="34" charset="-120"/>
              </a:rPr>
              <a:t>Every fear wears a </a:t>
            </a:r>
            <a:r>
              <a:rPr lang="en-US" sz="4600" b="1" dirty="0">
                <a:solidFill>
                  <a:srgbClr val="3D5A73"/>
                </a:solidFill>
                <a:latin typeface="Georgia" pitchFamily="34" charset="0"/>
                <a:ea typeface="Georgia" pitchFamily="34" charset="-122"/>
                <a:cs typeface="Georgia" pitchFamily="34" charset="-120"/>
              </a:rPr>
              <a:t>mask</a:t>
            </a:r>
            <a:endParaRPr lang="en-US" sz="4600" dirty="0"/>
          </a:p>
        </p:txBody>
      </p:sp>
      <p:sp>
        <p:nvSpPr>
          <p:cNvPr id="4" name="Shape 2"/>
          <p:cNvSpPr/>
          <p:nvPr/>
        </p:nvSpPr>
        <p:spPr>
          <a:xfrm>
            <a:off x="685800" y="3383280"/>
            <a:ext cx="822960" cy="0"/>
          </a:xfrm>
          <a:prstGeom prst="line">
            <a:avLst/>
          </a:prstGeom>
          <a:noFill/>
          <a:ln w="19050">
            <a:solidFill>
              <a:srgbClr val="3D5A73"/>
            </a:solidFill>
            <a:prstDash val="solid"/>
          </a:ln>
        </p:spPr>
        <p:txBody>
          <a:bodyPr/>
          <a:lstStyle/>
          <a:p>
            <a:endParaRPr lang="en-US"/>
          </a:p>
        </p:txBody>
      </p:sp>
      <p:sp>
        <p:nvSpPr>
          <p:cNvPr id="5" name="Text 3"/>
          <p:cNvSpPr txBox="1"/>
          <p:nvPr/>
        </p:nvSpPr>
        <p:spPr>
          <a:xfrm>
            <a:off x="640080" y="3520440"/>
            <a:ext cx="7863840" cy="731520"/>
          </a:xfrm>
          <a:prstGeom prst="rect">
            <a:avLst/>
          </a:prstGeom>
          <a:noFill/>
          <a:ln/>
        </p:spPr>
        <p:txBody>
          <a:bodyPr wrap="square" lIns="0" tIns="0" rIns="0" bIns="0" rtlCol="0" anchor="t"/>
          <a:lstStyle/>
          <a:p>
            <a:pPr marL="0" indent="0">
              <a:buNone/>
            </a:pPr>
            <a:r>
              <a:rPr lang="en-US" sz="2600" i="1" dirty="0">
                <a:solidFill>
                  <a:srgbClr val="3D5A73"/>
                </a:solidFill>
                <a:latin typeface="Georgia" pitchFamily="34" charset="0"/>
                <a:ea typeface="Georgia" pitchFamily="34" charset="-122"/>
                <a:cs typeface="Georgia" pitchFamily="34" charset="-120"/>
              </a:rPr>
              <a:t>How we try to fix fear ourselves</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The first fear in the Bible</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GENESIS 3:10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3200" dirty="0">
                <a:solidFill>
                  <a:srgbClr val="1F1D1B"/>
                </a:solidFill>
                <a:latin typeface="Georgia" pitchFamily="34" charset="0"/>
                <a:ea typeface="Georgia" pitchFamily="34" charset="-122"/>
                <a:cs typeface="Georgia" pitchFamily="34" charset="-120"/>
              </a:rPr>
              <a:t>“I heard the sound of you in the garden, and I was afraid, because I was naked, and I hid myself.”</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txBox="1"/>
          <p:nvPr/>
        </p:nvSpPr>
        <p:spPr>
          <a:xfrm>
            <a:off x="731520" y="548640"/>
            <a:ext cx="7680960" cy="1828800"/>
          </a:xfrm>
          <a:prstGeom prst="rect">
            <a:avLst/>
          </a:prstGeom>
          <a:noFill/>
          <a:ln/>
        </p:spPr>
        <p:txBody>
          <a:bodyPr wrap="square" lIns="0" tIns="0" rIns="0" bIns="0" rtlCol="0" anchor="ctr"/>
          <a:lstStyle/>
          <a:p>
            <a:pPr marL="0" indent="0" algn="ctr">
              <a:buNone/>
            </a:pPr>
            <a:r>
              <a:rPr lang="en-US" sz="3200" b="1" dirty="0">
                <a:solidFill>
                  <a:srgbClr val="1F1D1B"/>
                </a:solidFill>
                <a:latin typeface="Georgia" pitchFamily="34" charset="0"/>
                <a:ea typeface="Georgia" pitchFamily="34" charset="-122"/>
                <a:cs typeface="Georgia" pitchFamily="34" charset="-120"/>
              </a:rPr>
              <a:t>Fear is the alarm that goes off when </a:t>
            </a:r>
            <a:r>
              <a:rPr lang="en-US" sz="3200" b="1" dirty="0">
                <a:solidFill>
                  <a:srgbClr val="3D5A73"/>
                </a:solidFill>
                <a:latin typeface="Georgia" pitchFamily="34" charset="0"/>
                <a:ea typeface="Georgia" pitchFamily="34" charset="-122"/>
                <a:cs typeface="Georgia" pitchFamily="34" charset="-120"/>
              </a:rPr>
              <a:t>something you love might be taken away.</a:t>
            </a:r>
            <a:endParaRPr lang="en-US" sz="3200" dirty="0"/>
          </a:p>
        </p:txBody>
      </p:sp>
      <p:sp>
        <p:nvSpPr>
          <p:cNvPr id="4" name="Shape 1"/>
          <p:cNvSpPr/>
          <p:nvPr/>
        </p:nvSpPr>
        <p:spPr>
          <a:xfrm>
            <a:off x="4206240" y="2606040"/>
            <a:ext cx="731520" cy="0"/>
          </a:xfrm>
          <a:prstGeom prst="line">
            <a:avLst/>
          </a:prstGeom>
          <a:noFill/>
          <a:ln w="19050">
            <a:solidFill>
              <a:srgbClr val="3D5A73"/>
            </a:solidFill>
            <a:prstDash val="solid"/>
          </a:ln>
        </p:spPr>
        <p:txBody>
          <a:bodyPr/>
          <a:lstStyle/>
          <a:p>
            <a:endParaRPr lang="en-US"/>
          </a:p>
        </p:txBody>
      </p:sp>
      <p:sp>
        <p:nvSpPr>
          <p:cNvPr id="5" name="Text 2"/>
          <p:cNvSpPr txBox="1"/>
          <p:nvPr/>
        </p:nvSpPr>
        <p:spPr>
          <a:xfrm>
            <a:off x="731520" y="2834640"/>
            <a:ext cx="7680960" cy="914400"/>
          </a:xfrm>
          <a:prstGeom prst="rect">
            <a:avLst/>
          </a:prstGeom>
          <a:noFill/>
          <a:ln/>
        </p:spPr>
        <p:txBody>
          <a:bodyPr wrap="square" lIns="0" tIns="0" rIns="0" bIns="0" rtlCol="0" anchor="ctr"/>
          <a:lstStyle/>
          <a:p>
            <a:pPr marL="0" indent="0" algn="ctr">
              <a:buNone/>
            </a:pPr>
            <a:r>
              <a:rPr lang="en-US" sz="3600" b="1" dirty="0">
                <a:solidFill>
                  <a:srgbClr val="1F1D1B"/>
                </a:solidFill>
                <a:latin typeface="Georgia" pitchFamily="34" charset="0"/>
                <a:ea typeface="Georgia" pitchFamily="34" charset="-122"/>
                <a:cs typeface="Georgia" pitchFamily="34" charset="-120"/>
              </a:rPr>
              <a:t>Freeze. Run. Fight. </a:t>
            </a:r>
            <a:r>
              <a:rPr lang="en-US" sz="3600" b="1" dirty="0">
                <a:solidFill>
                  <a:srgbClr val="3D5A73"/>
                </a:solidFill>
                <a:latin typeface="Georgia" pitchFamily="34" charset="0"/>
                <a:ea typeface="Georgia" pitchFamily="34" charset="-122"/>
                <a:cs typeface="Georgia" pitchFamily="34" charset="-120"/>
              </a:rPr>
              <a:t>Fake it.</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txBox="1"/>
          <p:nvPr/>
        </p:nvSpPr>
        <p:spPr>
          <a:xfrm>
            <a:off x="548640" y="5486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12:1 (ESV)</a:t>
            </a:r>
            <a:endParaRPr lang="en-US" sz="1400" dirty="0"/>
          </a:p>
        </p:txBody>
      </p:sp>
      <p:sp>
        <p:nvSpPr>
          <p:cNvPr id="4" name="Text 1"/>
          <p:cNvSpPr txBox="1"/>
          <p:nvPr/>
        </p:nvSpPr>
        <p:spPr>
          <a:xfrm>
            <a:off x="548640" y="1005840"/>
            <a:ext cx="8046720" cy="3474720"/>
          </a:xfrm>
          <a:prstGeom prst="rect">
            <a:avLst/>
          </a:prstGeom>
          <a:noFill/>
          <a:ln/>
        </p:spPr>
        <p:txBody>
          <a:bodyPr wrap="square" lIns="0" tIns="0" rIns="0" bIns="0" rtlCol="0" anchor="t"/>
          <a:lstStyle/>
          <a:p>
            <a:pPr marL="0" indent="0">
              <a:lnSpc>
                <a:spcPct val="110000"/>
              </a:lnSpc>
              <a:buNone/>
            </a:pPr>
            <a:r>
              <a:rPr lang="en-US" sz="2800" dirty="0">
                <a:solidFill>
                  <a:srgbClr val="1F1D1B"/>
                </a:solidFill>
                <a:latin typeface="Georgia" pitchFamily="34" charset="0"/>
                <a:ea typeface="Georgia" pitchFamily="34" charset="-122"/>
                <a:cs typeface="Georgia" pitchFamily="34" charset="-120"/>
              </a:rPr>
              <a:t>In the meantime, when so many thousands of the people had gathered together that they were trampling one another, he began to say to his disciples first, “Beware of the leaven of the Pharisees, which is hypocrisy.</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3" name="Image 0" descr="img/theatre_masks.jpg"/>
          <p:cNvPicPr>
            <a:picLocks noChangeAspect="1"/>
          </p:cNvPicPr>
          <p:nvPr/>
        </p:nvPicPr>
        <p:blipFill>
          <a:blip r:embed="rId3"/>
          <a:srcRect/>
          <a:stretch/>
        </p:blipFill>
        <p:spPr>
          <a:xfrm>
            <a:off x="0" y="0"/>
            <a:ext cx="9144000" cy="5143500"/>
          </a:xfrm>
          <a:prstGeom prst="rect">
            <a:avLst/>
          </a:prstGeom>
        </p:spPr>
      </p:pic>
      <p:sp>
        <p:nvSpPr>
          <p:cNvPr id="4" name="Shape 0"/>
          <p:cNvSpPr/>
          <p:nvPr/>
        </p:nvSpPr>
        <p:spPr>
          <a:xfrm>
            <a:off x="0" y="4069080"/>
            <a:ext cx="9144000" cy="1074420"/>
          </a:xfrm>
          <a:prstGeom prst="rect">
            <a:avLst/>
          </a:prstGeom>
          <a:solidFill>
            <a:srgbClr val="1F1D1B">
              <a:alpha val="75000"/>
            </a:srgbClr>
          </a:solidFill>
          <a:ln w="12700">
            <a:solidFill>
              <a:srgbClr val="1F1D1B">
                <a:alpha val="0"/>
              </a:srgbClr>
            </a:solidFill>
            <a:prstDash val="solid"/>
          </a:ln>
        </p:spPr>
        <p:txBody>
          <a:bodyPr/>
          <a:lstStyle/>
          <a:p>
            <a:endParaRPr lang="en-US"/>
          </a:p>
        </p:txBody>
      </p:sp>
      <p:sp>
        <p:nvSpPr>
          <p:cNvPr id="5" name="Text 1"/>
          <p:cNvSpPr txBox="1"/>
          <p:nvPr/>
        </p:nvSpPr>
        <p:spPr>
          <a:xfrm>
            <a:off x="548640" y="4160520"/>
            <a:ext cx="8046720" cy="86868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Hypokritēs: a stage actor</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txBox="1"/>
          <p:nvPr/>
        </p:nvSpPr>
        <p:spPr>
          <a:xfrm>
            <a:off x="548640" y="320040"/>
            <a:ext cx="8046720" cy="685800"/>
          </a:xfrm>
          <a:prstGeom prst="rect">
            <a:avLst/>
          </a:prstGeom>
          <a:noFill/>
          <a:ln/>
        </p:spPr>
        <p:txBody>
          <a:bodyPr wrap="square" lIns="0" tIns="0" rIns="0" bIns="0" rtlCol="0" anchor="ctr"/>
          <a:lstStyle/>
          <a:p>
            <a:pPr marL="0" indent="0">
              <a:buNone/>
            </a:pPr>
            <a:r>
              <a:rPr lang="en-US" sz="2800" b="1" dirty="0">
                <a:solidFill>
                  <a:srgbClr val="1F1D1B"/>
                </a:solidFill>
                <a:latin typeface="Georgia" pitchFamily="34" charset="0"/>
                <a:ea typeface="Georgia" pitchFamily="34" charset="-122"/>
                <a:cs typeface="Georgia" pitchFamily="34" charset="-120"/>
              </a:rPr>
              <a:t>The leaven of the Pharisees (v1)</a:t>
            </a:r>
            <a:endParaRPr lang="en-US" sz="2800" dirty="0"/>
          </a:p>
        </p:txBody>
      </p:sp>
      <p:sp>
        <p:nvSpPr>
          <p:cNvPr id="4" name="Text 1"/>
          <p:cNvSpPr txBox="1"/>
          <p:nvPr/>
        </p:nvSpPr>
        <p:spPr>
          <a:xfrm>
            <a:off x="548640" y="1188720"/>
            <a:ext cx="3931920" cy="320040"/>
          </a:xfrm>
          <a:prstGeom prst="rect">
            <a:avLst/>
          </a:prstGeom>
          <a:noFill/>
          <a:ln/>
        </p:spPr>
        <p:txBody>
          <a:bodyPr wrap="square" lIns="0" tIns="0" rIns="0" bIns="0" rtlCol="0" anchor="t"/>
          <a:lstStyle/>
          <a:p>
            <a:pPr marL="0" indent="0">
              <a:buNone/>
            </a:pPr>
            <a:r>
              <a:rPr lang="en-US" sz="1300" b="1" kern="0" spc="200" dirty="0">
                <a:solidFill>
                  <a:srgbClr val="3D5A73"/>
                </a:solidFill>
                <a:latin typeface="Georgia" pitchFamily="34" charset="0"/>
                <a:ea typeface="Georgia" pitchFamily="34" charset="-122"/>
                <a:cs typeface="Georgia" pitchFamily="34" charset="-120"/>
              </a:rPr>
              <a:t>HYPOCRITE · ὑποκριτής</a:t>
            </a:r>
            <a:endParaRPr lang="en-US" sz="1300" dirty="0"/>
          </a:p>
        </p:txBody>
      </p:sp>
      <p:sp>
        <p:nvSpPr>
          <p:cNvPr id="5" name="Text 2"/>
          <p:cNvSpPr txBox="1"/>
          <p:nvPr/>
        </p:nvSpPr>
        <p:spPr>
          <a:xfrm>
            <a:off x="548640" y="1600200"/>
            <a:ext cx="3749040" cy="3108960"/>
          </a:xfrm>
          <a:prstGeom prst="rect">
            <a:avLst/>
          </a:prstGeom>
          <a:noFill/>
          <a:ln/>
        </p:spPr>
        <p:txBody>
          <a:bodyPr wrap="square" lIns="0" tIns="0" rIns="0" bIns="0" rtlCol="0" anchor="t"/>
          <a:lstStyle/>
          <a:p>
            <a:pPr marL="0" indent="0">
              <a:lnSpc>
                <a:spcPct val="108000"/>
              </a:lnSpc>
              <a:buNone/>
            </a:pPr>
            <a:r>
              <a:rPr lang="en-US" sz="2600" dirty="0">
                <a:solidFill>
                  <a:srgbClr val="1F1D1B"/>
                </a:solidFill>
                <a:latin typeface="Georgia" pitchFamily="34" charset="0"/>
                <a:ea typeface="Georgia" pitchFamily="34" charset="-122"/>
                <a:cs typeface="Georgia" pitchFamily="34" charset="-120"/>
              </a:rPr>
              <a:t>A stage actor — someone playing a part for a crowd.</a:t>
            </a:r>
            <a:endParaRPr lang="en-US" sz="2600" dirty="0"/>
          </a:p>
        </p:txBody>
      </p:sp>
      <p:sp>
        <p:nvSpPr>
          <p:cNvPr id="6" name="Shape 3"/>
          <p:cNvSpPr/>
          <p:nvPr/>
        </p:nvSpPr>
        <p:spPr>
          <a:xfrm>
            <a:off x="4572000" y="1234440"/>
            <a:ext cx="0" cy="3383280"/>
          </a:xfrm>
          <a:prstGeom prst="line">
            <a:avLst/>
          </a:prstGeom>
          <a:noFill/>
          <a:ln w="9525">
            <a:solidFill>
              <a:srgbClr val="B9B2A6"/>
            </a:solidFill>
            <a:prstDash val="solid"/>
          </a:ln>
        </p:spPr>
        <p:txBody>
          <a:bodyPr/>
          <a:lstStyle/>
          <a:p>
            <a:endParaRPr lang="en-US"/>
          </a:p>
        </p:txBody>
      </p:sp>
      <p:sp>
        <p:nvSpPr>
          <p:cNvPr id="7" name="Text 4"/>
          <p:cNvSpPr txBox="1"/>
          <p:nvPr/>
        </p:nvSpPr>
        <p:spPr>
          <a:xfrm>
            <a:off x="4846320" y="1188720"/>
            <a:ext cx="4023360" cy="320040"/>
          </a:xfrm>
          <a:prstGeom prst="rect">
            <a:avLst/>
          </a:prstGeom>
          <a:noFill/>
          <a:ln/>
        </p:spPr>
        <p:txBody>
          <a:bodyPr wrap="square" lIns="0" tIns="0" rIns="0" bIns="0" rtlCol="0" anchor="t"/>
          <a:lstStyle/>
          <a:p>
            <a:pPr marL="0" indent="0">
              <a:buNone/>
            </a:pPr>
            <a:r>
              <a:rPr lang="en-US" sz="1300" b="1" kern="0" spc="200" dirty="0">
                <a:solidFill>
                  <a:srgbClr val="3D5A73"/>
                </a:solidFill>
                <a:latin typeface="Georgia" pitchFamily="34" charset="0"/>
                <a:ea typeface="Georgia" pitchFamily="34" charset="-122"/>
                <a:cs typeface="Georgia" pitchFamily="34" charset="-120"/>
              </a:rPr>
              <a:t>LEAVEN</a:t>
            </a:r>
            <a:endParaRPr lang="en-US" sz="1300" dirty="0"/>
          </a:p>
        </p:txBody>
      </p:sp>
      <p:sp>
        <p:nvSpPr>
          <p:cNvPr id="8" name="Text 5"/>
          <p:cNvSpPr txBox="1"/>
          <p:nvPr/>
        </p:nvSpPr>
        <p:spPr>
          <a:xfrm>
            <a:off x="4846320" y="1600200"/>
            <a:ext cx="3749040" cy="3108960"/>
          </a:xfrm>
          <a:prstGeom prst="rect">
            <a:avLst/>
          </a:prstGeom>
          <a:noFill/>
          <a:ln/>
        </p:spPr>
        <p:txBody>
          <a:bodyPr wrap="square" lIns="0" tIns="0" rIns="0" bIns="0" rtlCol="0" anchor="t"/>
          <a:lstStyle/>
          <a:p>
            <a:pPr marL="0" indent="0">
              <a:lnSpc>
                <a:spcPct val="108000"/>
              </a:lnSpc>
              <a:buNone/>
            </a:pPr>
            <a:r>
              <a:rPr lang="en-US" sz="2600" dirty="0">
                <a:solidFill>
                  <a:srgbClr val="1F1D1B"/>
                </a:solidFill>
                <a:latin typeface="Georgia" pitchFamily="34" charset="0"/>
                <a:ea typeface="Georgia" pitchFamily="34" charset="-122"/>
                <a:cs typeface="Georgia" pitchFamily="34" charset="-120"/>
              </a:rPr>
              <a:t>A little lump that spreads through the whole batch.</a:t>
            </a:r>
            <a:endParaRPr lang="en-US" sz="2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0"/>
          <p:cNvSpPr txBox="1"/>
          <p:nvPr/>
        </p:nvSpPr>
        <p:spPr>
          <a:xfrm>
            <a:off x="548640" y="365760"/>
            <a:ext cx="8046720" cy="640080"/>
          </a:xfrm>
          <a:prstGeom prst="rect">
            <a:avLst/>
          </a:prstGeom>
          <a:noFill/>
          <a:ln/>
        </p:spPr>
        <p:txBody>
          <a:bodyPr wrap="square" lIns="0" tIns="0" rIns="0" bIns="0" rtlCol="0" anchor="ctr"/>
          <a:lstStyle/>
          <a:p>
            <a:pPr marL="0" indent="0">
              <a:buNone/>
            </a:pPr>
            <a:r>
              <a:rPr lang="en-US" sz="3000" b="1" dirty="0">
                <a:solidFill>
                  <a:srgbClr val="1F1D1B"/>
                </a:solidFill>
                <a:latin typeface="Georgia" pitchFamily="34" charset="0"/>
                <a:ea typeface="Georgia" pitchFamily="34" charset="-122"/>
                <a:cs typeface="Georgia" pitchFamily="34" charset="-120"/>
              </a:rPr>
              <a:t>The masks we wear</a:t>
            </a:r>
            <a:endParaRPr lang="en-US" sz="3000" dirty="0"/>
          </a:p>
        </p:txBody>
      </p:sp>
      <p:sp>
        <p:nvSpPr>
          <p:cNvPr id="4" name="Shape 1"/>
          <p:cNvSpPr/>
          <p:nvPr/>
        </p:nvSpPr>
        <p:spPr>
          <a:xfrm>
            <a:off x="566928" y="1097280"/>
            <a:ext cx="548640" cy="0"/>
          </a:xfrm>
          <a:prstGeom prst="line">
            <a:avLst/>
          </a:prstGeom>
          <a:noFill/>
          <a:ln w="19050">
            <a:solidFill>
              <a:srgbClr val="3D5A73"/>
            </a:solidFill>
            <a:prstDash val="solid"/>
          </a:ln>
        </p:spPr>
        <p:txBody>
          <a:bodyPr/>
          <a:lstStyle/>
          <a:p>
            <a:endParaRPr lang="en-US"/>
          </a:p>
        </p:txBody>
      </p:sp>
      <p:sp>
        <p:nvSpPr>
          <p:cNvPr id="5" name="Text 2"/>
          <p:cNvSpPr txBox="1"/>
          <p:nvPr/>
        </p:nvSpPr>
        <p:spPr>
          <a:xfrm>
            <a:off x="457200" y="1325880"/>
            <a:ext cx="3977640" cy="502920"/>
          </a:xfrm>
          <a:prstGeom prst="rect">
            <a:avLst/>
          </a:prstGeom>
          <a:noFill/>
          <a:ln/>
        </p:spPr>
        <p:txBody>
          <a:bodyPr wrap="square" lIns="0" tIns="0" rIns="0" bIns="0" rtlCol="0" anchor="ctr"/>
          <a:lstStyle/>
          <a:p>
            <a:pPr marL="0" indent="0">
              <a:buNone/>
            </a:pPr>
            <a:r>
              <a:rPr lang="en-US" sz="2000" dirty="0">
                <a:solidFill>
                  <a:srgbClr val="5A5650"/>
                </a:solidFill>
                <a:latin typeface="Georgia" pitchFamily="34" charset="0"/>
                <a:ea typeface="Georgia" pitchFamily="34" charset="-122"/>
                <a:cs typeface="Georgia" pitchFamily="34" charset="-120"/>
              </a:rPr>
              <a:t>Afraid they won’t want you</a:t>
            </a:r>
            <a:endParaRPr lang="en-US" sz="2000" dirty="0"/>
          </a:p>
        </p:txBody>
      </p:sp>
      <p:sp>
        <p:nvSpPr>
          <p:cNvPr id="6" name="Text 3"/>
          <p:cNvSpPr txBox="1"/>
          <p:nvPr/>
        </p:nvSpPr>
        <p:spPr>
          <a:xfrm>
            <a:off x="4434840" y="1325880"/>
            <a:ext cx="457200" cy="502920"/>
          </a:xfrm>
          <a:prstGeom prst="rect">
            <a:avLst/>
          </a:prstGeom>
          <a:noFill/>
          <a:ln/>
        </p:spPr>
        <p:txBody>
          <a:bodyPr wrap="square" lIns="0" tIns="0" rIns="0" bIns="0" rtlCol="0" anchor="ctr"/>
          <a:lstStyle/>
          <a:p>
            <a:pPr marL="0" indent="0">
              <a:buNone/>
            </a:pPr>
            <a:r>
              <a:rPr lang="en-US" sz="2400" dirty="0">
                <a:solidFill>
                  <a:srgbClr val="3D5A73"/>
                </a:solidFill>
                <a:latin typeface="Georgia" pitchFamily="34" charset="0"/>
                <a:ea typeface="Georgia" pitchFamily="34" charset="-122"/>
                <a:cs typeface="Georgia" pitchFamily="34" charset="-120"/>
              </a:rPr>
              <a:t>→</a:t>
            </a:r>
            <a:endParaRPr lang="en-US" sz="2400" dirty="0"/>
          </a:p>
        </p:txBody>
      </p:sp>
      <p:sp>
        <p:nvSpPr>
          <p:cNvPr id="7" name="Text 4"/>
          <p:cNvSpPr txBox="1"/>
          <p:nvPr/>
        </p:nvSpPr>
        <p:spPr>
          <a:xfrm>
            <a:off x="4983480" y="1325880"/>
            <a:ext cx="3840480" cy="502920"/>
          </a:xfrm>
          <a:prstGeom prst="rect">
            <a:avLst/>
          </a:prstGeom>
          <a:noFill/>
          <a:ln/>
        </p:spPr>
        <p:txBody>
          <a:bodyPr wrap="square" lIns="0" tIns="0" rIns="0" bIns="0" rtlCol="0" anchor="ctr"/>
          <a:lstStyle/>
          <a:p>
            <a:pPr marL="0" indent="0">
              <a:buNone/>
            </a:pPr>
            <a:r>
              <a:rPr lang="en-US" sz="2600" b="1" dirty="0">
                <a:solidFill>
                  <a:srgbClr val="1F1D1B"/>
                </a:solidFill>
                <a:latin typeface="Georgia" pitchFamily="34" charset="0"/>
                <a:ea typeface="Georgia" pitchFamily="34" charset="-122"/>
                <a:cs typeface="Georgia" pitchFamily="34" charset="-120"/>
              </a:rPr>
              <a:t>The chameleon</a:t>
            </a:r>
            <a:endParaRPr lang="en-US" sz="2600" dirty="0"/>
          </a:p>
        </p:txBody>
      </p:sp>
      <p:sp>
        <p:nvSpPr>
          <p:cNvPr id="8" name="Text 5"/>
          <p:cNvSpPr txBox="1"/>
          <p:nvPr/>
        </p:nvSpPr>
        <p:spPr>
          <a:xfrm>
            <a:off x="4983480" y="1783080"/>
            <a:ext cx="3840480" cy="365760"/>
          </a:xfrm>
          <a:prstGeom prst="rect">
            <a:avLst/>
          </a:prstGeom>
          <a:noFill/>
          <a:ln/>
        </p:spPr>
        <p:txBody>
          <a:bodyPr wrap="square" lIns="0" tIns="0" rIns="0" bIns="0" rtlCol="0" anchor="ctr"/>
          <a:lstStyle/>
          <a:p>
            <a:pPr marL="0" indent="0">
              <a:buNone/>
            </a:pPr>
            <a:r>
              <a:rPr lang="en-US" sz="1500" i="1" dirty="0">
                <a:solidFill>
                  <a:srgbClr val="3D5A73"/>
                </a:solidFill>
                <a:latin typeface="Georgia" pitchFamily="34" charset="0"/>
                <a:ea typeface="Georgia" pitchFamily="34" charset="-122"/>
                <a:cs typeface="Georgia" pitchFamily="34" charset="-120"/>
              </a:rPr>
              <a:t>“I’ll be whoever you want me to be.”</a:t>
            </a:r>
            <a:endParaRPr lang="en-US" sz="1500" dirty="0"/>
          </a:p>
        </p:txBody>
      </p:sp>
      <p:sp>
        <p:nvSpPr>
          <p:cNvPr id="9" name="Text 6"/>
          <p:cNvSpPr txBox="1"/>
          <p:nvPr/>
        </p:nvSpPr>
        <p:spPr>
          <a:xfrm>
            <a:off x="457200" y="2377440"/>
            <a:ext cx="3977640" cy="502920"/>
          </a:xfrm>
          <a:prstGeom prst="rect">
            <a:avLst/>
          </a:prstGeom>
          <a:noFill/>
          <a:ln/>
        </p:spPr>
        <p:txBody>
          <a:bodyPr wrap="square" lIns="0" tIns="0" rIns="0" bIns="0" rtlCol="0" anchor="ctr"/>
          <a:lstStyle/>
          <a:p>
            <a:pPr marL="0" indent="0">
              <a:buNone/>
            </a:pPr>
            <a:r>
              <a:rPr lang="en-US" sz="2000" dirty="0">
                <a:solidFill>
                  <a:srgbClr val="5A5650"/>
                </a:solidFill>
                <a:latin typeface="Georgia" pitchFamily="34" charset="0"/>
                <a:ea typeface="Georgia" pitchFamily="34" charset="-122"/>
                <a:cs typeface="Georgia" pitchFamily="34" charset="-120"/>
              </a:rPr>
              <a:t>Afraid nobody notices you</a:t>
            </a:r>
            <a:endParaRPr lang="en-US" sz="2000" dirty="0"/>
          </a:p>
        </p:txBody>
      </p:sp>
      <p:sp>
        <p:nvSpPr>
          <p:cNvPr id="10" name="Text 7"/>
          <p:cNvSpPr txBox="1"/>
          <p:nvPr/>
        </p:nvSpPr>
        <p:spPr>
          <a:xfrm>
            <a:off x="4434840" y="2377440"/>
            <a:ext cx="457200" cy="502920"/>
          </a:xfrm>
          <a:prstGeom prst="rect">
            <a:avLst/>
          </a:prstGeom>
          <a:noFill/>
          <a:ln/>
        </p:spPr>
        <p:txBody>
          <a:bodyPr wrap="square" lIns="0" tIns="0" rIns="0" bIns="0" rtlCol="0" anchor="ctr"/>
          <a:lstStyle/>
          <a:p>
            <a:pPr marL="0" indent="0">
              <a:buNone/>
            </a:pPr>
            <a:r>
              <a:rPr lang="en-US" sz="2400" dirty="0">
                <a:solidFill>
                  <a:srgbClr val="3D5A73"/>
                </a:solidFill>
                <a:latin typeface="Georgia" pitchFamily="34" charset="0"/>
                <a:ea typeface="Georgia" pitchFamily="34" charset="-122"/>
                <a:cs typeface="Georgia" pitchFamily="34" charset="-120"/>
              </a:rPr>
              <a:t>→</a:t>
            </a:r>
            <a:endParaRPr lang="en-US" sz="2400" dirty="0"/>
          </a:p>
        </p:txBody>
      </p:sp>
      <p:sp>
        <p:nvSpPr>
          <p:cNvPr id="11" name="Text 8"/>
          <p:cNvSpPr txBox="1"/>
          <p:nvPr/>
        </p:nvSpPr>
        <p:spPr>
          <a:xfrm>
            <a:off x="4983480" y="2377440"/>
            <a:ext cx="3840480" cy="502920"/>
          </a:xfrm>
          <a:prstGeom prst="rect">
            <a:avLst/>
          </a:prstGeom>
          <a:noFill/>
          <a:ln/>
        </p:spPr>
        <p:txBody>
          <a:bodyPr wrap="square" lIns="0" tIns="0" rIns="0" bIns="0" rtlCol="0" anchor="ctr"/>
          <a:lstStyle/>
          <a:p>
            <a:pPr marL="0" indent="0">
              <a:buNone/>
            </a:pPr>
            <a:r>
              <a:rPr lang="en-US" sz="2600" b="1" dirty="0">
                <a:solidFill>
                  <a:srgbClr val="1F1D1B"/>
                </a:solidFill>
                <a:latin typeface="Georgia" pitchFamily="34" charset="0"/>
                <a:ea typeface="Georgia" pitchFamily="34" charset="-122"/>
                <a:cs typeface="Georgia" pitchFamily="34" charset="-120"/>
              </a:rPr>
              <a:t>The impressive one</a:t>
            </a:r>
            <a:endParaRPr lang="en-US" sz="2600" dirty="0"/>
          </a:p>
        </p:txBody>
      </p:sp>
      <p:sp>
        <p:nvSpPr>
          <p:cNvPr id="12" name="Text 9"/>
          <p:cNvSpPr txBox="1"/>
          <p:nvPr/>
        </p:nvSpPr>
        <p:spPr>
          <a:xfrm>
            <a:off x="4983480" y="2834640"/>
            <a:ext cx="3840480" cy="365760"/>
          </a:xfrm>
          <a:prstGeom prst="rect">
            <a:avLst/>
          </a:prstGeom>
          <a:noFill/>
          <a:ln/>
        </p:spPr>
        <p:txBody>
          <a:bodyPr wrap="square" lIns="0" tIns="0" rIns="0" bIns="0" rtlCol="0" anchor="ctr"/>
          <a:lstStyle/>
          <a:p>
            <a:pPr marL="0" indent="0">
              <a:buNone/>
            </a:pPr>
            <a:r>
              <a:rPr lang="en-US" sz="1500" i="1" dirty="0">
                <a:solidFill>
                  <a:srgbClr val="3D5A73"/>
                </a:solidFill>
                <a:latin typeface="Georgia" pitchFamily="34" charset="0"/>
                <a:ea typeface="Georgia" pitchFamily="34" charset="-122"/>
                <a:cs typeface="Georgia" pitchFamily="34" charset="-120"/>
              </a:rPr>
              <a:t>“Look how busy and successful I am.”</a:t>
            </a:r>
            <a:endParaRPr lang="en-US" sz="1500" dirty="0"/>
          </a:p>
        </p:txBody>
      </p:sp>
      <p:sp>
        <p:nvSpPr>
          <p:cNvPr id="13" name="Text 10"/>
          <p:cNvSpPr txBox="1"/>
          <p:nvPr/>
        </p:nvSpPr>
        <p:spPr>
          <a:xfrm>
            <a:off x="457200" y="3429000"/>
            <a:ext cx="3977640" cy="502920"/>
          </a:xfrm>
          <a:prstGeom prst="rect">
            <a:avLst/>
          </a:prstGeom>
          <a:noFill/>
          <a:ln/>
        </p:spPr>
        <p:txBody>
          <a:bodyPr wrap="square" lIns="0" tIns="0" rIns="0" bIns="0" rtlCol="0" anchor="ctr"/>
          <a:lstStyle/>
          <a:p>
            <a:pPr marL="0" indent="0">
              <a:buNone/>
            </a:pPr>
            <a:r>
              <a:rPr lang="en-US" sz="2000" dirty="0">
                <a:solidFill>
                  <a:srgbClr val="5A5650"/>
                </a:solidFill>
                <a:latin typeface="Georgia" pitchFamily="34" charset="0"/>
                <a:ea typeface="Georgia" pitchFamily="34" charset="-122"/>
                <a:cs typeface="Georgia" pitchFamily="34" charset="-120"/>
              </a:rPr>
              <a:t>Afraid they’ll see the real you</a:t>
            </a:r>
            <a:endParaRPr lang="en-US" sz="2000" dirty="0"/>
          </a:p>
        </p:txBody>
      </p:sp>
      <p:sp>
        <p:nvSpPr>
          <p:cNvPr id="14" name="Text 11"/>
          <p:cNvSpPr txBox="1"/>
          <p:nvPr/>
        </p:nvSpPr>
        <p:spPr>
          <a:xfrm>
            <a:off x="4434840" y="3429000"/>
            <a:ext cx="457200" cy="502920"/>
          </a:xfrm>
          <a:prstGeom prst="rect">
            <a:avLst/>
          </a:prstGeom>
          <a:noFill/>
          <a:ln/>
        </p:spPr>
        <p:txBody>
          <a:bodyPr wrap="square" lIns="0" tIns="0" rIns="0" bIns="0" rtlCol="0" anchor="ctr"/>
          <a:lstStyle/>
          <a:p>
            <a:pPr marL="0" indent="0">
              <a:buNone/>
            </a:pPr>
            <a:r>
              <a:rPr lang="en-US" sz="2400" dirty="0">
                <a:solidFill>
                  <a:srgbClr val="3D5A73"/>
                </a:solidFill>
                <a:latin typeface="Georgia" pitchFamily="34" charset="0"/>
                <a:ea typeface="Georgia" pitchFamily="34" charset="-122"/>
                <a:cs typeface="Georgia" pitchFamily="34" charset="-120"/>
              </a:rPr>
              <a:t>→</a:t>
            </a:r>
            <a:endParaRPr lang="en-US" sz="2400" dirty="0"/>
          </a:p>
        </p:txBody>
      </p:sp>
      <p:sp>
        <p:nvSpPr>
          <p:cNvPr id="15" name="Text 12"/>
          <p:cNvSpPr txBox="1"/>
          <p:nvPr/>
        </p:nvSpPr>
        <p:spPr>
          <a:xfrm>
            <a:off x="4983480" y="3429000"/>
            <a:ext cx="3840480" cy="502920"/>
          </a:xfrm>
          <a:prstGeom prst="rect">
            <a:avLst/>
          </a:prstGeom>
          <a:noFill/>
          <a:ln/>
        </p:spPr>
        <p:txBody>
          <a:bodyPr wrap="square" lIns="0" tIns="0" rIns="0" bIns="0" rtlCol="0" anchor="ctr"/>
          <a:lstStyle/>
          <a:p>
            <a:pPr marL="0" indent="0">
              <a:buNone/>
            </a:pPr>
            <a:r>
              <a:rPr lang="en-US" sz="2600" b="1" dirty="0">
                <a:solidFill>
                  <a:srgbClr val="1F1D1B"/>
                </a:solidFill>
                <a:latin typeface="Georgia" pitchFamily="34" charset="0"/>
                <a:ea typeface="Georgia" pitchFamily="34" charset="-122"/>
                <a:cs typeface="Georgia" pitchFamily="34" charset="-120"/>
              </a:rPr>
              <a:t>“Everything’s fine”</a:t>
            </a:r>
            <a:endParaRPr lang="en-US" sz="2600" dirty="0"/>
          </a:p>
        </p:txBody>
      </p:sp>
      <p:sp>
        <p:nvSpPr>
          <p:cNvPr id="16" name="Text 13"/>
          <p:cNvSpPr txBox="1"/>
          <p:nvPr/>
        </p:nvSpPr>
        <p:spPr>
          <a:xfrm>
            <a:off x="4983480" y="3886200"/>
            <a:ext cx="3840480" cy="365760"/>
          </a:xfrm>
          <a:prstGeom prst="rect">
            <a:avLst/>
          </a:prstGeom>
          <a:noFill/>
          <a:ln/>
        </p:spPr>
        <p:txBody>
          <a:bodyPr wrap="square" lIns="0" tIns="0" rIns="0" bIns="0" rtlCol="0" anchor="ctr"/>
          <a:lstStyle/>
          <a:p>
            <a:pPr marL="0" indent="0">
              <a:buNone/>
            </a:pPr>
            <a:r>
              <a:rPr lang="en-US" sz="1500" i="1" dirty="0">
                <a:solidFill>
                  <a:srgbClr val="3D5A73"/>
                </a:solidFill>
                <a:latin typeface="Georgia" pitchFamily="34" charset="0"/>
                <a:ea typeface="Georgia" pitchFamily="34" charset="-122"/>
                <a:cs typeface="Georgia" pitchFamily="34" charset="-120"/>
              </a:rPr>
              <a:t>“Perfect family. Perfect results.”</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Text 0"/>
          <p:cNvSpPr txBox="1"/>
          <p:nvPr/>
        </p:nvSpPr>
        <p:spPr>
          <a:xfrm>
            <a:off x="548640" y="365760"/>
            <a:ext cx="8046720" cy="640080"/>
          </a:xfrm>
          <a:prstGeom prst="rect">
            <a:avLst/>
          </a:prstGeom>
          <a:noFill/>
          <a:ln/>
        </p:spPr>
        <p:txBody>
          <a:bodyPr wrap="square" lIns="0" tIns="0" rIns="0" bIns="0" rtlCol="0" anchor="ctr"/>
          <a:lstStyle/>
          <a:p>
            <a:pPr marL="0" indent="0">
              <a:buNone/>
            </a:pPr>
            <a:r>
              <a:rPr lang="en-US" sz="3000" b="1" dirty="0">
                <a:solidFill>
                  <a:srgbClr val="1F1D1B"/>
                </a:solidFill>
                <a:latin typeface="Georgia" pitchFamily="34" charset="0"/>
                <a:ea typeface="Georgia" pitchFamily="34" charset="-122"/>
                <a:cs typeface="Georgia" pitchFamily="34" charset="-120"/>
              </a:rPr>
              <a:t>Why the mask </a:t>
            </a:r>
            <a:r>
              <a:rPr lang="en-US" sz="3000" b="1" dirty="0">
                <a:solidFill>
                  <a:srgbClr val="3D5A73"/>
                </a:solidFill>
                <a:latin typeface="Georgia" pitchFamily="34" charset="0"/>
                <a:ea typeface="Georgia" pitchFamily="34" charset="-122"/>
                <a:cs typeface="Georgia" pitchFamily="34" charset="-120"/>
              </a:rPr>
              <a:t>fails</a:t>
            </a:r>
            <a:endParaRPr lang="en-US" sz="3000" dirty="0"/>
          </a:p>
        </p:txBody>
      </p:sp>
      <p:sp>
        <p:nvSpPr>
          <p:cNvPr id="4" name="Shape 1"/>
          <p:cNvSpPr/>
          <p:nvPr/>
        </p:nvSpPr>
        <p:spPr>
          <a:xfrm>
            <a:off x="566928" y="1097280"/>
            <a:ext cx="548640" cy="0"/>
          </a:xfrm>
          <a:prstGeom prst="line">
            <a:avLst/>
          </a:prstGeom>
          <a:noFill/>
          <a:ln w="19050">
            <a:solidFill>
              <a:srgbClr val="3D5A73"/>
            </a:solidFill>
            <a:prstDash val="solid"/>
          </a:ln>
        </p:spPr>
        <p:txBody>
          <a:bodyPr/>
          <a:lstStyle/>
          <a:p>
            <a:endParaRPr lang="en-US"/>
          </a:p>
        </p:txBody>
      </p:sp>
      <p:sp>
        <p:nvSpPr>
          <p:cNvPr id="5" name="Text 2"/>
          <p:cNvSpPr txBox="1"/>
          <p:nvPr/>
        </p:nvSpPr>
        <p:spPr>
          <a:xfrm>
            <a:off x="548640" y="1325880"/>
            <a:ext cx="8046720" cy="502920"/>
          </a:xfrm>
          <a:prstGeom prst="rect">
            <a:avLst/>
          </a:prstGeom>
          <a:noFill/>
          <a:ln/>
        </p:spPr>
        <p:txBody>
          <a:bodyPr wrap="square" lIns="0" tIns="0" rIns="0" bIns="0" rtlCol="0" anchor="ctr"/>
          <a:lstStyle/>
          <a:p>
            <a:pPr marL="0" indent="0">
              <a:buNone/>
            </a:pPr>
            <a:r>
              <a:rPr lang="en-US" sz="2800" b="1" dirty="0">
                <a:solidFill>
                  <a:srgbClr val="1F1D1B"/>
                </a:solidFill>
                <a:latin typeface="Georgia" pitchFamily="34" charset="0"/>
                <a:ea typeface="Georgia" pitchFamily="34" charset="-122"/>
                <a:cs typeface="Georgia" pitchFamily="34" charset="-120"/>
              </a:rPr>
              <a:t>1. It spreads.</a:t>
            </a:r>
            <a:endParaRPr lang="en-US" sz="2800" dirty="0"/>
          </a:p>
        </p:txBody>
      </p:sp>
      <p:sp>
        <p:nvSpPr>
          <p:cNvPr id="6" name="Text 3"/>
          <p:cNvSpPr txBox="1"/>
          <p:nvPr/>
        </p:nvSpPr>
        <p:spPr>
          <a:xfrm>
            <a:off x="548640" y="1783080"/>
            <a:ext cx="8046720" cy="411480"/>
          </a:xfrm>
          <a:prstGeom prst="rect">
            <a:avLst/>
          </a:prstGeom>
          <a:noFill/>
          <a:ln/>
        </p:spPr>
        <p:txBody>
          <a:bodyPr wrap="square" lIns="0" tIns="0" rIns="0" bIns="0" rtlCol="0" anchor="ctr"/>
          <a:lstStyle/>
          <a:p>
            <a:pPr marL="0" indent="0">
              <a:buNone/>
            </a:pPr>
            <a:r>
              <a:rPr lang="en-US" sz="1700" i="1" dirty="0">
                <a:solidFill>
                  <a:srgbClr val="3D5A73"/>
                </a:solidFill>
                <a:latin typeface="Georgia" pitchFamily="34" charset="0"/>
                <a:ea typeface="Georgia" pitchFamily="34" charset="-122"/>
                <a:cs typeface="Georgia" pitchFamily="34" charset="-120"/>
              </a:rPr>
              <a:t>“the leaven of the Pharisees” (v1)</a:t>
            </a:r>
            <a:endParaRPr lang="en-US" sz="1700" dirty="0"/>
          </a:p>
        </p:txBody>
      </p:sp>
      <p:sp>
        <p:nvSpPr>
          <p:cNvPr id="7" name="Text 4"/>
          <p:cNvSpPr txBox="1"/>
          <p:nvPr/>
        </p:nvSpPr>
        <p:spPr>
          <a:xfrm>
            <a:off x="548640" y="2377440"/>
            <a:ext cx="8046720" cy="502920"/>
          </a:xfrm>
          <a:prstGeom prst="rect">
            <a:avLst/>
          </a:prstGeom>
          <a:noFill/>
          <a:ln/>
        </p:spPr>
        <p:txBody>
          <a:bodyPr wrap="square" lIns="0" tIns="0" rIns="0" bIns="0" rtlCol="0" anchor="ctr"/>
          <a:lstStyle/>
          <a:p>
            <a:pPr marL="0" indent="0">
              <a:buNone/>
            </a:pPr>
            <a:r>
              <a:rPr lang="en-US" sz="2800" b="1" dirty="0">
                <a:solidFill>
                  <a:srgbClr val="1F1D1B"/>
                </a:solidFill>
                <a:latin typeface="Georgia" pitchFamily="34" charset="0"/>
                <a:ea typeface="Georgia" pitchFamily="34" charset="-122"/>
                <a:cs typeface="Georgia" pitchFamily="34" charset="-120"/>
              </a:rPr>
              <a:t>2. It slips.</a:t>
            </a:r>
            <a:endParaRPr lang="en-US" sz="2800" dirty="0"/>
          </a:p>
        </p:txBody>
      </p:sp>
      <p:sp>
        <p:nvSpPr>
          <p:cNvPr id="8" name="Text 5"/>
          <p:cNvSpPr txBox="1"/>
          <p:nvPr/>
        </p:nvSpPr>
        <p:spPr>
          <a:xfrm>
            <a:off x="548640" y="2834640"/>
            <a:ext cx="8046720" cy="411480"/>
          </a:xfrm>
          <a:prstGeom prst="rect">
            <a:avLst/>
          </a:prstGeom>
          <a:noFill/>
          <a:ln/>
        </p:spPr>
        <p:txBody>
          <a:bodyPr wrap="square" lIns="0" tIns="0" rIns="0" bIns="0" rtlCol="0" anchor="ctr"/>
          <a:lstStyle/>
          <a:p>
            <a:pPr marL="0" indent="0">
              <a:buNone/>
            </a:pPr>
            <a:r>
              <a:rPr lang="en-US" sz="1700" i="1" dirty="0">
                <a:solidFill>
                  <a:srgbClr val="3D5A73"/>
                </a:solidFill>
                <a:latin typeface="Georgia" pitchFamily="34" charset="0"/>
                <a:ea typeface="Georgia" pitchFamily="34" charset="-122"/>
                <a:cs typeface="Georgia" pitchFamily="34" charset="-120"/>
              </a:rPr>
              <a:t>“Nothing is covered up that will not be revealed” (v2)</a:t>
            </a:r>
            <a:endParaRPr lang="en-US" sz="1700" dirty="0"/>
          </a:p>
        </p:txBody>
      </p:sp>
      <p:sp>
        <p:nvSpPr>
          <p:cNvPr id="9" name="Text 6"/>
          <p:cNvSpPr txBox="1"/>
          <p:nvPr/>
        </p:nvSpPr>
        <p:spPr>
          <a:xfrm>
            <a:off x="548640" y="3429000"/>
            <a:ext cx="8046720" cy="502920"/>
          </a:xfrm>
          <a:prstGeom prst="rect">
            <a:avLst/>
          </a:prstGeom>
          <a:noFill/>
          <a:ln/>
        </p:spPr>
        <p:txBody>
          <a:bodyPr wrap="square" lIns="0" tIns="0" rIns="0" bIns="0" rtlCol="0" anchor="ctr"/>
          <a:lstStyle/>
          <a:p>
            <a:pPr marL="0" indent="0">
              <a:buNone/>
            </a:pPr>
            <a:r>
              <a:rPr lang="en-US" sz="2800" b="1" dirty="0">
                <a:solidFill>
                  <a:srgbClr val="1F1D1B"/>
                </a:solidFill>
                <a:latin typeface="Georgia" pitchFamily="34" charset="0"/>
                <a:ea typeface="Georgia" pitchFamily="34" charset="-122"/>
                <a:cs typeface="Georgia" pitchFamily="34" charset="-120"/>
              </a:rPr>
              <a:t>3. It gets shouted from the roof.</a:t>
            </a:r>
            <a:endParaRPr lang="en-US" sz="2800" dirty="0"/>
          </a:p>
        </p:txBody>
      </p:sp>
      <p:sp>
        <p:nvSpPr>
          <p:cNvPr id="10" name="Text 7"/>
          <p:cNvSpPr txBox="1"/>
          <p:nvPr/>
        </p:nvSpPr>
        <p:spPr>
          <a:xfrm>
            <a:off x="548640" y="3886200"/>
            <a:ext cx="8046720" cy="411480"/>
          </a:xfrm>
          <a:prstGeom prst="rect">
            <a:avLst/>
          </a:prstGeom>
          <a:noFill/>
          <a:ln/>
        </p:spPr>
        <p:txBody>
          <a:bodyPr wrap="square" lIns="0" tIns="0" rIns="0" bIns="0" rtlCol="0" anchor="ctr"/>
          <a:lstStyle/>
          <a:p>
            <a:pPr marL="0" indent="0">
              <a:buNone/>
            </a:pPr>
            <a:r>
              <a:rPr lang="en-US" sz="1700" i="1" dirty="0">
                <a:solidFill>
                  <a:srgbClr val="3D5A73"/>
                </a:solidFill>
                <a:latin typeface="Georgia" pitchFamily="34" charset="0"/>
                <a:ea typeface="Georgia" pitchFamily="34" charset="-122"/>
                <a:cs typeface="Georgia" pitchFamily="34" charset="-120"/>
              </a:rPr>
              <a:t>“…proclaimed on the housetops” (v3)</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400" b="1" dirty="0">
                <a:solidFill>
                  <a:srgbClr val="1F1D1B"/>
                </a:solidFill>
                <a:latin typeface="Georgia" pitchFamily="34" charset="0"/>
                <a:ea typeface="Georgia" pitchFamily="34" charset="-122"/>
                <a:cs typeface="Georgia" pitchFamily="34" charset="-120"/>
              </a:rPr>
              <a:t>The mask can’t fix the fear.</a:t>
            </a:r>
            <a:endParaRPr lang="en-US" sz="3400" dirty="0"/>
          </a:p>
          <a:p>
            <a:pPr marL="0" indent="0" algn="ctr">
              <a:lnSpc>
                <a:spcPct val="105000"/>
              </a:lnSpc>
              <a:buNone/>
            </a:pPr>
            <a:r>
              <a:rPr lang="en-US" sz="3400" b="1" dirty="0">
                <a:solidFill>
                  <a:srgbClr val="3D5A73"/>
                </a:solidFill>
                <a:latin typeface="Georgia" pitchFamily="34" charset="0"/>
                <a:ea typeface="Georgia" pitchFamily="34" charset="-122"/>
                <a:cs typeface="Georgia" pitchFamily="34" charset="-120"/>
              </a:rPr>
              <a:t>It only makes you more afraid of being found out.</a:t>
            </a:r>
            <a:endParaRPr lang="en-US" sz="3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Text 0"/>
          <p:cNvSpPr txBox="1"/>
          <p:nvPr/>
        </p:nvSpPr>
        <p:spPr>
          <a:xfrm>
            <a:off x="731520" y="502920"/>
            <a:ext cx="7680960" cy="320040"/>
          </a:xfrm>
          <a:prstGeom prst="rect">
            <a:avLst/>
          </a:prstGeom>
          <a:noFill/>
          <a:ln/>
        </p:spPr>
        <p:txBody>
          <a:bodyPr wrap="square" lIns="0" tIns="0" rIns="0" bIns="0" rtlCol="0" anchor="t"/>
          <a:lstStyle/>
          <a:p>
            <a:pPr marL="0" indent="0">
              <a:buNone/>
            </a:pPr>
            <a:r>
              <a:rPr lang="en-US" sz="1300" b="1" kern="0" spc="300" dirty="0">
                <a:solidFill>
                  <a:srgbClr val="3D5A73"/>
                </a:solidFill>
                <a:latin typeface="Georgia" pitchFamily="34" charset="0"/>
                <a:ea typeface="Georgia" pitchFamily="34" charset="-122"/>
                <a:cs typeface="Georgia" pitchFamily="34" charset="-120"/>
              </a:rPr>
              <a:t>AND YOU?</a:t>
            </a:r>
            <a:endParaRPr lang="en-US" sz="1300" dirty="0"/>
          </a:p>
        </p:txBody>
      </p:sp>
      <p:sp>
        <p:nvSpPr>
          <p:cNvPr id="4" name="Text 1"/>
          <p:cNvSpPr txBox="1"/>
          <p:nvPr/>
        </p:nvSpPr>
        <p:spPr>
          <a:xfrm>
            <a:off x="731520" y="914400"/>
            <a:ext cx="7680960" cy="3108960"/>
          </a:xfrm>
          <a:prstGeom prst="rect">
            <a:avLst/>
          </a:prstGeom>
          <a:noFill/>
          <a:ln/>
        </p:spPr>
        <p:txBody>
          <a:bodyPr wrap="square" lIns="0" tIns="0" rIns="0" bIns="0" rtlCol="0" anchor="ctr"/>
          <a:lstStyle/>
          <a:p>
            <a:pPr marL="0" indent="0">
              <a:lnSpc>
                <a:spcPct val="105000"/>
              </a:lnSpc>
              <a:buNone/>
            </a:pPr>
            <a:r>
              <a:rPr lang="en-US" sz="4000" b="1" dirty="0">
                <a:solidFill>
                  <a:srgbClr val="1F1D1B"/>
                </a:solidFill>
                <a:latin typeface="Georgia" pitchFamily="34" charset="0"/>
                <a:ea typeface="Georgia" pitchFamily="34" charset="-122"/>
                <a:cs typeface="Georgia" pitchFamily="34" charset="-120"/>
              </a:rPr>
              <a:t>Which </a:t>
            </a:r>
            <a:r>
              <a:rPr lang="en-US" sz="4000" b="1" dirty="0">
                <a:solidFill>
                  <a:srgbClr val="3D5A73"/>
                </a:solidFill>
                <a:latin typeface="Georgia" pitchFamily="34" charset="0"/>
                <a:ea typeface="Georgia" pitchFamily="34" charset="-122"/>
                <a:cs typeface="Georgia" pitchFamily="34" charset="-120"/>
              </a:rPr>
              <a:t>mask</a:t>
            </a:r>
            <a:r>
              <a:rPr lang="en-US" sz="4000" b="1" dirty="0">
                <a:solidFill>
                  <a:srgbClr val="1F1D1B"/>
                </a:solidFill>
                <a:latin typeface="Georgia" pitchFamily="34" charset="0"/>
                <a:ea typeface="Georgia" pitchFamily="34" charset="-122"/>
                <a:cs typeface="Georgia" pitchFamily="34" charset="-120"/>
              </a:rPr>
              <a:t> are you wearing right now?</a:t>
            </a:r>
            <a:endParaRPr lang="en-US" sz="4000" dirty="0"/>
          </a:p>
        </p:txBody>
      </p:sp>
      <p:sp>
        <p:nvSpPr>
          <p:cNvPr id="5" name="Shape 2"/>
          <p:cNvSpPr/>
          <p:nvPr/>
        </p:nvSpPr>
        <p:spPr>
          <a:xfrm>
            <a:off x="749808" y="4160520"/>
            <a:ext cx="54864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Text 0"/>
          <p:cNvSpPr txBox="1"/>
          <p:nvPr/>
        </p:nvSpPr>
        <p:spPr>
          <a:xfrm>
            <a:off x="640080" y="868680"/>
            <a:ext cx="7315200" cy="365760"/>
          </a:xfrm>
          <a:prstGeom prst="rect">
            <a:avLst/>
          </a:prstGeom>
          <a:noFill/>
          <a:ln/>
        </p:spPr>
        <p:txBody>
          <a:bodyPr wrap="square" lIns="0" tIns="0" rIns="0" bIns="0" rtlCol="0" anchor="t"/>
          <a:lstStyle/>
          <a:p>
            <a:pPr marL="0" indent="0">
              <a:buNone/>
            </a:pPr>
            <a:r>
              <a:rPr lang="en-US" sz="1500" b="1" kern="0" spc="300" dirty="0">
                <a:solidFill>
                  <a:srgbClr val="3D5A73"/>
                </a:solidFill>
                <a:latin typeface="Georgia" pitchFamily="34" charset="0"/>
                <a:ea typeface="Georgia" pitchFamily="34" charset="-122"/>
                <a:cs typeface="Georgia" pitchFamily="34" charset="-120"/>
              </a:rPr>
              <a:t>POINT 2 · vv4–7</a:t>
            </a:r>
            <a:endParaRPr lang="en-US" sz="1500" dirty="0"/>
          </a:p>
        </p:txBody>
      </p:sp>
      <p:sp>
        <p:nvSpPr>
          <p:cNvPr id="4" name="Text 1"/>
          <p:cNvSpPr txBox="1"/>
          <p:nvPr/>
        </p:nvSpPr>
        <p:spPr>
          <a:xfrm>
            <a:off x="640080" y="1325880"/>
            <a:ext cx="7863840" cy="1828800"/>
          </a:xfrm>
          <a:prstGeom prst="rect">
            <a:avLst/>
          </a:prstGeom>
          <a:noFill/>
          <a:ln/>
        </p:spPr>
        <p:txBody>
          <a:bodyPr wrap="square" lIns="0" tIns="0" rIns="0" bIns="0" rtlCol="0" anchor="b"/>
          <a:lstStyle/>
          <a:p>
            <a:pPr marL="0" indent="0">
              <a:lnSpc>
                <a:spcPct val="100000"/>
              </a:lnSpc>
              <a:buNone/>
            </a:pPr>
            <a:r>
              <a:rPr lang="en-US" sz="4600" b="1" dirty="0">
                <a:solidFill>
                  <a:srgbClr val="1F1D1B"/>
                </a:solidFill>
                <a:latin typeface="Georgia" pitchFamily="34" charset="0"/>
                <a:ea typeface="Georgia" pitchFamily="34" charset="-122"/>
                <a:cs typeface="Georgia" pitchFamily="34" charset="-120"/>
              </a:rPr>
              <a:t>Fear the </a:t>
            </a:r>
            <a:r>
              <a:rPr lang="en-US" sz="4600" b="1" dirty="0">
                <a:solidFill>
                  <a:srgbClr val="3D5A73"/>
                </a:solidFill>
                <a:latin typeface="Georgia" pitchFamily="34" charset="0"/>
                <a:ea typeface="Georgia" pitchFamily="34" charset="-122"/>
                <a:cs typeface="Georgia" pitchFamily="34" charset="-120"/>
              </a:rPr>
              <a:t>right One</a:t>
            </a:r>
            <a:endParaRPr lang="en-US" sz="4600" dirty="0"/>
          </a:p>
        </p:txBody>
      </p:sp>
      <p:sp>
        <p:nvSpPr>
          <p:cNvPr id="5" name="Shape 2"/>
          <p:cNvSpPr/>
          <p:nvPr/>
        </p:nvSpPr>
        <p:spPr>
          <a:xfrm>
            <a:off x="685800" y="3383280"/>
            <a:ext cx="822960" cy="0"/>
          </a:xfrm>
          <a:prstGeom prst="line">
            <a:avLst/>
          </a:prstGeom>
          <a:noFill/>
          <a:ln w="19050">
            <a:solidFill>
              <a:srgbClr val="3D5A73"/>
            </a:solidFill>
            <a:prstDash val="solid"/>
          </a:ln>
        </p:spPr>
        <p:txBody>
          <a:bodyPr/>
          <a:lstStyle/>
          <a:p>
            <a:endParaRPr lang="en-US"/>
          </a:p>
        </p:txBody>
      </p:sp>
      <p:sp>
        <p:nvSpPr>
          <p:cNvPr id="6" name="Text 3"/>
          <p:cNvSpPr txBox="1"/>
          <p:nvPr/>
        </p:nvSpPr>
        <p:spPr>
          <a:xfrm>
            <a:off x="640080" y="3520440"/>
            <a:ext cx="7863840" cy="731520"/>
          </a:xfrm>
          <a:prstGeom prst="rect">
            <a:avLst/>
          </a:prstGeom>
          <a:noFill/>
          <a:ln/>
        </p:spPr>
        <p:txBody>
          <a:bodyPr wrap="square" lIns="0" tIns="0" rIns="0" bIns="0" rtlCol="0" anchor="t"/>
          <a:lstStyle/>
          <a:p>
            <a:pPr marL="0" indent="0">
              <a:buNone/>
            </a:pPr>
            <a:r>
              <a:rPr lang="en-US" sz="2600" i="1" dirty="0">
                <a:solidFill>
                  <a:srgbClr val="3D5A73"/>
                </a:solidFill>
                <a:latin typeface="Georgia" pitchFamily="34" charset="0"/>
                <a:ea typeface="Georgia" pitchFamily="34" charset="-122"/>
                <a:cs typeface="Georgia" pitchFamily="34" charset="-120"/>
              </a:rPr>
              <a:t>Jesus doesn’t remove fear. He redirects it.</a:t>
            </a:r>
            <a:endParaRPr lang="en-US" sz="2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People have a ceiling.</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12:4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3200" dirty="0">
                <a:solidFill>
                  <a:srgbClr val="1F1D1B"/>
                </a:solidFill>
                <a:latin typeface="Georgia" pitchFamily="34" charset="0"/>
                <a:ea typeface="Georgia" pitchFamily="34" charset="-122"/>
                <a:cs typeface="Georgia" pitchFamily="34" charset="-120"/>
              </a:rPr>
              <a:t>I tell you, my friends, do not fear those who kill the body, and after that have nothing more that they can do.</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Why fear of people is a trap</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PROVERBS 29:25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3200" dirty="0">
                <a:solidFill>
                  <a:srgbClr val="1F1D1B"/>
                </a:solidFill>
                <a:latin typeface="Georgia" pitchFamily="34" charset="0"/>
                <a:ea typeface="Georgia" pitchFamily="34" charset="-122"/>
                <a:cs typeface="Georgia" pitchFamily="34" charset="-120"/>
              </a:rPr>
              <a:t>The fear of man lays a snare, but whoever trusts in the LORD is safe.</a:t>
            </a:r>
            <a:endParaRPr lang="en-US" sz="3200" dirty="0"/>
          </a:p>
        </p:txBody>
      </p:sp>
    </p:spTree>
    <p:extLst>
      <p:ext uri="{BB962C8B-B14F-4D97-AF65-F5344CB8AC3E}">
        <p14:creationId xmlns:p14="http://schemas.microsoft.com/office/powerpoint/2010/main" val="1929135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0"/>
          <p:cNvSpPr txBox="1"/>
          <p:nvPr/>
        </p:nvSpPr>
        <p:spPr>
          <a:xfrm>
            <a:off x="548640" y="5486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12:5 (ESV)</a:t>
            </a:r>
            <a:endParaRPr lang="en-US" sz="1400" dirty="0"/>
          </a:p>
        </p:txBody>
      </p:sp>
      <p:sp>
        <p:nvSpPr>
          <p:cNvPr id="4" name="Text 1"/>
          <p:cNvSpPr txBox="1"/>
          <p:nvPr/>
        </p:nvSpPr>
        <p:spPr>
          <a:xfrm>
            <a:off x="548640" y="1005840"/>
            <a:ext cx="8046720" cy="3474720"/>
          </a:xfrm>
          <a:prstGeom prst="rect">
            <a:avLst/>
          </a:prstGeom>
          <a:noFill/>
          <a:ln/>
        </p:spPr>
        <p:txBody>
          <a:bodyPr wrap="square" lIns="0" tIns="0" rIns="0" bIns="0" rtlCol="0" anchor="t"/>
          <a:lstStyle/>
          <a:p>
            <a:pPr marL="0" indent="0">
              <a:lnSpc>
                <a:spcPct val="110000"/>
              </a:lnSpc>
              <a:buNone/>
            </a:pPr>
            <a:r>
              <a:rPr lang="en-US" sz="2800" dirty="0">
                <a:solidFill>
                  <a:srgbClr val="1F1D1B"/>
                </a:solidFill>
                <a:latin typeface="Georgia" pitchFamily="34" charset="0"/>
                <a:ea typeface="Georgia" pitchFamily="34" charset="-122"/>
                <a:cs typeface="Georgia" pitchFamily="34" charset="-120"/>
              </a:rPr>
              <a:t>But I will warn you whom to fear: fear him who, after he has killed, has authority to cast into hell. Yes, I tell you, fear him!</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To fear God is to let him be the </a:t>
            </a:r>
            <a:r>
              <a:rPr lang="en-US" sz="3600" b="1" dirty="0">
                <a:solidFill>
                  <a:srgbClr val="3D5A73"/>
                </a:solidFill>
                <a:latin typeface="Georgia" pitchFamily="34" charset="0"/>
                <a:ea typeface="Georgia" pitchFamily="34" charset="-122"/>
                <a:cs typeface="Georgia" pitchFamily="34" charset="-120"/>
              </a:rPr>
              <a:t>biggest voice</a:t>
            </a:r>
            <a:r>
              <a:rPr lang="en-US" sz="3600" b="1" dirty="0">
                <a:solidFill>
                  <a:srgbClr val="1F1D1B"/>
                </a:solidFill>
                <a:latin typeface="Georgia" pitchFamily="34" charset="0"/>
                <a:ea typeface="Georgia" pitchFamily="34" charset="-122"/>
                <a:cs typeface="Georgia" pitchFamily="34" charset="-120"/>
              </a:rPr>
              <a:t> in your life.</a:t>
            </a:r>
            <a:endParaRPr lang="en-US"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When God’s voice is the biggest,</a:t>
            </a:r>
            <a:endParaRPr lang="en-US" sz="3600" dirty="0"/>
          </a:p>
          <a:p>
            <a:pPr marL="0" indent="0" algn="ctr">
              <a:lnSpc>
                <a:spcPct val="105000"/>
              </a:lnSpc>
              <a:buNone/>
            </a:pPr>
            <a:r>
              <a:rPr lang="en-US" sz="3600" b="1" dirty="0">
                <a:solidFill>
                  <a:srgbClr val="3D5A73"/>
                </a:solidFill>
                <a:latin typeface="Georgia" pitchFamily="34" charset="0"/>
                <a:ea typeface="Georgia" pitchFamily="34" charset="-122"/>
                <a:cs typeface="Georgia" pitchFamily="34" charset="-120"/>
              </a:rPr>
              <a:t>the other voices get quieter.</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4000" b="1" dirty="0">
                <a:solidFill>
                  <a:srgbClr val="1F1D1B"/>
                </a:solidFill>
                <a:latin typeface="Georgia" pitchFamily="34" charset="0"/>
                <a:ea typeface="Georgia" pitchFamily="34" charset="-122"/>
                <a:cs typeface="Georgia" pitchFamily="34" charset="-120"/>
              </a:rPr>
              <a:t>You fear most </a:t>
            </a:r>
            <a:r>
              <a:rPr lang="en-US" sz="4000" b="1" dirty="0">
                <a:solidFill>
                  <a:srgbClr val="3D5A73"/>
                </a:solidFill>
                <a:latin typeface="Georgia" pitchFamily="34" charset="0"/>
                <a:ea typeface="Georgia" pitchFamily="34" charset="-122"/>
                <a:cs typeface="Georgia" pitchFamily="34" charset="-120"/>
              </a:rPr>
              <a:t>what you need most.</a:t>
            </a:r>
            <a:endParaRPr lang="en-US"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3" name="Text 0"/>
          <p:cNvSpPr txBox="1"/>
          <p:nvPr/>
        </p:nvSpPr>
        <p:spPr>
          <a:xfrm>
            <a:off x="182880" y="1325880"/>
            <a:ext cx="3566160" cy="1280160"/>
          </a:xfrm>
          <a:prstGeom prst="rect">
            <a:avLst/>
          </a:prstGeom>
          <a:noFill/>
          <a:ln/>
        </p:spPr>
        <p:txBody>
          <a:bodyPr wrap="square" lIns="0" tIns="0" rIns="0" bIns="0" rtlCol="0" anchor="ctr"/>
          <a:lstStyle/>
          <a:p>
            <a:pPr marL="0" indent="0" algn="r">
              <a:buNone/>
            </a:pPr>
            <a:r>
              <a:rPr lang="en-US" sz="3400" b="1" dirty="0">
                <a:solidFill>
                  <a:srgbClr val="1F1D1B"/>
                </a:solidFill>
                <a:latin typeface="Georgia" pitchFamily="34" charset="0"/>
                <a:ea typeface="Georgia" pitchFamily="34" charset="-122"/>
                <a:cs typeface="Georgia" pitchFamily="34" charset="-120"/>
              </a:rPr>
              <a:t>Rejected</a:t>
            </a:r>
            <a:endParaRPr lang="en-US" sz="3400" dirty="0"/>
          </a:p>
        </p:txBody>
      </p:sp>
      <p:sp>
        <p:nvSpPr>
          <p:cNvPr id="4" name="Shape 1"/>
          <p:cNvSpPr/>
          <p:nvPr/>
        </p:nvSpPr>
        <p:spPr>
          <a:xfrm>
            <a:off x="4507992" y="1005840"/>
            <a:ext cx="128016" cy="2103120"/>
          </a:xfrm>
          <a:prstGeom prst="rect">
            <a:avLst/>
          </a:prstGeom>
          <a:solidFill>
            <a:srgbClr val="3D5A73"/>
          </a:solidFill>
          <a:ln w="12700">
            <a:solidFill>
              <a:srgbClr val="3D5A73"/>
            </a:solidFill>
            <a:prstDash val="solid"/>
          </a:ln>
        </p:spPr>
        <p:txBody>
          <a:bodyPr/>
          <a:lstStyle/>
          <a:p>
            <a:endParaRPr lang="en-US"/>
          </a:p>
        </p:txBody>
      </p:sp>
      <p:sp>
        <p:nvSpPr>
          <p:cNvPr id="5" name="Shape 2"/>
          <p:cNvSpPr/>
          <p:nvPr/>
        </p:nvSpPr>
        <p:spPr>
          <a:xfrm>
            <a:off x="4114800" y="1554480"/>
            <a:ext cx="914400" cy="128016"/>
          </a:xfrm>
          <a:prstGeom prst="rect">
            <a:avLst/>
          </a:prstGeom>
          <a:solidFill>
            <a:srgbClr val="3D5A73"/>
          </a:solidFill>
          <a:ln w="12700">
            <a:solidFill>
              <a:srgbClr val="3D5A73"/>
            </a:solidFill>
            <a:prstDash val="solid"/>
          </a:ln>
        </p:spPr>
        <p:txBody>
          <a:bodyPr/>
          <a:lstStyle/>
          <a:p>
            <a:endParaRPr lang="en-US"/>
          </a:p>
        </p:txBody>
      </p:sp>
      <p:sp>
        <p:nvSpPr>
          <p:cNvPr id="6" name="Text 3"/>
          <p:cNvSpPr txBox="1"/>
          <p:nvPr/>
        </p:nvSpPr>
        <p:spPr>
          <a:xfrm>
            <a:off x="5394960" y="1325880"/>
            <a:ext cx="3657600" cy="1280160"/>
          </a:xfrm>
          <a:prstGeom prst="rect">
            <a:avLst/>
          </a:prstGeom>
          <a:noFill/>
          <a:ln/>
        </p:spPr>
        <p:txBody>
          <a:bodyPr wrap="square" lIns="0" tIns="0" rIns="0" bIns="0" rtlCol="0" anchor="ctr"/>
          <a:lstStyle/>
          <a:p>
            <a:pPr marL="0" indent="0" algn="l">
              <a:buNone/>
            </a:pPr>
            <a:r>
              <a:rPr lang="en-US" sz="3400" b="1" dirty="0">
                <a:solidFill>
                  <a:srgbClr val="3D5A73"/>
                </a:solidFill>
                <a:latin typeface="Georgia" pitchFamily="34" charset="0"/>
                <a:ea typeface="Georgia" pitchFamily="34" charset="-122"/>
                <a:cs typeface="Georgia" pitchFamily="34" charset="-120"/>
              </a:rPr>
              <a:t>Welcomed</a:t>
            </a:r>
            <a:endParaRPr lang="en-US" sz="3400" dirty="0"/>
          </a:p>
        </p:txBody>
      </p:sp>
      <p:sp>
        <p:nvSpPr>
          <p:cNvPr id="7" name="Text 4"/>
          <p:cNvSpPr txBox="1"/>
          <p:nvPr/>
        </p:nvSpPr>
        <p:spPr>
          <a:xfrm>
            <a:off x="731520" y="3794760"/>
            <a:ext cx="7680960" cy="685800"/>
          </a:xfrm>
          <a:prstGeom prst="rect">
            <a:avLst/>
          </a:prstGeom>
          <a:noFill/>
          <a:ln/>
        </p:spPr>
        <p:txBody>
          <a:bodyPr wrap="square" lIns="0" tIns="0" rIns="0" bIns="0" rtlCol="0" anchor="ctr"/>
          <a:lstStyle/>
          <a:p>
            <a:pPr marL="0" indent="0" algn="ctr">
              <a:buNone/>
            </a:pPr>
            <a:r>
              <a:rPr lang="en-US" sz="1700" i="1" dirty="0">
                <a:solidFill>
                  <a:srgbClr val="5A5650"/>
                </a:solidFill>
                <a:latin typeface="Georgia" pitchFamily="34" charset="0"/>
                <a:ea typeface="Georgia" pitchFamily="34" charset="-122"/>
                <a:cs typeface="Georgia" pitchFamily="34" charset="-120"/>
              </a:rPr>
              <a:t>“The Son of Man must… be rejected by the elders and chief priests and scribes…” — Luke 9:22</a:t>
            </a:r>
            <a:endParaRPr lang="en-US" sz="17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3" name="Text 0"/>
          <p:cNvSpPr txBox="1"/>
          <p:nvPr/>
        </p:nvSpPr>
        <p:spPr>
          <a:xfrm>
            <a:off x="182880" y="1325880"/>
            <a:ext cx="3566160" cy="1280160"/>
          </a:xfrm>
          <a:prstGeom prst="rect">
            <a:avLst/>
          </a:prstGeom>
          <a:noFill/>
          <a:ln/>
        </p:spPr>
        <p:txBody>
          <a:bodyPr wrap="square" lIns="0" tIns="0" rIns="0" bIns="0" rtlCol="0" anchor="ctr"/>
          <a:lstStyle/>
          <a:p>
            <a:pPr marL="0" indent="0" algn="r">
              <a:buNone/>
            </a:pPr>
            <a:r>
              <a:rPr lang="en-US" sz="3400" b="1" dirty="0">
                <a:solidFill>
                  <a:srgbClr val="1F1D1B"/>
                </a:solidFill>
                <a:latin typeface="Georgia" pitchFamily="34" charset="0"/>
                <a:ea typeface="Georgia" pitchFamily="34" charset="-122"/>
                <a:cs typeface="Georgia" pitchFamily="34" charset="-120"/>
              </a:rPr>
              <a:t>Forgotten</a:t>
            </a:r>
            <a:endParaRPr lang="en-US" sz="3400" dirty="0"/>
          </a:p>
        </p:txBody>
      </p:sp>
      <p:sp>
        <p:nvSpPr>
          <p:cNvPr id="4" name="Shape 1"/>
          <p:cNvSpPr/>
          <p:nvPr/>
        </p:nvSpPr>
        <p:spPr>
          <a:xfrm>
            <a:off x="4507992" y="1005840"/>
            <a:ext cx="128016" cy="2103120"/>
          </a:xfrm>
          <a:prstGeom prst="rect">
            <a:avLst/>
          </a:prstGeom>
          <a:solidFill>
            <a:srgbClr val="3D5A73"/>
          </a:solidFill>
          <a:ln w="12700">
            <a:solidFill>
              <a:srgbClr val="3D5A73"/>
            </a:solidFill>
            <a:prstDash val="solid"/>
          </a:ln>
        </p:spPr>
        <p:txBody>
          <a:bodyPr/>
          <a:lstStyle/>
          <a:p>
            <a:endParaRPr lang="en-US"/>
          </a:p>
        </p:txBody>
      </p:sp>
      <p:sp>
        <p:nvSpPr>
          <p:cNvPr id="5" name="Shape 2"/>
          <p:cNvSpPr/>
          <p:nvPr/>
        </p:nvSpPr>
        <p:spPr>
          <a:xfrm>
            <a:off x="4114800" y="1554480"/>
            <a:ext cx="914400" cy="128016"/>
          </a:xfrm>
          <a:prstGeom prst="rect">
            <a:avLst/>
          </a:prstGeom>
          <a:solidFill>
            <a:srgbClr val="3D5A73"/>
          </a:solidFill>
          <a:ln w="12700">
            <a:solidFill>
              <a:srgbClr val="3D5A73"/>
            </a:solidFill>
            <a:prstDash val="solid"/>
          </a:ln>
        </p:spPr>
        <p:txBody>
          <a:bodyPr/>
          <a:lstStyle/>
          <a:p>
            <a:endParaRPr lang="en-US"/>
          </a:p>
        </p:txBody>
      </p:sp>
      <p:sp>
        <p:nvSpPr>
          <p:cNvPr id="6" name="Text 3"/>
          <p:cNvSpPr txBox="1"/>
          <p:nvPr/>
        </p:nvSpPr>
        <p:spPr>
          <a:xfrm>
            <a:off x="5394960" y="1325880"/>
            <a:ext cx="3657600" cy="1280160"/>
          </a:xfrm>
          <a:prstGeom prst="rect">
            <a:avLst/>
          </a:prstGeom>
          <a:noFill/>
          <a:ln/>
        </p:spPr>
        <p:txBody>
          <a:bodyPr wrap="square" lIns="0" tIns="0" rIns="0" bIns="0" rtlCol="0" anchor="ctr"/>
          <a:lstStyle/>
          <a:p>
            <a:pPr marL="0" indent="0" algn="l">
              <a:buNone/>
            </a:pPr>
            <a:r>
              <a:rPr lang="en-US" sz="3400" b="1" dirty="0">
                <a:solidFill>
                  <a:srgbClr val="3D5A73"/>
                </a:solidFill>
                <a:latin typeface="Georgia" pitchFamily="34" charset="0"/>
                <a:ea typeface="Georgia" pitchFamily="34" charset="-122"/>
                <a:cs typeface="Georgia" pitchFamily="34" charset="-120"/>
              </a:rPr>
              <a:t>Remembered</a:t>
            </a:r>
            <a:endParaRPr lang="en-US" sz="3400" dirty="0"/>
          </a:p>
        </p:txBody>
      </p:sp>
      <p:sp>
        <p:nvSpPr>
          <p:cNvPr id="7" name="Text 4"/>
          <p:cNvSpPr txBox="1"/>
          <p:nvPr/>
        </p:nvSpPr>
        <p:spPr>
          <a:xfrm>
            <a:off x="731520" y="3794760"/>
            <a:ext cx="7680960" cy="685800"/>
          </a:xfrm>
          <a:prstGeom prst="rect">
            <a:avLst/>
          </a:prstGeom>
          <a:noFill/>
          <a:ln/>
        </p:spPr>
        <p:txBody>
          <a:bodyPr wrap="square" lIns="0" tIns="0" rIns="0" bIns="0" rtlCol="0" anchor="ctr"/>
          <a:lstStyle/>
          <a:p>
            <a:pPr marL="0" indent="0" algn="ctr">
              <a:buNone/>
            </a:pPr>
            <a:r>
              <a:rPr lang="en-US" sz="1700" i="1" dirty="0">
                <a:solidFill>
                  <a:srgbClr val="5A5650"/>
                </a:solidFill>
                <a:latin typeface="Georgia" pitchFamily="34" charset="0"/>
                <a:ea typeface="Georgia" pitchFamily="34" charset="-122"/>
                <a:cs typeface="Georgia" pitchFamily="34" charset="-120"/>
              </a:rPr>
              <a:t>“Jesus, remember me…” “Today you will be with me in paradise.” — Luke 23:42–43</a:t>
            </a:r>
            <a:endParaRPr lang="en-US" sz="17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0"/>
          <p:cNvSpPr txBox="1"/>
          <p:nvPr/>
        </p:nvSpPr>
        <p:spPr>
          <a:xfrm>
            <a:off x="-258554" y="1412590"/>
            <a:ext cx="3566160" cy="1280160"/>
          </a:xfrm>
          <a:prstGeom prst="rect">
            <a:avLst/>
          </a:prstGeom>
          <a:noFill/>
          <a:ln/>
        </p:spPr>
        <p:txBody>
          <a:bodyPr wrap="square" lIns="0" tIns="0" rIns="0" bIns="0" rtlCol="0" anchor="ctr"/>
          <a:lstStyle/>
          <a:p>
            <a:pPr marL="0" indent="0" algn="r">
              <a:buNone/>
            </a:pPr>
            <a:r>
              <a:rPr lang="en-US" sz="3400" b="1" dirty="0">
                <a:solidFill>
                  <a:srgbClr val="1F1D1B"/>
                </a:solidFill>
                <a:latin typeface="Georgia" pitchFamily="34" charset="0"/>
                <a:ea typeface="Georgia" pitchFamily="34" charset="-122"/>
                <a:cs typeface="Georgia" pitchFamily="34" charset="-120"/>
              </a:rPr>
              <a:t>Ashamed</a:t>
            </a:r>
            <a:endParaRPr lang="en-US" sz="3400" dirty="0"/>
          </a:p>
        </p:txBody>
      </p:sp>
      <p:sp>
        <p:nvSpPr>
          <p:cNvPr id="4" name="Shape 1"/>
          <p:cNvSpPr/>
          <p:nvPr/>
        </p:nvSpPr>
        <p:spPr>
          <a:xfrm>
            <a:off x="4066558" y="1092550"/>
            <a:ext cx="128016" cy="2103120"/>
          </a:xfrm>
          <a:prstGeom prst="rect">
            <a:avLst/>
          </a:prstGeom>
          <a:solidFill>
            <a:srgbClr val="3D5A73"/>
          </a:solidFill>
          <a:ln w="12700">
            <a:solidFill>
              <a:srgbClr val="3D5A73"/>
            </a:solidFill>
            <a:prstDash val="solid"/>
          </a:ln>
        </p:spPr>
        <p:txBody>
          <a:bodyPr/>
          <a:lstStyle/>
          <a:p>
            <a:endParaRPr lang="en-US"/>
          </a:p>
        </p:txBody>
      </p:sp>
      <p:sp>
        <p:nvSpPr>
          <p:cNvPr id="5" name="Shape 2"/>
          <p:cNvSpPr/>
          <p:nvPr/>
        </p:nvSpPr>
        <p:spPr>
          <a:xfrm>
            <a:off x="3673366" y="1641190"/>
            <a:ext cx="914400" cy="128016"/>
          </a:xfrm>
          <a:prstGeom prst="rect">
            <a:avLst/>
          </a:prstGeom>
          <a:solidFill>
            <a:srgbClr val="3D5A73"/>
          </a:solidFill>
          <a:ln w="12700">
            <a:solidFill>
              <a:srgbClr val="3D5A73"/>
            </a:solidFill>
            <a:prstDash val="solid"/>
          </a:ln>
        </p:spPr>
        <p:txBody>
          <a:bodyPr/>
          <a:lstStyle/>
          <a:p>
            <a:endParaRPr lang="en-US"/>
          </a:p>
        </p:txBody>
      </p:sp>
      <p:sp>
        <p:nvSpPr>
          <p:cNvPr id="6" name="Text 3"/>
          <p:cNvSpPr txBox="1"/>
          <p:nvPr/>
        </p:nvSpPr>
        <p:spPr>
          <a:xfrm>
            <a:off x="4953526" y="1412590"/>
            <a:ext cx="3657600" cy="1280160"/>
          </a:xfrm>
          <a:prstGeom prst="rect">
            <a:avLst/>
          </a:prstGeom>
          <a:noFill/>
          <a:ln/>
        </p:spPr>
        <p:txBody>
          <a:bodyPr wrap="square" lIns="0" tIns="0" rIns="0" bIns="0" rtlCol="0" anchor="ctr"/>
          <a:lstStyle/>
          <a:p>
            <a:pPr marL="0" indent="0" algn="l">
              <a:buNone/>
            </a:pPr>
            <a:r>
              <a:rPr lang="en-US" sz="2800" b="1" dirty="0">
                <a:solidFill>
                  <a:srgbClr val="3D5A73"/>
                </a:solidFill>
                <a:latin typeface="Georgia" pitchFamily="34" charset="0"/>
                <a:ea typeface="Georgia" pitchFamily="34" charset="-122"/>
                <a:cs typeface="Georgia" pitchFamily="34" charset="-120"/>
              </a:rPr>
              <a:t>Not ashamed of you</a:t>
            </a:r>
            <a:endParaRPr lang="en-US" sz="2800" dirty="0"/>
          </a:p>
        </p:txBody>
      </p:sp>
      <p:sp>
        <p:nvSpPr>
          <p:cNvPr id="7" name="Text 4"/>
          <p:cNvSpPr txBox="1"/>
          <p:nvPr/>
        </p:nvSpPr>
        <p:spPr>
          <a:xfrm>
            <a:off x="731520" y="3794760"/>
            <a:ext cx="7680960" cy="685800"/>
          </a:xfrm>
          <a:prstGeom prst="rect">
            <a:avLst/>
          </a:prstGeom>
          <a:noFill/>
          <a:ln/>
        </p:spPr>
        <p:txBody>
          <a:bodyPr wrap="square" lIns="0" tIns="0" rIns="0" bIns="0" rtlCol="0" anchor="ctr"/>
          <a:lstStyle/>
          <a:p>
            <a:pPr marL="0" indent="0" algn="ctr">
              <a:buNone/>
            </a:pPr>
            <a:r>
              <a:rPr lang="en-US" sz="1700" i="1" dirty="0">
                <a:solidFill>
                  <a:srgbClr val="5A5650"/>
                </a:solidFill>
                <a:latin typeface="Georgia" pitchFamily="34" charset="0"/>
                <a:ea typeface="Georgia" pitchFamily="34" charset="-122"/>
                <a:cs typeface="Georgia" pitchFamily="34" charset="-120"/>
              </a:rPr>
              <a:t>“…he is not ashamed to call them brothers.” — Hebrews 2:11</a:t>
            </a:r>
            <a:endParaRPr lang="en-US" sz="17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6000" b="1" dirty="0">
                <a:solidFill>
                  <a:srgbClr val="3D5A73"/>
                </a:solidFill>
                <a:latin typeface="Georgia" pitchFamily="34" charset="0"/>
                <a:ea typeface="Georgia" pitchFamily="34" charset="-122"/>
                <a:cs typeface="Georgia" pitchFamily="34" charset="-120"/>
              </a:rPr>
              <a:t>Not forgotten.</a:t>
            </a:r>
            <a:endParaRPr lang="en-US" sz="6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3" name="Text 0"/>
          <p:cNvSpPr txBox="1"/>
          <p:nvPr/>
        </p:nvSpPr>
        <p:spPr>
          <a:xfrm>
            <a:off x="731520" y="502920"/>
            <a:ext cx="7680960" cy="320040"/>
          </a:xfrm>
          <a:prstGeom prst="rect">
            <a:avLst/>
          </a:prstGeom>
          <a:noFill/>
          <a:ln/>
        </p:spPr>
        <p:txBody>
          <a:bodyPr wrap="square" lIns="0" tIns="0" rIns="0" bIns="0" rtlCol="0" anchor="t"/>
          <a:lstStyle/>
          <a:p>
            <a:pPr marL="0" indent="0">
              <a:buNone/>
            </a:pPr>
            <a:r>
              <a:rPr lang="en-US" sz="1300" b="1" kern="0" spc="300" dirty="0">
                <a:solidFill>
                  <a:srgbClr val="3D5A73"/>
                </a:solidFill>
                <a:latin typeface="Georgia" pitchFamily="34" charset="0"/>
                <a:ea typeface="Georgia" pitchFamily="34" charset="-122"/>
                <a:cs typeface="Georgia" pitchFamily="34" charset="-120"/>
              </a:rPr>
              <a:t>AND YOU?</a:t>
            </a:r>
            <a:endParaRPr lang="en-US" sz="1300" dirty="0"/>
          </a:p>
        </p:txBody>
      </p:sp>
      <p:sp>
        <p:nvSpPr>
          <p:cNvPr id="4" name="Text 1"/>
          <p:cNvSpPr txBox="1"/>
          <p:nvPr/>
        </p:nvSpPr>
        <p:spPr>
          <a:xfrm>
            <a:off x="731520" y="914400"/>
            <a:ext cx="7680960" cy="3108960"/>
          </a:xfrm>
          <a:prstGeom prst="rect">
            <a:avLst/>
          </a:prstGeom>
          <a:noFill/>
          <a:ln/>
        </p:spPr>
        <p:txBody>
          <a:bodyPr wrap="square" lIns="0" tIns="0" rIns="0" bIns="0" rtlCol="0" anchor="ctr"/>
          <a:lstStyle/>
          <a:p>
            <a:pPr marL="0" indent="0">
              <a:lnSpc>
                <a:spcPct val="105000"/>
              </a:lnSpc>
              <a:buNone/>
            </a:pPr>
            <a:r>
              <a:rPr lang="en-US" sz="4000" b="1" dirty="0">
                <a:solidFill>
                  <a:srgbClr val="1F1D1B"/>
                </a:solidFill>
                <a:latin typeface="Georgia" pitchFamily="34" charset="0"/>
                <a:ea typeface="Georgia" pitchFamily="34" charset="-122"/>
                <a:cs typeface="Georgia" pitchFamily="34" charset="-120"/>
              </a:rPr>
              <a:t>Whose voice is the </a:t>
            </a:r>
            <a:r>
              <a:rPr lang="en-US" sz="4000" b="1" dirty="0">
                <a:solidFill>
                  <a:srgbClr val="3D5A73"/>
                </a:solidFill>
                <a:latin typeface="Georgia" pitchFamily="34" charset="0"/>
                <a:ea typeface="Georgia" pitchFamily="34" charset="-122"/>
                <a:cs typeface="Georgia" pitchFamily="34" charset="-120"/>
              </a:rPr>
              <a:t>biggest</a:t>
            </a:r>
            <a:r>
              <a:rPr lang="en-US" sz="4000" b="1" dirty="0">
                <a:solidFill>
                  <a:srgbClr val="1F1D1B"/>
                </a:solidFill>
                <a:latin typeface="Georgia" pitchFamily="34" charset="0"/>
                <a:ea typeface="Georgia" pitchFamily="34" charset="-122"/>
                <a:cs typeface="Georgia" pitchFamily="34" charset="-120"/>
              </a:rPr>
              <a:t> in your life right now?</a:t>
            </a:r>
            <a:endParaRPr lang="en-US" sz="4000" dirty="0"/>
          </a:p>
        </p:txBody>
      </p:sp>
      <p:sp>
        <p:nvSpPr>
          <p:cNvPr id="5" name="Shape 2"/>
          <p:cNvSpPr/>
          <p:nvPr/>
        </p:nvSpPr>
        <p:spPr>
          <a:xfrm>
            <a:off x="749808" y="4160520"/>
            <a:ext cx="54864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3" name="Text 0"/>
          <p:cNvSpPr txBox="1"/>
          <p:nvPr/>
        </p:nvSpPr>
        <p:spPr>
          <a:xfrm>
            <a:off x="731520" y="502920"/>
            <a:ext cx="7680960" cy="320040"/>
          </a:xfrm>
          <a:prstGeom prst="rect">
            <a:avLst/>
          </a:prstGeom>
          <a:noFill/>
          <a:ln/>
        </p:spPr>
        <p:txBody>
          <a:bodyPr wrap="square" lIns="0" tIns="0" rIns="0" bIns="0" rtlCol="0" anchor="t"/>
          <a:lstStyle/>
          <a:p>
            <a:pPr marL="0" indent="0">
              <a:buNone/>
            </a:pPr>
            <a:r>
              <a:rPr lang="en-US" sz="1300" b="1" kern="0" spc="300" dirty="0">
                <a:solidFill>
                  <a:srgbClr val="3D5A73"/>
                </a:solidFill>
                <a:latin typeface="Georgia" pitchFamily="34" charset="0"/>
                <a:ea typeface="Georgia" pitchFamily="34" charset="-122"/>
                <a:cs typeface="Georgia" pitchFamily="34" charset="-120"/>
              </a:rPr>
              <a:t>BUT…</a:t>
            </a:r>
            <a:endParaRPr lang="en-US" sz="1300" dirty="0"/>
          </a:p>
        </p:txBody>
      </p:sp>
      <p:sp>
        <p:nvSpPr>
          <p:cNvPr id="4" name="Text 1"/>
          <p:cNvSpPr txBox="1"/>
          <p:nvPr/>
        </p:nvSpPr>
        <p:spPr>
          <a:xfrm>
            <a:off x="731520" y="914400"/>
            <a:ext cx="7680960" cy="3108960"/>
          </a:xfrm>
          <a:prstGeom prst="rect">
            <a:avLst/>
          </a:prstGeom>
          <a:noFill/>
          <a:ln/>
        </p:spPr>
        <p:txBody>
          <a:bodyPr wrap="square" lIns="0" tIns="0" rIns="0" bIns="0" rtlCol="0" anchor="ctr"/>
          <a:lstStyle/>
          <a:p>
            <a:pPr marL="0" indent="0">
              <a:lnSpc>
                <a:spcPct val="105000"/>
              </a:lnSpc>
              <a:buNone/>
            </a:pPr>
            <a:r>
              <a:rPr lang="en-US" sz="4000" b="1" dirty="0">
                <a:solidFill>
                  <a:srgbClr val="1F1D1B"/>
                </a:solidFill>
                <a:latin typeface="Georgia" pitchFamily="34" charset="0"/>
                <a:ea typeface="Georgia" pitchFamily="34" charset="-122"/>
                <a:cs typeface="Georgia" pitchFamily="34" charset="-120"/>
              </a:rPr>
              <a:t>What happens when following Jesus </a:t>
            </a:r>
            <a:r>
              <a:rPr lang="en-US" sz="4000" b="1" dirty="0">
                <a:solidFill>
                  <a:srgbClr val="3D5A73"/>
                </a:solidFill>
                <a:latin typeface="Georgia" pitchFamily="34" charset="0"/>
                <a:ea typeface="Georgia" pitchFamily="34" charset="-122"/>
                <a:cs typeface="Georgia" pitchFamily="34" charset="-120"/>
              </a:rPr>
              <a:t>costs you something</a:t>
            </a:r>
            <a:r>
              <a:rPr lang="en-US" sz="4000" b="1" dirty="0">
                <a:solidFill>
                  <a:srgbClr val="1F1D1B"/>
                </a:solidFill>
                <a:latin typeface="Georgia" pitchFamily="34" charset="0"/>
                <a:ea typeface="Georgia" pitchFamily="34" charset="-122"/>
                <a:cs typeface="Georgia" pitchFamily="34" charset="-120"/>
              </a:rPr>
              <a:t>?</a:t>
            </a:r>
            <a:endParaRPr lang="en-US" sz="4000" dirty="0"/>
          </a:p>
        </p:txBody>
      </p:sp>
      <p:sp>
        <p:nvSpPr>
          <p:cNvPr id="5" name="Shape 2"/>
          <p:cNvSpPr/>
          <p:nvPr/>
        </p:nvSpPr>
        <p:spPr>
          <a:xfrm>
            <a:off x="749808" y="4160520"/>
            <a:ext cx="54864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3" name="Text 0"/>
          <p:cNvSpPr txBox="1"/>
          <p:nvPr/>
        </p:nvSpPr>
        <p:spPr>
          <a:xfrm>
            <a:off x="640080" y="868680"/>
            <a:ext cx="7315200" cy="365760"/>
          </a:xfrm>
          <a:prstGeom prst="rect">
            <a:avLst/>
          </a:prstGeom>
          <a:noFill/>
          <a:ln/>
        </p:spPr>
        <p:txBody>
          <a:bodyPr wrap="square" lIns="0" tIns="0" rIns="0" bIns="0" rtlCol="0" anchor="t"/>
          <a:lstStyle/>
          <a:p>
            <a:pPr marL="0" indent="0">
              <a:buNone/>
            </a:pPr>
            <a:r>
              <a:rPr lang="en-US" sz="1500" b="1" kern="0" spc="300" dirty="0">
                <a:solidFill>
                  <a:srgbClr val="3D5A73"/>
                </a:solidFill>
                <a:latin typeface="Georgia" pitchFamily="34" charset="0"/>
                <a:ea typeface="Georgia" pitchFamily="34" charset="-122"/>
                <a:cs typeface="Georgia" pitchFamily="34" charset="-120"/>
              </a:rPr>
              <a:t>POINT 3 · vv8–12</a:t>
            </a:r>
            <a:endParaRPr lang="en-US" sz="1500" dirty="0"/>
          </a:p>
        </p:txBody>
      </p:sp>
      <p:sp>
        <p:nvSpPr>
          <p:cNvPr id="4" name="Text 1"/>
          <p:cNvSpPr txBox="1"/>
          <p:nvPr/>
        </p:nvSpPr>
        <p:spPr>
          <a:xfrm>
            <a:off x="640080" y="1325880"/>
            <a:ext cx="7863840" cy="1828800"/>
          </a:xfrm>
          <a:prstGeom prst="rect">
            <a:avLst/>
          </a:prstGeom>
          <a:noFill/>
          <a:ln/>
        </p:spPr>
        <p:txBody>
          <a:bodyPr wrap="square" lIns="0" tIns="0" rIns="0" bIns="0" rtlCol="0" anchor="b"/>
          <a:lstStyle/>
          <a:p>
            <a:pPr marL="0" indent="0">
              <a:lnSpc>
                <a:spcPct val="100000"/>
              </a:lnSpc>
              <a:buNone/>
            </a:pPr>
            <a:r>
              <a:rPr lang="en-US" sz="4600" b="1" dirty="0">
                <a:solidFill>
                  <a:srgbClr val="1F1D1B"/>
                </a:solidFill>
                <a:latin typeface="Georgia" pitchFamily="34" charset="0"/>
                <a:ea typeface="Georgia" pitchFamily="34" charset="-122"/>
                <a:cs typeface="Georgia" pitchFamily="34" charset="-120"/>
              </a:rPr>
              <a:t>Speak up for Jesus — </a:t>
            </a:r>
          </a:p>
          <a:p>
            <a:pPr marL="0" indent="0">
              <a:lnSpc>
                <a:spcPct val="100000"/>
              </a:lnSpc>
              <a:buNone/>
            </a:pPr>
            <a:r>
              <a:rPr lang="en-US" sz="4600" b="1" dirty="0">
                <a:solidFill>
                  <a:srgbClr val="3D5A73"/>
                </a:solidFill>
                <a:latin typeface="Georgia" pitchFamily="34" charset="0"/>
                <a:ea typeface="Georgia" pitchFamily="34" charset="-122"/>
                <a:cs typeface="Georgia" pitchFamily="34" charset="-120"/>
              </a:rPr>
              <a:t>he speaks up for you</a:t>
            </a:r>
            <a:endParaRPr lang="en-US" sz="4600" dirty="0"/>
          </a:p>
        </p:txBody>
      </p:sp>
      <p:sp>
        <p:nvSpPr>
          <p:cNvPr id="5" name="Shape 2"/>
          <p:cNvSpPr/>
          <p:nvPr/>
        </p:nvSpPr>
        <p:spPr>
          <a:xfrm>
            <a:off x="685800" y="3383280"/>
            <a:ext cx="822960" cy="0"/>
          </a:xfrm>
          <a:prstGeom prst="line">
            <a:avLst/>
          </a:prstGeom>
          <a:noFill/>
          <a:ln w="19050">
            <a:solidFill>
              <a:srgbClr val="3D5A73"/>
            </a:solidFill>
            <a:prstDash val="solid"/>
          </a:ln>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400" b="1" dirty="0">
                <a:solidFill>
                  <a:srgbClr val="1F1D1B"/>
                </a:solidFill>
                <a:latin typeface="Georgia" pitchFamily="34" charset="0"/>
                <a:ea typeface="Georgia" pitchFamily="34" charset="-122"/>
                <a:cs typeface="Georgia" pitchFamily="34" charset="-120"/>
              </a:rPr>
              <a:t>You find out who your biggest voice is when </a:t>
            </a:r>
            <a:r>
              <a:rPr lang="en-US" sz="3400" b="1" dirty="0">
                <a:solidFill>
                  <a:srgbClr val="3D5A73"/>
                </a:solidFill>
                <a:latin typeface="Georgia" pitchFamily="34" charset="0"/>
                <a:ea typeface="Georgia" pitchFamily="34" charset="-122"/>
                <a:cs typeface="Georgia" pitchFamily="34" charset="-120"/>
              </a:rPr>
              <a:t>following Jesus costs you something.</a:t>
            </a:r>
            <a:endParaRPr lang="en-US" sz="3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1. The test</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12:8–9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2800" dirty="0">
                <a:solidFill>
                  <a:srgbClr val="1F1D1B"/>
                </a:solidFill>
                <a:latin typeface="Georgia" pitchFamily="34" charset="0"/>
                <a:ea typeface="Georgia" pitchFamily="34" charset="-122"/>
                <a:cs typeface="Georgia" pitchFamily="34" charset="-120"/>
              </a:rPr>
              <a:t>And I tell you, everyone who acknowledges me before men, the Son of Man also will acknowledge before the angels of God, but the one who denies me before men will be denied before the angels of God.</a:t>
            </a:r>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3" name="Text 0"/>
          <p:cNvSpPr txBox="1"/>
          <p:nvPr/>
        </p:nvSpPr>
        <p:spPr>
          <a:xfrm>
            <a:off x="731520" y="914400"/>
            <a:ext cx="7680960" cy="1463040"/>
          </a:xfrm>
          <a:prstGeom prst="rect">
            <a:avLst/>
          </a:prstGeom>
          <a:noFill/>
          <a:ln/>
        </p:spPr>
        <p:txBody>
          <a:bodyPr wrap="square" lIns="0" tIns="0" rIns="0" bIns="0" rtlCol="0" anchor="ctr"/>
          <a:lstStyle/>
          <a:p>
            <a:pPr marL="0" indent="0" algn="ctr">
              <a:buNone/>
            </a:pPr>
            <a:r>
              <a:rPr lang="en-US" sz="4400" b="1" dirty="0">
                <a:solidFill>
                  <a:srgbClr val="1F1D1B"/>
                </a:solidFill>
                <a:latin typeface="Georgia" pitchFamily="34" charset="0"/>
                <a:ea typeface="Georgia" pitchFamily="34" charset="-122"/>
                <a:cs typeface="Georgia" pitchFamily="34" charset="-120"/>
              </a:rPr>
              <a:t>Peter denied Jesus </a:t>
            </a:r>
            <a:r>
              <a:rPr lang="en-US" sz="4400" b="1" dirty="0">
                <a:solidFill>
                  <a:srgbClr val="3D5A73"/>
                </a:solidFill>
                <a:latin typeface="Georgia" pitchFamily="34" charset="0"/>
                <a:ea typeface="Georgia" pitchFamily="34" charset="-122"/>
                <a:cs typeface="Georgia" pitchFamily="34" charset="-120"/>
              </a:rPr>
              <a:t>three times.</a:t>
            </a:r>
            <a:endParaRPr lang="en-US" sz="4400" dirty="0"/>
          </a:p>
        </p:txBody>
      </p:sp>
      <p:sp>
        <p:nvSpPr>
          <p:cNvPr id="4" name="Shape 1"/>
          <p:cNvSpPr/>
          <p:nvPr/>
        </p:nvSpPr>
        <p:spPr>
          <a:xfrm>
            <a:off x="4206240" y="2606040"/>
            <a:ext cx="731520" cy="0"/>
          </a:xfrm>
          <a:prstGeom prst="line">
            <a:avLst/>
          </a:prstGeom>
          <a:noFill/>
          <a:ln w="19050">
            <a:solidFill>
              <a:srgbClr val="3D5A73"/>
            </a:solidFill>
            <a:prstDash val="solid"/>
          </a:ln>
        </p:spPr>
        <p:txBody>
          <a:bodyPr/>
          <a:lstStyle/>
          <a:p>
            <a:endParaRPr lang="en-US"/>
          </a:p>
        </p:txBody>
      </p:sp>
      <p:sp>
        <p:nvSpPr>
          <p:cNvPr id="5" name="Text 2"/>
          <p:cNvSpPr txBox="1"/>
          <p:nvPr/>
        </p:nvSpPr>
        <p:spPr>
          <a:xfrm>
            <a:off x="731520" y="2834640"/>
            <a:ext cx="7680960" cy="1097280"/>
          </a:xfrm>
          <a:prstGeom prst="rect">
            <a:avLst/>
          </a:prstGeom>
          <a:noFill/>
          <a:ln/>
        </p:spPr>
        <p:txBody>
          <a:bodyPr wrap="square" lIns="0" tIns="0" rIns="0" bIns="0" rtlCol="0" anchor="ctr"/>
          <a:lstStyle/>
          <a:p>
            <a:pPr marL="0" indent="0" algn="ctr">
              <a:buNone/>
            </a:pPr>
            <a:r>
              <a:rPr lang="en-US" sz="2400" i="1" dirty="0">
                <a:solidFill>
                  <a:srgbClr val="3D5A73"/>
                </a:solidFill>
                <a:latin typeface="Georgia" pitchFamily="34" charset="0"/>
                <a:ea typeface="Georgia" pitchFamily="34" charset="-122"/>
                <a:cs typeface="Georgia" pitchFamily="34" charset="-120"/>
              </a:rPr>
              <a:t>Fear of people — in front of the least powerful person in the courtyard.</a:t>
            </a:r>
            <a:endParaRPr lang="en-US"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2. The mercy</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12:10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2800" dirty="0">
                <a:solidFill>
                  <a:srgbClr val="1F1D1B"/>
                </a:solidFill>
                <a:latin typeface="Georgia" pitchFamily="34" charset="0"/>
                <a:ea typeface="Georgia" pitchFamily="34" charset="-122"/>
                <a:cs typeface="Georgia" pitchFamily="34" charset="-120"/>
              </a:rPr>
              <a:t>And everyone who speaks a word against the Son of Man will be forgiven, but the one who blasphemes against the Holy Spirit will not be forgiven.</a:t>
            </a:r>
            <a:endParaRPr lang="en-US"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3" name="Text 0"/>
          <p:cNvSpPr txBox="1"/>
          <p:nvPr/>
        </p:nvSpPr>
        <p:spPr>
          <a:xfrm>
            <a:off x="182880" y="1325880"/>
            <a:ext cx="3566160" cy="1280160"/>
          </a:xfrm>
          <a:prstGeom prst="rect">
            <a:avLst/>
          </a:prstGeom>
          <a:noFill/>
          <a:ln/>
        </p:spPr>
        <p:txBody>
          <a:bodyPr wrap="square" lIns="0" tIns="0" rIns="0" bIns="0" rtlCol="0" anchor="ctr"/>
          <a:lstStyle/>
          <a:p>
            <a:pPr marL="0" indent="0" algn="r">
              <a:buNone/>
            </a:pPr>
            <a:r>
              <a:rPr lang="en-US" sz="3400" b="1" dirty="0">
                <a:solidFill>
                  <a:srgbClr val="1F1D1B"/>
                </a:solidFill>
                <a:latin typeface="Georgia" pitchFamily="34" charset="0"/>
                <a:ea typeface="Georgia" pitchFamily="34" charset="-122"/>
                <a:cs typeface="Georgia" pitchFamily="34" charset="-120"/>
              </a:rPr>
              <a:t>Failed</a:t>
            </a:r>
            <a:endParaRPr lang="en-US" sz="3400" dirty="0"/>
          </a:p>
        </p:txBody>
      </p:sp>
      <p:sp>
        <p:nvSpPr>
          <p:cNvPr id="4" name="Shape 1"/>
          <p:cNvSpPr/>
          <p:nvPr/>
        </p:nvSpPr>
        <p:spPr>
          <a:xfrm>
            <a:off x="4507992" y="1005840"/>
            <a:ext cx="128016" cy="2103120"/>
          </a:xfrm>
          <a:prstGeom prst="rect">
            <a:avLst/>
          </a:prstGeom>
          <a:solidFill>
            <a:srgbClr val="3D5A73"/>
          </a:solidFill>
          <a:ln w="12700">
            <a:solidFill>
              <a:srgbClr val="3D5A73"/>
            </a:solidFill>
            <a:prstDash val="solid"/>
          </a:ln>
        </p:spPr>
        <p:txBody>
          <a:bodyPr/>
          <a:lstStyle/>
          <a:p>
            <a:endParaRPr lang="en-US"/>
          </a:p>
        </p:txBody>
      </p:sp>
      <p:sp>
        <p:nvSpPr>
          <p:cNvPr id="5" name="Shape 2"/>
          <p:cNvSpPr/>
          <p:nvPr/>
        </p:nvSpPr>
        <p:spPr>
          <a:xfrm>
            <a:off x="4114800" y="1554480"/>
            <a:ext cx="914400" cy="128016"/>
          </a:xfrm>
          <a:prstGeom prst="rect">
            <a:avLst/>
          </a:prstGeom>
          <a:solidFill>
            <a:srgbClr val="3D5A73"/>
          </a:solidFill>
          <a:ln w="12700">
            <a:solidFill>
              <a:srgbClr val="3D5A73"/>
            </a:solidFill>
            <a:prstDash val="solid"/>
          </a:ln>
        </p:spPr>
        <p:txBody>
          <a:bodyPr/>
          <a:lstStyle/>
          <a:p>
            <a:endParaRPr lang="en-US"/>
          </a:p>
        </p:txBody>
      </p:sp>
      <p:sp>
        <p:nvSpPr>
          <p:cNvPr id="6" name="Text 3"/>
          <p:cNvSpPr txBox="1"/>
          <p:nvPr/>
        </p:nvSpPr>
        <p:spPr>
          <a:xfrm>
            <a:off x="5394960" y="1325880"/>
            <a:ext cx="3657600" cy="1280160"/>
          </a:xfrm>
          <a:prstGeom prst="rect">
            <a:avLst/>
          </a:prstGeom>
          <a:noFill/>
          <a:ln/>
        </p:spPr>
        <p:txBody>
          <a:bodyPr wrap="square" lIns="0" tIns="0" rIns="0" bIns="0" rtlCol="0" anchor="ctr"/>
          <a:lstStyle/>
          <a:p>
            <a:pPr marL="0" indent="0" algn="l">
              <a:buNone/>
            </a:pPr>
            <a:r>
              <a:rPr lang="en-US" sz="3400" b="1" dirty="0">
                <a:solidFill>
                  <a:srgbClr val="3D5A73"/>
                </a:solidFill>
                <a:latin typeface="Georgia" pitchFamily="34" charset="0"/>
                <a:ea typeface="Georgia" pitchFamily="34" charset="-122"/>
                <a:cs typeface="Georgia" pitchFamily="34" charset="-120"/>
              </a:rPr>
              <a:t>Forgiven</a:t>
            </a:r>
            <a:endParaRPr lang="en-US" sz="3400" dirty="0"/>
          </a:p>
        </p:txBody>
      </p:sp>
      <p:sp>
        <p:nvSpPr>
          <p:cNvPr id="7" name="Text 4"/>
          <p:cNvSpPr txBox="1"/>
          <p:nvPr/>
        </p:nvSpPr>
        <p:spPr>
          <a:xfrm>
            <a:off x="731520" y="3794760"/>
            <a:ext cx="7680960" cy="685800"/>
          </a:xfrm>
          <a:prstGeom prst="rect">
            <a:avLst/>
          </a:prstGeom>
          <a:noFill/>
          <a:ln/>
        </p:spPr>
        <p:txBody>
          <a:bodyPr wrap="square" lIns="0" tIns="0" rIns="0" bIns="0" rtlCol="0" anchor="ctr"/>
          <a:lstStyle/>
          <a:p>
            <a:pPr marL="0" indent="0" algn="ctr">
              <a:buNone/>
            </a:pPr>
            <a:r>
              <a:rPr lang="en-US" sz="1700" i="1" dirty="0">
                <a:solidFill>
                  <a:srgbClr val="5A5650"/>
                </a:solidFill>
                <a:latin typeface="Georgia" pitchFamily="34" charset="0"/>
                <a:ea typeface="Georgia" pitchFamily="34" charset="-122"/>
                <a:cs typeface="Georgia" pitchFamily="34" charset="-120"/>
              </a:rPr>
              <a:t>“Everyone who speaks a word against the Son of Man will be forgiven.” — Luke 12:10</a:t>
            </a:r>
            <a:endParaRPr lang="en-US" sz="17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4200" b="1" dirty="0">
                <a:solidFill>
                  <a:srgbClr val="1F1D1B"/>
                </a:solidFill>
                <a:latin typeface="Georgia" pitchFamily="34" charset="0"/>
                <a:ea typeface="Georgia" pitchFamily="34" charset="-122"/>
                <a:cs typeface="Georgia" pitchFamily="34" charset="-120"/>
              </a:rPr>
              <a:t>If you’re worried you’ve done it,</a:t>
            </a:r>
            <a:endParaRPr lang="en-US" sz="4200" dirty="0"/>
          </a:p>
          <a:p>
            <a:pPr marL="0" indent="0" algn="ctr">
              <a:lnSpc>
                <a:spcPct val="105000"/>
              </a:lnSpc>
              <a:buNone/>
            </a:pPr>
            <a:r>
              <a:rPr lang="en-US" sz="4200" b="1" dirty="0">
                <a:solidFill>
                  <a:srgbClr val="3D5A73"/>
                </a:solidFill>
                <a:latin typeface="Georgia" pitchFamily="34" charset="0"/>
                <a:ea typeface="Georgia" pitchFamily="34" charset="-122"/>
                <a:cs typeface="Georgia" pitchFamily="34" charset="-120"/>
              </a:rPr>
              <a:t>you haven’t.</a:t>
            </a:r>
            <a:endParaRPr lang="en-US" sz="4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3. The help</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LUKE 12:11–12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2800" dirty="0">
                <a:solidFill>
                  <a:srgbClr val="1F1D1B"/>
                </a:solidFill>
                <a:latin typeface="Georgia" pitchFamily="34" charset="0"/>
                <a:ea typeface="Georgia" pitchFamily="34" charset="-122"/>
                <a:cs typeface="Georgia" pitchFamily="34" charset="-120"/>
              </a:rPr>
              <a:t>And when they bring you before the synagogues and the rulers and the authorities, do not be anxious about how you should defend yourself or what you should say, for the Holy Spirit will teach you in that very hour what you ought to say.</a:t>
            </a:r>
            <a:endParaRPr lang="en-US"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3" name="Text 0"/>
          <p:cNvSpPr txBox="1"/>
          <p:nvPr/>
        </p:nvSpPr>
        <p:spPr>
          <a:xfrm>
            <a:off x="548640" y="320040"/>
            <a:ext cx="8046720" cy="365760"/>
          </a:xfrm>
          <a:prstGeom prst="rect">
            <a:avLst/>
          </a:prstGeom>
          <a:noFill/>
          <a:ln/>
        </p:spPr>
        <p:txBody>
          <a:bodyPr wrap="square" lIns="0" tIns="0" rIns="0" bIns="0" rtlCol="0" anchor="t"/>
          <a:lstStyle/>
          <a:p>
            <a:pPr marL="0" indent="0">
              <a:buNone/>
            </a:pPr>
            <a:r>
              <a:rPr lang="en-US" sz="1500" i="1" dirty="0">
                <a:solidFill>
                  <a:srgbClr val="5A5650"/>
                </a:solidFill>
                <a:latin typeface="Georgia" pitchFamily="34" charset="0"/>
                <a:ea typeface="Georgia" pitchFamily="34" charset="-122"/>
                <a:cs typeface="Georgia" pitchFamily="34" charset="-120"/>
              </a:rPr>
              <a:t>Then Luke 12:12 came true — for Peter</a:t>
            </a:r>
            <a:endParaRPr lang="en-US" sz="1500" dirty="0"/>
          </a:p>
        </p:txBody>
      </p:sp>
      <p:sp>
        <p:nvSpPr>
          <p:cNvPr id="4" name="Text 1"/>
          <p:cNvSpPr txBox="1"/>
          <p:nvPr/>
        </p:nvSpPr>
        <p:spPr>
          <a:xfrm>
            <a:off x="548640" y="777240"/>
            <a:ext cx="8046720" cy="320040"/>
          </a:xfrm>
          <a:prstGeom prst="rect">
            <a:avLst/>
          </a:prstGeom>
          <a:noFill/>
          <a:ln/>
        </p:spPr>
        <p:txBody>
          <a:bodyPr wrap="square" lIns="0" tIns="0" rIns="0" bIns="0" rtlCol="0" anchor="t"/>
          <a:lstStyle/>
          <a:p>
            <a:pPr marL="0" indent="0">
              <a:buNone/>
            </a:pPr>
            <a:r>
              <a:rPr lang="en-US" sz="1400" b="1" kern="0" spc="200" dirty="0">
                <a:solidFill>
                  <a:srgbClr val="3D5A73"/>
                </a:solidFill>
                <a:latin typeface="Georgia" pitchFamily="34" charset="0"/>
                <a:ea typeface="Georgia" pitchFamily="34" charset="-122"/>
                <a:cs typeface="Georgia" pitchFamily="34" charset="-120"/>
              </a:rPr>
              <a:t>ACTS 4:8 (ESV)</a:t>
            </a:r>
            <a:endParaRPr lang="en-US" sz="1400" dirty="0"/>
          </a:p>
        </p:txBody>
      </p:sp>
      <p:sp>
        <p:nvSpPr>
          <p:cNvPr id="5" name="Text 2"/>
          <p:cNvSpPr txBox="1"/>
          <p:nvPr/>
        </p:nvSpPr>
        <p:spPr>
          <a:xfrm>
            <a:off x="548640" y="1188720"/>
            <a:ext cx="8046720" cy="3474720"/>
          </a:xfrm>
          <a:prstGeom prst="rect">
            <a:avLst/>
          </a:prstGeom>
          <a:noFill/>
          <a:ln/>
        </p:spPr>
        <p:txBody>
          <a:bodyPr wrap="square" lIns="0" tIns="0" rIns="0" bIns="0" rtlCol="0" anchor="t"/>
          <a:lstStyle/>
          <a:p>
            <a:pPr marL="0" indent="0">
              <a:lnSpc>
                <a:spcPct val="110000"/>
              </a:lnSpc>
              <a:buNone/>
            </a:pPr>
            <a:r>
              <a:rPr lang="en-US" sz="3200" dirty="0">
                <a:solidFill>
                  <a:srgbClr val="1F1D1B"/>
                </a:solidFill>
                <a:latin typeface="Georgia" pitchFamily="34" charset="0"/>
                <a:ea typeface="Georgia" pitchFamily="34" charset="-122"/>
                <a:cs typeface="Georgia" pitchFamily="34" charset="-120"/>
              </a:rPr>
              <a:t>Then Peter, filled with the Holy Spirit, said to them, “Rulers of the people and elders…</a:t>
            </a:r>
            <a:endParaRPr lang="en-US"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B0D3-A8E3-B210-4954-A590AB6B8034}"/>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FE90EF94-1B5F-E540-F30F-45B7637E3F21}"/>
              </a:ext>
            </a:extLst>
          </p:cNvPr>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When you fear God,</a:t>
            </a:r>
            <a:endParaRPr lang="en-US" sz="3600" dirty="0"/>
          </a:p>
          <a:p>
            <a:pPr marL="0" indent="0" algn="ctr">
              <a:lnSpc>
                <a:spcPct val="105000"/>
              </a:lnSpc>
              <a:buNone/>
            </a:pPr>
            <a:r>
              <a:rPr lang="en-US" sz="3600" b="1" dirty="0">
                <a:solidFill>
                  <a:srgbClr val="3D5A73"/>
                </a:solidFill>
                <a:latin typeface="Georgia" pitchFamily="34" charset="0"/>
                <a:ea typeface="Georgia" pitchFamily="34" charset="-122"/>
                <a:cs typeface="Georgia" pitchFamily="34" charset="-120"/>
              </a:rPr>
              <a:t>you don’t need to fear anyone else.</a:t>
            </a:r>
            <a:endParaRPr lang="en-US" sz="3600" dirty="0"/>
          </a:p>
        </p:txBody>
      </p:sp>
    </p:spTree>
    <p:extLst>
      <p:ext uri="{BB962C8B-B14F-4D97-AF65-F5344CB8AC3E}">
        <p14:creationId xmlns:p14="http://schemas.microsoft.com/office/powerpoint/2010/main" val="1213566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Imagine a life where the only fear you carry is </a:t>
            </a:r>
            <a:r>
              <a:rPr lang="en-US" sz="3600" b="1" dirty="0">
                <a:solidFill>
                  <a:srgbClr val="3D5A73"/>
                </a:solidFill>
                <a:latin typeface="Georgia" pitchFamily="34" charset="0"/>
                <a:ea typeface="Georgia" pitchFamily="34" charset="-122"/>
                <a:cs typeface="Georgia" pitchFamily="34" charset="-120"/>
              </a:rPr>
              <a:t>the fear of God.</a:t>
            </a:r>
            <a:endParaRPr lang="en-US"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8B4AC-D935-E1A6-D76A-10DDA509DD15}"/>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0E5B609D-4B59-69BE-9C4C-9DFA142C9563}"/>
              </a:ext>
            </a:extLst>
          </p:cNvPr>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600" b="1" dirty="0">
                <a:solidFill>
                  <a:srgbClr val="1F1D1B"/>
                </a:solidFill>
                <a:latin typeface="Georgia" pitchFamily="34" charset="0"/>
                <a:ea typeface="Georgia" pitchFamily="34" charset="-122"/>
                <a:cs typeface="Georgia" pitchFamily="34" charset="-120"/>
              </a:rPr>
              <a:t>Imagine a church where the only fear we carry is </a:t>
            </a:r>
            <a:r>
              <a:rPr lang="en-US" sz="3600" b="1" dirty="0">
                <a:solidFill>
                  <a:srgbClr val="3D5A73"/>
                </a:solidFill>
                <a:latin typeface="Georgia" pitchFamily="34" charset="0"/>
                <a:ea typeface="Georgia" pitchFamily="34" charset="-122"/>
                <a:cs typeface="Georgia" pitchFamily="34" charset="-120"/>
              </a:rPr>
              <a:t>the fear of God.</a:t>
            </a:r>
            <a:endParaRPr lang="en-US" sz="3600" dirty="0"/>
          </a:p>
        </p:txBody>
      </p:sp>
    </p:spTree>
    <p:extLst>
      <p:ext uri="{BB962C8B-B14F-4D97-AF65-F5344CB8AC3E}">
        <p14:creationId xmlns:p14="http://schemas.microsoft.com/office/powerpoint/2010/main" val="2045291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3" name="Text 0"/>
          <p:cNvSpPr txBox="1"/>
          <p:nvPr/>
        </p:nvSpPr>
        <p:spPr>
          <a:xfrm>
            <a:off x="731520" y="822960"/>
            <a:ext cx="7680960" cy="3291840"/>
          </a:xfrm>
          <a:prstGeom prst="rect">
            <a:avLst/>
          </a:prstGeom>
          <a:noFill/>
          <a:ln/>
        </p:spPr>
        <p:txBody>
          <a:bodyPr wrap="square" lIns="0" tIns="0" rIns="0" bIns="0" rtlCol="0" anchor="ctr"/>
          <a:lstStyle/>
          <a:p>
            <a:pPr marL="0" indent="0" algn="ctr">
              <a:lnSpc>
                <a:spcPct val="105000"/>
              </a:lnSpc>
              <a:buNone/>
            </a:pPr>
            <a:r>
              <a:rPr lang="en-US" sz="3800" b="1" dirty="0">
                <a:solidFill>
                  <a:srgbClr val="1F1D1B"/>
                </a:solidFill>
                <a:latin typeface="Georgia" pitchFamily="34" charset="0"/>
                <a:ea typeface="Georgia" pitchFamily="34" charset="-122"/>
                <a:cs typeface="Georgia" pitchFamily="34" charset="-120"/>
              </a:rPr>
              <a:t>When you fear God,</a:t>
            </a:r>
            <a:endParaRPr lang="en-US" sz="3800" dirty="0"/>
          </a:p>
          <a:p>
            <a:pPr marL="0" indent="0" algn="ctr">
              <a:lnSpc>
                <a:spcPct val="105000"/>
              </a:lnSpc>
              <a:buNone/>
            </a:pPr>
            <a:r>
              <a:rPr lang="en-US" sz="3800" b="1" dirty="0">
                <a:solidFill>
                  <a:srgbClr val="3D5A73"/>
                </a:solidFill>
                <a:latin typeface="Georgia" pitchFamily="34" charset="0"/>
                <a:ea typeface="Georgia" pitchFamily="34" charset="-122"/>
                <a:cs typeface="Georgia" pitchFamily="34" charset="-120"/>
              </a:rPr>
              <a:t>you don’t need to fear anyone else.</a:t>
            </a:r>
            <a:endParaRPr lang="en-US" sz="3800" dirty="0"/>
          </a:p>
        </p:txBody>
      </p:sp>
    </p:spTree>
  </p:cSld>
  <p:clrMapOvr>
    <a:masterClrMapping/>
  </p:clrMapOvr>
</p:sld>
</file>

<file path=ppt/theme/theme1.xml><?xml version="1.0" encoding="utf-8"?>
<a:theme xmlns:a="http://schemas.openxmlformats.org/drawingml/2006/main" name="Lamplight">
  <a:themeElements>
    <a:clrScheme name="Lamplight">
      <a:dk1>
        <a:srgbClr val="1F1D1B"/>
      </a:dk1>
      <a:lt1>
        <a:srgbClr val="FFFFFF"/>
      </a:lt1>
      <a:dk2>
        <a:srgbClr val="3D5A73"/>
      </a:dk2>
      <a:lt2>
        <a:srgbClr val="EBE2D3"/>
      </a:lt2>
      <a:accent1>
        <a:srgbClr val="3D5A73"/>
      </a:accent1>
      <a:accent2>
        <a:srgbClr val="5A5650"/>
      </a:accent2>
      <a:accent3>
        <a:srgbClr val="6E8296"/>
      </a:accent3>
      <a:accent4>
        <a:srgbClr val="8A9AA8"/>
      </a:accent4>
      <a:accent5>
        <a:srgbClr val="4F6B82"/>
      </a:accent5>
      <a:accent6>
        <a:srgbClr val="2E4558"/>
      </a:accent6>
      <a:hlink>
        <a:srgbClr val="3D5A73"/>
      </a:hlink>
      <a:folHlink>
        <a:srgbClr val="5A5650"/>
      </a:folHlink>
    </a:clrScheme>
    <a:fontScheme name="Lamplight">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1309</Words>
  <Application>Microsoft Macintosh PowerPoint</Application>
  <PresentationFormat>On-screen Show (16:9)</PresentationFormat>
  <Paragraphs>164</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Georgia</vt:lpstr>
      <vt:lpstr>Lamplight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Casey Life International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Fear God, Not Man — Luke 12:1–12 (v8)</dc:title>
  <dc:subject>PptxGenJS Presentation</dc:subject>
  <dc:creator>Kenny Koay</dc:creator>
  <cp:lastModifiedBy>Kenny Koay</cp:lastModifiedBy>
  <cp:revision>5</cp:revision>
  <dcterms:created xsi:type="dcterms:W3CDTF">2026-10-24T19:59:31Z</dcterms:created>
  <dcterms:modified xsi:type="dcterms:W3CDTF">2026-10-24T20:20:28Z</dcterms:modified>
</cp:coreProperties>
</file>