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329" r:id="rId2"/>
    <p:sldId id="257" r:id="rId3"/>
    <p:sldId id="258" r:id="rId4"/>
    <p:sldId id="322" r:id="rId5"/>
    <p:sldId id="304" r:id="rId6"/>
    <p:sldId id="305" r:id="rId7"/>
    <p:sldId id="306" r:id="rId8"/>
    <p:sldId id="307" r:id="rId9"/>
    <p:sldId id="308" r:id="rId10"/>
    <p:sldId id="323" r:id="rId11"/>
    <p:sldId id="314" r:id="rId12"/>
    <p:sldId id="324" r:id="rId13"/>
    <p:sldId id="309" r:id="rId14"/>
    <p:sldId id="315" r:id="rId15"/>
    <p:sldId id="310" r:id="rId16"/>
    <p:sldId id="316" r:id="rId17"/>
    <p:sldId id="325" r:id="rId18"/>
    <p:sldId id="317" r:id="rId19"/>
    <p:sldId id="326" r:id="rId20"/>
    <p:sldId id="318" r:id="rId21"/>
    <p:sldId id="327" r:id="rId22"/>
    <p:sldId id="319" r:id="rId23"/>
    <p:sldId id="320" r:id="rId24"/>
    <p:sldId id="328" r:id="rId25"/>
    <p:sldId id="321" r:id="rId26"/>
    <p:sldId id="311" r:id="rId27"/>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6D3A5D-CD07-48EB-B7B9-1D31A4A825FE}" v="3" dt="2026-10-08T13:30:58.4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42" d="100"/>
          <a:sy n="42" d="100"/>
        </p:scale>
        <p:origin x="78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velace ST.John" userId="67070b31538127b2" providerId="LiveId" clId="{BC037DBD-23D8-496A-96B2-34906FF4B65F}"/>
    <pc:docChg chg="undo custSel addSld delSld modSld">
      <pc:chgData name="Lovelace ST.John" userId="67070b31538127b2" providerId="LiveId" clId="{BC037DBD-23D8-496A-96B2-34906FF4B65F}" dt="2026-10-08T14:56:31.545" v="17824" actId="6549"/>
      <pc:docMkLst>
        <pc:docMk/>
      </pc:docMkLst>
      <pc:sldChg chg="modSp mod">
        <pc:chgData name="Lovelace ST.John" userId="67070b31538127b2" providerId="LiveId" clId="{BC037DBD-23D8-496A-96B2-34906FF4B65F}" dt="2026-10-08T12:37:43.119" v="16524" actId="6549"/>
        <pc:sldMkLst>
          <pc:docMk/>
          <pc:sldMk cId="0" sldId="256"/>
        </pc:sldMkLst>
        <pc:spChg chg="mod">
          <ac:chgData name="Lovelace ST.John" userId="67070b31538127b2" providerId="LiveId" clId="{BC037DBD-23D8-496A-96B2-34906FF4B65F}" dt="2026-10-08T12:29:45.742" v="16484" actId="6549"/>
          <ac:spMkLst>
            <pc:docMk/>
            <pc:sldMk cId="0" sldId="256"/>
            <ac:spMk id="52" creationId="{00000000-0000-0000-0000-000000000000}"/>
          </ac:spMkLst>
        </pc:spChg>
        <pc:spChg chg="mod">
          <ac:chgData name="Lovelace ST.John" userId="67070b31538127b2" providerId="LiveId" clId="{BC037DBD-23D8-496A-96B2-34906FF4B65F}" dt="2026-10-08T12:37:43.119" v="16524" actId="6549"/>
          <ac:spMkLst>
            <pc:docMk/>
            <pc:sldMk cId="0" sldId="256"/>
            <ac:spMk id="53" creationId="{00000000-0000-0000-0000-000000000000}"/>
          </ac:spMkLst>
        </pc:spChg>
      </pc:sldChg>
      <pc:sldChg chg="modSp mod">
        <pc:chgData name="Lovelace ST.John" userId="67070b31538127b2" providerId="LiveId" clId="{BC037DBD-23D8-496A-96B2-34906FF4B65F}" dt="2026-10-08T12:30:06.888" v="16510" actId="6549"/>
        <pc:sldMkLst>
          <pc:docMk/>
          <pc:sldMk cId="0" sldId="257"/>
        </pc:sldMkLst>
        <pc:spChg chg="mod">
          <ac:chgData name="Lovelace ST.John" userId="67070b31538127b2" providerId="LiveId" clId="{BC037DBD-23D8-496A-96B2-34906FF4B65F}" dt="2026-10-08T12:30:06.888" v="16510" actId="6549"/>
          <ac:spMkLst>
            <pc:docMk/>
            <pc:sldMk cId="0" sldId="257"/>
            <ac:spMk id="25" creationId="{00000000-0000-0000-0000-000000000000}"/>
          </ac:spMkLst>
        </pc:spChg>
      </pc:sldChg>
      <pc:sldChg chg="modSp mod">
        <pc:chgData name="Lovelace ST.John" userId="67070b31538127b2" providerId="LiveId" clId="{BC037DBD-23D8-496A-96B2-34906FF4B65F}" dt="2026-10-08T12:43:01.917" v="16606" actId="6549"/>
        <pc:sldMkLst>
          <pc:docMk/>
          <pc:sldMk cId="0" sldId="258"/>
        </pc:sldMkLst>
        <pc:spChg chg="mod">
          <ac:chgData name="Lovelace ST.John" userId="67070b31538127b2" providerId="LiveId" clId="{BC037DBD-23D8-496A-96B2-34906FF4B65F}" dt="2026-10-08T12:43:01.917" v="16606" actId="6549"/>
          <ac:spMkLst>
            <pc:docMk/>
            <pc:sldMk cId="0" sldId="258"/>
            <ac:spMk id="5" creationId="{2B4CAC9A-6C9A-1724-BA69-D6DA6A51A03D}"/>
          </ac:spMkLst>
        </pc:spChg>
      </pc:sldChg>
      <pc:sldChg chg="addSp modSp del mod">
        <pc:chgData name="Lovelace ST.John" userId="67070b31538127b2" providerId="LiveId" clId="{BC037DBD-23D8-496A-96B2-34906FF4B65F}" dt="2026-10-08T12:40:57.111" v="16564" actId="47"/>
        <pc:sldMkLst>
          <pc:docMk/>
          <pc:sldMk cId="98403523" sldId="291"/>
        </pc:sldMkLst>
      </pc:sldChg>
      <pc:sldChg chg="modSp mod">
        <pc:chgData name="Lovelace ST.John" userId="67070b31538127b2" providerId="LiveId" clId="{BC037DBD-23D8-496A-96B2-34906FF4B65F}" dt="2026-10-08T12:40:53.101" v="16563" actId="6549"/>
        <pc:sldMkLst>
          <pc:docMk/>
          <pc:sldMk cId="3564083119" sldId="304"/>
        </pc:sldMkLst>
        <pc:spChg chg="mod">
          <ac:chgData name="Lovelace ST.John" userId="67070b31538127b2" providerId="LiveId" clId="{BC037DBD-23D8-496A-96B2-34906FF4B65F}" dt="2026-10-08T12:40:53.101" v="16563" actId="6549"/>
          <ac:spMkLst>
            <pc:docMk/>
            <pc:sldMk cId="3564083119" sldId="304"/>
            <ac:spMk id="5" creationId="{10419BE5-267A-3637-4075-EF959417F19D}"/>
          </ac:spMkLst>
        </pc:spChg>
      </pc:sldChg>
      <pc:sldChg chg="addSp delSp modSp mod">
        <pc:chgData name="Lovelace ST.John" userId="67070b31538127b2" providerId="LiveId" clId="{BC037DBD-23D8-496A-96B2-34906FF4B65F}" dt="2026-10-08T12:44:48.030" v="16648" actId="20577"/>
        <pc:sldMkLst>
          <pc:docMk/>
          <pc:sldMk cId="1915259153" sldId="305"/>
        </pc:sldMkLst>
        <pc:spChg chg="mod">
          <ac:chgData name="Lovelace ST.John" userId="67070b31538127b2" providerId="LiveId" clId="{BC037DBD-23D8-496A-96B2-34906FF4B65F}" dt="2026-10-08T12:43:36.937" v="16644" actId="6549"/>
          <ac:spMkLst>
            <pc:docMk/>
            <pc:sldMk cId="1915259153" sldId="305"/>
            <ac:spMk id="5" creationId="{B5D20D99-6499-91A5-FA3B-309015FC3C3C}"/>
          </ac:spMkLst>
        </pc:spChg>
        <pc:spChg chg="add mod">
          <ac:chgData name="Lovelace ST.John" userId="67070b31538127b2" providerId="LiveId" clId="{BC037DBD-23D8-496A-96B2-34906FF4B65F}" dt="2026-10-08T12:44:48.030" v="16648" actId="20577"/>
          <ac:spMkLst>
            <pc:docMk/>
            <pc:sldMk cId="1915259153" sldId="305"/>
            <ac:spMk id="10" creationId="{1A0D83CD-6988-3772-A664-437E86E2A8E9}"/>
          </ac:spMkLst>
        </pc:spChg>
        <pc:grpChg chg="mod">
          <ac:chgData name="Lovelace ST.John" userId="67070b31538127b2" providerId="LiveId" clId="{BC037DBD-23D8-496A-96B2-34906FF4B65F}" dt="2026-10-01T16:04:42.769" v="16041" actId="1076"/>
          <ac:grpSpMkLst>
            <pc:docMk/>
            <pc:sldMk cId="1915259153" sldId="305"/>
            <ac:grpSpMk id="7" creationId="{E5F30C2D-48BA-6F60-8FC3-4C0346BF636A}"/>
          </ac:grpSpMkLst>
        </pc:grpChg>
        <pc:picChg chg="add mod">
          <ac:chgData name="Lovelace ST.John" userId="67070b31538127b2" providerId="LiveId" clId="{BC037DBD-23D8-496A-96B2-34906FF4B65F}" dt="2026-10-08T12:41:56.155" v="16569" actId="14100"/>
          <ac:picMkLst>
            <pc:docMk/>
            <pc:sldMk cId="1915259153" sldId="305"/>
            <ac:picMk id="3" creationId="{883655AF-6ABD-945A-7E87-35540096E4EC}"/>
          </ac:picMkLst>
        </pc:picChg>
        <pc:picChg chg="add del mod">
          <ac:chgData name="Lovelace ST.John" userId="67070b31538127b2" providerId="LiveId" clId="{BC037DBD-23D8-496A-96B2-34906FF4B65F}" dt="2026-10-08T12:41:39.560" v="16565" actId="478"/>
          <ac:picMkLst>
            <pc:docMk/>
            <pc:sldMk cId="1915259153" sldId="305"/>
            <ac:picMk id="4" creationId="{D0972FFD-9A64-4B8F-B9BA-2C2CA4DAF89C}"/>
          </ac:picMkLst>
        </pc:picChg>
      </pc:sldChg>
      <pc:sldChg chg="modSp mod">
        <pc:chgData name="Lovelace ST.John" userId="67070b31538127b2" providerId="LiveId" clId="{BC037DBD-23D8-496A-96B2-34906FF4B65F}" dt="2026-10-08T14:55:28.030" v="17822" actId="113"/>
        <pc:sldMkLst>
          <pc:docMk/>
          <pc:sldMk cId="4071714536" sldId="306"/>
        </pc:sldMkLst>
        <pc:spChg chg="mod">
          <ac:chgData name="Lovelace ST.John" userId="67070b31538127b2" providerId="LiveId" clId="{BC037DBD-23D8-496A-96B2-34906FF4B65F}" dt="2026-10-08T14:55:28.030" v="17822" actId="113"/>
          <ac:spMkLst>
            <pc:docMk/>
            <pc:sldMk cId="4071714536" sldId="306"/>
            <ac:spMk id="5" creationId="{A034472E-976C-677C-4AA0-8F53DD467550}"/>
          </ac:spMkLst>
        </pc:spChg>
      </pc:sldChg>
      <pc:sldChg chg="modSp mod">
        <pc:chgData name="Lovelace ST.John" userId="67070b31538127b2" providerId="LiveId" clId="{BC037DBD-23D8-496A-96B2-34906FF4B65F}" dt="2026-10-08T12:54:11.115" v="16839" actId="6549"/>
        <pc:sldMkLst>
          <pc:docMk/>
          <pc:sldMk cId="1583505529" sldId="307"/>
        </pc:sldMkLst>
        <pc:spChg chg="mod">
          <ac:chgData name="Lovelace ST.John" userId="67070b31538127b2" providerId="LiveId" clId="{BC037DBD-23D8-496A-96B2-34906FF4B65F}" dt="2026-10-08T12:54:11.115" v="16839" actId="6549"/>
          <ac:spMkLst>
            <pc:docMk/>
            <pc:sldMk cId="1583505529" sldId="307"/>
            <ac:spMk id="5" creationId="{608476B4-026F-1A0D-0CB9-CA8ACDF3F1B7}"/>
          </ac:spMkLst>
        </pc:spChg>
      </pc:sldChg>
      <pc:sldChg chg="modSp mod">
        <pc:chgData name="Lovelace ST.John" userId="67070b31538127b2" providerId="LiveId" clId="{BC037DBD-23D8-496A-96B2-34906FF4B65F}" dt="2026-10-08T12:56:50.237" v="16937" actId="20577"/>
        <pc:sldMkLst>
          <pc:docMk/>
          <pc:sldMk cId="338958893" sldId="308"/>
        </pc:sldMkLst>
        <pc:spChg chg="mod">
          <ac:chgData name="Lovelace ST.John" userId="67070b31538127b2" providerId="LiveId" clId="{BC037DBD-23D8-496A-96B2-34906FF4B65F}" dt="2026-10-08T12:56:50.237" v="16937" actId="20577"/>
          <ac:spMkLst>
            <pc:docMk/>
            <pc:sldMk cId="338958893" sldId="308"/>
            <ac:spMk id="5" creationId="{CF993F2F-9637-B42D-7772-538C948646A7}"/>
          </ac:spMkLst>
        </pc:spChg>
      </pc:sldChg>
      <pc:sldChg chg="addSp modSp mod">
        <pc:chgData name="Lovelace ST.John" userId="67070b31538127b2" providerId="LiveId" clId="{BC037DBD-23D8-496A-96B2-34906FF4B65F}" dt="2026-10-08T13:06:31.771" v="17075" actId="6549"/>
        <pc:sldMkLst>
          <pc:docMk/>
          <pc:sldMk cId="3229183439" sldId="309"/>
        </pc:sldMkLst>
        <pc:spChg chg="mod">
          <ac:chgData name="Lovelace ST.John" userId="67070b31538127b2" providerId="LiveId" clId="{BC037DBD-23D8-496A-96B2-34906FF4B65F}" dt="2026-10-08T13:04:40.701" v="17066" actId="6549"/>
          <ac:spMkLst>
            <pc:docMk/>
            <pc:sldMk cId="3229183439" sldId="309"/>
            <ac:spMk id="5" creationId="{7534A53D-8C2E-37DA-66AA-430E7E127B92}"/>
          </ac:spMkLst>
        </pc:spChg>
        <pc:spChg chg="add mod">
          <ac:chgData name="Lovelace ST.John" userId="67070b31538127b2" providerId="LiveId" clId="{BC037DBD-23D8-496A-96B2-34906FF4B65F}" dt="2026-10-08T13:06:31.771" v="17075" actId="6549"/>
          <ac:spMkLst>
            <pc:docMk/>
            <pc:sldMk cId="3229183439" sldId="309"/>
            <ac:spMk id="6" creationId="{82E0BA8D-A446-5F6C-9AFA-1792A5DDB2D3}"/>
          </ac:spMkLst>
        </pc:spChg>
        <pc:picChg chg="add mod">
          <ac:chgData name="Lovelace ST.John" userId="67070b31538127b2" providerId="LiveId" clId="{BC037DBD-23D8-496A-96B2-34906FF4B65F}" dt="2026-10-08T13:04:52.440" v="17069" actId="14100"/>
          <ac:picMkLst>
            <pc:docMk/>
            <pc:sldMk cId="3229183439" sldId="309"/>
            <ac:picMk id="3" creationId="{5410DB22-2067-4FC4-9E73-AE0DFFE6F257}"/>
          </ac:picMkLst>
        </pc:picChg>
      </pc:sldChg>
      <pc:sldChg chg="modSp mod">
        <pc:chgData name="Lovelace ST.John" userId="67070b31538127b2" providerId="LiveId" clId="{BC037DBD-23D8-496A-96B2-34906FF4B65F}" dt="2026-10-08T13:14:19.781" v="17212" actId="113"/>
        <pc:sldMkLst>
          <pc:docMk/>
          <pc:sldMk cId="1566802935" sldId="310"/>
        </pc:sldMkLst>
        <pc:spChg chg="mod">
          <ac:chgData name="Lovelace ST.John" userId="67070b31538127b2" providerId="LiveId" clId="{BC037DBD-23D8-496A-96B2-34906FF4B65F}" dt="2026-10-08T13:14:19.781" v="17212" actId="113"/>
          <ac:spMkLst>
            <pc:docMk/>
            <pc:sldMk cId="1566802935" sldId="310"/>
            <ac:spMk id="5" creationId="{688D81EC-96BD-5D1F-2120-848FAF0E6512}"/>
          </ac:spMkLst>
        </pc:spChg>
      </pc:sldChg>
      <pc:sldChg chg="modSp mod">
        <pc:chgData name="Lovelace ST.John" userId="67070b31538127b2" providerId="LiveId" clId="{BC037DBD-23D8-496A-96B2-34906FF4B65F}" dt="2026-10-08T13:37:55.956" v="17821" actId="113"/>
        <pc:sldMkLst>
          <pc:docMk/>
          <pc:sldMk cId="3523625026" sldId="311"/>
        </pc:sldMkLst>
        <pc:spChg chg="mod">
          <ac:chgData name="Lovelace ST.John" userId="67070b31538127b2" providerId="LiveId" clId="{BC037DBD-23D8-496A-96B2-34906FF4B65F}" dt="2026-10-08T13:37:55.956" v="17821" actId="113"/>
          <ac:spMkLst>
            <pc:docMk/>
            <pc:sldMk cId="3523625026" sldId="311"/>
            <ac:spMk id="5" creationId="{218AF0FF-099C-9E71-3722-D9B271070978}"/>
          </ac:spMkLst>
        </pc:spChg>
      </pc:sldChg>
      <pc:sldChg chg="modSp mod">
        <pc:chgData name="Lovelace ST.John" userId="67070b31538127b2" providerId="LiveId" clId="{BC037DBD-23D8-496A-96B2-34906FF4B65F}" dt="2026-10-08T13:03:15.312" v="16988" actId="113"/>
        <pc:sldMkLst>
          <pc:docMk/>
          <pc:sldMk cId="2653149935" sldId="314"/>
        </pc:sldMkLst>
        <pc:spChg chg="mod">
          <ac:chgData name="Lovelace ST.John" userId="67070b31538127b2" providerId="LiveId" clId="{BC037DBD-23D8-496A-96B2-34906FF4B65F}" dt="2026-10-08T13:03:15.312" v="16988" actId="113"/>
          <ac:spMkLst>
            <pc:docMk/>
            <pc:sldMk cId="2653149935" sldId="314"/>
            <ac:spMk id="5" creationId="{59BCF2EF-0002-BE6C-1503-BDE515DCE555}"/>
          </ac:spMkLst>
        </pc:spChg>
      </pc:sldChg>
      <pc:sldChg chg="modSp mod">
        <pc:chgData name="Lovelace ST.John" userId="67070b31538127b2" providerId="LiveId" clId="{BC037DBD-23D8-496A-96B2-34906FF4B65F}" dt="2026-10-08T13:10:48.589" v="17152" actId="113"/>
        <pc:sldMkLst>
          <pc:docMk/>
          <pc:sldMk cId="2375618689" sldId="315"/>
        </pc:sldMkLst>
        <pc:spChg chg="mod">
          <ac:chgData name="Lovelace ST.John" userId="67070b31538127b2" providerId="LiveId" clId="{BC037DBD-23D8-496A-96B2-34906FF4B65F}" dt="2026-10-08T13:10:48.589" v="17152" actId="113"/>
          <ac:spMkLst>
            <pc:docMk/>
            <pc:sldMk cId="2375618689" sldId="315"/>
            <ac:spMk id="5" creationId="{3E2FC6C3-334B-0E82-00DA-B9616A3D69A6}"/>
          </ac:spMkLst>
        </pc:spChg>
      </pc:sldChg>
      <pc:sldChg chg="modSp add mod">
        <pc:chgData name="Lovelace ST.John" userId="67070b31538127b2" providerId="LiveId" clId="{BC037DBD-23D8-496A-96B2-34906FF4B65F}" dt="2026-10-08T14:56:22.646" v="17823" actId="113"/>
        <pc:sldMkLst>
          <pc:docMk/>
          <pc:sldMk cId="1304944429" sldId="316"/>
        </pc:sldMkLst>
        <pc:spChg chg="mod">
          <ac:chgData name="Lovelace ST.John" userId="67070b31538127b2" providerId="LiveId" clId="{BC037DBD-23D8-496A-96B2-34906FF4B65F}" dt="2026-10-08T14:56:22.646" v="17823" actId="113"/>
          <ac:spMkLst>
            <pc:docMk/>
            <pc:sldMk cId="1304944429" sldId="316"/>
            <ac:spMk id="5" creationId="{D605CAD4-7677-F45B-0020-B34B5CA46B45}"/>
          </ac:spMkLst>
        </pc:spChg>
      </pc:sldChg>
      <pc:sldChg chg="modSp add mod">
        <pc:chgData name="Lovelace ST.John" userId="67070b31538127b2" providerId="LiveId" clId="{BC037DBD-23D8-496A-96B2-34906FF4B65F}" dt="2026-10-08T14:56:31.545" v="17824" actId="6549"/>
        <pc:sldMkLst>
          <pc:docMk/>
          <pc:sldMk cId="1718491987" sldId="317"/>
        </pc:sldMkLst>
        <pc:spChg chg="mod">
          <ac:chgData name="Lovelace ST.John" userId="67070b31538127b2" providerId="LiveId" clId="{BC037DBD-23D8-496A-96B2-34906FF4B65F}" dt="2026-10-08T14:56:31.545" v="17824" actId="6549"/>
          <ac:spMkLst>
            <pc:docMk/>
            <pc:sldMk cId="1718491987" sldId="317"/>
            <ac:spMk id="5" creationId="{48398193-84FF-0B88-1B7B-A9E0118BCFDA}"/>
          </ac:spMkLst>
        </pc:spChg>
      </pc:sldChg>
      <pc:sldChg chg="modSp add mod">
        <pc:chgData name="Lovelace ST.John" userId="67070b31538127b2" providerId="LiveId" clId="{BC037DBD-23D8-496A-96B2-34906FF4B65F}" dt="2026-10-08T13:23:26.246" v="17332" actId="12"/>
        <pc:sldMkLst>
          <pc:docMk/>
          <pc:sldMk cId="4179263264" sldId="318"/>
        </pc:sldMkLst>
        <pc:spChg chg="mod">
          <ac:chgData name="Lovelace ST.John" userId="67070b31538127b2" providerId="LiveId" clId="{BC037DBD-23D8-496A-96B2-34906FF4B65F}" dt="2026-10-08T13:23:26.246" v="17332" actId="12"/>
          <ac:spMkLst>
            <pc:docMk/>
            <pc:sldMk cId="4179263264" sldId="318"/>
            <ac:spMk id="5" creationId="{0A7066BC-2E3E-8857-EBE0-FDF421B26EEF}"/>
          </ac:spMkLst>
        </pc:spChg>
      </pc:sldChg>
      <pc:sldChg chg="modSp add mod">
        <pc:chgData name="Lovelace ST.John" userId="67070b31538127b2" providerId="LiveId" clId="{BC037DBD-23D8-496A-96B2-34906FF4B65F}" dt="2026-10-08T13:25:45.328" v="17426" actId="113"/>
        <pc:sldMkLst>
          <pc:docMk/>
          <pc:sldMk cId="1887989406" sldId="319"/>
        </pc:sldMkLst>
        <pc:spChg chg="mod">
          <ac:chgData name="Lovelace ST.John" userId="67070b31538127b2" providerId="LiveId" clId="{BC037DBD-23D8-496A-96B2-34906FF4B65F}" dt="2026-10-08T13:25:45.328" v="17426" actId="113"/>
          <ac:spMkLst>
            <pc:docMk/>
            <pc:sldMk cId="1887989406" sldId="319"/>
            <ac:spMk id="5" creationId="{5FF968C3-A783-6D69-BDDD-50ED4ADDB476}"/>
          </ac:spMkLst>
        </pc:spChg>
      </pc:sldChg>
      <pc:sldChg chg="modSp add mod">
        <pc:chgData name="Lovelace ST.John" userId="67070b31538127b2" providerId="LiveId" clId="{BC037DBD-23D8-496A-96B2-34906FF4B65F}" dt="2026-10-08T13:29:45.086" v="17523" actId="6549"/>
        <pc:sldMkLst>
          <pc:docMk/>
          <pc:sldMk cId="1206192739" sldId="320"/>
        </pc:sldMkLst>
        <pc:spChg chg="mod">
          <ac:chgData name="Lovelace ST.John" userId="67070b31538127b2" providerId="LiveId" clId="{BC037DBD-23D8-496A-96B2-34906FF4B65F}" dt="2026-10-08T13:29:45.086" v="17523" actId="6549"/>
          <ac:spMkLst>
            <pc:docMk/>
            <pc:sldMk cId="1206192739" sldId="320"/>
            <ac:spMk id="5" creationId="{FAD9043B-9C65-A1F4-3A35-DDCC3DFAAE17}"/>
          </ac:spMkLst>
        </pc:spChg>
      </pc:sldChg>
      <pc:sldChg chg="addSp modSp add mod">
        <pc:chgData name="Lovelace ST.John" userId="67070b31538127b2" providerId="LiveId" clId="{BC037DBD-23D8-496A-96B2-34906FF4B65F}" dt="2026-10-08T13:32:58.015" v="17796" actId="6549"/>
        <pc:sldMkLst>
          <pc:docMk/>
          <pc:sldMk cId="3563690407" sldId="321"/>
        </pc:sldMkLst>
        <pc:spChg chg="mod">
          <ac:chgData name="Lovelace ST.John" userId="67070b31538127b2" providerId="LiveId" clId="{BC037DBD-23D8-496A-96B2-34906FF4B65F}" dt="2026-10-08T13:32:58.015" v="17796" actId="6549"/>
          <ac:spMkLst>
            <pc:docMk/>
            <pc:sldMk cId="3563690407" sldId="321"/>
            <ac:spMk id="5" creationId="{12531580-B186-0EA3-6D41-199F9A62CD22}"/>
          </ac:spMkLst>
        </pc:spChg>
        <pc:picChg chg="add mod">
          <ac:chgData name="Lovelace ST.John" userId="67070b31538127b2" providerId="LiveId" clId="{BC037DBD-23D8-496A-96B2-34906FF4B65F}" dt="2026-10-08T13:32:33.052" v="17782" actId="14100"/>
          <ac:picMkLst>
            <pc:docMk/>
            <pc:sldMk cId="3563690407" sldId="321"/>
            <ac:picMk id="3" creationId="{B6524A3B-75AF-A2F4-6154-6D58751C3D3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D5FF8-BCDB-4E65-877D-BDA2AD3C23B2}" type="datetimeFigureOut">
              <a:rPr lang="en-CA" smtClean="0"/>
              <a:t>2026-10-09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780CC-5D5E-475C-B9C2-86623C2F3D7E}" type="slidenum">
              <a:rPr lang="en-CA" smtClean="0"/>
              <a:t>‹#›</a:t>
            </a:fld>
            <a:endParaRPr lang="en-CA"/>
          </a:p>
        </p:txBody>
      </p:sp>
    </p:spTree>
    <p:extLst>
      <p:ext uri="{BB962C8B-B14F-4D97-AF65-F5344CB8AC3E}">
        <p14:creationId xmlns:p14="http://schemas.microsoft.com/office/powerpoint/2010/main" val="81519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2B780CC-5D5E-475C-B9C2-86623C2F3D7E}" type="slidenum">
              <a:rPr lang="en-CA" smtClean="0"/>
              <a:t>3</a:t>
            </a:fld>
            <a:endParaRPr lang="en-CA"/>
          </a:p>
        </p:txBody>
      </p:sp>
    </p:spTree>
    <p:extLst>
      <p:ext uri="{BB962C8B-B14F-4D97-AF65-F5344CB8AC3E}">
        <p14:creationId xmlns:p14="http://schemas.microsoft.com/office/powerpoint/2010/main" val="403032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C0E4-5EE6-D428-6B0A-3AB378D5B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53A71-05F5-5E2D-329E-D14FB5805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338EE-B28A-CD14-A45F-B1075EB1972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F5F61A4-4B04-7409-46E0-8B9B70CC16AE}"/>
              </a:ext>
            </a:extLst>
          </p:cNvPr>
          <p:cNvSpPr>
            <a:spLocks noGrp="1"/>
          </p:cNvSpPr>
          <p:nvPr>
            <p:ph type="sldNum" sz="quarter" idx="5"/>
          </p:nvPr>
        </p:nvSpPr>
        <p:spPr/>
        <p:txBody>
          <a:bodyPr/>
          <a:lstStyle/>
          <a:p>
            <a:fld id="{62B780CC-5D5E-475C-B9C2-86623C2F3D7E}" type="slidenum">
              <a:rPr lang="en-CA" smtClean="0"/>
              <a:t>4</a:t>
            </a:fld>
            <a:endParaRPr lang="en-CA"/>
          </a:p>
        </p:txBody>
      </p:sp>
    </p:spTree>
    <p:extLst>
      <p:ext uri="{BB962C8B-B14F-4D97-AF65-F5344CB8AC3E}">
        <p14:creationId xmlns:p14="http://schemas.microsoft.com/office/powerpoint/2010/main" val="2674631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CF89-D4FC-2C2A-1C7B-E5D6F604A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0D92-4E67-E36B-C237-F43CE3EC6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2A4D6-1708-EB8D-4B33-97F975E2C87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B6D859A-5212-D09C-C4AD-B7EFC5079730}"/>
              </a:ext>
            </a:extLst>
          </p:cNvPr>
          <p:cNvSpPr>
            <a:spLocks noGrp="1"/>
          </p:cNvSpPr>
          <p:nvPr>
            <p:ph type="sldNum" sz="quarter" idx="5"/>
          </p:nvPr>
        </p:nvSpPr>
        <p:spPr/>
        <p:txBody>
          <a:bodyPr/>
          <a:lstStyle/>
          <a:p>
            <a:fld id="{62B780CC-5D5E-475C-B9C2-86623C2F3D7E}" type="slidenum">
              <a:rPr lang="en-CA" smtClean="0"/>
              <a:t>5</a:t>
            </a:fld>
            <a:endParaRPr lang="en-CA"/>
          </a:p>
        </p:txBody>
      </p:sp>
    </p:spTree>
    <p:extLst>
      <p:ext uri="{BB962C8B-B14F-4D97-AF65-F5344CB8AC3E}">
        <p14:creationId xmlns:p14="http://schemas.microsoft.com/office/powerpoint/2010/main" val="39861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8A6D1-D012-70F0-6727-3EE1E6824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AA1DA-557B-F02C-ED82-07101CC04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953E20-D66C-9F74-1D60-3B31FF77C05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33C5AE1-6BCC-3B0B-A19F-94F2E5DFA4FD}"/>
              </a:ext>
            </a:extLst>
          </p:cNvPr>
          <p:cNvSpPr>
            <a:spLocks noGrp="1"/>
          </p:cNvSpPr>
          <p:nvPr>
            <p:ph type="sldNum" sz="quarter" idx="5"/>
          </p:nvPr>
        </p:nvSpPr>
        <p:spPr/>
        <p:txBody>
          <a:bodyPr/>
          <a:lstStyle/>
          <a:p>
            <a:fld id="{62B780CC-5D5E-475C-B9C2-86623C2F3D7E}" type="slidenum">
              <a:rPr lang="en-CA" smtClean="0"/>
              <a:t>6</a:t>
            </a:fld>
            <a:endParaRPr lang="en-CA"/>
          </a:p>
        </p:txBody>
      </p:sp>
    </p:spTree>
    <p:extLst>
      <p:ext uri="{BB962C8B-B14F-4D97-AF65-F5344CB8AC3E}">
        <p14:creationId xmlns:p14="http://schemas.microsoft.com/office/powerpoint/2010/main" val="861910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EC68D-0680-87B0-49CF-B4DEA7C42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E90EB-BAB9-6AA9-C5D5-3C5313B09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BEA63-B9E8-F351-751A-9D99BC01510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7BF5D74-ADA8-3AF7-0B7A-E0D15BF38119}"/>
              </a:ext>
            </a:extLst>
          </p:cNvPr>
          <p:cNvSpPr>
            <a:spLocks noGrp="1"/>
          </p:cNvSpPr>
          <p:nvPr>
            <p:ph type="sldNum" sz="quarter" idx="5"/>
          </p:nvPr>
        </p:nvSpPr>
        <p:spPr/>
        <p:txBody>
          <a:bodyPr/>
          <a:lstStyle/>
          <a:p>
            <a:fld id="{62B780CC-5D5E-475C-B9C2-86623C2F3D7E}" type="slidenum">
              <a:rPr lang="en-CA" smtClean="0"/>
              <a:t>7</a:t>
            </a:fld>
            <a:endParaRPr lang="en-CA"/>
          </a:p>
        </p:txBody>
      </p:sp>
    </p:spTree>
    <p:extLst>
      <p:ext uri="{BB962C8B-B14F-4D97-AF65-F5344CB8AC3E}">
        <p14:creationId xmlns:p14="http://schemas.microsoft.com/office/powerpoint/2010/main" val="3359378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2433-BD27-A09A-BF24-9E31B6DDD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64A1E-61C7-B1F1-9A95-EE2E896C0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F135F-85F9-1157-7082-2C78CE7AD8B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53977F6-44B8-A344-C6E4-FF40285DC478}"/>
              </a:ext>
            </a:extLst>
          </p:cNvPr>
          <p:cNvSpPr>
            <a:spLocks noGrp="1"/>
          </p:cNvSpPr>
          <p:nvPr>
            <p:ph type="sldNum" sz="quarter" idx="5"/>
          </p:nvPr>
        </p:nvSpPr>
        <p:spPr/>
        <p:txBody>
          <a:bodyPr/>
          <a:lstStyle/>
          <a:p>
            <a:fld id="{62B780CC-5D5E-475C-B9C2-86623C2F3D7E}" type="slidenum">
              <a:rPr lang="en-CA" smtClean="0"/>
              <a:t>8</a:t>
            </a:fld>
            <a:endParaRPr lang="en-CA"/>
          </a:p>
        </p:txBody>
      </p:sp>
    </p:spTree>
    <p:extLst>
      <p:ext uri="{BB962C8B-B14F-4D97-AF65-F5344CB8AC3E}">
        <p14:creationId xmlns:p14="http://schemas.microsoft.com/office/powerpoint/2010/main" val="199421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6D540-8EC6-1F55-DBBC-A42EC65E6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1E773-C135-C8D6-1E26-F4D16B71B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8A9B1-D215-255C-0BF9-30A44534580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333C383-A849-9652-D7F3-D51AE68B4A70}"/>
              </a:ext>
            </a:extLst>
          </p:cNvPr>
          <p:cNvSpPr>
            <a:spLocks noGrp="1"/>
          </p:cNvSpPr>
          <p:nvPr>
            <p:ph type="sldNum" sz="quarter" idx="5"/>
          </p:nvPr>
        </p:nvSpPr>
        <p:spPr/>
        <p:txBody>
          <a:bodyPr/>
          <a:lstStyle/>
          <a:p>
            <a:fld id="{62B780CC-5D5E-475C-B9C2-86623C2F3D7E}" type="slidenum">
              <a:rPr lang="en-CA" smtClean="0"/>
              <a:t>9</a:t>
            </a:fld>
            <a:endParaRPr lang="en-CA"/>
          </a:p>
        </p:txBody>
      </p:sp>
    </p:spTree>
    <p:extLst>
      <p:ext uri="{BB962C8B-B14F-4D97-AF65-F5344CB8AC3E}">
        <p14:creationId xmlns:p14="http://schemas.microsoft.com/office/powerpoint/2010/main" val="2492416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7330-4EA3-B814-4AA0-AE78BC6DF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D6CBF-DF4A-D0B3-B850-2E1FE70D29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C9257-4887-C70D-8EE9-211E7DF6C45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E2ECF35-4CDC-DC8E-BE80-0E0AFF4C0EEB}"/>
              </a:ext>
            </a:extLst>
          </p:cNvPr>
          <p:cNvSpPr>
            <a:spLocks noGrp="1"/>
          </p:cNvSpPr>
          <p:nvPr>
            <p:ph type="sldNum" sz="quarter" idx="5"/>
          </p:nvPr>
        </p:nvSpPr>
        <p:spPr/>
        <p:txBody>
          <a:bodyPr/>
          <a:lstStyle/>
          <a:p>
            <a:fld id="{62B780CC-5D5E-475C-B9C2-86623C2F3D7E}" type="slidenum">
              <a:rPr lang="en-CA" smtClean="0"/>
              <a:t>10</a:t>
            </a:fld>
            <a:endParaRPr lang="en-CA"/>
          </a:p>
        </p:txBody>
      </p:sp>
    </p:spTree>
    <p:extLst>
      <p:ext uri="{BB962C8B-B14F-4D97-AF65-F5344CB8AC3E}">
        <p14:creationId xmlns:p14="http://schemas.microsoft.com/office/powerpoint/2010/main" val="1048621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CB726-4CFD-49B9-C7E1-2B0F34244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0654E-A086-2459-A011-1C3747530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56786-7F31-6C66-C71A-B6A62186B03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5FD3906-FEF6-5E9C-2AC1-BB24C34DA4FA}"/>
              </a:ext>
            </a:extLst>
          </p:cNvPr>
          <p:cNvSpPr>
            <a:spLocks noGrp="1"/>
          </p:cNvSpPr>
          <p:nvPr>
            <p:ph type="sldNum" sz="quarter" idx="5"/>
          </p:nvPr>
        </p:nvSpPr>
        <p:spPr/>
        <p:txBody>
          <a:bodyPr/>
          <a:lstStyle/>
          <a:p>
            <a:fld id="{62B780CC-5D5E-475C-B9C2-86623C2F3D7E}" type="slidenum">
              <a:rPr lang="en-CA" smtClean="0"/>
              <a:t>11</a:t>
            </a:fld>
            <a:endParaRPr lang="en-CA"/>
          </a:p>
        </p:txBody>
      </p:sp>
    </p:spTree>
    <p:extLst>
      <p:ext uri="{BB962C8B-B14F-4D97-AF65-F5344CB8AC3E}">
        <p14:creationId xmlns:p14="http://schemas.microsoft.com/office/powerpoint/2010/main" val="4181761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BCEE6-5DBE-FA0A-04C5-A60071476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24E0D-9791-0473-5701-3652AF732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9EAC4-F7EA-DE4E-CE71-D3AF9050511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BF50739-DFB5-4073-7DBE-0BF6EB9C970C}"/>
              </a:ext>
            </a:extLst>
          </p:cNvPr>
          <p:cNvSpPr>
            <a:spLocks noGrp="1"/>
          </p:cNvSpPr>
          <p:nvPr>
            <p:ph type="sldNum" sz="quarter" idx="5"/>
          </p:nvPr>
        </p:nvSpPr>
        <p:spPr/>
        <p:txBody>
          <a:bodyPr/>
          <a:lstStyle/>
          <a:p>
            <a:fld id="{62B780CC-5D5E-475C-B9C2-86623C2F3D7E}" type="slidenum">
              <a:rPr lang="en-CA" smtClean="0"/>
              <a:t>12</a:t>
            </a:fld>
            <a:endParaRPr lang="en-CA"/>
          </a:p>
        </p:txBody>
      </p:sp>
    </p:spTree>
    <p:extLst>
      <p:ext uri="{BB962C8B-B14F-4D97-AF65-F5344CB8AC3E}">
        <p14:creationId xmlns:p14="http://schemas.microsoft.com/office/powerpoint/2010/main" val="2155568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86B53-8DD6-2E98-2FA5-DE470276E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04782-AFFD-1417-C43C-718B8716A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1C1D7-77FD-FE9C-B7A5-03F4B93EBAA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0A9509F-A468-D490-0C32-C8102183088E}"/>
              </a:ext>
            </a:extLst>
          </p:cNvPr>
          <p:cNvSpPr>
            <a:spLocks noGrp="1"/>
          </p:cNvSpPr>
          <p:nvPr>
            <p:ph type="sldNum" sz="quarter" idx="5"/>
          </p:nvPr>
        </p:nvSpPr>
        <p:spPr/>
        <p:txBody>
          <a:bodyPr/>
          <a:lstStyle/>
          <a:p>
            <a:fld id="{62B780CC-5D5E-475C-B9C2-86623C2F3D7E}" type="slidenum">
              <a:rPr lang="en-CA" smtClean="0"/>
              <a:t>13</a:t>
            </a:fld>
            <a:endParaRPr lang="en-CA"/>
          </a:p>
        </p:txBody>
      </p:sp>
    </p:spTree>
    <p:extLst>
      <p:ext uri="{BB962C8B-B14F-4D97-AF65-F5344CB8AC3E}">
        <p14:creationId xmlns:p14="http://schemas.microsoft.com/office/powerpoint/2010/main" val="2577627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A2F3-B24A-8789-0B85-2AB20FCBC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98225-965B-AC72-EEBF-8A7348A78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CEB57-325F-9FAA-E353-817BB1FD35F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3FEB394-C95F-99A7-8F84-4232C8661303}"/>
              </a:ext>
            </a:extLst>
          </p:cNvPr>
          <p:cNvSpPr>
            <a:spLocks noGrp="1"/>
          </p:cNvSpPr>
          <p:nvPr>
            <p:ph type="sldNum" sz="quarter" idx="5"/>
          </p:nvPr>
        </p:nvSpPr>
        <p:spPr/>
        <p:txBody>
          <a:bodyPr/>
          <a:lstStyle/>
          <a:p>
            <a:fld id="{62B780CC-5D5E-475C-B9C2-86623C2F3D7E}" type="slidenum">
              <a:rPr lang="en-CA" smtClean="0"/>
              <a:t>14</a:t>
            </a:fld>
            <a:endParaRPr lang="en-CA"/>
          </a:p>
        </p:txBody>
      </p:sp>
    </p:spTree>
    <p:extLst>
      <p:ext uri="{BB962C8B-B14F-4D97-AF65-F5344CB8AC3E}">
        <p14:creationId xmlns:p14="http://schemas.microsoft.com/office/powerpoint/2010/main" val="132336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ABEC-EFC3-8E5E-47B6-1956D42F8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2849F-8AF5-D36F-A0A5-176BA6D41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6D2BB-E3CA-82B9-92D0-54D71B80278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5A2AF50-E21C-F06D-26A6-C1E3B36DB48D}"/>
              </a:ext>
            </a:extLst>
          </p:cNvPr>
          <p:cNvSpPr>
            <a:spLocks noGrp="1"/>
          </p:cNvSpPr>
          <p:nvPr>
            <p:ph type="sldNum" sz="quarter" idx="5"/>
          </p:nvPr>
        </p:nvSpPr>
        <p:spPr/>
        <p:txBody>
          <a:bodyPr/>
          <a:lstStyle/>
          <a:p>
            <a:fld id="{62B780CC-5D5E-475C-B9C2-86623C2F3D7E}" type="slidenum">
              <a:rPr lang="en-CA" smtClean="0"/>
              <a:t>15</a:t>
            </a:fld>
            <a:endParaRPr lang="en-CA"/>
          </a:p>
        </p:txBody>
      </p:sp>
    </p:spTree>
    <p:extLst>
      <p:ext uri="{BB962C8B-B14F-4D97-AF65-F5344CB8AC3E}">
        <p14:creationId xmlns:p14="http://schemas.microsoft.com/office/powerpoint/2010/main" val="2368300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7A82-DAA1-D2C0-44C6-9FF919709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AC4C7-9211-677C-0DB3-D7B40D6B65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A9160-9890-6B15-06D4-8915CAFD952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B2C3FD9-BBF5-D680-31C8-79104868D45D}"/>
              </a:ext>
            </a:extLst>
          </p:cNvPr>
          <p:cNvSpPr>
            <a:spLocks noGrp="1"/>
          </p:cNvSpPr>
          <p:nvPr>
            <p:ph type="sldNum" sz="quarter" idx="5"/>
          </p:nvPr>
        </p:nvSpPr>
        <p:spPr/>
        <p:txBody>
          <a:bodyPr/>
          <a:lstStyle/>
          <a:p>
            <a:fld id="{62B780CC-5D5E-475C-B9C2-86623C2F3D7E}" type="slidenum">
              <a:rPr lang="en-CA" smtClean="0"/>
              <a:t>16</a:t>
            </a:fld>
            <a:endParaRPr lang="en-CA"/>
          </a:p>
        </p:txBody>
      </p:sp>
    </p:spTree>
    <p:extLst>
      <p:ext uri="{BB962C8B-B14F-4D97-AF65-F5344CB8AC3E}">
        <p14:creationId xmlns:p14="http://schemas.microsoft.com/office/powerpoint/2010/main" val="3529687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68974-03A6-A534-4C8A-D3E8B3600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AB79A-749A-66F7-4328-E8FA78389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F13DC1-59BE-86B1-651E-71041C5DEEB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7A56916-49E8-6A36-3AEF-E76B90E1D49F}"/>
              </a:ext>
            </a:extLst>
          </p:cNvPr>
          <p:cNvSpPr>
            <a:spLocks noGrp="1"/>
          </p:cNvSpPr>
          <p:nvPr>
            <p:ph type="sldNum" sz="quarter" idx="5"/>
          </p:nvPr>
        </p:nvSpPr>
        <p:spPr/>
        <p:txBody>
          <a:bodyPr/>
          <a:lstStyle/>
          <a:p>
            <a:fld id="{62B780CC-5D5E-475C-B9C2-86623C2F3D7E}" type="slidenum">
              <a:rPr lang="en-CA" smtClean="0"/>
              <a:t>17</a:t>
            </a:fld>
            <a:endParaRPr lang="en-CA"/>
          </a:p>
        </p:txBody>
      </p:sp>
    </p:spTree>
    <p:extLst>
      <p:ext uri="{BB962C8B-B14F-4D97-AF65-F5344CB8AC3E}">
        <p14:creationId xmlns:p14="http://schemas.microsoft.com/office/powerpoint/2010/main" val="1425854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E55C-2AF8-6CE6-CCDE-BF1578D32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F2D5E-D665-E73B-15D7-E833994FA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A591F-4AF6-BCE6-2B33-3C7E46B4D8A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811B21E-455A-1A4D-B627-24A9210C9920}"/>
              </a:ext>
            </a:extLst>
          </p:cNvPr>
          <p:cNvSpPr>
            <a:spLocks noGrp="1"/>
          </p:cNvSpPr>
          <p:nvPr>
            <p:ph type="sldNum" sz="quarter" idx="5"/>
          </p:nvPr>
        </p:nvSpPr>
        <p:spPr/>
        <p:txBody>
          <a:bodyPr/>
          <a:lstStyle/>
          <a:p>
            <a:fld id="{62B780CC-5D5E-475C-B9C2-86623C2F3D7E}" type="slidenum">
              <a:rPr lang="en-CA" smtClean="0"/>
              <a:t>18</a:t>
            </a:fld>
            <a:endParaRPr lang="en-CA"/>
          </a:p>
        </p:txBody>
      </p:sp>
    </p:spTree>
    <p:extLst>
      <p:ext uri="{BB962C8B-B14F-4D97-AF65-F5344CB8AC3E}">
        <p14:creationId xmlns:p14="http://schemas.microsoft.com/office/powerpoint/2010/main" val="2441334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4113F-640B-808B-01AF-916A6A45C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F8772-DBF7-C13A-C8A4-F6A4ABF31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A7BEB-A6EF-607C-3D36-E6641D3A7D9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6C70950-D739-FED1-08C6-5F98A132FB47}"/>
              </a:ext>
            </a:extLst>
          </p:cNvPr>
          <p:cNvSpPr>
            <a:spLocks noGrp="1"/>
          </p:cNvSpPr>
          <p:nvPr>
            <p:ph type="sldNum" sz="quarter" idx="5"/>
          </p:nvPr>
        </p:nvSpPr>
        <p:spPr/>
        <p:txBody>
          <a:bodyPr/>
          <a:lstStyle/>
          <a:p>
            <a:fld id="{62B780CC-5D5E-475C-B9C2-86623C2F3D7E}" type="slidenum">
              <a:rPr lang="en-CA" smtClean="0"/>
              <a:t>19</a:t>
            </a:fld>
            <a:endParaRPr lang="en-CA"/>
          </a:p>
        </p:txBody>
      </p:sp>
    </p:spTree>
    <p:extLst>
      <p:ext uri="{BB962C8B-B14F-4D97-AF65-F5344CB8AC3E}">
        <p14:creationId xmlns:p14="http://schemas.microsoft.com/office/powerpoint/2010/main" val="2773951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E9334-5899-4725-DF69-883657FDC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31AB6-1A02-E72D-BB66-EF26037D9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94B68-F49D-CE51-419A-10612311096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2C17D3A-CFBF-ADF9-561A-B81A8FB7318E}"/>
              </a:ext>
            </a:extLst>
          </p:cNvPr>
          <p:cNvSpPr>
            <a:spLocks noGrp="1"/>
          </p:cNvSpPr>
          <p:nvPr>
            <p:ph type="sldNum" sz="quarter" idx="5"/>
          </p:nvPr>
        </p:nvSpPr>
        <p:spPr/>
        <p:txBody>
          <a:bodyPr/>
          <a:lstStyle/>
          <a:p>
            <a:fld id="{62B780CC-5D5E-475C-B9C2-86623C2F3D7E}" type="slidenum">
              <a:rPr lang="en-CA" smtClean="0"/>
              <a:t>20</a:t>
            </a:fld>
            <a:endParaRPr lang="en-CA"/>
          </a:p>
        </p:txBody>
      </p:sp>
    </p:spTree>
    <p:extLst>
      <p:ext uri="{BB962C8B-B14F-4D97-AF65-F5344CB8AC3E}">
        <p14:creationId xmlns:p14="http://schemas.microsoft.com/office/powerpoint/2010/main" val="1703970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7AD63-01F6-B15D-5D95-7E02A8AD6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30655-1141-5FD2-9CDA-EA821F23D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1A023-9395-6B53-94F1-40E70794B77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6F9656E-1A08-9FEC-7D60-F81A2A038D2E}"/>
              </a:ext>
            </a:extLst>
          </p:cNvPr>
          <p:cNvSpPr>
            <a:spLocks noGrp="1"/>
          </p:cNvSpPr>
          <p:nvPr>
            <p:ph type="sldNum" sz="quarter" idx="5"/>
          </p:nvPr>
        </p:nvSpPr>
        <p:spPr/>
        <p:txBody>
          <a:bodyPr/>
          <a:lstStyle/>
          <a:p>
            <a:fld id="{62B780CC-5D5E-475C-B9C2-86623C2F3D7E}" type="slidenum">
              <a:rPr lang="en-CA" smtClean="0"/>
              <a:t>21</a:t>
            </a:fld>
            <a:endParaRPr lang="en-CA"/>
          </a:p>
        </p:txBody>
      </p:sp>
    </p:spTree>
    <p:extLst>
      <p:ext uri="{BB962C8B-B14F-4D97-AF65-F5344CB8AC3E}">
        <p14:creationId xmlns:p14="http://schemas.microsoft.com/office/powerpoint/2010/main" val="3911759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56258-41FE-8B1F-64CD-300ED3877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A685C-9091-14E8-C5A0-BDA201ADA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E66D0-822C-7DFB-759B-A8117310E03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495E4A0-C623-3313-2212-BAB1A8D7CA43}"/>
              </a:ext>
            </a:extLst>
          </p:cNvPr>
          <p:cNvSpPr>
            <a:spLocks noGrp="1"/>
          </p:cNvSpPr>
          <p:nvPr>
            <p:ph type="sldNum" sz="quarter" idx="5"/>
          </p:nvPr>
        </p:nvSpPr>
        <p:spPr/>
        <p:txBody>
          <a:bodyPr/>
          <a:lstStyle/>
          <a:p>
            <a:fld id="{62B780CC-5D5E-475C-B9C2-86623C2F3D7E}" type="slidenum">
              <a:rPr lang="en-CA" smtClean="0"/>
              <a:t>22</a:t>
            </a:fld>
            <a:endParaRPr lang="en-CA"/>
          </a:p>
        </p:txBody>
      </p:sp>
    </p:spTree>
    <p:extLst>
      <p:ext uri="{BB962C8B-B14F-4D97-AF65-F5344CB8AC3E}">
        <p14:creationId xmlns:p14="http://schemas.microsoft.com/office/powerpoint/2010/main" val="2547666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23038-BC23-B3B6-0594-01D9E7D3C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779FF-CB78-AA5B-8B7E-0905D68E3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97E7D-D3FB-4240-8BEB-2D4365E66BF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522178E-3604-39A4-915D-03F690CE8E63}"/>
              </a:ext>
            </a:extLst>
          </p:cNvPr>
          <p:cNvSpPr>
            <a:spLocks noGrp="1"/>
          </p:cNvSpPr>
          <p:nvPr>
            <p:ph type="sldNum" sz="quarter" idx="5"/>
          </p:nvPr>
        </p:nvSpPr>
        <p:spPr/>
        <p:txBody>
          <a:bodyPr/>
          <a:lstStyle/>
          <a:p>
            <a:fld id="{62B780CC-5D5E-475C-B9C2-86623C2F3D7E}" type="slidenum">
              <a:rPr lang="en-CA" smtClean="0"/>
              <a:t>23</a:t>
            </a:fld>
            <a:endParaRPr lang="en-CA"/>
          </a:p>
        </p:txBody>
      </p:sp>
    </p:spTree>
    <p:extLst>
      <p:ext uri="{BB962C8B-B14F-4D97-AF65-F5344CB8AC3E}">
        <p14:creationId xmlns:p14="http://schemas.microsoft.com/office/powerpoint/2010/main" val="3539555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A730-1862-B7E7-30B9-BB44F2E21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D4F9B-1130-FFF4-A409-8DD2CA703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37640-5D55-C5A5-C8C7-944EDA65D9C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6536B96-F145-0FDA-F345-276C9CE8FA47}"/>
              </a:ext>
            </a:extLst>
          </p:cNvPr>
          <p:cNvSpPr>
            <a:spLocks noGrp="1"/>
          </p:cNvSpPr>
          <p:nvPr>
            <p:ph type="sldNum" sz="quarter" idx="5"/>
          </p:nvPr>
        </p:nvSpPr>
        <p:spPr/>
        <p:txBody>
          <a:bodyPr/>
          <a:lstStyle/>
          <a:p>
            <a:fld id="{62B780CC-5D5E-475C-B9C2-86623C2F3D7E}" type="slidenum">
              <a:rPr lang="en-CA" smtClean="0"/>
              <a:t>24</a:t>
            </a:fld>
            <a:endParaRPr lang="en-CA"/>
          </a:p>
        </p:txBody>
      </p:sp>
    </p:spTree>
    <p:extLst>
      <p:ext uri="{BB962C8B-B14F-4D97-AF65-F5344CB8AC3E}">
        <p14:creationId xmlns:p14="http://schemas.microsoft.com/office/powerpoint/2010/main" val="2276685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6CDA7-215A-C968-F59D-199F05A7C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9884B-7DE3-F214-36AE-A646DFDAE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24FD2-46C7-BEE3-6A1B-C203783AB47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C83FE03-1500-8BE4-DA33-A8B716EE29F2}"/>
              </a:ext>
            </a:extLst>
          </p:cNvPr>
          <p:cNvSpPr>
            <a:spLocks noGrp="1"/>
          </p:cNvSpPr>
          <p:nvPr>
            <p:ph type="sldNum" sz="quarter" idx="5"/>
          </p:nvPr>
        </p:nvSpPr>
        <p:spPr/>
        <p:txBody>
          <a:bodyPr/>
          <a:lstStyle/>
          <a:p>
            <a:fld id="{62B780CC-5D5E-475C-B9C2-86623C2F3D7E}" type="slidenum">
              <a:rPr lang="en-CA" smtClean="0"/>
              <a:t>25</a:t>
            </a:fld>
            <a:endParaRPr lang="en-CA"/>
          </a:p>
        </p:txBody>
      </p:sp>
    </p:spTree>
    <p:extLst>
      <p:ext uri="{BB962C8B-B14F-4D97-AF65-F5344CB8AC3E}">
        <p14:creationId xmlns:p14="http://schemas.microsoft.com/office/powerpoint/2010/main" val="105458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8BDC4-78C9-FBD9-C33B-E298D0D71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5EAB4-60EB-16C1-5DF8-317070D81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FFED4-994C-2142-CD97-31FA04FF6A3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C5B9284-6332-8D4D-5106-3D47E86DDF1E}"/>
              </a:ext>
            </a:extLst>
          </p:cNvPr>
          <p:cNvSpPr>
            <a:spLocks noGrp="1"/>
          </p:cNvSpPr>
          <p:nvPr>
            <p:ph type="sldNum" sz="quarter" idx="5"/>
          </p:nvPr>
        </p:nvSpPr>
        <p:spPr/>
        <p:txBody>
          <a:bodyPr/>
          <a:lstStyle/>
          <a:p>
            <a:fld id="{62B780CC-5D5E-475C-B9C2-86623C2F3D7E}" type="slidenum">
              <a:rPr lang="en-CA" smtClean="0"/>
              <a:t>26</a:t>
            </a:fld>
            <a:endParaRPr lang="en-CA"/>
          </a:p>
        </p:txBody>
      </p:sp>
    </p:spTree>
    <p:extLst>
      <p:ext uri="{BB962C8B-B14F-4D97-AF65-F5344CB8AC3E}">
        <p14:creationId xmlns:p14="http://schemas.microsoft.com/office/powerpoint/2010/main" val="17210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D4E7408-EABF-53B7-2A3C-F5E85E2845BD}"/>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923"/>
            <a:ext cx="18287980" cy="10285077"/>
          </a:xfrm>
          <a:prstGeom prst="rect">
            <a:avLst/>
          </a:prstGeom>
        </p:spPr>
      </p:pic>
      <p:pic>
        <p:nvPicPr>
          <p:cNvPr id="5" name="Picture 4">
            <a:extLst>
              <a:ext uri="{FF2B5EF4-FFF2-40B4-BE49-F238E27FC236}">
                <a16:creationId xmlns:a16="http://schemas.microsoft.com/office/drawing/2014/main" id="{A33BEABC-6E29-E352-8706-308BAC5C874E}"/>
              </a:ext>
            </a:extLst>
          </p:cNvPr>
          <p:cNvPicPr>
            <a:picLocks noChangeAspect="1"/>
          </p:cNvPicPr>
          <p:nvPr/>
        </p:nvPicPr>
        <p:blipFill>
          <a:blip r:embed="rId3"/>
          <a:srcRect/>
          <a:stretch>
            <a:fillRect/>
          </a:stretch>
        </p:blipFill>
        <p:spPr>
          <a:xfrm>
            <a:off x="17075515" y="266700"/>
            <a:ext cx="1198007" cy="889128"/>
          </a:xfrm>
          <a:prstGeom prst="rect">
            <a:avLst/>
          </a:prstGeom>
        </p:spPr>
      </p:pic>
    </p:spTree>
    <p:extLst>
      <p:ext uri="{BB962C8B-B14F-4D97-AF65-F5344CB8AC3E}">
        <p14:creationId xmlns:p14="http://schemas.microsoft.com/office/powerpoint/2010/main" val="306070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88" b="-12888"/>
            </a:stretch>
          </a:blipFill>
        </p:spPr>
        <p:txBody>
          <a:bodyPr/>
          <a:lstStyle/>
          <a:p>
            <a:endParaRPr lang="en-CA" dirty="0"/>
          </a:p>
        </p:txBody>
      </p:sp>
      <p:grpSp>
        <p:nvGrpSpPr>
          <p:cNvPr id="3" name="Group 3"/>
          <p:cNvGrpSpPr/>
          <p:nvPr/>
        </p:nvGrpSpPr>
        <p:grpSpPr>
          <a:xfrm>
            <a:off x="-164272" y="9986785"/>
            <a:ext cx="18452272" cy="300217"/>
            <a:chOff x="0" y="0"/>
            <a:chExt cx="4859858" cy="79070"/>
          </a:xfrm>
        </p:grpSpPr>
        <p:sp>
          <p:nvSpPr>
            <p:cNvPr id="4" name="Freeform 4"/>
            <p:cNvSpPr/>
            <p:nvPr/>
          </p:nvSpPr>
          <p:spPr>
            <a:xfrm>
              <a:off x="0" y="0"/>
              <a:ext cx="4859858" cy="79070"/>
            </a:xfrm>
            <a:custGeom>
              <a:avLst/>
              <a:gdLst/>
              <a:ahLst/>
              <a:cxnLst/>
              <a:rect l="l" t="t" r="r" b="b"/>
              <a:pathLst>
                <a:path w="4859858" h="79070">
                  <a:moveTo>
                    <a:pt x="0" y="0"/>
                  </a:moveTo>
                  <a:lnTo>
                    <a:pt x="4859858" y="0"/>
                  </a:lnTo>
                  <a:lnTo>
                    <a:pt x="4859858" y="79070"/>
                  </a:lnTo>
                  <a:lnTo>
                    <a:pt x="0" y="79070"/>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5" name="TextBox 5"/>
            <p:cNvSpPr txBox="1"/>
            <p:nvPr/>
          </p:nvSpPr>
          <p:spPr>
            <a:xfrm>
              <a:off x="0" y="-38100"/>
              <a:ext cx="4859858" cy="11717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0"/>
            <a:ext cx="5032970" cy="10287000"/>
            <a:chOff x="0" y="0"/>
            <a:chExt cx="1325556" cy="2709333"/>
          </a:xfrm>
        </p:grpSpPr>
        <p:sp>
          <p:nvSpPr>
            <p:cNvPr id="7" name="Freeform 7"/>
            <p:cNvSpPr/>
            <p:nvPr/>
          </p:nvSpPr>
          <p:spPr>
            <a:xfrm>
              <a:off x="0" y="0"/>
              <a:ext cx="1325556" cy="2709333"/>
            </a:xfrm>
            <a:custGeom>
              <a:avLst/>
              <a:gdLst/>
              <a:ahLst/>
              <a:cxnLst/>
              <a:rect l="l" t="t" r="r" b="b"/>
              <a:pathLst>
                <a:path w="1325556" h="2709333">
                  <a:moveTo>
                    <a:pt x="0" y="0"/>
                  </a:moveTo>
                  <a:lnTo>
                    <a:pt x="1325556" y="0"/>
                  </a:lnTo>
                  <a:lnTo>
                    <a:pt x="1325556" y="2709333"/>
                  </a:lnTo>
                  <a:lnTo>
                    <a:pt x="0" y="2709333"/>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8" name="TextBox 8"/>
            <p:cNvSpPr txBox="1"/>
            <p:nvPr/>
          </p:nvSpPr>
          <p:spPr>
            <a:xfrm>
              <a:off x="0" y="-38100"/>
              <a:ext cx="1325556" cy="27474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rot="-7707974">
            <a:off x="-5963391" y="47891"/>
            <a:ext cx="5356105" cy="4523232"/>
            <a:chOff x="0" y="0"/>
            <a:chExt cx="1410661" cy="1191304"/>
          </a:xfrm>
        </p:grpSpPr>
        <p:sp>
          <p:nvSpPr>
            <p:cNvPr id="10" name="Freeform 10"/>
            <p:cNvSpPr/>
            <p:nvPr/>
          </p:nvSpPr>
          <p:spPr>
            <a:xfrm>
              <a:off x="0" y="0"/>
              <a:ext cx="1410661" cy="1191304"/>
            </a:xfrm>
            <a:custGeom>
              <a:avLst/>
              <a:gdLst/>
              <a:ahLst/>
              <a:cxnLst/>
              <a:rect l="l" t="t" r="r" b="b"/>
              <a:pathLst>
                <a:path w="1410661" h="1191304">
                  <a:moveTo>
                    <a:pt x="0" y="0"/>
                  </a:moveTo>
                  <a:lnTo>
                    <a:pt x="1410661" y="0"/>
                  </a:lnTo>
                  <a:lnTo>
                    <a:pt x="1410661"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1" name="TextBox 11"/>
            <p:cNvSpPr txBox="1"/>
            <p:nvPr/>
          </p:nvSpPr>
          <p:spPr>
            <a:xfrm>
              <a:off x="0" y="-38100"/>
              <a:ext cx="1410661" cy="1229404"/>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rot="-7707974">
            <a:off x="-6449508" y="5451170"/>
            <a:ext cx="7767223" cy="4523232"/>
            <a:chOff x="0" y="0"/>
            <a:chExt cx="2045688" cy="1191304"/>
          </a:xfrm>
        </p:grpSpPr>
        <p:sp>
          <p:nvSpPr>
            <p:cNvPr id="13" name="Freeform 13"/>
            <p:cNvSpPr/>
            <p:nvPr/>
          </p:nvSpPr>
          <p:spPr>
            <a:xfrm>
              <a:off x="0" y="0"/>
              <a:ext cx="2045689" cy="1191304"/>
            </a:xfrm>
            <a:custGeom>
              <a:avLst/>
              <a:gdLst/>
              <a:ahLst/>
              <a:cxnLst/>
              <a:rect l="l" t="t" r="r" b="b"/>
              <a:pathLst>
                <a:path w="2045689" h="1191304">
                  <a:moveTo>
                    <a:pt x="0" y="0"/>
                  </a:moveTo>
                  <a:lnTo>
                    <a:pt x="2045689" y="0"/>
                  </a:lnTo>
                  <a:lnTo>
                    <a:pt x="2045689"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4" name="TextBox 14"/>
            <p:cNvSpPr txBox="1"/>
            <p:nvPr/>
          </p:nvSpPr>
          <p:spPr>
            <a:xfrm>
              <a:off x="0" y="-38100"/>
              <a:ext cx="2045688" cy="1229404"/>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758348" y="1088222"/>
            <a:ext cx="8110559" cy="8110559"/>
          </a:xfrm>
          <a:custGeom>
            <a:avLst/>
            <a:gdLst/>
            <a:ahLst/>
            <a:cxnLst/>
            <a:rect l="l" t="t" r="r" b="b"/>
            <a:pathLst>
              <a:path w="8110559" h="8110559">
                <a:moveTo>
                  <a:pt x="0" y="0"/>
                </a:moveTo>
                <a:lnTo>
                  <a:pt x="8110559" y="0"/>
                </a:lnTo>
                <a:lnTo>
                  <a:pt x="8110559" y="8110560"/>
                </a:lnTo>
                <a:lnTo>
                  <a:pt x="0" y="8110560"/>
                </a:lnTo>
                <a:lnTo>
                  <a:pt x="0" y="0"/>
                </a:lnTo>
                <a:close/>
              </a:path>
            </a:pathLst>
          </a:custGeom>
          <a:blipFill>
            <a:blip r:embed="rId3"/>
            <a:stretch>
              <a:fillRect/>
            </a:stretch>
          </a:blipFill>
        </p:spPr>
        <p:txBody>
          <a:bodyPr/>
          <a:lstStyle/>
          <a:p>
            <a:endParaRPr lang="en-CA"/>
          </a:p>
        </p:txBody>
      </p:sp>
      <p:grpSp>
        <p:nvGrpSpPr>
          <p:cNvPr id="16" name="Group 16"/>
          <p:cNvGrpSpPr/>
          <p:nvPr/>
        </p:nvGrpSpPr>
        <p:grpSpPr>
          <a:xfrm>
            <a:off x="1208962" y="1538835"/>
            <a:ext cx="6883095" cy="720933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18" name="TextBox 18"/>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19" name="Group 19"/>
          <p:cNvGrpSpPr/>
          <p:nvPr/>
        </p:nvGrpSpPr>
        <p:grpSpPr>
          <a:xfrm>
            <a:off x="1468909" y="1798784"/>
            <a:ext cx="6689437" cy="668943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1" name="TextBox 21"/>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22" name="Group 22"/>
          <p:cNvGrpSpPr/>
          <p:nvPr/>
        </p:nvGrpSpPr>
        <p:grpSpPr>
          <a:xfrm>
            <a:off x="1782101" y="2111975"/>
            <a:ext cx="5749112" cy="606305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p>
              <a:endParaRPr lang="en-CA"/>
            </a:p>
          </p:txBody>
        </p:sp>
      </p:grpSp>
      <p:sp>
        <p:nvSpPr>
          <p:cNvPr id="25" name="TextBox 25"/>
          <p:cNvSpPr txBox="1"/>
          <p:nvPr/>
        </p:nvSpPr>
        <p:spPr>
          <a:xfrm>
            <a:off x="8400138" y="1566712"/>
            <a:ext cx="9801661" cy="3180358"/>
          </a:xfrm>
          <a:prstGeom prst="rect">
            <a:avLst/>
          </a:prstGeom>
        </p:spPr>
        <p:txBody>
          <a:bodyPr wrap="square" lIns="0" tIns="0" rIns="0" bIns="0" rtlCol="0" anchor="t">
            <a:spAutoFit/>
          </a:bodyPr>
          <a:lstStyle/>
          <a:p>
            <a:pPr algn="l">
              <a:buNone/>
            </a:pPr>
            <a:r>
              <a:rPr lang="en-US" sz="4000" b="1" i="0" baseline="30000" dirty="0">
                <a:solidFill>
                  <a:srgbClr val="000000"/>
                </a:solidFill>
                <a:effectLst/>
                <a:latin typeface="Arial" panose="020B0604020202020204" pitchFamily="34" charset="0"/>
                <a:cs typeface="Arial" panose="020B0604020202020204" pitchFamily="34" charset="0"/>
              </a:rPr>
              <a:t> </a:t>
            </a:r>
          </a:p>
          <a:p>
            <a:pPr algn="l">
              <a:buNone/>
            </a:pPr>
            <a:endParaRPr lang="en-US" sz="4000" b="1" dirty="0">
              <a:solidFill>
                <a:srgbClr val="000000"/>
              </a:solidFill>
              <a:latin typeface="Arial" panose="020B0604020202020204" pitchFamily="34" charset="0"/>
              <a:cs typeface="Arial" panose="020B0604020202020204" pitchFamily="34" charset="0"/>
            </a:endParaRPr>
          </a:p>
          <a:p>
            <a:pPr algn="ctr">
              <a:buNone/>
            </a:pPr>
            <a:r>
              <a:rPr lang="en-US" sz="6000" b="1" i="0" dirty="0">
                <a:solidFill>
                  <a:srgbClr val="000000"/>
                </a:solidFill>
                <a:effectLst/>
                <a:latin typeface="Arial" panose="020B0604020202020204" pitchFamily="34" charset="0"/>
                <a:cs typeface="Arial" panose="020B0604020202020204" pitchFamily="34" charset="0"/>
              </a:rPr>
              <a:t> Scripture:</a:t>
            </a:r>
          </a:p>
          <a:p>
            <a:pPr algn="ctr">
              <a:buNone/>
            </a:pPr>
            <a:endParaRPr lang="en-US" sz="4000" b="1" i="0" dirty="0">
              <a:solidFill>
                <a:srgbClr val="000000"/>
              </a:solidFill>
              <a:effectLst/>
              <a:latin typeface="Arial" panose="020B0604020202020204" pitchFamily="34" charset="0"/>
              <a:cs typeface="Arial" panose="020B0604020202020204" pitchFamily="34" charset="0"/>
            </a:endParaRPr>
          </a:p>
          <a:p>
            <a:pPr algn="ctr">
              <a:buNone/>
            </a:pPr>
            <a:r>
              <a:rPr lang="en-US" sz="4000" b="1" dirty="0">
                <a:solidFill>
                  <a:srgbClr val="000000"/>
                </a:solidFill>
                <a:latin typeface="Arial" panose="020B0604020202020204" pitchFamily="34" charset="0"/>
                <a:cs typeface="Arial" panose="020B0604020202020204" pitchFamily="34" charset="0"/>
              </a:rPr>
              <a:t>MATTHEW 13: 5 – 6, 20 – 21          </a:t>
            </a:r>
            <a:r>
              <a:rPr lang="en-US" sz="4000" dirty="0">
                <a:solidFill>
                  <a:srgbClr val="000000"/>
                </a:solidFill>
                <a:latin typeface="Arial" panose="020B0604020202020204" pitchFamily="34" charset="0"/>
                <a:cs typeface="Arial" panose="020B0604020202020204" pitchFamily="34" charset="0"/>
              </a:rPr>
              <a:t>  </a:t>
            </a:r>
            <a:endParaRPr lang="en-US" sz="4000" i="0" dirty="0">
              <a:solidFill>
                <a:srgbClr val="000000"/>
              </a:solidFill>
              <a:effectLst/>
              <a:latin typeface="Arial" panose="020B0604020202020204" pitchFamily="34" charset="0"/>
              <a:cs typeface="Arial" panose="020B0604020202020204" pitchFamily="34" charset="0"/>
            </a:endParaRPr>
          </a:p>
        </p:txBody>
      </p:sp>
      <p:grpSp>
        <p:nvGrpSpPr>
          <p:cNvPr id="27" name="Group 27"/>
          <p:cNvGrpSpPr/>
          <p:nvPr/>
        </p:nvGrpSpPr>
        <p:grpSpPr>
          <a:xfrm>
            <a:off x="15264249" y="-2577575"/>
            <a:ext cx="5693728" cy="5693728"/>
            <a:chOff x="0" y="0"/>
            <a:chExt cx="7591638" cy="7591638"/>
          </a:xfrm>
        </p:grpSpPr>
        <p:sp>
          <p:nvSpPr>
            <p:cNvPr id="28" name="Freeform 28"/>
            <p:cNvSpPr/>
            <p:nvPr/>
          </p:nvSpPr>
          <p:spPr>
            <a:xfrm rot="-6339738">
              <a:off x="716888" y="716888"/>
              <a:ext cx="6157862" cy="6157862"/>
            </a:xfrm>
            <a:custGeom>
              <a:avLst/>
              <a:gdLst/>
              <a:ahLst/>
              <a:cxnLst/>
              <a:rect l="l" t="t" r="r" b="b"/>
              <a:pathLst>
                <a:path w="6157862" h="6157862">
                  <a:moveTo>
                    <a:pt x="0" y="0"/>
                  </a:moveTo>
                  <a:lnTo>
                    <a:pt x="6157862" y="0"/>
                  </a:lnTo>
                  <a:lnTo>
                    <a:pt x="6157862" y="6157862"/>
                  </a:lnTo>
                  <a:lnTo>
                    <a:pt x="0" y="6157862"/>
                  </a:lnTo>
                  <a:lnTo>
                    <a:pt x="0" y="0"/>
                  </a:lnTo>
                  <a:close/>
                </a:path>
              </a:pathLst>
            </a:custGeom>
            <a:blipFill>
              <a:blip r:embed="rId3"/>
              <a:stretch>
                <a:fillRect/>
              </a:stretch>
            </a:blipFill>
          </p:spPr>
          <p:txBody>
            <a:bodyPr/>
            <a:lstStyle/>
            <a:p>
              <a:endParaRPr lang="en-CA"/>
            </a:p>
          </p:txBody>
        </p:sp>
        <p:grpSp>
          <p:nvGrpSpPr>
            <p:cNvPr id="29" name="Group 29"/>
            <p:cNvGrpSpPr/>
            <p:nvPr/>
          </p:nvGrpSpPr>
          <p:grpSpPr>
            <a:xfrm rot="-6339738">
              <a:off x="1093046" y="1093046"/>
              <a:ext cx="5405546" cy="540554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1" name="TextBox 31"/>
              <p:cNvSpPr txBox="1"/>
              <p:nvPr/>
            </p:nvSpPr>
            <p:spPr>
              <a:xfrm>
                <a:off x="76200" y="38100"/>
                <a:ext cx="660400" cy="698500"/>
              </a:xfrm>
              <a:prstGeom prst="rect">
                <a:avLst/>
              </a:prstGeom>
            </p:spPr>
            <p:txBody>
              <a:bodyPr lIns="32870" tIns="32870" rIns="32870" bIns="32870" rtlCol="0" anchor="ctr"/>
              <a:lstStyle/>
              <a:p>
                <a:pPr algn="ctr">
                  <a:lnSpc>
                    <a:spcPts val="2659"/>
                  </a:lnSpc>
                </a:pPr>
                <a:endParaRPr/>
              </a:p>
            </p:txBody>
          </p:sp>
        </p:grpSp>
      </p:grpSp>
      <p:grpSp>
        <p:nvGrpSpPr>
          <p:cNvPr id="32" name="Group 32"/>
          <p:cNvGrpSpPr/>
          <p:nvPr/>
        </p:nvGrpSpPr>
        <p:grpSpPr>
          <a:xfrm>
            <a:off x="19099654" y="1451964"/>
            <a:ext cx="1437790" cy="1437790"/>
            <a:chOff x="0" y="0"/>
            <a:chExt cx="1917053" cy="1917053"/>
          </a:xfrm>
        </p:grpSpPr>
        <p:sp>
          <p:nvSpPr>
            <p:cNvPr id="33" name="Freeform 33"/>
            <p:cNvSpPr/>
            <p:nvPr/>
          </p:nvSpPr>
          <p:spPr>
            <a:xfrm rot="-6339738">
              <a:off x="181030" y="181030"/>
              <a:ext cx="1554993" cy="1554993"/>
            </a:xfrm>
            <a:custGeom>
              <a:avLst/>
              <a:gdLst/>
              <a:ahLst/>
              <a:cxnLst/>
              <a:rect l="l" t="t" r="r" b="b"/>
              <a:pathLst>
                <a:path w="1554993" h="1554993">
                  <a:moveTo>
                    <a:pt x="0" y="0"/>
                  </a:moveTo>
                  <a:lnTo>
                    <a:pt x="1554993" y="0"/>
                  </a:lnTo>
                  <a:lnTo>
                    <a:pt x="1554993" y="1554993"/>
                  </a:lnTo>
                  <a:lnTo>
                    <a:pt x="0" y="1554993"/>
                  </a:lnTo>
                  <a:lnTo>
                    <a:pt x="0" y="0"/>
                  </a:lnTo>
                  <a:close/>
                </a:path>
              </a:pathLst>
            </a:custGeom>
            <a:blipFill>
              <a:blip r:embed="rId3"/>
              <a:stretch>
                <a:fillRect/>
              </a:stretch>
            </a:blipFill>
          </p:spPr>
          <p:txBody>
            <a:bodyPr/>
            <a:lstStyle/>
            <a:p>
              <a:endParaRPr lang="en-CA"/>
            </a:p>
          </p:txBody>
        </p:sp>
        <p:grpSp>
          <p:nvGrpSpPr>
            <p:cNvPr id="34" name="Group 34"/>
            <p:cNvGrpSpPr/>
            <p:nvPr/>
          </p:nvGrpSpPr>
          <p:grpSpPr>
            <a:xfrm rot="-6339738">
              <a:off x="276018" y="276018"/>
              <a:ext cx="1365017" cy="1365017"/>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grpSp>
        <p:nvGrpSpPr>
          <p:cNvPr id="37" name="Group 37"/>
          <p:cNvGrpSpPr/>
          <p:nvPr/>
        </p:nvGrpSpPr>
        <p:grpSpPr>
          <a:xfrm>
            <a:off x="19860347" y="2816390"/>
            <a:ext cx="630070" cy="630070"/>
            <a:chOff x="0" y="0"/>
            <a:chExt cx="840093" cy="840093"/>
          </a:xfrm>
        </p:grpSpPr>
        <p:sp>
          <p:nvSpPr>
            <p:cNvPr id="38" name="Freeform 38"/>
            <p:cNvSpPr/>
            <p:nvPr/>
          </p:nvSpPr>
          <p:spPr>
            <a:xfrm rot="-6339738">
              <a:off x="79331" y="79331"/>
              <a:ext cx="681431" cy="681431"/>
            </a:xfrm>
            <a:custGeom>
              <a:avLst/>
              <a:gdLst/>
              <a:ahLst/>
              <a:cxnLst/>
              <a:rect l="l" t="t" r="r" b="b"/>
              <a:pathLst>
                <a:path w="681431" h="681431">
                  <a:moveTo>
                    <a:pt x="0" y="0"/>
                  </a:moveTo>
                  <a:lnTo>
                    <a:pt x="681431" y="0"/>
                  </a:lnTo>
                  <a:lnTo>
                    <a:pt x="681431" y="681431"/>
                  </a:lnTo>
                  <a:lnTo>
                    <a:pt x="0" y="681431"/>
                  </a:lnTo>
                  <a:lnTo>
                    <a:pt x="0" y="0"/>
                  </a:lnTo>
                  <a:close/>
                </a:path>
              </a:pathLst>
            </a:custGeom>
            <a:blipFill>
              <a:blip r:embed="rId3"/>
              <a:stretch>
                <a:fillRect/>
              </a:stretch>
            </a:blipFill>
          </p:spPr>
          <p:txBody>
            <a:bodyPr/>
            <a:lstStyle/>
            <a:p>
              <a:endParaRPr lang="en-CA"/>
            </a:p>
          </p:txBody>
        </p:sp>
        <p:grpSp>
          <p:nvGrpSpPr>
            <p:cNvPr id="39" name="Group 39"/>
            <p:cNvGrpSpPr/>
            <p:nvPr/>
          </p:nvGrpSpPr>
          <p:grpSpPr>
            <a:xfrm rot="-6339738">
              <a:off x="120957" y="120957"/>
              <a:ext cx="598179" cy="598179"/>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41" name="TextBox 41"/>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p:cNvGrpSpPr/>
          <p:nvPr/>
        </p:nvGrpSpPr>
        <p:grpSpPr>
          <a:xfrm>
            <a:off x="338876" y="110990"/>
            <a:ext cx="11222215" cy="10176010"/>
            <a:chOff x="0" y="0"/>
            <a:chExt cx="2274402" cy="707744"/>
          </a:xfrm>
        </p:grpSpPr>
        <p:sp>
          <p:nvSpPr>
            <p:cNvPr id="8" name="Freeform 8"/>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p:cNvGrpSpPr/>
          <p:nvPr/>
        </p:nvGrpSpPr>
        <p:grpSpPr>
          <a:xfrm>
            <a:off x="10658240" y="-4851087"/>
            <a:ext cx="13912875" cy="13912875"/>
            <a:chOff x="0" y="0"/>
            <a:chExt cx="18550500" cy="18550500"/>
          </a:xfrm>
        </p:grpSpPr>
        <p:sp>
          <p:nvSpPr>
            <p:cNvPr id="20" name="Freeform 20"/>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p:cNvGrpSpPr/>
            <p:nvPr/>
          </p:nvGrpSpPr>
          <p:grpSpPr>
            <a:xfrm>
              <a:off x="1133172" y="1133172"/>
              <a:ext cx="16284156" cy="1628415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p:cNvGrpSpPr/>
          <p:nvPr/>
        </p:nvGrpSpPr>
        <p:grpSpPr>
          <a:xfrm rot="-3207614">
            <a:off x="17455210" y="2837636"/>
            <a:ext cx="6049545" cy="3685699"/>
            <a:chOff x="0" y="0"/>
            <a:chExt cx="1593296" cy="970719"/>
          </a:xfrm>
        </p:grpSpPr>
        <p:sp>
          <p:nvSpPr>
            <p:cNvPr id="25" name="Freeform 25"/>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rot="-3207614">
            <a:off x="13944382" y="936044"/>
            <a:ext cx="6049545" cy="3685699"/>
            <a:chOff x="0" y="0"/>
            <a:chExt cx="1593296" cy="970719"/>
          </a:xfrm>
        </p:grpSpPr>
        <p:sp>
          <p:nvSpPr>
            <p:cNvPr id="28" name="Freeform 28"/>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p:cNvGrpSpPr/>
          <p:nvPr/>
        </p:nvGrpSpPr>
        <p:grpSpPr>
          <a:xfrm>
            <a:off x="11398276" y="3170031"/>
            <a:ext cx="6092184" cy="609218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p:cNvGrpSpPr/>
          <p:nvPr/>
        </p:nvGrpSpPr>
        <p:grpSpPr>
          <a:xfrm>
            <a:off x="11640242" y="3393886"/>
            <a:ext cx="5608255" cy="560825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p:cNvGrpSpPr/>
          <p:nvPr/>
        </p:nvGrpSpPr>
        <p:grpSpPr>
          <a:xfrm>
            <a:off x="11878452" y="3648768"/>
            <a:ext cx="5131832" cy="5131832"/>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B4CAC9A-6C9A-1724-BA69-D6DA6A51A03D}"/>
              </a:ext>
            </a:extLst>
          </p:cNvPr>
          <p:cNvSpPr txBox="1"/>
          <p:nvPr/>
        </p:nvSpPr>
        <p:spPr>
          <a:xfrm>
            <a:off x="533401" y="1333500"/>
            <a:ext cx="10601118" cy="5915081"/>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INTRODUCTION</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Shallowness Cannot Survive the Heat.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It is easy to love God when the atmosphere is thick with inspiration, and the human heart naturally leaps to receive it.</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When faith is built primarily on the surface of feeling, it thrives in the warmth of the gathered crowd, but it shrivels the moment the music fades.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39E7C-5F96-64C7-9C78-C584D6798A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73D75C6-829F-B702-D246-BFC18232A98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B898E999-A384-0DF0-BD77-4CA068951327}"/>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B456BBF2-798E-7A2C-AACA-EC15A1BAF3E7}"/>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5980E73-83E4-97D1-8A10-B58002FF255A}"/>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27B1194-C901-ECAC-FBB5-6D2284961F0C}"/>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5847037-0A7A-FDA4-215F-5B7F0C8A19B0}"/>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544069A9-8546-687B-4099-A3613C52783E}"/>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5CE0148F-F974-8226-DEEF-28EA52158F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C51D5B56-FC3A-E235-7FC7-ED09E6EF4858}"/>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7F6B16D4-FFF2-C334-1DF2-BC3216934C97}"/>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5C9FC418-D199-2463-CD77-A76DF38FF37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AEB04686-B85C-DD1E-1F82-E25B6936A4E1}"/>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B18B9657-F182-23BD-B28E-51965E360AF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639AFB76-B500-9C62-7E43-4B3D8CCE43A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B6AA479C-D247-D153-694F-80ECD09F036C}"/>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DA566FDF-ECCF-19FB-5BEC-1F6A6F97A13C}"/>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3C1056F8-6242-8C04-3CCA-79DBB84BDC06}"/>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D0E1C9F-AAEC-23C6-6770-DAA1C067813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B6E4D10B-7AA6-4AB7-31DB-33FB742E997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16BBDB3-5D0B-BAAF-1D34-023EE6DF4A4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A5B9E9F-4C5B-FA82-0F98-7C7295E122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3CD09239-82A5-248B-716F-39BB58B0434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E9A3E343-FAAC-BD08-87CA-A3521BEEDF33}"/>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737D3B5D-CB5A-0AB2-F45D-139323E3C7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4F3F883-1356-E51D-E0B8-E020595767B1}"/>
              </a:ext>
            </a:extLst>
          </p:cNvPr>
          <p:cNvSpPr txBox="1"/>
          <p:nvPr/>
        </p:nvSpPr>
        <p:spPr>
          <a:xfrm>
            <a:off x="609601" y="1638300"/>
            <a:ext cx="10524918" cy="5915081"/>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INTRODUCTION </a:t>
            </a:r>
            <a:r>
              <a:rPr lang="en-CA" sz="3600" b="1" kern="0" dirty="0" err="1">
                <a:effectLst/>
                <a:latin typeface="Arial" panose="020B0604020202020204" pitchFamily="34" charset="0"/>
                <a:ea typeface="Times New Roman" panose="02020603050405020304" pitchFamily="18" charset="0"/>
                <a:cs typeface="Arial" panose="020B0604020202020204" pitchFamily="34" charset="0"/>
              </a:rPr>
              <a:t>cont</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Shallowness Cannot Survive the Heat.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shallow ground is tender on top, but it is rocky underneath.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In the sanctuary moment, your joy feels unshakeable. But as the last song ends, as everything returns to normal, the world outside waits, indifferent to the feeling that felt so real to you just moments ago.</a:t>
            </a:r>
          </a:p>
        </p:txBody>
      </p:sp>
    </p:spTree>
    <p:extLst>
      <p:ext uri="{BB962C8B-B14F-4D97-AF65-F5344CB8AC3E}">
        <p14:creationId xmlns:p14="http://schemas.microsoft.com/office/powerpoint/2010/main" val="3668992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B732-832F-4BD9-0A85-52402D87A2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95FC09-4116-B99F-605F-C0AD976008E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5BE8CF2F-4DD9-278B-8264-4E9BAFD9022E}"/>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C2071A8-427A-6CA2-D3C0-63079E7CF53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D53ABE4F-1A7B-CEB5-F6B9-DF3690B39A3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4DEDEECF-5B47-893C-E970-46072309D0A8}"/>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A7AA0D9C-7031-9190-F2D9-A8C3236C2CC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A308E2-896B-9D6B-C25F-E94427698E3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6045A5E-411B-708C-A2AF-83187A1EE9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9AE142C-0EAD-0E01-ABB7-3E589A91B95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F286908-A566-238F-4CE7-48F96734C8F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833CA709-4707-36C9-77E5-CC7A6E75C71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F6073B0-8F25-F8AA-3CE3-44390091E2E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FCF5C2D4-C6EB-0069-498D-3AFD918CD7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B3FD077-11BD-41EB-D043-2ADA4AEF0A2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B5C690E-74C7-7628-9A63-AAF13E6F611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63B54A1D-A768-093F-D222-D7D1E8B0ED6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A487655-EA5A-DCF1-31E1-A693A0B8198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949FD80-098C-B422-DBED-5ADBC92FEF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C2BF422-B27E-6107-3489-8B0562065E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7796908-A16C-5FDD-2DDE-9E26000A0AD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4A0B8B7E-1515-BB57-306B-8BA60B32D7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1BBBD56-2A94-8322-6EBD-9906A12BDAE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1BCE32A-33FB-B0C8-3C93-8A1377CEB5A7}"/>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BED63-40D8-0557-747F-B2177EAFEB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0419BE5-267A-3637-4075-EF959417F19D}"/>
              </a:ext>
            </a:extLst>
          </p:cNvPr>
          <p:cNvSpPr txBox="1"/>
          <p:nvPr/>
        </p:nvSpPr>
        <p:spPr>
          <a:xfrm>
            <a:off x="797540" y="1562100"/>
            <a:ext cx="10336978" cy="6323334"/>
          </a:xfrm>
          <a:prstGeom prst="rect">
            <a:avLst/>
          </a:prstGeom>
          <a:noFill/>
        </p:spPr>
        <p:txBody>
          <a:bodyPr wrap="square">
            <a:spAutoFit/>
          </a:bodyPr>
          <a:lstStyle/>
          <a:p>
            <a:pPr>
              <a:lnSpc>
                <a:spcPct val="107000"/>
              </a:lnSpc>
              <a:spcAft>
                <a:spcPts val="800"/>
              </a:spcAft>
              <a:buNone/>
            </a:pPr>
            <a:r>
              <a:rPr lang="en-CA" sz="3600" b="1" kern="0" dirty="0">
                <a:latin typeface="Arial" panose="020B0604020202020204" pitchFamily="34" charset="0"/>
                <a:ea typeface="Times New Roman" panose="02020603050405020304" pitchFamily="18" charset="0"/>
                <a:cs typeface="Arial" panose="020B0604020202020204" pitchFamily="34" charset="0"/>
              </a:rPr>
              <a:t>INTRODUCTION </a:t>
            </a:r>
            <a:r>
              <a:rPr lang="en-CA" sz="3600" b="1" kern="0" dirty="0" err="1">
                <a:latin typeface="Arial" panose="020B0604020202020204" pitchFamily="34" charset="0"/>
                <a:ea typeface="Times New Roman" panose="02020603050405020304" pitchFamily="18" charset="0"/>
                <a:cs typeface="Arial" panose="020B0604020202020204" pitchFamily="34" charset="0"/>
              </a:rPr>
              <a:t>cont</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true test of the Kingdom seed never happens while the band is playing; it happens when the heat rises.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Today, We are putting our shovel into the soil of the heart. We are going to expose the hard rock underneath the shallow dirt, and we are going to learn what it takes to build a faith that stands when everything around you burns.</a:t>
            </a: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6408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9C23D-F582-C262-131A-85747D284E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B3F454-DFD8-0227-1B63-9A4E3788B07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E5F30C2D-48BA-6F60-8FC3-4C0346BF636A}"/>
              </a:ext>
            </a:extLst>
          </p:cNvPr>
          <p:cNvGrpSpPr/>
          <p:nvPr/>
        </p:nvGrpSpPr>
        <p:grpSpPr>
          <a:xfrm>
            <a:off x="285904" y="110990"/>
            <a:ext cx="11222215" cy="10176010"/>
            <a:chOff x="0" y="0"/>
            <a:chExt cx="2274402" cy="707744"/>
          </a:xfrm>
        </p:grpSpPr>
        <p:sp>
          <p:nvSpPr>
            <p:cNvPr id="8" name="Freeform 8">
              <a:extLst>
                <a:ext uri="{FF2B5EF4-FFF2-40B4-BE49-F238E27FC236}">
                  <a16:creationId xmlns:a16="http://schemas.microsoft.com/office/drawing/2014/main" id="{AF7F0965-AF83-E1F4-3BCE-2F063EAB5F6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FBC7AD11-61A0-4531-57CF-5DD61FC2D0D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2C949B2C-5CCE-8FCC-5711-8BB4223BD49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CA87B2CF-98FC-8B32-F815-C78327837551}"/>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D0F2A37-1CF5-A099-91B3-8922BAC7CBE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0369F871-F392-68DA-A6B0-5B135CFDBA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32988FB5-8F08-E6EE-A999-438B2EB637F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CF46540-446F-866A-9617-E42EC70C8CD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DDAEC6C-CE62-F625-3C57-65567D46F57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D842417-8AD4-C49D-8DAE-3CE91F9E175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0A242416-CA77-F5F0-28F5-EED58EA5469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B54147C0-51DA-3314-4640-BD2B06183C0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8071602-8AAC-0D2D-3439-FFD655A4BFF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F25FC7A-315C-C13E-0894-0C6A2B538FC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6BFC597-56A1-B71D-7921-E11EAB7CD697}"/>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F476E58-A6AE-E9AA-C17E-6A72A76CCE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4D77C15E-77BA-3445-9C17-EA8FED4B617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5D1A6DB0-1B6F-FCD1-CE09-5D5EE4121BCF}"/>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8FE6D2A-276E-7616-AA29-0AD85E7495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C3947A-7D6E-3DB7-D7AF-3534497AE8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921CF91E-6F1F-87A3-A807-D0E37F4685E2}"/>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C61BFBB3-AB7F-EDBC-2AF3-CF8411E199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B5D20D99-6499-91A5-FA3B-309015FC3C3C}"/>
              </a:ext>
            </a:extLst>
          </p:cNvPr>
          <p:cNvSpPr txBox="1"/>
          <p:nvPr/>
        </p:nvSpPr>
        <p:spPr>
          <a:xfrm>
            <a:off x="373601" y="342900"/>
            <a:ext cx="10760917" cy="481433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 Shallowness Cannot Survive the Heat.</a:t>
            </a: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
        <p:nvSpPr>
          <p:cNvPr id="10" name="TextBox 9">
            <a:extLst>
              <a:ext uri="{FF2B5EF4-FFF2-40B4-BE49-F238E27FC236}">
                <a16:creationId xmlns:a16="http://schemas.microsoft.com/office/drawing/2014/main" id="{1A0D83CD-6988-3772-A664-437E86E2A8E9}"/>
              </a:ext>
            </a:extLst>
          </p:cNvPr>
          <p:cNvSpPr txBox="1"/>
          <p:nvPr/>
        </p:nvSpPr>
        <p:spPr>
          <a:xfrm>
            <a:off x="423840" y="6747943"/>
            <a:ext cx="10760917" cy="2062103"/>
          </a:xfrm>
          <a:prstGeom prst="rect">
            <a:avLst/>
          </a:prstGeom>
          <a:noFill/>
        </p:spPr>
        <p:txBody>
          <a:bodyPr wrap="square">
            <a:spAutoFit/>
          </a:bodyPr>
          <a:lstStyle/>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Joy that has no root will not survive the heat. God is not looking for a faith that feels deep for an hour; He is looking for a faith that goes deep for a lifetime.</a:t>
            </a:r>
            <a:endParaRPr lang="en-CA" sz="3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83655AF-6ABD-945A-7E87-35540096E4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581" y="1017615"/>
            <a:ext cx="10629633" cy="5730328"/>
          </a:xfrm>
          <a:prstGeom prst="rect">
            <a:avLst/>
          </a:prstGeom>
        </p:spPr>
      </p:pic>
    </p:spTree>
    <p:extLst>
      <p:ext uri="{BB962C8B-B14F-4D97-AF65-F5344CB8AC3E}">
        <p14:creationId xmlns:p14="http://schemas.microsoft.com/office/powerpoint/2010/main" val="1915259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E2AB3-0F4A-AF5C-8C20-5E05130295A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CFFF38-D3E0-1992-A818-26793536BA3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2A177AA-8C16-3F5B-BFDC-6666591B679D}"/>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F05EB39-1DB5-39E9-A962-AB4022F5C719}"/>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100537CA-C8D1-28AA-D62E-EB3C64B2622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9CF864E-06E4-C84F-43C1-EEFA6B32B07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48AA75F-9F8F-C655-65AA-778E59EA720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1CDC8885-309A-FF6F-23C4-05C53162AAE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16243E6-282E-2422-A27C-EA6764EFE9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6747C92-7212-EC32-966F-C545EEA913C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D3BB1E5E-60E2-0852-B958-345B0E196D6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9017B2B6-41BD-3649-8AEA-60D3AEC3CC6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0390B3D-EB17-7E19-4539-7B4380376AD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F86C535-7E93-C8E1-C7AA-24BEEA568756}"/>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2AA20E5-0971-3AD4-D1E9-AEB51063265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1C2236D0-1073-CCEB-534C-F7A590B731F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192B765-9CC8-F13F-C2D3-FC805E8F085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8A99D63-6FB6-1389-3997-F624776825B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0CB25562-AEA3-EB60-CB18-356F2238C7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4F573C3-D5F6-B252-9810-BFF1C09375A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3240467-A4CF-AA35-2BEE-050F194186F4}"/>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E0D3617D-8851-892F-26EA-4DB9CC41EC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18FA70-EC06-55BF-65DB-D7FF8DE9086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FAD3E9-7659-283A-B65B-FDCAEF276CF8}"/>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F1ECC9F9-F0D2-008C-9181-BD138244E2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A034472E-976C-677C-4AA0-8F53DD467550}"/>
              </a:ext>
            </a:extLst>
          </p:cNvPr>
          <p:cNvSpPr txBox="1"/>
          <p:nvPr/>
        </p:nvSpPr>
        <p:spPr>
          <a:xfrm>
            <a:off x="609600" y="1485900"/>
            <a:ext cx="10524918" cy="7880812"/>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1. The Seed Received with Joy</a:t>
            </a:r>
          </a:p>
          <a:p>
            <a:pPr>
              <a:lnSpc>
                <a:spcPct val="107000"/>
              </a:lnSpc>
              <a:spcAft>
                <a:spcPts val="800"/>
              </a:spcAft>
            </a:pPr>
            <a:r>
              <a:rPr lang="en-US" sz="3600" kern="0" dirty="0">
                <a:latin typeface="Arial" panose="020B0604020202020204" pitchFamily="34" charset="0"/>
                <a:ea typeface="Times New Roman" panose="02020603050405020304" pitchFamily="18" charset="0"/>
                <a:cs typeface="Arial" panose="020B0604020202020204" pitchFamily="34" charset="0"/>
              </a:rPr>
              <a:t>But he who received the seed on stony places, this is he who hears the word and immediately receives it with joy </a:t>
            </a:r>
            <a:r>
              <a:rPr lang="en-US" sz="3600" b="1" kern="0" dirty="0">
                <a:latin typeface="Arial" panose="020B0604020202020204" pitchFamily="34" charset="0"/>
                <a:ea typeface="Times New Roman" panose="02020603050405020304" pitchFamily="18" charset="0"/>
                <a:cs typeface="Arial" panose="020B0604020202020204" pitchFamily="34" charset="0"/>
              </a:rPr>
              <a:t>(Matthew 13:20)</a:t>
            </a: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A. The Joy Is Real.</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Scripture is full of holy joy. David danced before the Lord with all his might (2 Samuel 6:14).</a:t>
            </a:r>
          </a:p>
          <a:p>
            <a:pPr>
              <a:lnSpc>
                <a:spcPct val="107000"/>
              </a:lnSpc>
              <a:spcAft>
                <a:spcPts val="800"/>
              </a:spcAft>
            </a:pPr>
            <a:r>
              <a:rPr lang="en-US" sz="3600" kern="0" dirty="0">
                <a:latin typeface="Arial" panose="020B0604020202020204" pitchFamily="34" charset="0"/>
                <a:ea typeface="Times New Roman" panose="02020603050405020304" pitchFamily="18" charset="0"/>
                <a:cs typeface="Arial" panose="020B0604020202020204" pitchFamily="34" charset="0"/>
              </a:rPr>
              <a:t> </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Psalms tell us to "make a joyful noise unto the Lord" (Psalm 100:1). </a:t>
            </a: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7171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5CEF-1423-0DC9-07B1-BCF8BB2DC92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C5A9C8-FDA4-1EAF-570C-B8597533E49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0188BB0-FADA-6EC7-B1B2-868FE02722F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B79B02D-4476-FFFA-9416-0C4DA39A10A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BDE6F4B2-2460-D544-1057-1FAA166C3A9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678E47C-68CF-CA30-9DD2-2011B219F69F}"/>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F84AD378-AD48-EF4E-7589-E5DB8440ED4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586437-E981-2BC9-A844-4BCD27429FF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734966D-262C-B67D-305C-46E217FE22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918449C-DB44-6DA2-9428-01C8F873484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5DC5AD1-4394-F017-0B1F-3E2E2C8BCF9A}"/>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C0B147B-FC43-6955-C87E-A081E07A21A1}"/>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D9F8C41-8491-D452-7F3B-DE935D2E3B1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8288C2B4-F7CF-4222-01A4-F942E301C90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720918-72A2-C456-970C-7DCB88A0990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9C190F3-7EC2-8810-FA79-ED44B3C2D72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A1FE1D69-E26E-68AB-A392-E3FAE56AF3F9}"/>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BC31949-C0F0-E90D-424A-F87203DC7C5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D63DE04-FF89-0F0A-4AFE-53823B0110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BB4DC76E-D722-889F-1B9D-2472021C12C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7DD7A67E-C1B5-8F16-93BF-2A9070C2FB8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0260F5B2-7536-448B-E6F2-C02A9712C1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0D6EC3-21D4-53DA-DE2D-E3CF3C8F2D2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5B31DCD-32F9-5639-15BF-1E12C732177D}"/>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68C9AD1-6B2F-3E2E-C040-5624CA08C5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08476B4-026F-1A0D-0CB9-CA8ACDF3F1B7}"/>
              </a:ext>
            </a:extLst>
          </p:cNvPr>
          <p:cNvSpPr txBox="1"/>
          <p:nvPr/>
        </p:nvSpPr>
        <p:spPr>
          <a:xfrm>
            <a:off x="533401" y="1562100"/>
            <a:ext cx="10811798" cy="7989688"/>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Seed Received with Joy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angels announced "good tidings of great joy" (Luke 2:10). </a:t>
            </a:r>
          </a:p>
          <a:p>
            <a:pPr marL="571500" indent="-571500">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Joy is not the problem. The problem with the shallow soil is not what it has. The problem is what it lacks. It has the joy. It lacks the depth.</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B. Don’t allow the Atmosphere to Carry You Farther Than Your Roots Can</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It is easy to love God in the moment.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It is easy to love God when the atmosphere does the lifting. </a:t>
            </a:r>
          </a:p>
        </p:txBody>
      </p:sp>
    </p:spTree>
    <p:extLst>
      <p:ext uri="{BB962C8B-B14F-4D97-AF65-F5344CB8AC3E}">
        <p14:creationId xmlns:p14="http://schemas.microsoft.com/office/powerpoint/2010/main" val="1583505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065D-63B9-5792-1690-BF3A194D7F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A4232A-8362-988D-9709-648074D80DD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299777F-59A5-BC5B-5586-DC439EF0E605}"/>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8256717-D461-BFB6-0786-56ECE43FE9F3}"/>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5D301013-D8AA-122D-B105-6A05800A334A}"/>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87B9B074-B998-FC60-5BF8-9C2710E0F510}"/>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FD33929-29AF-91D4-52EA-7322B7CFFCA2}"/>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8C6D-BC44-502B-0D51-A7B9286FFEC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3AB837BB-E850-83CC-6DB8-82C4D31669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4D519709-CCC8-B6D0-9C60-A3F752C3368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646F5963-DF80-476D-F64E-3161CF00BEC6}"/>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285221FD-42F7-9B8A-B2C2-6BE5F78521B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C87FD2BB-9D31-FB4C-CEB9-86DB7EBA899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C3CEAF5-9700-4078-60FA-47A11BCD8C78}"/>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61A8C1-1404-A3A2-8014-51407723423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9C8811A-4F8E-5410-ABB7-C0B1689DC0D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351D8E6-CAF2-EE84-FC5D-191B67E2290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B4059CD-6010-BA11-9A94-052BBDD61A2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8551582-C93A-E08F-0A55-35B0175BC5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7AF86705-CAE0-C7FF-BF73-7CD72E4C7E6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4BE97283-4869-BA84-505B-F5FF95F1944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3C10CC25-8BD3-048A-7499-C75BA682C6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ED4E54-C60B-47C7-9169-013A7E00D2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0517A2D-D3F8-CCBC-D9BB-8AEDD30AD6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59CF94EE-94CA-3446-EA96-E0655B1F95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F993F2F-9637-B42D-7772-538C948646A7}"/>
              </a:ext>
            </a:extLst>
          </p:cNvPr>
          <p:cNvSpPr txBox="1"/>
          <p:nvPr/>
        </p:nvSpPr>
        <p:spPr>
          <a:xfrm>
            <a:off x="609600" y="1956986"/>
            <a:ext cx="10524918" cy="618227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The Peril of Mistaking a Moment for a Foundation</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Peter on the Mount of Transfiguration (Matthew 17:1–8). He sees the glory, hears the voice, and says, </a:t>
            </a:r>
            <a:r>
              <a:rPr lang="en-US" sz="3600" b="1" kern="0" dirty="0">
                <a:latin typeface="Arial" panose="020B0604020202020204" pitchFamily="34" charset="0"/>
                <a:ea typeface="Times New Roman" panose="02020603050405020304" pitchFamily="18" charset="0"/>
                <a:cs typeface="Arial" panose="020B0604020202020204" pitchFamily="34" charset="0"/>
              </a:rPr>
              <a:t>"Lord, it is good for us to be here. Let us build three tabernacles." </a:t>
            </a:r>
            <a:r>
              <a:rPr lang="en-US" sz="3600" kern="0" dirty="0">
                <a:latin typeface="Arial" panose="020B0604020202020204" pitchFamily="34" charset="0"/>
                <a:ea typeface="Times New Roman" panose="02020603050405020304" pitchFamily="18" charset="0"/>
                <a:cs typeface="Arial" panose="020B0604020202020204" pitchFamily="34" charset="0"/>
              </a:rPr>
              <a:t>He wants to stay on the mountain. That is the instinct of the shallow soil: to build a dwelling around the feeling.</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895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C80D-CA42-DA0B-C6CB-B98E8D98AD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A49F731-8435-EDBF-3C1E-87A04463F16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324CABF6-5D64-8DA5-9BB2-3CD0A4F4E111}"/>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A43CF24-250E-39FC-126E-AFEF9FBD9FEB}"/>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A04AACB0-8E2A-F4B5-BC78-2FD0B7790D6F}"/>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F6139D6A-B2C5-370A-80A0-81143EB5AFDE}"/>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233AA3E8-ED52-D2C7-A460-2EEEC91034FF}"/>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24591F73-A646-75AF-8A5A-30A174A5DEDB}"/>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9CA4C0E-4B0C-44D1-CD1A-E4B225F52F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25715F93-1AD3-1EA1-D398-BF73E9977CD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1014484-FED4-E633-7E72-3DCC7272E6D5}"/>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8E621F7E-2123-9224-31B6-4DADD21DC84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28EABE57-9A7A-6D60-AD34-541378AA37C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30C88634-B662-C5F0-EE7C-8E68902DC41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9955740-10C0-9C6D-AD4B-C88DEDB4E15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6628555-1A19-AAC1-FC53-06A62ACE8BE8}"/>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33A1BAA-409E-036E-E17C-A154559D5BF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2E2B9B37-7D83-9D06-D41A-2D62DAA02249}"/>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22634AB-F0F9-5CD6-5F40-85DF44ED67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5AF077E4-7FB6-075C-F6C6-3976E6DA8B64}"/>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80CB2AD-20A8-46D3-5E15-3D1BFC1FD366}"/>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1DD4683-4B83-A0D3-DF41-A7A7D33446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91BACFFD-A2F5-7562-EC7D-6B524E7FDFF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2F071986-F225-0D54-306F-3FDDA65E223C}"/>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C70CCEA0-ED6D-2BEB-6743-D76F801CDD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50BA4186-2651-38D6-BB8E-6297C2F1F09B}"/>
              </a:ext>
            </a:extLst>
          </p:cNvPr>
          <p:cNvSpPr txBox="1"/>
          <p:nvPr/>
        </p:nvSpPr>
        <p:spPr>
          <a:xfrm>
            <a:off x="609600" y="1638300"/>
            <a:ext cx="10524918" cy="5808128"/>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The Peril of Mistaking a Moment for a Foundation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Jesus does not let him stay. He leads them back down the mountain, into the valley, where a child is suffering and a father is desperate.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glory was real, but it was not given so that Peter could live on a peak. It was given to prepare him for the valley.</a:t>
            </a: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7741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2107F-FB70-FE05-69FF-AAE4133C23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8E680C-D9BF-130B-87DA-5C057D54F94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5C54B8A-2D00-09C6-A7CC-029AD7F5F228}"/>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486D245E-E1C9-F152-5B28-959921B96DC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B72FCFE-4D28-2D38-D691-72FBCFC26EF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0A49CD46-650D-F166-C597-BDC5C8AC1AD6}"/>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71B23095-4B53-E7F0-45DA-6E6172B09F1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A9200D1-C128-7AF4-CDC4-469CFFB9ECB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2F88057-4967-33DE-C3DB-54F28EFEA2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C0194326-15DD-953E-6645-BD0339C5828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73739271-24A8-624A-D842-E1C1B2C08102}"/>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6881772-C31A-E038-4D31-861AF38C259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652A29FA-6538-1B47-3EEA-F6173E16B7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1B77702C-9F65-C232-D887-87D247B9DD62}"/>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954B32-34CB-9ADD-7C41-E845895CCCB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DE5AD07A-3A58-726A-BE31-D775E328C3A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4449FD7-FD49-D50A-78DB-668D16D98FBA}"/>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BA47EEB-DD30-867A-4828-931A1E9BC0B4}"/>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1C4FE93-2AA1-7F20-2134-14A44389E2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658C236-A9DC-D18B-96B5-1A989EF6E0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AC2A1807-3E12-B288-5A72-BCC410CCC2DC}"/>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D3810E5A-7082-FB32-506D-8EE0CA451C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95BFD910-4066-4900-B362-750A91E8291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37FE8AC-87E8-622D-68F7-D75AF618462F}"/>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E276CD7-105D-A119-1A6C-2323FB9212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59BCF2EF-0002-BE6C-1503-BDE515DCE555}"/>
              </a:ext>
            </a:extLst>
          </p:cNvPr>
          <p:cNvSpPr txBox="1"/>
          <p:nvPr/>
        </p:nvSpPr>
        <p:spPr>
          <a:xfrm>
            <a:off x="533400" y="1866900"/>
            <a:ext cx="10601118" cy="7675627"/>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 The Root That Was Missing.</a:t>
            </a:r>
          </a:p>
          <a:p>
            <a:pPr>
              <a:lnSpc>
                <a:spcPct val="107000"/>
              </a:lnSpc>
              <a:spcAft>
                <a:spcPts val="800"/>
              </a:spcAft>
            </a:pPr>
            <a:r>
              <a:rPr lang="en-US" sz="3600" kern="0" dirty="0">
                <a:latin typeface="Arial" panose="020B0604020202020204" pitchFamily="34" charset="0"/>
                <a:ea typeface="Times New Roman" panose="02020603050405020304" pitchFamily="18" charset="0"/>
                <a:cs typeface="Arial" panose="020B0604020202020204" pitchFamily="34" charset="0"/>
              </a:rPr>
              <a:t>Some fell on stony places, where they did not have much earth; and they immediately sprang up because they had no depth of earth. 6 But when the sun was up they were scorched, and because they had no root they withered away. </a:t>
            </a:r>
            <a:r>
              <a:rPr lang="en-US" sz="3600" b="1" kern="0" dirty="0">
                <a:latin typeface="Arial" panose="020B0604020202020204" pitchFamily="34" charset="0"/>
                <a:ea typeface="Times New Roman" panose="02020603050405020304" pitchFamily="18" charset="0"/>
                <a:cs typeface="Arial" panose="020B0604020202020204" pitchFamily="34" charset="0"/>
              </a:rPr>
              <a:t>(Matthew 13:5–6)</a:t>
            </a: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A. Notice the Order: It Sprang Up Before It Sank Down</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It was fast. It was visible. It was impressive. </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53149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495BC-1A23-1E2C-30DE-5928BBC703C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78C004-914F-1B89-1749-3A474814ED4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2B0B8FF2-58C5-E81C-96AE-AEF76FC7C7EA}"/>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CA23CE01-8945-93F4-461C-2D72B49F3AAB}"/>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7088BAE-C6B9-5CEB-9B9B-27144FF810E9}"/>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A2B72B98-226E-7137-8369-179E99685BDB}"/>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13FBCA9-8A77-5CE1-9C52-47FF0FEB512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E5947E3D-B05F-26B1-B6F6-EADC32DB7497}"/>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05B4713-A906-328A-76D5-C03CC696F0E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D8E9653C-3800-D1F8-A435-75BD9D409DC0}"/>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E8BE75D-1FAF-23BB-0FBF-011EB2276589}"/>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70587E5E-5F97-FDF2-6B9D-47FAB405D23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864D478-4947-B259-17CD-6121322B3AE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3FBC7B00-7C60-D65E-0DB4-1F2511AFF6F4}"/>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0E517E4-7EB7-B7CB-E8CC-CF29DCC535D9}"/>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35FA3A87-9392-9F63-EC69-31D2DD6F783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97372CB6-2FC0-896D-497E-C8057C0DA626}"/>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DD7BA2CF-B28C-DDFC-9C2B-431FDA9ED0E4}"/>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B6FAB23-C380-2EAB-7213-AEA88D3E48A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5CABC66D-7165-18C7-7A77-F1265657789C}"/>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816E1D4F-8286-DB33-AA54-883789D26D64}"/>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9CB6614-A4B7-87D4-ED97-F3F2237499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0430A7-46C2-FA68-4994-3861D2F59CB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4DD8378-F835-029C-9C18-F2418215D630}"/>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2D3E39A-867E-3B46-E166-6B57EE1A6B2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C26328A-C4FC-18C7-71B4-FCF10B7B1D73}"/>
              </a:ext>
            </a:extLst>
          </p:cNvPr>
          <p:cNvSpPr txBox="1"/>
          <p:nvPr/>
        </p:nvSpPr>
        <p:spPr>
          <a:xfrm>
            <a:off x="609600" y="1714500"/>
            <a:ext cx="10697710" cy="581248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A. Notice the Order: It Sprang Up Before It Sank Down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But they had no deepness of earth." The speed was not a sign of strength.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speed was a symptom of shallowness.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We are a generation that measures spiritual health by what is visible: how fast, how loud, how emotional, how public. </a:t>
            </a:r>
          </a:p>
        </p:txBody>
      </p:sp>
    </p:spTree>
    <p:extLst>
      <p:ext uri="{BB962C8B-B14F-4D97-AF65-F5344CB8AC3E}">
        <p14:creationId xmlns:p14="http://schemas.microsoft.com/office/powerpoint/2010/main" val="172183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1B5A-1953-95D7-5C93-F5A2EE367D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8CE2BD-C095-7263-9959-5B003A501B5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3FA6DA8A-269B-FFD6-CB59-A51EBD56765C}"/>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B549558-C6BF-C76E-E1A0-40776BD90F5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7EF52C0E-29B0-2FBD-F31C-A42F08480E17}"/>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7F0DFFC-7A50-C17A-ADA6-5EC186BBFD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92BDAC0-C76A-1F10-BF8A-D6CE50B07FC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C28B-8077-A2B7-E954-4C5120C2A43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AF1DD8F6-FC54-4404-3A36-27B5A8739A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156DC712-987E-D971-EC7B-30757EC7687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9550E47A-D7DC-FFE7-134F-4F4D6764B17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AE71AFF-8103-6EE3-12D3-74A326E0F49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2ABB254-87E7-E6A5-AD49-C147C396B3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3CAF0539-0DA9-7D7F-BD36-9592E0EBAA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FF29D1-284F-5DAE-60A3-F2F50EDD7B0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9CF3AB0-8C8B-3F92-027E-86FA7939665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CB0962C9-626F-AD7D-C7E1-A3AA6FB3182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7BD756F-2C4E-0683-6258-D2620F624E8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165285B-E2CF-B4FD-56E3-157976EBAE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39D92ADF-86E3-0C72-18B2-F26E66C67F8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2FE6CF62-D5E4-D592-A5D8-02E4F468C766}"/>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2B550D99-D938-FC30-9175-4164AC4898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8F534C0-23E5-8C7A-AEF9-6602E9CCDF1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6D1CA2D-08D9-6A79-C0A9-8EE20939E7F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6D12A-6A9C-391A-93CA-06ADFE3A80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7534A53D-8C2E-37DA-66AA-430E7E127B92}"/>
              </a:ext>
            </a:extLst>
          </p:cNvPr>
          <p:cNvSpPr txBox="1"/>
          <p:nvPr/>
        </p:nvSpPr>
        <p:spPr>
          <a:xfrm>
            <a:off x="373601" y="342900"/>
            <a:ext cx="10760917" cy="1337417"/>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The Tender Ground Over a Hard Rock</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5410DB22-2067-4FC4-9E73-AE0DFFE6F2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581" y="1014731"/>
            <a:ext cx="10704857" cy="6092184"/>
          </a:xfrm>
          <a:prstGeom prst="rect">
            <a:avLst/>
          </a:prstGeom>
        </p:spPr>
      </p:pic>
      <p:sp>
        <p:nvSpPr>
          <p:cNvPr id="6" name="TextBox 5">
            <a:extLst>
              <a:ext uri="{FF2B5EF4-FFF2-40B4-BE49-F238E27FC236}">
                <a16:creationId xmlns:a16="http://schemas.microsoft.com/office/drawing/2014/main" id="{82E0BA8D-A446-5F6C-9AFA-1792A5DDB2D3}"/>
              </a:ext>
            </a:extLst>
          </p:cNvPr>
          <p:cNvSpPr txBox="1"/>
          <p:nvPr/>
        </p:nvSpPr>
        <p:spPr>
          <a:xfrm>
            <a:off x="625770" y="7476479"/>
            <a:ext cx="10584325" cy="2308324"/>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In Galilee this was a thin layer of earth lying over a shelf of limestone bedrock. On top, the soil looked rich and dark. Everything looked right on the surface.</a:t>
            </a:r>
            <a:endParaRPr lang="en-CA"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183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238DC-9309-59A1-2EF3-9C5E26B007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91C097-3F9A-0695-1002-E1028EB8B7D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77F37FB-BB72-9A73-E8CE-0D4A1604041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1032DCEA-137C-01AC-85E1-3AA1E2B6D5E8}"/>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692B74C-BCEA-086C-5621-26103650A17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51B2867B-4F48-4135-7820-C1A7FA0F5AA3}"/>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846F40F2-9E4F-361A-7D5B-8AD60937B60F}"/>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C9C98BC-50CA-7462-C2B7-66FACD09067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FF49FAE0-0661-9888-00EC-B343D88A40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269D8DC-904B-B875-2C30-D582F6B57654}"/>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ACA1BFFB-B246-E794-AE3F-E6AF15F6A358}"/>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EA7FE18-C02C-06AB-402D-C759E451160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5B97F5E-8494-67E2-0E86-FD0553655744}"/>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A6D83040-59DA-9A70-EDF9-7AACBF2668F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08DEEF2-6C73-9479-181E-30395AF1D7E9}"/>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48C4DB3-0AE0-6176-08FD-C283888FA89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0B2E6E3-A044-5F07-C19A-34679A0AD0E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29497481-9F24-8AC6-F0F2-D398CE3C4C7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4488FFC0-DCF7-D802-4337-588EC8FBDC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3339B63-D77B-62A5-7205-64B0F3278305}"/>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0C8E04B-FA81-E507-9C41-6F202E67FED0}"/>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C69F629B-ABC8-F063-46FC-738BCDFFA1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A8471DBB-88EA-2E5F-5DC5-3DC7A9FECED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E80A4440-C744-D5E2-56EB-C5456EEF0F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9A1814F7-3106-3BE4-7A04-DF917388C8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3E2FC6C3-334B-0E82-00DA-B9616A3D69A6}"/>
              </a:ext>
            </a:extLst>
          </p:cNvPr>
          <p:cNvSpPr txBox="1"/>
          <p:nvPr/>
        </p:nvSpPr>
        <p:spPr>
          <a:xfrm>
            <a:off x="609600" y="800100"/>
            <a:ext cx="10524918" cy="868507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What Scripture Says About Roots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Psalm 1:3. </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Notice: planted, near the water, fruit in season. Not instant fruit. Seasoned fruit.</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Jeremiah 17:7–8</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rooted tree still experiences the heat. The promise is not the absence of heat, but the absence of fear in the heat, because the roots are in the river.</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Colossians 2:6–7. </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Receiving is the beginning. Walking and being rooted is the continuation. </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Never lets receiving be the end of the story.</a:t>
            </a:r>
          </a:p>
        </p:txBody>
      </p:sp>
    </p:spTree>
    <p:extLst>
      <p:ext uri="{BB962C8B-B14F-4D97-AF65-F5344CB8AC3E}">
        <p14:creationId xmlns:p14="http://schemas.microsoft.com/office/powerpoint/2010/main" val="2375618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7D19-50F6-9C3F-FD74-CFCD2602C6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8076C0-85E4-620E-EE26-5A82239F8C6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BEDAEF7-91C1-EF01-07F9-F63998260B6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8FD3FC0-30E1-8EE9-D802-F9F907F3D9C1}"/>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7B07F3E-61EC-6A1D-05CB-69B2DB1D163C}"/>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DCB3EBF9-CBD7-B358-3AD0-5528CE55BF24}"/>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58FB4B3-03C1-FDFC-9318-C11B90258C36}"/>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B8C7D5BD-718B-96C2-0904-171CCF19252B}"/>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17E68673-3EF5-5799-FBE1-1E29B899FF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6A9CE16-30FF-9458-C3A1-DAC5E471B8E7}"/>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9A6EEA6-BBE3-9A7E-D95B-A1E81B232E3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D27612A4-68FD-03F4-3753-2C33196BCDF7}"/>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DA40B2A6-65E0-2559-7F7C-79FFA0FA60B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0288899-0F8B-4D0A-8FBB-5FDEEEE4D41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A5D09F8F-EBA8-66F9-D923-CCE4E767569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695CC7E9-8E74-E456-DC71-F9BC3A53742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29BF2565-0661-7E2E-8A8A-0AB3D4A1FD1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4C922395-FC88-8B3E-4D52-5F76796DBAE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6E7BFB1-A48F-F6D7-C086-F80E72D2D6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504154D-8F3B-E588-AC15-5E44204E8348}"/>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CDCC880-5C78-84F2-961F-A228C46C2B5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2CA3F3F-13B1-F909-992A-06161BA7FD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BA98EE4-0B28-9CCD-401E-452CE4E66B7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2CDF311-4211-A1AD-8052-0D2E33C8FE50}"/>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524321E-BDF9-FDA9-E4E6-6B93C03161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88D81EC-96BD-5D1F-2120-848FAF0E6512}"/>
              </a:ext>
            </a:extLst>
          </p:cNvPr>
          <p:cNvSpPr txBox="1"/>
          <p:nvPr/>
        </p:nvSpPr>
        <p:spPr>
          <a:xfrm>
            <a:off x="533400" y="419100"/>
            <a:ext cx="10732756" cy="979445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The Heat Reveals</a:t>
            </a:r>
          </a:p>
          <a:p>
            <a:pPr>
              <a:lnSpc>
                <a:spcPct val="107000"/>
              </a:lnSpc>
              <a:spcAft>
                <a:spcPts val="800"/>
              </a:spcAft>
            </a:pPr>
            <a:r>
              <a:rPr lang="en-US" sz="3600" kern="0" dirty="0">
                <a:latin typeface="Arial" panose="020B0604020202020204" pitchFamily="34" charset="0"/>
                <a:ea typeface="Times New Roman" panose="02020603050405020304" pitchFamily="18" charset="0"/>
                <a:cs typeface="Arial" panose="020B0604020202020204" pitchFamily="34" charset="0"/>
              </a:rPr>
              <a:t>Yet he has no root in himself but endures only for a while. For when tribulation or persecution arises because of the word, immediately he stumbles.</a:t>
            </a:r>
          </a:p>
          <a:p>
            <a:r>
              <a:rPr lang="en-US" sz="3600" b="1" kern="0" dirty="0">
                <a:latin typeface="Arial" panose="020B0604020202020204" pitchFamily="34" charset="0"/>
                <a:ea typeface="Times New Roman" panose="02020603050405020304" pitchFamily="18" charset="0"/>
                <a:cs typeface="Arial" panose="020B0604020202020204" pitchFamily="34" charset="0"/>
              </a:rPr>
              <a:t>(Matthew 13:21)</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A. The Sun Is Not the Enemy. It Is the Examiner.</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sun did not kill the seed. The same sun that scorched the shallow plant made the deep plant flourish. </a:t>
            </a:r>
          </a:p>
          <a:p>
            <a:pPr marL="571500" indent="-571500">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Heat is not the cause of the withering; heat is the revealer of what was already true underneath.</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"Yet hath he not root in himself." The trouble was never first the trial. The trouble was the missing root. The trial only exposed it.</a:t>
            </a:r>
          </a:p>
        </p:txBody>
      </p:sp>
    </p:spTree>
    <p:extLst>
      <p:ext uri="{BB962C8B-B14F-4D97-AF65-F5344CB8AC3E}">
        <p14:creationId xmlns:p14="http://schemas.microsoft.com/office/powerpoint/2010/main" val="1566802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E032E-3D60-3E92-692E-08943D86C75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B8AD9FD-E47D-3705-9C0D-211B356C10B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C42E1CA5-B909-AA00-3020-FB4308F70594}"/>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2D00754A-0F74-82D8-15CA-4C4BBEA50836}"/>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50FE16B-7616-32F6-A3D4-0C91C906C83F}"/>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8772626-A205-F438-489C-D80102B9D98E}"/>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9A71C451-F90F-B095-4980-3540A0B46A1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EF67299-FDCB-3579-052A-DA03F999E83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A9EE80C-17BA-84A8-BD8F-F1F265AD18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EFEA9B2-E48C-874D-622C-BC5EF2A05D5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45BC9E3B-1DE7-D3A7-C68F-80AF4348F19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7C7BB3F2-CD8B-1349-3DB6-05D84AFB23B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B2700C7-DB6B-F9EE-4BA7-102FEEA0480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E509BEB-783B-C439-013E-6C9416FF46A4}"/>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27F04C9-5A0C-2C97-300A-802FDFB7230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93781F38-65AC-F461-7D6F-27608AEE923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1A39F1DA-C615-355B-549F-03202C11AEE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0B0C90FB-F39A-AFE8-5822-DDEA974B6319}"/>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88AB081F-58A2-61C3-47CE-9CFAE911E9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500146D7-A6D1-CC0C-154F-45C009141EC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666C07E1-6706-BEA4-B56A-5EB4CE9100A0}"/>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B4D30E69-1536-D084-892A-80F7103A6CA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3B3DB446-2BBA-3E56-FED6-CAE7368BBFCC}"/>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F84599B-6FAC-270D-4700-4A2DA10D7E7D}"/>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28F63B0-470A-AE37-F11B-9D03057DF1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D605CAD4-7677-F45B-0020-B34B5CA46B45}"/>
              </a:ext>
            </a:extLst>
          </p:cNvPr>
          <p:cNvSpPr txBox="1"/>
          <p:nvPr/>
        </p:nvSpPr>
        <p:spPr>
          <a:xfrm>
            <a:off x="533400" y="1638300"/>
            <a:ext cx="10732756" cy="6507872"/>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The Heat Reveals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Heat Arrives: Many Times Quietly and Ordinarily</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We often imagine the heat as something dramatic:  But for most of us, the heat arrives in plainer clothes.</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The friction of daily life. </a:t>
            </a:r>
          </a:p>
          <a:p>
            <a:pPr marL="571500" indent="-571500">
              <a:buFont typeface="Wingdings" panose="05000000000000000000" pitchFamily="2" charset="2"/>
              <a:buChar char="Ø"/>
            </a:pPr>
            <a:r>
              <a:rPr lang="en-US" sz="3600" kern="0" dirty="0">
                <a:latin typeface="Arial" panose="020B0604020202020204" pitchFamily="34" charset="0"/>
                <a:ea typeface="Times New Roman" panose="02020603050405020304" pitchFamily="18" charset="0"/>
                <a:cs typeface="Arial" panose="020B0604020202020204" pitchFamily="34" charset="0"/>
              </a:rPr>
              <a:t>The marriage that is harder than you thought.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Ø"/>
            </a:pPr>
            <a:r>
              <a:rPr lang="en-US" sz="3600" kern="0" dirty="0">
                <a:latin typeface="Arial" panose="020B0604020202020204" pitchFamily="34" charset="0"/>
                <a:ea typeface="Times New Roman" panose="02020603050405020304" pitchFamily="18" charset="0"/>
                <a:cs typeface="Arial" panose="020B0604020202020204" pitchFamily="34" charset="0"/>
              </a:rPr>
              <a:t>The job that drains you. </a:t>
            </a:r>
          </a:p>
        </p:txBody>
      </p:sp>
    </p:spTree>
    <p:extLst>
      <p:ext uri="{BB962C8B-B14F-4D97-AF65-F5344CB8AC3E}">
        <p14:creationId xmlns:p14="http://schemas.microsoft.com/office/powerpoint/2010/main" val="1304944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E22B3-00A9-8252-9806-370750E246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F33F71-9D18-CD4E-5F00-F264E571ACD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A9B0A221-80BE-D64E-EB77-9C36100EE80F}"/>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CF0C79F-B4BB-2B47-9DFC-0F72820CA38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C00EFBDC-835B-19D0-3862-0B577E7A0CE0}"/>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2CC9A709-FA14-F6E3-2567-F226E64E6466}"/>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C6CA8963-8EF7-7049-9245-C29C22AF7DD2}"/>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7F7016C3-7987-EBE9-B969-A44967842C1F}"/>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50A28868-8FC4-5570-9839-09E723F346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FE16BBD-6848-4AFA-06F9-F20FDC135B5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305CC5AD-B198-A8DF-20AF-0BFC35CD9548}"/>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6DEE412-0F69-8120-9284-5F8723E1472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D192E6E0-0D58-C002-96F7-30728F8E44F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79F2746D-0D4F-DD69-30B6-B66F5E6F30B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C282297D-5EF2-EB38-D4A8-F539D07C7F7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F7547352-B731-82D2-DD99-CFC816BFF77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3BB01176-A6D7-5DBF-A0C3-E695B55A089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AB2629C7-4C0E-7F91-DF42-458EC7B5015E}"/>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C658A479-A885-321D-4B48-EE23E8F820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0B4924C0-E39C-40A8-84FE-B69A2C626B2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6BECD810-B022-8339-C21F-A19DE757DE2D}"/>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F504440-13D1-85D4-B7FA-A6E90E33BC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BFD6EEE3-7DD1-E4D2-85DF-DB8D03FAD81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FEE892A4-9840-E08C-0102-A3A4F8D744A9}"/>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A6977CE-04CD-4478-E5AB-C86D13EE2D1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A6815CD-D4FB-60B0-6740-17DD7561001B}"/>
              </a:ext>
            </a:extLst>
          </p:cNvPr>
          <p:cNvSpPr txBox="1"/>
          <p:nvPr/>
        </p:nvSpPr>
        <p:spPr>
          <a:xfrm>
            <a:off x="609600" y="1066924"/>
            <a:ext cx="10656556" cy="7023076"/>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The Heat Reveals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friction of daily life. </a:t>
            </a: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child who will not listen.</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lingering disappointment.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door that closed.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promotion that went to someone else.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prayer you prayed for years that was never answered the way you asked.</a:t>
            </a:r>
          </a:p>
        </p:txBody>
      </p:sp>
    </p:spTree>
    <p:extLst>
      <p:ext uri="{BB962C8B-B14F-4D97-AF65-F5344CB8AC3E}">
        <p14:creationId xmlns:p14="http://schemas.microsoft.com/office/powerpoint/2010/main" val="2512301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5394D-71BA-7078-88EB-F245F52228B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684170-CA56-A2AD-E2AD-16EF2D6B303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FDA6303-2847-5312-F428-F6627387CB0A}"/>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7F5F41F-9799-B7E8-E5E3-FC31F6E98CCF}"/>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BA7F8A5-8ECD-6C8F-B55B-7CE23B4E5604}"/>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8846506-5B17-E353-3745-5DAC83932678}"/>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0BD59277-1C1C-EDA6-6ABE-0F600CA3856C}"/>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AB2B7A56-3413-D6E2-A0FA-B05DD52842A5}"/>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BC308C5F-6B53-F813-453B-A072FD5B9E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33A21952-3F0A-95EF-9039-246CF6BE1171}"/>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9758C12A-B8A3-6E16-348F-8F713B94A0EB}"/>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F44E7AFE-4434-99D4-1D08-35C1C6C1317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1E0BF4D9-4F1D-DB23-4447-D0C2C78978B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17523DCE-C0F2-F95D-3188-2D6195A71CDC}"/>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17312899-FC34-C646-2C74-F4018B4039D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3E1B7D09-AE88-FE7B-FC4E-85BD1846AB1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E4142012-5B6C-3FC8-1992-790E2B4A9B39}"/>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DAB7FD79-1E26-6A01-F11C-680FC72055B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CCE3AA8D-BD62-A14D-8843-A8A66804EB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AE413F43-9225-84A6-0A1C-80564A65D8B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56C6569F-3624-2A14-F841-EAEECA3505DD}"/>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61D8C8EC-15F1-ADB2-A360-E8AE54EF1E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7EE65EB-A133-28CB-1E5A-EE87DED06E7C}"/>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C397751-2F7C-4E9C-7C00-BE0E1CED9B89}"/>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8EA159C-3DD0-2EF0-8AB7-A409437140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48398193-84FF-0B88-1B7B-A9E0118BCFDA}"/>
              </a:ext>
            </a:extLst>
          </p:cNvPr>
          <p:cNvSpPr txBox="1"/>
          <p:nvPr/>
        </p:nvSpPr>
        <p:spPr>
          <a:xfrm>
            <a:off x="685800" y="1562100"/>
            <a:ext cx="10580356" cy="5361083"/>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The Heat Reveals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friction of daily life. </a:t>
            </a: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whisper of doubt.</a:t>
            </a:r>
          </a:p>
          <a:p>
            <a:r>
              <a:rPr lang="en-US" sz="3600" kern="0" dirty="0">
                <a:latin typeface="Arial" panose="020B0604020202020204" pitchFamily="34" charset="0"/>
                <a:ea typeface="Times New Roman" panose="02020603050405020304" pitchFamily="18" charset="0"/>
                <a:cs typeface="Arial" panose="020B0604020202020204" pitchFamily="34" charset="0"/>
              </a:rPr>
              <a:t> </a:t>
            </a: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quiet weight of unanswered prayers. </a:t>
            </a:r>
          </a:p>
          <a:p>
            <a:pPr marL="571500" indent="-571500">
              <a:buFont typeface="Wingdings"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long season of silence when heaven seems to say nothing, and you begin to wonder if anyone is there.</a:t>
            </a:r>
          </a:p>
        </p:txBody>
      </p:sp>
    </p:spTree>
    <p:extLst>
      <p:ext uri="{BB962C8B-B14F-4D97-AF65-F5344CB8AC3E}">
        <p14:creationId xmlns:p14="http://schemas.microsoft.com/office/powerpoint/2010/main" val="1718491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8458F-5409-F7AA-21F6-3EC16AB9AB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66DADC-838B-7B51-6AAB-DB74BF9086D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0618C6FC-90A6-262A-87C1-63FBC238B9F4}"/>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1211C3F3-0334-AD13-90C4-567D94F6B9CB}"/>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2F2D764F-5C3A-72B2-A9FB-F412176C109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000B18FD-AFD9-FAC0-D25F-371300387137}"/>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44746B5-677D-496E-114A-87565E122528}"/>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0522C093-15F8-FDF3-E685-7F94BBCF7847}"/>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A8050F38-D100-0783-F54D-608C668E96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C4364628-9F27-CF15-193D-377B630E9A95}"/>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8CA875E-110D-792C-9BFE-A777EDB7DAD5}"/>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4D3A35F-801C-7790-D529-499E8952B231}"/>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C15F6907-219F-D0F9-0CE9-3440EE21E2D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27E9A8F9-E634-079E-4C69-5CE2E4BF68CF}"/>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12792650-D391-3159-DF1E-6795A0CFCD9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92D3F59-D936-7E6F-CA16-C3528BD298C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C05412A-A0CD-4446-CB79-80BC9D7FC418}"/>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419873EC-96D8-4BD1-8E80-2FDD1729DCA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10F6A2BC-FC42-242C-0B21-FB57216EDF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C100002-6396-B273-13D7-AC514F0DCCF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CA5E6C6-C7A6-2D0B-5503-6A7171B69040}"/>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E4F1C87F-00B6-51B6-2113-6A70431ADA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44BD8DD3-E195-02D9-CFA1-DBC62C3EE31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F1D1466E-D144-9DB3-3FCE-931A42D614A9}"/>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3A7EDBF2-2C2B-CC0F-B373-7C46041279B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9045E79-B8B0-1E0B-A82D-F3FE5BF5870B}"/>
              </a:ext>
            </a:extLst>
          </p:cNvPr>
          <p:cNvSpPr txBox="1"/>
          <p:nvPr/>
        </p:nvSpPr>
        <p:spPr>
          <a:xfrm>
            <a:off x="609600" y="1485900"/>
            <a:ext cx="10656556" cy="591508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The Heat Reveals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friction of daily life. </a:t>
            </a: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Pressure because of the Word.</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coworker who mocks.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family that does not understand.</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cost of standing for what Scripture says when the culture says otherwise.</a:t>
            </a:r>
          </a:p>
        </p:txBody>
      </p:sp>
    </p:spTree>
    <p:extLst>
      <p:ext uri="{BB962C8B-B14F-4D97-AF65-F5344CB8AC3E}">
        <p14:creationId xmlns:p14="http://schemas.microsoft.com/office/powerpoint/2010/main" val="495237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6D827-85FF-6E50-D220-20909B2F1F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C119FD-EA41-59BA-7DF9-0992ACB4962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DF210A52-8A11-605E-1CE0-FF7007A55EE7}"/>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86FFE0EB-E7B0-D9B0-D2F8-26900D7115D4}"/>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894C114-DBBD-4DF9-D7CB-6491FF206CDC}"/>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F07AD238-0D3A-C8F1-EA2D-52B86C6D7CFF}"/>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AF41A49A-2B52-08EA-F01A-A0E263ED8FF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6F4341DE-016C-06B0-DB4A-1C3D7C73E090}"/>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93D9C09F-DC81-11B4-09CB-25E55DF2A6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3A5F97D5-17BC-1557-43B8-CABF2486B6C8}"/>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47FE94A-F09C-CBAF-5501-73EE48464C0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47518CEB-1901-35B4-76D3-B87D03C049A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FAC56639-A886-4793-3D1E-D4D625C9DD3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5C7C310-5F04-4ED4-DE00-958EB692851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F7C77DA9-06E7-E9D3-B452-7360B24C100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6210DB68-37F3-3F96-06E6-4A10290CCDD4}"/>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AF629720-6260-47D7-514B-41E2D7C3907D}"/>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9E05E20D-D281-C40A-83F9-EC894751EB4C}"/>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1B6500F2-7A93-4519-EA32-E542092132C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9546CC0-9F30-5FBE-7395-D15CB79756C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43FB2DA-7106-2760-F2D5-AA1B6B3D4D3F}"/>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15AA5897-3E9D-1310-4373-D497A50A83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1710C26-8120-D5EF-FAFA-51CF400B8E2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5BA5623A-B0AA-344B-152E-0000CDB6500B}"/>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8A1A268-142D-AFC8-61FD-12A8D606138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0A7066BC-2E3E-8857-EBE0-FDF421B26EEF}"/>
              </a:ext>
            </a:extLst>
          </p:cNvPr>
          <p:cNvSpPr txBox="1"/>
          <p:nvPr/>
        </p:nvSpPr>
        <p:spPr>
          <a:xfrm>
            <a:off x="533400" y="1409700"/>
            <a:ext cx="10732756" cy="5292924"/>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A Faith With No Root Reacts to Every Change in Temperature</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A rootless faith is a reactive faith. It rises and falls with circumstance.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"by and by he is offended." </a:t>
            </a:r>
            <a:r>
              <a:rPr lang="en-US" sz="3600" kern="0" dirty="0">
                <a:latin typeface="Arial" panose="020B0604020202020204" pitchFamily="34" charset="0"/>
                <a:ea typeface="Times New Roman" panose="02020603050405020304" pitchFamily="18" charset="0"/>
                <a:cs typeface="Arial" panose="020B0604020202020204" pitchFamily="34" charset="0"/>
              </a:rPr>
              <a:t>The Greek word is </a:t>
            </a:r>
            <a:r>
              <a:rPr lang="en-US" sz="3600" kern="0" dirty="0" err="1">
                <a:latin typeface="Arial" panose="020B0604020202020204" pitchFamily="34" charset="0"/>
                <a:ea typeface="Times New Roman" panose="02020603050405020304" pitchFamily="18" charset="0"/>
                <a:cs typeface="Arial" panose="020B0604020202020204" pitchFamily="34" charset="0"/>
              </a:rPr>
              <a:t>skandalizo</a:t>
            </a:r>
            <a:r>
              <a:rPr lang="en-US" sz="3600" kern="0" dirty="0">
                <a:latin typeface="Arial" panose="020B0604020202020204" pitchFamily="34" charset="0"/>
                <a:ea typeface="Times New Roman" panose="02020603050405020304" pitchFamily="18" charset="0"/>
                <a:cs typeface="Arial" panose="020B0604020202020204" pitchFamily="34" charset="0"/>
              </a:rPr>
              <a:t>, the root of our word scandal. </a:t>
            </a:r>
          </a:p>
          <a:p>
            <a:pPr>
              <a:lnSpc>
                <a:spcPct val="107000"/>
              </a:lnSpc>
              <a:spcAft>
                <a:spcPts val="800"/>
              </a:spcAft>
            </a:pPr>
            <a:r>
              <a:rPr lang="en-US" sz="3600" kern="0" dirty="0">
                <a:latin typeface="Arial" panose="020B0604020202020204" pitchFamily="34" charset="0"/>
                <a:ea typeface="Times New Roman" panose="02020603050405020304" pitchFamily="18" charset="0"/>
                <a:cs typeface="Arial" panose="020B0604020202020204" pitchFamily="34" charset="0"/>
              </a:rPr>
              <a:t>It means to stumble, to be tripped up, to take offense at God Himself. </a:t>
            </a:r>
          </a:p>
        </p:txBody>
      </p:sp>
    </p:spTree>
    <p:extLst>
      <p:ext uri="{BB962C8B-B14F-4D97-AF65-F5344CB8AC3E}">
        <p14:creationId xmlns:p14="http://schemas.microsoft.com/office/powerpoint/2010/main" val="4179263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88D1-1651-A09B-EA9C-E89D61716D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78BD3E-1785-D7CE-CDF0-143F2BE2D53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C551756C-F5B4-99CC-6D9C-AC2A038385B0}"/>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471C1B2A-3488-8705-70B2-E58DDC93F2A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B32A78D-B85E-CE5E-353C-2AB115149C3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3C6E6E6D-59C2-042D-5ED9-BC7222FF6101}"/>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7BBF8E88-61D2-14D7-F76C-509BD80C5F51}"/>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9DCE576-C1CF-2DBF-FC9A-88EEC8EBE90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5498A89-D310-83E0-3DAA-C40C2A00FCB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F5441D73-0574-3EC4-D570-357D8F7846D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BB068B5C-ADFA-5124-D741-F38EC2109DA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CC49D535-B9EC-F13B-FB0C-380D3E4E1F1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64545370-C134-1666-54F2-527EE379335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E8FC237B-5D11-367E-CE0E-07827DDC98E2}"/>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685AD3C6-162E-85F2-4025-12596E9ED9E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D393444-3408-CFDE-F1A5-896B4EBA0A8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47AE27F1-EDE7-97CD-5450-18408F3B2F4E}"/>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02B1B80D-0A3A-605B-401D-EA67562FB14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47C8549F-2E38-4799-F56D-9370137ACFD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F85BD721-11FF-43B1-6437-05F3CB2A2D4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FC5BAAC5-D2F9-5E68-C3AC-B27FF8CA943E}"/>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C00C4DE7-97FA-106B-67BB-4F60370122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16E82391-BF9F-CBDF-F364-A4DEA708AF5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54F54DD5-DEA9-32B8-F699-47DC38E1F707}"/>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7126AE0-3127-E575-04C2-CD70A4249C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703F3D0E-5CB7-7827-C7A0-8E1BB2BFDDD3}"/>
              </a:ext>
            </a:extLst>
          </p:cNvPr>
          <p:cNvSpPr txBox="1"/>
          <p:nvPr/>
        </p:nvSpPr>
        <p:spPr>
          <a:xfrm>
            <a:off x="533400" y="1866900"/>
            <a:ext cx="10732756" cy="5292924"/>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A Faith With No Root Reacts to Every Change in Temperature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shallow soil does not usually fall because of a great sin. It falls because it is offended at the way God is handling its life.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kern="0" dirty="0">
                <a:latin typeface="Arial" panose="020B0604020202020204" pitchFamily="34" charset="0"/>
                <a:ea typeface="Times New Roman" panose="02020603050405020304" pitchFamily="18" charset="0"/>
                <a:cs typeface="Arial" panose="020B0604020202020204" pitchFamily="34" charset="0"/>
              </a:rPr>
              <a:t>John the Baptist -  </a:t>
            </a:r>
            <a:r>
              <a:rPr lang="en-US" sz="3600" b="1" kern="0" dirty="0">
                <a:latin typeface="Arial" panose="020B0604020202020204" pitchFamily="34" charset="0"/>
                <a:ea typeface="Times New Roman" panose="02020603050405020304" pitchFamily="18" charset="0"/>
                <a:cs typeface="Arial" panose="020B0604020202020204" pitchFamily="34" charset="0"/>
              </a:rPr>
              <a:t>(Matthew 11:11)</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Even a great man can be tempted to stumble when the heat is on and the answers are slow. </a:t>
            </a:r>
          </a:p>
        </p:txBody>
      </p:sp>
    </p:spTree>
    <p:extLst>
      <p:ext uri="{BB962C8B-B14F-4D97-AF65-F5344CB8AC3E}">
        <p14:creationId xmlns:p14="http://schemas.microsoft.com/office/powerpoint/2010/main" val="386884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3B356-A182-783A-05C8-F08E5A306E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3C49D5-3BEC-10F1-B445-ACB068DEDAE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59AB281C-A6FA-74C6-93F2-C8DE4F65951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8F3654A3-65CC-6ED2-B9D5-D292592B838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4E8555A7-BBEE-5F43-5DE2-B2AE44BC2577}"/>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88FCE11-0AB5-08A9-0298-271271E235B4}"/>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129D214F-8E5C-3972-9D53-C92E24B2EF4D}"/>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9EA0585-E330-A90B-87CF-0F30E6233C6E}"/>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697E86BC-F50F-AC27-60C1-0A121BDBA90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1EB758B-3E79-6CA0-FA59-A9B37F5EA8F7}"/>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026767B-8B0B-6A3E-376F-20B45336FA3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8CFF087-42A7-CC13-CED7-FED6E3B87AD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0BC09F6-5A2A-6AF4-47DB-387CE4FB0B6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043BA277-564E-7F2D-2DC3-704B4857D114}"/>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D94CCB7D-152B-A4C1-5E6E-8D9388C2B7C3}"/>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85DF2251-5BAD-35B2-997F-A5ED3E43F11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DFD3D474-56F6-8703-5B80-D9F10200891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67ECA7C6-BA92-B1D8-7E68-FBE725DD1843}"/>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43B49807-0B9E-FE98-03F6-AA4FF5DEBF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40B4804-A058-9961-9B83-DDEFA3AE8C3C}"/>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6597D51E-A73B-80F5-FF21-25869E0AC397}"/>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4B244A25-7C0F-C483-7793-79BD46C722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CEC021DF-34F2-08DF-86C6-262625DB51C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7CF13785-D6C8-BC14-9BCE-6972CD605C9F}"/>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AD39C1B3-1817-2895-9139-7DA42215EB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5FF968C3-A783-6D69-BDDD-50ED4ADDB476}"/>
              </a:ext>
            </a:extLst>
          </p:cNvPr>
          <p:cNvSpPr txBox="1"/>
          <p:nvPr/>
        </p:nvSpPr>
        <p:spPr>
          <a:xfrm>
            <a:off x="533400" y="1066924"/>
            <a:ext cx="10732756" cy="743569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D. What Heat Does in the Hands of God</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God does not send the heat to destroy you; He allows it to deepen you.</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James 1:2–4. </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1 Peter 1:6–7. </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Romans 5:3–5</a:t>
            </a:r>
            <a:r>
              <a:rPr lang="en-US" sz="3600" kern="0" dirty="0">
                <a:latin typeface="Arial" panose="020B0604020202020204" pitchFamily="34" charset="0"/>
                <a:ea typeface="Times New Roman" panose="02020603050405020304" pitchFamily="18" charset="0"/>
                <a:cs typeface="Arial" panose="020B0604020202020204" pitchFamily="34" charset="0"/>
              </a:rPr>
              <a:t>. "Tribulation worketh patience; and patience, experience; and experience, hope: and hope maketh not ashamed."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Hope is at the end of the heat, not the beginning.</a:t>
            </a:r>
          </a:p>
        </p:txBody>
      </p:sp>
    </p:spTree>
    <p:extLst>
      <p:ext uri="{BB962C8B-B14F-4D97-AF65-F5344CB8AC3E}">
        <p14:creationId xmlns:p14="http://schemas.microsoft.com/office/powerpoint/2010/main" val="1887989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4CAD-1FFD-230C-E690-877C88D141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A15E41-64B9-8C78-D7BF-03C875124B6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0BA36210-2423-9AD4-EA84-F02314744DB1}"/>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FD60E749-5FD9-5DF6-1370-C292128C1956}"/>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5FC482DC-C6CE-397D-9832-EE7EC44686EB}"/>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A8B335FF-45EB-FCAB-39C7-F27A029B5A6A}"/>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8523217E-8292-7CEE-583D-6959F3FDC9B1}"/>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5DAA61BF-07B2-7C2F-814D-B5EE5F97008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996EE6D-B973-7700-9361-C11BBCEE42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A70BD45F-03FF-2F63-90CB-90B78B58D2D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AB67D137-43DC-E786-5F26-DF276CB55CB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0DE87C6F-5530-F94A-267A-E37FD05D371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B2B1558E-B751-AE19-FFA6-B9AC7D50A088}"/>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ADCB7D1-F967-D00C-396A-C8817FBB542E}"/>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105E9CFE-9F27-8337-EECE-5BE64A17928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AE694CF4-8E3A-8FB4-8AF0-45ED8CC636B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E508CF83-942C-893A-FD33-24467A2B14B7}"/>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45306E5C-C3A9-F342-ECBE-2F188CD1E43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014AA299-19FC-9F37-51C8-50F0032C5E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C717CE17-3508-9686-CB9A-8A6DCAB20639}"/>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BA87118E-506C-46B1-E01D-124C674A0309}"/>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C0F200A6-01C4-82E0-9ACA-2ABD39F336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CB1AD301-3354-B708-BFE6-170D290603E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4D59B96B-B0C7-9B50-05B7-2FA9B246AAE2}"/>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6A27FB6C-DF41-4FB2-64B4-2B723D6277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FAD9043B-9C65-A1F4-3A35-DDCC3DFAAE17}"/>
              </a:ext>
            </a:extLst>
          </p:cNvPr>
          <p:cNvSpPr txBox="1"/>
          <p:nvPr/>
        </p:nvSpPr>
        <p:spPr>
          <a:xfrm>
            <a:off x="609600" y="1638300"/>
            <a:ext cx="10761453" cy="525413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4. The Plow of the Spirit</a:t>
            </a:r>
          </a:p>
          <a:p>
            <a:r>
              <a:rPr lang="en-US" sz="3600" kern="0" dirty="0">
                <a:latin typeface="Arial" panose="020B0604020202020204" pitchFamily="34" charset="0"/>
                <a:ea typeface="Times New Roman" panose="02020603050405020304" pitchFamily="18" charset="0"/>
                <a:cs typeface="Arial" panose="020B0604020202020204" pitchFamily="34" charset="0"/>
              </a:rPr>
              <a:t>Sow for yourselves righteousness; Reap in mercy; Break up your fallow ground, For it is time to seek the Lord, Till He comes and rains righteousness on you. </a:t>
            </a:r>
            <a:r>
              <a:rPr lang="en-US" sz="3600" b="1" kern="0" dirty="0">
                <a:latin typeface="Arial" panose="020B0604020202020204" pitchFamily="34" charset="0"/>
                <a:ea typeface="Times New Roman" panose="02020603050405020304" pitchFamily="18" charset="0"/>
                <a:cs typeface="Arial" panose="020B0604020202020204" pitchFamily="34" charset="0"/>
              </a:rPr>
              <a:t>(Hosea 10:12)</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A. Endurance Is Built Underground</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Endurance is not built on high energy or temporary inspiration. </a:t>
            </a:r>
          </a:p>
        </p:txBody>
      </p:sp>
    </p:spTree>
    <p:extLst>
      <p:ext uri="{BB962C8B-B14F-4D97-AF65-F5344CB8AC3E}">
        <p14:creationId xmlns:p14="http://schemas.microsoft.com/office/powerpoint/2010/main" val="1206192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682FD-979B-4F85-6503-DA1CB986025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EB2D59-5100-E352-5CFA-1E3E68A9098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E29E0D8C-1D44-558B-B0B7-9CB7136D2497}"/>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278BE635-E495-0485-3F60-F44AEA175D5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B0888E85-8B4C-7C50-D391-B9075F3A0C2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7838D2E-2AC9-6395-7D8E-02572ABBE58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85E6285-F05B-63B8-4C73-ABD40E7294A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C296D3A-1A16-C619-5852-CCC79C2789E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9CC6081A-E9F6-06A6-9B32-F5FD766572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589C739-8C20-F78C-82DE-A449B35C0E32}"/>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660CB6F0-B5F0-38EE-32C4-1ABF01C2F1D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66C7456-864D-4D65-12A8-ED8B76D7FA5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0EEC14CE-F838-EF7C-C486-C413FDF91B8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2F6D4442-ABD0-FEDD-B5C2-648353F51EEF}"/>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900EA69A-8E93-928C-C5E9-AC8255848503}"/>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3B264E48-5326-5F7B-8806-1066CC48528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08AEDFA9-A1BE-5A15-98E4-FDECD613475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5F9EF5CD-D8D3-89EB-52A7-EA1BA1D8AF1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C6397B88-8851-4A91-1A31-C323C9FE37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A74DB983-16A3-5A15-3E95-A59928AA48F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8A586555-5F11-6C02-74FE-AA6BFB50F93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24718F25-045F-838C-D284-66C6EE5564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9284EAC6-0138-ACDC-422F-7B9CBA72CEA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4E638ED-E61C-A0E8-9D4D-65A4BA556927}"/>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5F36F0C-84DB-8ED0-9C87-5466AA7FF0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AA1867A1-DE86-A6FE-0ACA-3152AFFBDB4C}"/>
              </a:ext>
            </a:extLst>
          </p:cNvPr>
          <p:cNvSpPr txBox="1"/>
          <p:nvPr/>
        </p:nvSpPr>
        <p:spPr>
          <a:xfrm>
            <a:off x="533400" y="1409700"/>
            <a:ext cx="10837653" cy="743569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A. Endurance Is Built Underground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Endurance is not built on high energy or temporary inspiration.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Endurance is built underground, in the dark, where no one is watching and there is no applause</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In the seasons where you keep showing up to prayer even when you do not feel anything.</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In the mornings where you keep opening the Word even when it does not move you that day.</a:t>
            </a:r>
          </a:p>
        </p:txBody>
      </p:sp>
    </p:spTree>
    <p:extLst>
      <p:ext uri="{BB962C8B-B14F-4D97-AF65-F5344CB8AC3E}">
        <p14:creationId xmlns:p14="http://schemas.microsoft.com/office/powerpoint/2010/main" val="348335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38C4D-EDC4-9E0B-13B4-C695924565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6BD0E13-3DFA-4118-BACF-6AB179C15AE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5AE3C4C-964A-7B7C-524F-4E6802722114}"/>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02BD9CD9-690E-D95F-0A6B-65CFE8B2A5D6}"/>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E089DF1D-ED8D-BA05-F7CC-65117B7CAFD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4A8DE552-EED2-5F85-6D6A-0CEB87941460}"/>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4883BE49-CD45-3CE1-1F2B-5B92DACCA6E8}"/>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2B781A5-08DC-F298-8D7D-B308542CD42E}"/>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12869CD-B7D0-9A52-689B-56BA7B4ED77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F829D0E6-A8AC-AE5D-C660-A8929B48F1C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5E3851C5-0FDD-F618-0DF2-233EFB4240C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9788B23-9E28-580C-AC20-66AFC5140FF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C86C7111-2D17-C7D0-4F18-0D35738DD7A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01030049-75FE-48CD-EC18-B169019D0A22}"/>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08B21F0-B25E-3F92-306B-DB8AA9E559A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91C88D10-20F7-0AA1-D014-3AA68DB4F1C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CA62B18F-7905-0017-D433-0CBC15720E5B}"/>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FFF21A1D-E067-0D5C-B89E-535D56991242}"/>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94F8C873-3FB7-0A5C-68B3-636637D84E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81C4CD4-D505-1C46-215D-16A56AA9BD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D76F237-6810-CE97-5FB5-D77D7F5334C1}"/>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1CC1094-824E-14EE-ED47-31DF8BB5D4F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2CE3FB7-537B-3307-C95D-AA7E70222F6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4C37842F-EF63-FE5B-CCB4-735BB28EFCEE}"/>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EBF17118-DBA7-7A32-3ECE-F09C002A5B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2531580-B186-0EA3-6D41-199F9A62CD22}"/>
              </a:ext>
            </a:extLst>
          </p:cNvPr>
          <p:cNvSpPr txBox="1"/>
          <p:nvPr/>
        </p:nvSpPr>
        <p:spPr>
          <a:xfrm>
            <a:off x="478498" y="266700"/>
            <a:ext cx="10892555" cy="976184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The Holy Spirit Must Plow Deeper Than Our Feelings</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breaking of the rock requires a different kind of encounter, one that goes beyond the stirrings. It requires allowing the Holy Spirit to plow deeper than our temporary feelings, breaking up the hidden places where we hold back, where we refuse to let the truth take firm.</a:t>
            </a:r>
          </a:p>
        </p:txBody>
      </p:sp>
      <p:pic>
        <p:nvPicPr>
          <p:cNvPr id="3" name="Picture 2">
            <a:extLst>
              <a:ext uri="{FF2B5EF4-FFF2-40B4-BE49-F238E27FC236}">
                <a16:creationId xmlns:a16="http://schemas.microsoft.com/office/drawing/2014/main" id="{B6524A3B-75AF-A2F4-6154-6D58751C3D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861" y="1485900"/>
            <a:ext cx="10579820" cy="4953000"/>
          </a:xfrm>
          <a:prstGeom prst="rect">
            <a:avLst/>
          </a:prstGeom>
        </p:spPr>
      </p:pic>
    </p:spTree>
    <p:extLst>
      <p:ext uri="{BB962C8B-B14F-4D97-AF65-F5344CB8AC3E}">
        <p14:creationId xmlns:p14="http://schemas.microsoft.com/office/powerpoint/2010/main" val="3563690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12417-FD6B-1EF8-2A02-26D2C3DFF5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35481C-7BA2-15B8-5D68-9AA485DE1F0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96767004-A98F-8DF8-8788-C822B691E1AA}"/>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B3C2C9A2-CE0D-82B4-C0E2-7C97DA95D72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60FAC6BA-BEC4-EEBD-7219-9C1A801A8A4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DD33AB0-4680-859C-E257-061D2F1556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E8DCD36-5F6F-90FD-FA9A-0C838CBA5DCE}"/>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013FAD43-A3D6-6E19-CDF1-4B51A66B71A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540EA3E-6802-224A-77AE-6376722164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1A837B0-5235-A82E-7A61-EFB1B5A6B0A3}"/>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2A4583F-ED9D-57E8-2BB8-A14EDFC1360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F72BFF0-A08F-08CB-6F97-3F16260C39E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9A4C47D5-91D7-78AA-3963-48041638BCF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B0E5248-00BB-8320-CEFD-07AF9CE53C1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08FA0C05-4582-E7EA-0120-FED69ACE57C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0BD0098E-31CA-FA84-D78F-4A195B60CEB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90293D39-2AB5-2017-76B1-501F5A64A62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07D34E3D-CD22-97DC-1A79-CE76772548F8}"/>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4C8A942-9D16-F7BB-9B81-EAF464E406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6B9F78F9-8A78-E007-5215-CB94E70ED68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B46DAC5F-2E23-B2A8-700A-4A5272245568}"/>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85F22800-BDDA-2F66-7CAD-FE3345D277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8F29BC87-107A-496C-C039-07A9D4FF96F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A34B51-AB11-C93E-F8D5-659B7FD92E25}"/>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ACE290BC-16F3-BE69-519F-42D6A41C93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18AF0FF-099C-9E71-3722-D9B271070978}"/>
              </a:ext>
            </a:extLst>
          </p:cNvPr>
          <p:cNvSpPr txBox="1"/>
          <p:nvPr/>
        </p:nvSpPr>
        <p:spPr>
          <a:xfrm>
            <a:off x="533400" y="1153052"/>
            <a:ext cx="10601118" cy="8628452"/>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CONCLUSION</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seed was received with joy. </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That joy is good, but joy alone is not a foundation.</a:t>
            </a:r>
          </a:p>
          <a:p>
            <a:r>
              <a:rPr lang="en-US" sz="3600" b="1" kern="0" dirty="0">
                <a:latin typeface="Arial" panose="020B0604020202020204" pitchFamily="34" charset="0"/>
                <a:ea typeface="Times New Roman" panose="02020603050405020304" pitchFamily="18" charset="0"/>
                <a:cs typeface="Arial" panose="020B0604020202020204" pitchFamily="34" charset="0"/>
              </a:rPr>
              <a:t>The root was missing. </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Beneath the tender surface was a hard place that never surrendered, and growth without depth cannot last.</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heat revealed it. </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Trials do not create the weakness; they expose it, and in God's hands they also deepen us.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Spirit's plow makes the way for roots.</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 Endurance is built in the hidden places, by abiding, by obeying when the feeling has gone.</a:t>
            </a:r>
          </a:p>
        </p:txBody>
      </p:sp>
    </p:spTree>
    <p:extLst>
      <p:ext uri="{BB962C8B-B14F-4D97-AF65-F5344CB8AC3E}">
        <p14:creationId xmlns:p14="http://schemas.microsoft.com/office/powerpoint/2010/main" val="3523625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13982</TotalTime>
  <Words>1723</Words>
  <Application>Microsoft Office PowerPoint</Application>
  <PresentationFormat>Custom</PresentationFormat>
  <Paragraphs>191</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Wingdings</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Modern Business Plan Presentation</dc:title>
  <dc:creator>Lovelace</dc:creator>
  <cp:lastModifiedBy>Jennel Wilmot</cp:lastModifiedBy>
  <cp:revision>17</cp:revision>
  <dcterms:created xsi:type="dcterms:W3CDTF">2006-08-16T00:00:00Z</dcterms:created>
  <dcterms:modified xsi:type="dcterms:W3CDTF">2026-10-09T17:16:27Z</dcterms:modified>
  <dc:identifier>DAGbAtwYxKE</dc:identifier>
</cp:coreProperties>
</file>