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2" r:id="rId5"/>
    <p:sldMasterId id="2147483768" r:id="rId6"/>
  </p:sldMasterIdLst>
  <p:notesMasterIdLst>
    <p:notesMasterId r:id="rId71"/>
  </p:notesMasterIdLst>
  <p:handoutMasterIdLst>
    <p:handoutMasterId r:id="rId72"/>
  </p:handoutMasterIdLst>
  <p:sldIdLst>
    <p:sldId id="438" r:id="rId7"/>
    <p:sldId id="1101" r:id="rId8"/>
    <p:sldId id="991" r:id="rId9"/>
    <p:sldId id="1204" r:id="rId10"/>
    <p:sldId id="1082" r:id="rId11"/>
    <p:sldId id="1102" r:id="rId12"/>
    <p:sldId id="1161" r:id="rId13"/>
    <p:sldId id="1162" r:id="rId14"/>
    <p:sldId id="1163" r:id="rId15"/>
    <p:sldId id="1020" r:id="rId16"/>
    <p:sldId id="1265" r:id="rId17"/>
    <p:sldId id="1219" r:id="rId18"/>
    <p:sldId id="965" r:id="rId19"/>
    <p:sldId id="966" r:id="rId20"/>
    <p:sldId id="1122" r:id="rId21"/>
    <p:sldId id="1164" r:id="rId22"/>
    <p:sldId id="1258" r:id="rId23"/>
    <p:sldId id="1205" r:id="rId24"/>
    <p:sldId id="1253" r:id="rId25"/>
    <p:sldId id="1268" r:id="rId26"/>
    <p:sldId id="1255" r:id="rId27"/>
    <p:sldId id="1259" r:id="rId28"/>
    <p:sldId id="1256" r:id="rId29"/>
    <p:sldId id="1269" r:id="rId30"/>
    <p:sldId id="1270" r:id="rId31"/>
    <p:sldId id="1170" r:id="rId32"/>
    <p:sldId id="1226" r:id="rId33"/>
    <p:sldId id="1261" r:id="rId34"/>
    <p:sldId id="1260" r:id="rId35"/>
    <p:sldId id="1262" r:id="rId36"/>
    <p:sldId id="1076" r:id="rId37"/>
    <p:sldId id="1240" r:id="rId38"/>
    <p:sldId id="1271" r:id="rId39"/>
    <p:sldId id="1247" r:id="rId40"/>
    <p:sldId id="1077" r:id="rId41"/>
    <p:sldId id="1264" r:id="rId42"/>
    <p:sldId id="1179" r:id="rId43"/>
    <p:sldId id="1180" r:id="rId44"/>
    <p:sldId id="1207" r:id="rId45"/>
    <p:sldId id="731" r:id="rId46"/>
    <p:sldId id="1182" r:id="rId47"/>
    <p:sldId id="1186" r:id="rId48"/>
    <p:sldId id="1124" r:id="rId49"/>
    <p:sldId id="1187" r:id="rId50"/>
    <p:sldId id="1189" r:id="rId51"/>
    <p:sldId id="1148" r:id="rId52"/>
    <p:sldId id="1026" r:id="rId53"/>
    <p:sldId id="1266" r:id="rId54"/>
    <p:sldId id="1263" r:id="rId55"/>
    <p:sldId id="1267" r:id="rId56"/>
    <p:sldId id="1080" r:id="rId57"/>
    <p:sldId id="1248" r:id="rId58"/>
    <p:sldId id="1191" r:id="rId59"/>
    <p:sldId id="1192" r:id="rId60"/>
    <p:sldId id="1257" r:id="rId61"/>
    <p:sldId id="1193" r:id="rId62"/>
    <p:sldId id="1194" r:id="rId63"/>
    <p:sldId id="1096" r:id="rId64"/>
    <p:sldId id="1195" r:id="rId65"/>
    <p:sldId id="1272" r:id="rId66"/>
    <p:sldId id="1196" r:id="rId67"/>
    <p:sldId id="1197" r:id="rId68"/>
    <p:sldId id="1198" r:id="rId69"/>
    <p:sldId id="1199" r:id="rId70"/>
  </p:sldIdLst>
  <p:sldSz cx="12192000" cy="68580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A436"/>
    <a:srgbClr val="BD5904"/>
    <a:srgbClr val="662395"/>
    <a:srgbClr val="FFF989"/>
    <a:srgbClr val="CA9596"/>
    <a:srgbClr val="FDE58F"/>
    <a:srgbClr val="ECB63C"/>
    <a:srgbClr val="D3D6D7"/>
    <a:srgbClr val="6D7136"/>
    <a:srgbClr val="8E8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D3B4FA-5471-E0F0-E72B-5514BF15E48C}" v="8" dt="2026-10-09T03:33:04.043"/>
    <p1510:client id="{A13D4F55-799A-444F-AB7C-A5B3582AA306}" v="26" dt="2026-10-09T03:14:14.093"/>
    <p1510:client id="{DF5589DC-A22E-4843-83AA-A6943DAA5A58}" v="332" dt="2026-10-09T01:17:58.1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913" autoAdjust="0"/>
  </p:normalViewPr>
  <p:slideViewPr>
    <p:cSldViewPr snapToGrid="0">
      <p:cViewPr varScale="1">
        <p:scale>
          <a:sx n="58" d="100"/>
          <a:sy n="58" d="100"/>
        </p:scale>
        <p:origin x="108" y="732"/>
      </p:cViewPr>
      <p:guideLst>
        <p:guide orient="horz" pos="209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microsoft.com/office/2016/11/relationships/changesInfo" Target="changesInfos/changesInfo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presProps" Target="presProps.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tableStyles" Target="tableStyles.xml"/><Relationship Id="rId7" Type="http://schemas.openxmlformats.org/officeDocument/2006/relationships/slide" Target="slides/slide1.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ki" userId="S::bogvlc_hotmail.com#ext#@dioceseofbrisbane.onmicrosoft.com::79387dd6-701e-4999-b7de-924cac764073" providerId="AD" clId="Web-{2FD3B4FA-5471-E0F0-E72B-5514BF15E48C}"/>
    <pc:docChg chg="modSld">
      <pc:chgData name="Viki" userId="S::bogvlc_hotmail.com#ext#@dioceseofbrisbane.onmicrosoft.com::79387dd6-701e-4999-b7de-924cac764073" providerId="AD" clId="Web-{2FD3B4FA-5471-E0F0-E72B-5514BF15E48C}" dt="2026-10-09T03:33:04.043" v="7"/>
      <pc:docMkLst>
        <pc:docMk/>
      </pc:docMkLst>
      <pc:sldChg chg="modSp">
        <pc:chgData name="Viki" userId="S::bogvlc_hotmail.com#ext#@dioceseofbrisbane.onmicrosoft.com::79387dd6-701e-4999-b7de-924cac764073" providerId="AD" clId="Web-{2FD3B4FA-5471-E0F0-E72B-5514BF15E48C}" dt="2026-10-09T03:33:04.043" v="7"/>
        <pc:sldMkLst>
          <pc:docMk/>
          <pc:sldMk cId="2615564342" sldId="1197"/>
        </pc:sldMkLst>
        <pc:graphicFrameChg chg="mod modGraphic">
          <ac:chgData name="Viki" userId="S::bogvlc_hotmail.com#ext#@dioceseofbrisbane.onmicrosoft.com::79387dd6-701e-4999-b7de-924cac764073" providerId="AD" clId="Web-{2FD3B4FA-5471-E0F0-E72B-5514BF15E48C}" dt="2026-10-09T03:33:04.043" v="7"/>
          <ac:graphicFrameMkLst>
            <pc:docMk/>
            <pc:sldMk cId="2615564342" sldId="1197"/>
            <ac:graphicFrameMk id="7" creationId="{0EEE6501-798F-9A4F-3892-3F96570B7D2B}"/>
          </ac:graphicFrameMkLst>
        </pc:graphicFrameChg>
      </pc:sldChg>
    </pc:docChg>
  </pc:docChgLst>
  <pc:docChgLst>
    <pc:chgData name="Lauren Martin" userId="34214532-c002-4a9a-b7f5-c3c0742f04cd" providerId="ADAL" clId="{999FA431-0D99-44F0-ADF0-5374EE7C5224}"/>
    <pc:docChg chg="undo custSel addSld delSld modSld">
      <pc:chgData name="Lauren Martin" userId="34214532-c002-4a9a-b7f5-c3c0742f04cd" providerId="ADAL" clId="{999FA431-0D99-44F0-ADF0-5374EE7C5224}" dt="2026-10-09T03:18:43.514" v="748" actId="20577"/>
      <pc:docMkLst>
        <pc:docMk/>
      </pc:docMkLst>
      <pc:sldChg chg="addSp delSp modSp mod">
        <pc:chgData name="Lauren Martin" userId="34214532-c002-4a9a-b7f5-c3c0742f04cd" providerId="ADAL" clId="{999FA431-0D99-44F0-ADF0-5374EE7C5224}" dt="2026-10-09T03:18:43.514" v="748" actId="20577"/>
        <pc:sldMkLst>
          <pc:docMk/>
          <pc:sldMk cId="3567630808" sldId="438"/>
        </pc:sldMkLst>
        <pc:graphicFrameChg chg="del modGraphic">
          <ac:chgData name="Lauren Martin" userId="34214532-c002-4a9a-b7f5-c3c0742f04cd" providerId="ADAL" clId="{999FA431-0D99-44F0-ADF0-5374EE7C5224}" dt="2026-10-09T03:17:16.939" v="620" actId="478"/>
          <ac:graphicFrameMkLst>
            <pc:docMk/>
            <pc:sldMk cId="3567630808" sldId="438"/>
            <ac:graphicFrameMk id="3" creationId="{FAE267D9-CF1C-F7E1-250D-2E0488D48C8F}"/>
          </ac:graphicFrameMkLst>
        </pc:graphicFrameChg>
        <pc:graphicFrameChg chg="add mod modGraphic">
          <ac:chgData name="Lauren Martin" userId="34214532-c002-4a9a-b7f5-c3c0742f04cd" providerId="ADAL" clId="{999FA431-0D99-44F0-ADF0-5374EE7C5224}" dt="2026-10-09T03:18:43.514" v="748" actId="20577"/>
          <ac:graphicFrameMkLst>
            <pc:docMk/>
            <pc:sldMk cId="3567630808" sldId="438"/>
            <ac:graphicFrameMk id="7" creationId="{58C080CD-DA7C-FF03-3CDD-D94371373261}"/>
          </ac:graphicFrameMkLst>
        </pc:graphicFrameChg>
      </pc:sldChg>
      <pc:sldChg chg="modNotesTx">
        <pc:chgData name="Lauren Martin" userId="34214532-c002-4a9a-b7f5-c3c0742f04cd" providerId="ADAL" clId="{999FA431-0D99-44F0-ADF0-5374EE7C5224}" dt="2026-10-09T03:06:30.927" v="163" actId="20577"/>
        <pc:sldMkLst>
          <pc:docMk/>
          <pc:sldMk cId="1921818705" sldId="731"/>
        </pc:sldMkLst>
      </pc:sldChg>
      <pc:sldChg chg="modSp add del mod">
        <pc:chgData name="Lauren Martin" userId="34214532-c002-4a9a-b7f5-c3c0742f04cd" providerId="ADAL" clId="{999FA431-0D99-44F0-ADF0-5374EE7C5224}" dt="2026-10-09T03:03:55.901" v="121" actId="47"/>
        <pc:sldMkLst>
          <pc:docMk/>
          <pc:sldMk cId="3416803909" sldId="967"/>
        </pc:sldMkLst>
        <pc:spChg chg="mod">
          <ac:chgData name="Lauren Martin" userId="34214532-c002-4a9a-b7f5-c3c0742f04cd" providerId="ADAL" clId="{999FA431-0D99-44F0-ADF0-5374EE7C5224}" dt="2026-10-09T03:03:54.180" v="120" actId="6549"/>
          <ac:spMkLst>
            <pc:docMk/>
            <pc:sldMk cId="3416803909" sldId="967"/>
            <ac:spMk id="3" creationId="{00000000-0000-0000-0000-000000000000}"/>
          </ac:spMkLst>
        </pc:spChg>
      </pc:sldChg>
      <pc:sldChg chg="modNotesTx">
        <pc:chgData name="Lauren Martin" userId="34214532-c002-4a9a-b7f5-c3c0742f04cd" providerId="ADAL" clId="{999FA431-0D99-44F0-ADF0-5374EE7C5224}" dt="2026-10-09T02:59:57.102" v="86" actId="20577"/>
        <pc:sldMkLst>
          <pc:docMk/>
          <pc:sldMk cId="1720509123" sldId="991"/>
        </pc:sldMkLst>
      </pc:sldChg>
      <pc:sldChg chg="modSp mod">
        <pc:chgData name="Lauren Martin" userId="34214532-c002-4a9a-b7f5-c3c0742f04cd" providerId="ADAL" clId="{999FA431-0D99-44F0-ADF0-5374EE7C5224}" dt="2026-10-09T02:53:58.681" v="2" actId="20577"/>
        <pc:sldMkLst>
          <pc:docMk/>
          <pc:sldMk cId="3589267713" sldId="1020"/>
        </pc:sldMkLst>
        <pc:spChg chg="mod">
          <ac:chgData name="Lauren Martin" userId="34214532-c002-4a9a-b7f5-c3c0742f04cd" providerId="ADAL" clId="{999FA431-0D99-44F0-ADF0-5374EE7C5224}" dt="2026-10-09T02:53:58.681" v="2" actId="20577"/>
          <ac:spMkLst>
            <pc:docMk/>
            <pc:sldMk cId="3589267713" sldId="1020"/>
            <ac:spMk id="3" creationId="{00000000-0000-0000-0000-000000000000}"/>
          </ac:spMkLst>
        </pc:spChg>
      </pc:sldChg>
      <pc:sldChg chg="modSp mod">
        <pc:chgData name="Lauren Martin" userId="34214532-c002-4a9a-b7f5-c3c0742f04cd" providerId="ADAL" clId="{999FA431-0D99-44F0-ADF0-5374EE7C5224}" dt="2026-10-09T03:08:02.609" v="189" actId="20577"/>
        <pc:sldMkLst>
          <pc:docMk/>
          <pc:sldMk cId="1934760328" sldId="1026"/>
        </pc:sldMkLst>
        <pc:spChg chg="mod">
          <ac:chgData name="Lauren Martin" userId="34214532-c002-4a9a-b7f5-c3c0742f04cd" providerId="ADAL" clId="{999FA431-0D99-44F0-ADF0-5374EE7C5224}" dt="2026-10-09T03:08:02.609" v="189" actId="20577"/>
          <ac:spMkLst>
            <pc:docMk/>
            <pc:sldMk cId="1934760328" sldId="1026"/>
            <ac:spMk id="6" creationId="{9BD2E446-3B0A-CD33-92F5-651BABE46040}"/>
          </ac:spMkLst>
        </pc:spChg>
      </pc:sldChg>
      <pc:sldChg chg="modSp mod modNotesTx">
        <pc:chgData name="Lauren Martin" userId="34214532-c002-4a9a-b7f5-c3c0742f04cd" providerId="ADAL" clId="{999FA431-0D99-44F0-ADF0-5374EE7C5224}" dt="2026-10-09T03:04:57.363" v="161" actId="20577"/>
        <pc:sldMkLst>
          <pc:docMk/>
          <pc:sldMk cId="1523252599" sldId="1122"/>
        </pc:sldMkLst>
        <pc:spChg chg="mod">
          <ac:chgData name="Lauren Martin" userId="34214532-c002-4a9a-b7f5-c3c0742f04cd" providerId="ADAL" clId="{999FA431-0D99-44F0-ADF0-5374EE7C5224}" dt="2026-10-09T03:04:27.301" v="129" actId="1076"/>
          <ac:spMkLst>
            <pc:docMk/>
            <pc:sldMk cId="1523252599" sldId="1122"/>
            <ac:spMk id="3" creationId="{00000000-0000-0000-0000-000000000000}"/>
          </ac:spMkLst>
        </pc:spChg>
      </pc:sldChg>
      <pc:sldChg chg="modNotesTx">
        <pc:chgData name="Lauren Martin" userId="34214532-c002-4a9a-b7f5-c3c0742f04cd" providerId="ADAL" clId="{999FA431-0D99-44F0-ADF0-5374EE7C5224}" dt="2026-10-09T03:00:19.451" v="87" actId="20577"/>
        <pc:sldMkLst>
          <pc:docMk/>
          <pc:sldMk cId="739612957" sldId="1161"/>
        </pc:sldMkLst>
      </pc:sldChg>
      <pc:sldChg chg="modNotesTx">
        <pc:chgData name="Lauren Martin" userId="34214532-c002-4a9a-b7f5-c3c0742f04cd" providerId="ADAL" clId="{999FA431-0D99-44F0-ADF0-5374EE7C5224}" dt="2026-10-09T03:00:27.049" v="95" actId="20577"/>
        <pc:sldMkLst>
          <pc:docMk/>
          <pc:sldMk cId="44838698" sldId="1162"/>
        </pc:sldMkLst>
      </pc:sldChg>
      <pc:sldChg chg="modSp">
        <pc:chgData name="Lauren Martin" userId="34214532-c002-4a9a-b7f5-c3c0742f04cd" providerId="ADAL" clId="{999FA431-0D99-44F0-ADF0-5374EE7C5224}" dt="2026-10-09T03:06:56.489" v="164"/>
        <pc:sldMkLst>
          <pc:docMk/>
          <pc:sldMk cId="3720617575" sldId="1189"/>
        </pc:sldMkLst>
        <pc:graphicFrameChg chg="mod">
          <ac:chgData name="Lauren Martin" userId="34214532-c002-4a9a-b7f5-c3c0742f04cd" providerId="ADAL" clId="{999FA431-0D99-44F0-ADF0-5374EE7C5224}" dt="2026-10-09T03:06:56.489" v="164"/>
          <ac:graphicFrameMkLst>
            <pc:docMk/>
            <pc:sldMk cId="3720617575" sldId="1189"/>
            <ac:graphicFrameMk id="7" creationId="{28C177DD-A41E-2BB1-8277-5C0FC32E3828}"/>
          </ac:graphicFrameMkLst>
        </pc:graphicFrameChg>
      </pc:sldChg>
      <pc:sldChg chg="modNotesTx">
        <pc:chgData name="Lauren Martin" userId="34214532-c002-4a9a-b7f5-c3c0742f04cd" providerId="ADAL" clId="{999FA431-0D99-44F0-ADF0-5374EE7C5224}" dt="2026-10-09T03:09:37.575" v="241" actId="20577"/>
        <pc:sldMkLst>
          <pc:docMk/>
          <pc:sldMk cId="3072534831" sldId="1192"/>
        </pc:sldMkLst>
      </pc:sldChg>
      <pc:sldChg chg="modSp mod">
        <pc:chgData name="Lauren Martin" userId="34214532-c002-4a9a-b7f5-c3c0742f04cd" providerId="ADAL" clId="{999FA431-0D99-44F0-ADF0-5374EE7C5224}" dt="2026-10-09T03:13:57.858" v="550" actId="1076"/>
        <pc:sldMkLst>
          <pc:docMk/>
          <pc:sldMk cId="562907234" sldId="1195"/>
        </pc:sldMkLst>
        <pc:spChg chg="mod">
          <ac:chgData name="Lauren Martin" userId="34214532-c002-4a9a-b7f5-c3c0742f04cd" providerId="ADAL" clId="{999FA431-0D99-44F0-ADF0-5374EE7C5224}" dt="2026-10-09T03:13:57.858" v="550" actId="1076"/>
          <ac:spMkLst>
            <pc:docMk/>
            <pc:sldMk cId="562907234" sldId="1195"/>
            <ac:spMk id="4" creationId="{A42BC49B-54CD-ED27-9B89-DCC93FADCBE9}"/>
          </ac:spMkLst>
        </pc:spChg>
      </pc:sldChg>
      <pc:sldChg chg="addSp delSp modSp mod">
        <pc:chgData name="Lauren Martin" userId="34214532-c002-4a9a-b7f5-c3c0742f04cd" providerId="ADAL" clId="{999FA431-0D99-44F0-ADF0-5374EE7C5224}" dt="2026-10-09T03:16:14.813" v="619" actId="20577"/>
        <pc:sldMkLst>
          <pc:docMk/>
          <pc:sldMk cId="2615564342" sldId="1197"/>
        </pc:sldMkLst>
        <pc:graphicFrameChg chg="del modGraphic">
          <ac:chgData name="Lauren Martin" userId="34214532-c002-4a9a-b7f5-c3c0742f04cd" providerId="ADAL" clId="{999FA431-0D99-44F0-ADF0-5374EE7C5224}" dt="2026-10-09T03:15:14.407" v="562" actId="478"/>
          <ac:graphicFrameMkLst>
            <pc:docMk/>
            <pc:sldMk cId="2615564342" sldId="1197"/>
            <ac:graphicFrameMk id="6" creationId="{96D40C7E-6458-BAF9-8673-5B48AA0C8152}"/>
          </ac:graphicFrameMkLst>
        </pc:graphicFrameChg>
        <pc:graphicFrameChg chg="add mod modGraphic">
          <ac:chgData name="Lauren Martin" userId="34214532-c002-4a9a-b7f5-c3c0742f04cd" providerId="ADAL" clId="{999FA431-0D99-44F0-ADF0-5374EE7C5224}" dt="2026-10-09T03:16:14.813" v="619" actId="20577"/>
          <ac:graphicFrameMkLst>
            <pc:docMk/>
            <pc:sldMk cId="2615564342" sldId="1197"/>
            <ac:graphicFrameMk id="7" creationId="{0EEE6501-798F-9A4F-3892-3F96570B7D2B}"/>
          </ac:graphicFrameMkLst>
        </pc:graphicFrameChg>
      </pc:sldChg>
      <pc:sldChg chg="modSp mod modNotesTx">
        <pc:chgData name="Lauren Martin" userId="34214532-c002-4a9a-b7f5-c3c0742f04cd" providerId="ADAL" clId="{999FA431-0D99-44F0-ADF0-5374EE7C5224}" dt="2026-10-09T03:09:21.696" v="229" actId="1076"/>
        <pc:sldMkLst>
          <pc:docMk/>
          <pc:sldMk cId="2858448745" sldId="1248"/>
        </pc:sldMkLst>
        <pc:spChg chg="mod">
          <ac:chgData name="Lauren Martin" userId="34214532-c002-4a9a-b7f5-c3c0742f04cd" providerId="ADAL" clId="{999FA431-0D99-44F0-ADF0-5374EE7C5224}" dt="2026-10-09T03:09:18.160" v="228" actId="20577"/>
          <ac:spMkLst>
            <pc:docMk/>
            <pc:sldMk cId="2858448745" sldId="1248"/>
            <ac:spMk id="4" creationId="{E2407B10-56AA-7AD5-C331-9018BFE2CFB7}"/>
          </ac:spMkLst>
        </pc:spChg>
        <pc:spChg chg="mod">
          <ac:chgData name="Lauren Martin" userId="34214532-c002-4a9a-b7f5-c3c0742f04cd" providerId="ADAL" clId="{999FA431-0D99-44F0-ADF0-5374EE7C5224}" dt="2026-10-09T03:09:21.696" v="229" actId="1076"/>
          <ac:spMkLst>
            <pc:docMk/>
            <pc:sldMk cId="2858448745" sldId="1248"/>
            <ac:spMk id="6" creationId="{55DE00F5-F62A-CD47-C38B-D9EA31FBD82E}"/>
          </ac:spMkLst>
        </pc:spChg>
      </pc:sldChg>
      <pc:sldChg chg="modNotesTx">
        <pc:chgData name="Lauren Martin" userId="34214532-c002-4a9a-b7f5-c3c0742f04cd" providerId="ADAL" clId="{999FA431-0D99-44F0-ADF0-5374EE7C5224}" dt="2026-10-09T03:05:25.675" v="162" actId="20577"/>
        <pc:sldMkLst>
          <pc:docMk/>
          <pc:sldMk cId="2451469875" sldId="1258"/>
        </pc:sldMkLst>
      </pc:sldChg>
      <pc:sldChg chg="modSp mod">
        <pc:chgData name="Lauren Martin" userId="34214532-c002-4a9a-b7f5-c3c0742f04cd" providerId="ADAL" clId="{999FA431-0D99-44F0-ADF0-5374EE7C5224}" dt="2026-10-09T03:07:50.499" v="185" actId="20577"/>
        <pc:sldMkLst>
          <pc:docMk/>
          <pc:sldMk cId="3722004552" sldId="1266"/>
        </pc:sldMkLst>
        <pc:spChg chg="mod">
          <ac:chgData name="Lauren Martin" userId="34214532-c002-4a9a-b7f5-c3c0742f04cd" providerId="ADAL" clId="{999FA431-0D99-44F0-ADF0-5374EE7C5224}" dt="2026-10-09T03:07:50.499" v="185" actId="20577"/>
          <ac:spMkLst>
            <pc:docMk/>
            <pc:sldMk cId="3722004552" sldId="1266"/>
            <ac:spMk id="6" creationId="{1E41296B-8CA3-D89A-9CF4-93535368E7CC}"/>
          </ac:spMkLst>
        </pc:spChg>
      </pc:sldChg>
      <pc:sldChg chg="add">
        <pc:chgData name="Lauren Martin" userId="34214532-c002-4a9a-b7f5-c3c0742f04cd" providerId="ADAL" clId="{999FA431-0D99-44F0-ADF0-5374EE7C5224}" dt="2026-10-09T03:14:14.077" v="551"/>
        <pc:sldMkLst>
          <pc:docMk/>
          <pc:sldMk cId="676405000" sldId="1272"/>
        </pc:sldMkLst>
      </pc:sldChg>
    </pc:docChg>
  </pc:docChgLst>
  <pc:docChgLst>
    <pc:chgData name="Paul Rees-Rohrbacher" userId="96846f311e291ae2" providerId="LiveId" clId="{0C9BAE84-3E34-4042-925C-150AA2811D6C}"/>
    <pc:docChg chg="undo custSel addSld delSld modSld sldOrd modMainMaster">
      <pc:chgData name="Paul Rees-Rohrbacher" userId="96846f311e291ae2" providerId="LiveId" clId="{0C9BAE84-3E34-4042-925C-150AA2811D6C}" dt="2026-10-09T01:18:40.885" v="1839" actId="403"/>
      <pc:docMkLst>
        <pc:docMk/>
      </pc:docMkLst>
      <pc:sldChg chg="modSp mod setBg">
        <pc:chgData name="Paul Rees-Rohrbacher" userId="96846f311e291ae2" providerId="LiveId" clId="{0C9BAE84-3E34-4042-925C-150AA2811D6C}" dt="2026-10-08T18:54:01.943" v="1692"/>
        <pc:sldMkLst>
          <pc:docMk/>
          <pc:sldMk cId="3567630808" sldId="438"/>
        </pc:sldMkLst>
        <pc:spChg chg="mod">
          <ac:chgData name="Paul Rees-Rohrbacher" userId="96846f311e291ae2" providerId="LiveId" clId="{0C9BAE84-3E34-4042-925C-150AA2811D6C}" dt="2026-10-03T18:21:43.870" v="116" actId="20577"/>
          <ac:spMkLst>
            <pc:docMk/>
            <pc:sldMk cId="3567630808" sldId="438"/>
            <ac:spMk id="4" creationId="{00000000-0000-0000-0000-000000000000}"/>
          </ac:spMkLst>
        </pc:spChg>
      </pc:sldChg>
      <pc:sldChg chg="modSp mod">
        <pc:chgData name="Paul Rees-Rohrbacher" userId="96846f311e291ae2" providerId="LiveId" clId="{0C9BAE84-3E34-4042-925C-150AA2811D6C}" dt="2026-10-03T19:15:23.400" v="245" actId="1076"/>
        <pc:sldMkLst>
          <pc:docMk/>
          <pc:sldMk cId="1921818705" sldId="731"/>
        </pc:sldMkLst>
        <pc:spChg chg="mod">
          <ac:chgData name="Paul Rees-Rohrbacher" userId="96846f311e291ae2" providerId="LiveId" clId="{0C9BAE84-3E34-4042-925C-150AA2811D6C}" dt="2026-10-03T19:15:23.400" v="245" actId="1076"/>
          <ac:spMkLst>
            <pc:docMk/>
            <pc:sldMk cId="1921818705" sldId="731"/>
            <ac:spMk id="2" creationId="{FBE6943D-06C5-A55E-9B43-20282BBA08ED}"/>
          </ac:spMkLst>
        </pc:spChg>
      </pc:sldChg>
      <pc:sldChg chg="addSp delSp modSp mod">
        <pc:chgData name="Paul Rees-Rohrbacher" userId="96846f311e291ae2" providerId="LiveId" clId="{0C9BAE84-3E34-4042-925C-150AA2811D6C}" dt="2026-10-08T18:57:15.190" v="1744"/>
        <pc:sldMkLst>
          <pc:docMk/>
          <pc:sldMk cId="1720509123" sldId="991"/>
        </pc:sldMkLst>
        <pc:spChg chg="mod">
          <ac:chgData name="Paul Rees-Rohrbacher" userId="96846f311e291ae2" providerId="LiveId" clId="{0C9BAE84-3E34-4042-925C-150AA2811D6C}" dt="2026-10-03T18:22:55.493" v="117"/>
          <ac:spMkLst>
            <pc:docMk/>
            <pc:sldMk cId="1720509123" sldId="991"/>
            <ac:spMk id="3" creationId="{EED2037D-35E3-05F6-E09B-C219996F7621}"/>
          </ac:spMkLst>
        </pc:spChg>
        <pc:spChg chg="mod">
          <ac:chgData name="Paul Rees-Rohrbacher" userId="96846f311e291ae2" providerId="LiveId" clId="{0C9BAE84-3E34-4042-925C-150AA2811D6C}" dt="2026-10-08T18:57:15.190" v="1744"/>
          <ac:spMkLst>
            <pc:docMk/>
            <pc:sldMk cId="1720509123" sldId="991"/>
            <ac:spMk id="4" creationId="{2E6ACB75-84A4-EEA6-128D-C67D8F4624C4}"/>
          </ac:spMkLst>
        </pc:spChg>
        <pc:spChg chg="add">
          <ac:chgData name="Paul Rees-Rohrbacher" userId="96846f311e291ae2" providerId="LiveId" clId="{0C9BAE84-3E34-4042-925C-150AA2811D6C}" dt="2026-10-08T14:50:50.455" v="750" actId="22"/>
          <ac:spMkLst>
            <pc:docMk/>
            <pc:sldMk cId="1720509123" sldId="991"/>
            <ac:spMk id="6" creationId="{3DFDAAEF-C1BB-63BB-4028-6903973E1891}"/>
          </ac:spMkLst>
        </pc:spChg>
        <pc:picChg chg="add mod">
          <ac:chgData name="Paul Rees-Rohrbacher" userId="96846f311e291ae2" providerId="LiveId" clId="{0C9BAE84-3E34-4042-925C-150AA2811D6C}" dt="2026-10-03T18:24:23.728" v="129" actId="1076"/>
          <ac:picMkLst>
            <pc:docMk/>
            <pc:sldMk cId="1720509123" sldId="991"/>
            <ac:picMk id="2" creationId="{05100B31-429E-A847-2A26-284DB0BD3B17}"/>
          </ac:picMkLst>
        </pc:picChg>
      </pc:sldChg>
      <pc:sldChg chg="addSp delSp modSp mod">
        <pc:chgData name="Paul Rees-Rohrbacher" userId="96846f311e291ae2" providerId="LiveId" clId="{0C9BAE84-3E34-4042-925C-150AA2811D6C}" dt="2026-10-03T18:37:04.969" v="195" actId="20577"/>
        <pc:sldMkLst>
          <pc:docMk/>
          <pc:sldMk cId="3589267713" sldId="1020"/>
        </pc:sldMkLst>
        <pc:spChg chg="mod">
          <ac:chgData name="Paul Rees-Rohrbacher" userId="96846f311e291ae2" providerId="LiveId" clId="{0C9BAE84-3E34-4042-925C-150AA2811D6C}" dt="2026-10-03T18:37:04.969" v="195" actId="20577"/>
          <ac:spMkLst>
            <pc:docMk/>
            <pc:sldMk cId="3589267713" sldId="1020"/>
            <ac:spMk id="3" creationId="{00000000-0000-0000-0000-000000000000}"/>
          </ac:spMkLst>
        </pc:spChg>
        <pc:spChg chg="add mod">
          <ac:chgData name="Paul Rees-Rohrbacher" userId="96846f311e291ae2" providerId="LiveId" clId="{0C9BAE84-3E34-4042-925C-150AA2811D6C}" dt="2026-10-03T18:36:34.238" v="186" actId="20577"/>
          <ac:spMkLst>
            <pc:docMk/>
            <pc:sldMk cId="3589267713" sldId="1020"/>
            <ac:spMk id="6" creationId="{8AFFF0E5-CCA9-8F6E-0992-30397A9DC4AC}"/>
          </ac:spMkLst>
        </pc:spChg>
      </pc:sldChg>
      <pc:sldChg chg="addSp modSp mod">
        <pc:chgData name="Paul Rees-Rohrbacher" userId="96846f311e291ae2" providerId="LiveId" clId="{0C9BAE84-3E34-4042-925C-150AA2811D6C}" dt="2026-10-03T19:22:06.832" v="312" actId="1036"/>
        <pc:sldMkLst>
          <pc:docMk/>
          <pc:sldMk cId="1934760328" sldId="1026"/>
        </pc:sldMkLst>
        <pc:spChg chg="mod">
          <ac:chgData name="Paul Rees-Rohrbacher" userId="96846f311e291ae2" providerId="LiveId" clId="{0C9BAE84-3E34-4042-925C-150AA2811D6C}" dt="2026-10-03T19:22:06.832" v="312" actId="1036"/>
          <ac:spMkLst>
            <pc:docMk/>
            <pc:sldMk cId="1934760328" sldId="1026"/>
            <ac:spMk id="3" creationId="{D54A8D93-69A3-4D47-B7A9-771714229458}"/>
          </ac:spMkLst>
        </pc:spChg>
        <pc:spChg chg="add mod">
          <ac:chgData name="Paul Rees-Rohrbacher" userId="96846f311e291ae2" providerId="LiveId" clId="{0C9BAE84-3E34-4042-925C-150AA2811D6C}" dt="2026-10-03T19:21:12.583" v="280" actId="1035"/>
          <ac:spMkLst>
            <pc:docMk/>
            <pc:sldMk cId="1934760328" sldId="1026"/>
            <ac:spMk id="4" creationId="{71DF934E-E811-9A86-C9CC-8EA796C286B5}"/>
          </ac:spMkLst>
        </pc:spChg>
        <pc:spChg chg="mod">
          <ac:chgData name="Paul Rees-Rohrbacher" userId="96846f311e291ae2" providerId="LiveId" clId="{0C9BAE84-3E34-4042-925C-150AA2811D6C}" dt="2026-10-03T19:22:00.126" v="297" actId="1036"/>
          <ac:spMkLst>
            <pc:docMk/>
            <pc:sldMk cId="1934760328" sldId="1026"/>
            <ac:spMk id="6" creationId="{9BD2E446-3B0A-CD33-92F5-651BABE46040}"/>
          </ac:spMkLst>
        </pc:spChg>
      </pc:sldChg>
      <pc:sldChg chg="addSp delSp modSp mod">
        <pc:chgData name="Paul Rees-Rohrbacher" userId="96846f311e291ae2" providerId="LiveId" clId="{0C9BAE84-3E34-4042-925C-150AA2811D6C}" dt="2026-10-08T14:52:27.958" v="753" actId="1076"/>
        <pc:sldMkLst>
          <pc:docMk/>
          <pc:sldMk cId="261024728" sldId="1080"/>
        </pc:sldMkLst>
        <pc:picChg chg="del">
          <ac:chgData name="Paul Rees-Rohrbacher" userId="96846f311e291ae2" providerId="LiveId" clId="{0C9BAE84-3E34-4042-925C-150AA2811D6C}" dt="2026-10-08T14:52:24.325" v="752" actId="478"/>
          <ac:picMkLst>
            <pc:docMk/>
            <pc:sldMk cId="261024728" sldId="1080"/>
            <ac:picMk id="2" creationId="{20C5D072-81C2-CE14-C074-F215647FDD49}"/>
          </ac:picMkLst>
        </pc:picChg>
        <pc:picChg chg="add mod">
          <ac:chgData name="Paul Rees-Rohrbacher" userId="96846f311e291ae2" providerId="LiveId" clId="{0C9BAE84-3E34-4042-925C-150AA2811D6C}" dt="2026-10-08T14:52:27.958" v="753" actId="1076"/>
          <ac:picMkLst>
            <pc:docMk/>
            <pc:sldMk cId="261024728" sldId="1080"/>
            <ac:picMk id="5" creationId="{CC0B021D-AF31-96CF-7C88-DD2368F69748}"/>
          </ac:picMkLst>
        </pc:picChg>
      </pc:sldChg>
      <pc:sldChg chg="modSp mod">
        <pc:chgData name="Paul Rees-Rohrbacher" userId="96846f311e291ae2" providerId="LiveId" clId="{0C9BAE84-3E34-4042-925C-150AA2811D6C}" dt="2026-10-03T18:28:54.782" v="139" actId="20577"/>
        <pc:sldMkLst>
          <pc:docMk/>
          <pc:sldMk cId="2375204597" sldId="1082"/>
        </pc:sldMkLst>
        <pc:spChg chg="mod">
          <ac:chgData name="Paul Rees-Rohrbacher" userId="96846f311e291ae2" providerId="LiveId" clId="{0C9BAE84-3E34-4042-925C-150AA2811D6C}" dt="2026-10-03T18:28:54.782" v="139" actId="20577"/>
          <ac:spMkLst>
            <pc:docMk/>
            <pc:sldMk cId="2375204597" sldId="1082"/>
            <ac:spMk id="3" creationId="{CBC8BBD3-BD91-373C-942F-D704DA4BC69B}"/>
          </ac:spMkLst>
        </pc:spChg>
      </pc:sldChg>
      <pc:sldChg chg="modSp mod">
        <pc:chgData name="Paul Rees-Rohrbacher" userId="96846f311e291ae2" providerId="LiveId" clId="{0C9BAE84-3E34-4042-925C-150AA2811D6C}" dt="2026-10-03T18:31:54.003" v="146" actId="14100"/>
        <pc:sldMkLst>
          <pc:docMk/>
          <pc:sldMk cId="739612957" sldId="1161"/>
        </pc:sldMkLst>
        <pc:spChg chg="mod">
          <ac:chgData name="Paul Rees-Rohrbacher" userId="96846f311e291ae2" providerId="LiveId" clId="{0C9BAE84-3E34-4042-925C-150AA2811D6C}" dt="2026-10-03T18:31:54.003" v="146" actId="14100"/>
          <ac:spMkLst>
            <pc:docMk/>
            <pc:sldMk cId="739612957" sldId="1161"/>
            <ac:spMk id="3" creationId="{7C13F3EF-6111-3B8F-E65F-F09AEA314636}"/>
          </ac:spMkLst>
        </pc:spChg>
      </pc:sldChg>
      <pc:sldChg chg="modSp mod">
        <pc:chgData name="Paul Rees-Rohrbacher" userId="96846f311e291ae2" providerId="LiveId" clId="{0C9BAE84-3E34-4042-925C-150AA2811D6C}" dt="2026-10-03T18:32:47.188" v="152" actId="20577"/>
        <pc:sldMkLst>
          <pc:docMk/>
          <pc:sldMk cId="44838698" sldId="1162"/>
        </pc:sldMkLst>
        <pc:spChg chg="mod">
          <ac:chgData name="Paul Rees-Rohrbacher" userId="96846f311e291ae2" providerId="LiveId" clId="{0C9BAE84-3E34-4042-925C-150AA2811D6C}" dt="2026-10-03T18:32:47.188" v="152" actId="20577"/>
          <ac:spMkLst>
            <pc:docMk/>
            <pc:sldMk cId="44838698" sldId="1162"/>
            <ac:spMk id="3" creationId="{212EC615-5B1B-5065-3077-881F9676F6D8}"/>
          </ac:spMkLst>
        </pc:spChg>
      </pc:sldChg>
      <pc:sldChg chg="modSp mod">
        <pc:chgData name="Paul Rees-Rohrbacher" userId="96846f311e291ae2" providerId="LiveId" clId="{0C9BAE84-3E34-4042-925C-150AA2811D6C}" dt="2026-10-08T15:00:48.957" v="764" actId="20577"/>
        <pc:sldMkLst>
          <pc:docMk/>
          <pc:sldMk cId="465587893" sldId="1163"/>
        </pc:sldMkLst>
        <pc:spChg chg="mod">
          <ac:chgData name="Paul Rees-Rohrbacher" userId="96846f311e291ae2" providerId="LiveId" clId="{0C9BAE84-3E34-4042-925C-150AA2811D6C}" dt="2026-10-08T15:00:48.957" v="764" actId="20577"/>
          <ac:spMkLst>
            <pc:docMk/>
            <pc:sldMk cId="465587893" sldId="1163"/>
            <ac:spMk id="2" creationId="{00000000-0000-0000-0000-000000000000}"/>
          </ac:spMkLst>
        </pc:spChg>
      </pc:sldChg>
      <pc:sldChg chg="modSp mod">
        <pc:chgData name="Paul Rees-Rohrbacher" userId="96846f311e291ae2" providerId="LiveId" clId="{0C9BAE84-3E34-4042-925C-150AA2811D6C}" dt="2026-10-08T15:03:15.876" v="775" actId="20577"/>
        <pc:sldMkLst>
          <pc:docMk/>
          <pc:sldMk cId="2808476069" sldId="1164"/>
        </pc:sldMkLst>
        <pc:spChg chg="mod">
          <ac:chgData name="Paul Rees-Rohrbacher" userId="96846f311e291ae2" providerId="LiveId" clId="{0C9BAE84-3E34-4042-925C-150AA2811D6C}" dt="2026-10-08T15:03:15.876" v="775" actId="20577"/>
          <ac:spMkLst>
            <pc:docMk/>
            <pc:sldMk cId="2808476069" sldId="1164"/>
            <ac:spMk id="2" creationId="{00000000-0000-0000-0000-000000000000}"/>
          </ac:spMkLst>
        </pc:spChg>
      </pc:sldChg>
      <pc:sldChg chg="modSp mod">
        <pc:chgData name="Paul Rees-Rohrbacher" userId="96846f311e291ae2" providerId="LiveId" clId="{0C9BAE84-3E34-4042-925C-150AA2811D6C}" dt="2026-10-08T17:49:59.207" v="1169" actId="21"/>
        <pc:sldMkLst>
          <pc:docMk/>
          <pc:sldMk cId="303383769" sldId="1170"/>
        </pc:sldMkLst>
        <pc:spChg chg="mod">
          <ac:chgData name="Paul Rees-Rohrbacher" userId="96846f311e291ae2" providerId="LiveId" clId="{0C9BAE84-3E34-4042-925C-150AA2811D6C}" dt="2026-10-08T17:48:32.393" v="1157"/>
          <ac:spMkLst>
            <pc:docMk/>
            <pc:sldMk cId="303383769" sldId="1170"/>
            <ac:spMk id="3" creationId="{75882D0F-0826-C649-648B-0C1075CFC63B}"/>
          </ac:spMkLst>
        </pc:spChg>
        <pc:spChg chg="mod">
          <ac:chgData name="Paul Rees-Rohrbacher" userId="96846f311e291ae2" providerId="LiveId" clId="{0C9BAE84-3E34-4042-925C-150AA2811D6C}" dt="2026-10-08T17:47:57.920" v="1156" actId="20577"/>
          <ac:spMkLst>
            <pc:docMk/>
            <pc:sldMk cId="303383769" sldId="1170"/>
            <ac:spMk id="6" creationId="{7230E5D6-517C-DE5C-FB2E-24281056D5BA}"/>
          </ac:spMkLst>
        </pc:spChg>
        <pc:spChg chg="mod">
          <ac:chgData name="Paul Rees-Rohrbacher" userId="96846f311e291ae2" providerId="LiveId" clId="{0C9BAE84-3E34-4042-925C-150AA2811D6C}" dt="2026-10-08T17:49:59.207" v="1169" actId="21"/>
          <ac:spMkLst>
            <pc:docMk/>
            <pc:sldMk cId="303383769" sldId="1170"/>
            <ac:spMk id="8" creationId="{98C04D29-6DBD-1A43-D148-1E41B7A8BA34}"/>
          </ac:spMkLst>
        </pc:spChg>
      </pc:sldChg>
      <pc:sldChg chg="modSp mod">
        <pc:chgData name="Paul Rees-Rohrbacher" userId="96846f311e291ae2" providerId="LiveId" clId="{0C9BAE84-3E34-4042-925C-150AA2811D6C}" dt="2026-10-09T01:18:40.885" v="1839" actId="403"/>
        <pc:sldMkLst>
          <pc:docMk/>
          <pc:sldMk cId="2104720365" sldId="1179"/>
        </pc:sldMkLst>
        <pc:spChg chg="mod">
          <ac:chgData name="Paul Rees-Rohrbacher" userId="96846f311e291ae2" providerId="LiveId" clId="{0C9BAE84-3E34-4042-925C-150AA2811D6C}" dt="2026-10-09T01:18:40.885" v="1839" actId="403"/>
          <ac:spMkLst>
            <pc:docMk/>
            <pc:sldMk cId="2104720365" sldId="1179"/>
            <ac:spMk id="3" creationId="{3B431639-ED23-448F-AED9-9F17CE38DE4F}"/>
          </ac:spMkLst>
        </pc:spChg>
      </pc:sldChg>
      <pc:sldChg chg="addSp delSp modSp mod">
        <pc:chgData name="Paul Rees-Rohrbacher" userId="96846f311e291ae2" providerId="LiveId" clId="{0C9BAE84-3E34-4042-925C-150AA2811D6C}" dt="2026-10-03T20:00:10.763" v="493" actId="14100"/>
        <pc:sldMkLst>
          <pc:docMk/>
          <pc:sldMk cId="3720617575" sldId="1189"/>
        </pc:sldMkLst>
        <pc:graphicFrameChg chg="add del mod modGraphic">
          <ac:chgData name="Paul Rees-Rohrbacher" userId="96846f311e291ae2" providerId="LiveId" clId="{0C9BAE84-3E34-4042-925C-150AA2811D6C}" dt="2026-10-03T20:00:10.763" v="493" actId="14100"/>
          <ac:graphicFrameMkLst>
            <pc:docMk/>
            <pc:sldMk cId="3720617575" sldId="1189"/>
            <ac:graphicFrameMk id="7" creationId="{28C177DD-A41E-2BB1-8277-5C0FC32E3828}"/>
          </ac:graphicFrameMkLst>
        </pc:graphicFrameChg>
      </pc:sldChg>
      <pc:sldChg chg="modSp mod">
        <pc:chgData name="Paul Rees-Rohrbacher" userId="96846f311e291ae2" providerId="LiveId" clId="{0C9BAE84-3E34-4042-925C-150AA2811D6C}" dt="2026-10-03T19:37:39.856" v="437" actId="6549"/>
        <pc:sldMkLst>
          <pc:docMk/>
          <pc:sldMk cId="3072534831" sldId="1192"/>
        </pc:sldMkLst>
        <pc:spChg chg="mod">
          <ac:chgData name="Paul Rees-Rohrbacher" userId="96846f311e291ae2" providerId="LiveId" clId="{0C9BAE84-3E34-4042-925C-150AA2811D6C}" dt="2026-10-03T19:37:39.856" v="437" actId="6549"/>
          <ac:spMkLst>
            <pc:docMk/>
            <pc:sldMk cId="3072534831" sldId="1192"/>
            <ac:spMk id="2" creationId="{93F294E1-B4C8-90AC-7D2C-E55FA7ADFC45}"/>
          </ac:spMkLst>
        </pc:spChg>
      </pc:sldChg>
      <pc:sldChg chg="modSp mod">
        <pc:chgData name="Paul Rees-Rohrbacher" userId="96846f311e291ae2" providerId="LiveId" clId="{0C9BAE84-3E34-4042-925C-150AA2811D6C}" dt="2026-10-09T00:55:57.429" v="1797" actId="20577"/>
        <pc:sldMkLst>
          <pc:docMk/>
          <pc:sldMk cId="2853581768" sldId="1193"/>
        </pc:sldMkLst>
        <pc:spChg chg="mod">
          <ac:chgData name="Paul Rees-Rohrbacher" userId="96846f311e291ae2" providerId="LiveId" clId="{0C9BAE84-3E34-4042-925C-150AA2811D6C}" dt="2026-10-09T00:55:57.429" v="1797" actId="20577"/>
          <ac:spMkLst>
            <pc:docMk/>
            <pc:sldMk cId="2853581768" sldId="1193"/>
            <ac:spMk id="3" creationId="{00000000-0000-0000-0000-000000000000}"/>
          </ac:spMkLst>
        </pc:spChg>
      </pc:sldChg>
      <pc:sldChg chg="modSp mod">
        <pc:chgData name="Paul Rees-Rohrbacher" userId="96846f311e291ae2" providerId="LiveId" clId="{0C9BAE84-3E34-4042-925C-150AA2811D6C}" dt="2026-10-03T19:40:09.276" v="453" actId="20577"/>
        <pc:sldMkLst>
          <pc:docMk/>
          <pc:sldMk cId="1433532390" sldId="1194"/>
        </pc:sldMkLst>
        <pc:spChg chg="mod">
          <ac:chgData name="Paul Rees-Rohrbacher" userId="96846f311e291ae2" providerId="LiveId" clId="{0C9BAE84-3E34-4042-925C-150AA2811D6C}" dt="2026-10-03T19:40:09.276" v="453" actId="20577"/>
          <ac:spMkLst>
            <pc:docMk/>
            <pc:sldMk cId="1433532390" sldId="1194"/>
            <ac:spMk id="3" creationId="{00000000-0000-0000-0000-000000000000}"/>
          </ac:spMkLst>
        </pc:spChg>
      </pc:sldChg>
      <pc:sldChg chg="modSp mod">
        <pc:chgData name="Paul Rees-Rohrbacher" userId="96846f311e291ae2" providerId="LiveId" clId="{0C9BAE84-3E34-4042-925C-150AA2811D6C}" dt="2026-10-03T19:40:53.142" v="455" actId="20577"/>
        <pc:sldMkLst>
          <pc:docMk/>
          <pc:sldMk cId="562907234" sldId="1195"/>
        </pc:sldMkLst>
        <pc:spChg chg="mod">
          <ac:chgData name="Paul Rees-Rohrbacher" userId="96846f311e291ae2" providerId="LiveId" clId="{0C9BAE84-3E34-4042-925C-150AA2811D6C}" dt="2026-10-03T19:40:53.142" v="455" actId="20577"/>
          <ac:spMkLst>
            <pc:docMk/>
            <pc:sldMk cId="562907234" sldId="1195"/>
            <ac:spMk id="4" creationId="{A42BC49B-54CD-ED27-9B89-DCC93FADCBE9}"/>
          </ac:spMkLst>
        </pc:spChg>
      </pc:sldChg>
      <pc:sldChg chg="modSp mod">
        <pc:chgData name="Paul Rees-Rohrbacher" userId="96846f311e291ae2" providerId="LiveId" clId="{0C9BAE84-3E34-4042-925C-150AA2811D6C}" dt="2026-10-03T20:05:41.668" v="666" actId="20577"/>
        <pc:sldMkLst>
          <pc:docMk/>
          <pc:sldMk cId="2615564342" sldId="1197"/>
        </pc:sldMkLst>
        <pc:spChg chg="mod">
          <ac:chgData name="Paul Rees-Rohrbacher" userId="96846f311e291ae2" providerId="LiveId" clId="{0C9BAE84-3E34-4042-925C-150AA2811D6C}" dt="2026-10-03T20:03:02.125" v="575" actId="20577"/>
          <ac:spMkLst>
            <pc:docMk/>
            <pc:sldMk cId="2615564342" sldId="1197"/>
            <ac:spMk id="8" creationId="{7912087A-1A4D-9918-1F75-57904D76CC8F}"/>
          </ac:spMkLst>
        </pc:spChg>
      </pc:sldChg>
      <pc:sldChg chg="addSp delSp modSp mod">
        <pc:chgData name="Paul Rees-Rohrbacher" userId="96846f311e291ae2" providerId="LiveId" clId="{0C9BAE84-3E34-4042-925C-150AA2811D6C}" dt="2026-10-08T18:56:36.675" v="1740" actId="1076"/>
        <pc:sldMkLst>
          <pc:docMk/>
          <pc:sldMk cId="867282222" sldId="1199"/>
        </pc:sldMkLst>
        <pc:spChg chg="add del mod">
          <ac:chgData name="Paul Rees-Rohrbacher" userId="96846f311e291ae2" providerId="LiveId" clId="{0C9BAE84-3E34-4042-925C-150AA2811D6C}" dt="2026-10-08T18:51:12.339" v="1421"/>
          <ac:spMkLst>
            <pc:docMk/>
            <pc:sldMk cId="867282222" sldId="1199"/>
            <ac:spMk id="2" creationId="{4392290B-13CE-42E9-22D0-923CE4558B0B}"/>
          </ac:spMkLst>
        </pc:spChg>
        <pc:spChg chg="mod">
          <ac:chgData name="Paul Rees-Rohrbacher" userId="96846f311e291ae2" providerId="LiveId" clId="{0C9BAE84-3E34-4042-925C-150AA2811D6C}" dt="2026-10-08T18:56:36.675" v="1740" actId="1076"/>
          <ac:spMkLst>
            <pc:docMk/>
            <pc:sldMk cId="867282222" sldId="1199"/>
            <ac:spMk id="8" creationId="{BC4BAD9C-DA73-CCF7-DE96-3DACFE7047E4}"/>
          </ac:spMkLst>
        </pc:spChg>
        <pc:spChg chg="del mod">
          <ac:chgData name="Paul Rees-Rohrbacher" userId="96846f311e291ae2" providerId="LiveId" clId="{0C9BAE84-3E34-4042-925C-150AA2811D6C}" dt="2026-10-08T18:50:10.013" v="1418" actId="478"/>
          <ac:spMkLst>
            <pc:docMk/>
            <pc:sldMk cId="867282222" sldId="1199"/>
            <ac:spMk id="9" creationId="{B91B558E-5210-32B6-DE84-84326B5E37D4}"/>
          </ac:spMkLst>
        </pc:spChg>
        <pc:picChg chg="del">
          <ac:chgData name="Paul Rees-Rohrbacher" userId="96846f311e291ae2" providerId="LiveId" clId="{0C9BAE84-3E34-4042-925C-150AA2811D6C}" dt="2026-10-08T18:50:07.136" v="1417" actId="478"/>
          <ac:picMkLst>
            <pc:docMk/>
            <pc:sldMk cId="867282222" sldId="1199"/>
            <ac:picMk id="4" creationId="{3098F56C-A2CF-23C0-4DD0-566F1ACD8493}"/>
          </ac:picMkLst>
        </pc:picChg>
        <pc:picChg chg="del">
          <ac:chgData name="Paul Rees-Rohrbacher" userId="96846f311e291ae2" providerId="LiveId" clId="{0C9BAE84-3E34-4042-925C-150AA2811D6C}" dt="2026-10-08T18:51:26.920" v="1424" actId="478"/>
          <ac:picMkLst>
            <pc:docMk/>
            <pc:sldMk cId="867282222" sldId="1199"/>
            <ac:picMk id="5" creationId="{C5EBB2B4-32E1-9710-B554-BA8F4CF6F099}"/>
          </ac:picMkLst>
        </pc:picChg>
        <pc:picChg chg="add mod">
          <ac:chgData name="Paul Rees-Rohrbacher" userId="96846f311e291ae2" providerId="LiveId" clId="{0C9BAE84-3E34-4042-925C-150AA2811D6C}" dt="2026-10-08T18:51:31.486" v="1425" actId="1076"/>
          <ac:picMkLst>
            <pc:docMk/>
            <pc:sldMk cId="867282222" sldId="1199"/>
            <ac:picMk id="6" creationId="{F6902932-CC38-82C9-E623-7661EFE24D21}"/>
          </ac:picMkLst>
        </pc:picChg>
      </pc:sldChg>
      <pc:sldChg chg="modSp mod">
        <pc:chgData name="Paul Rees-Rohrbacher" userId="96846f311e291ae2" providerId="LiveId" clId="{0C9BAE84-3E34-4042-925C-150AA2811D6C}" dt="2026-10-08T18:57:32.553" v="1746"/>
        <pc:sldMkLst>
          <pc:docMk/>
          <pc:sldMk cId="148378552" sldId="1204"/>
        </pc:sldMkLst>
        <pc:spChg chg="mod">
          <ac:chgData name="Paul Rees-Rohrbacher" userId="96846f311e291ae2" providerId="LiveId" clId="{0C9BAE84-3E34-4042-925C-150AA2811D6C}" dt="2026-10-08T18:57:32.553" v="1746"/>
          <ac:spMkLst>
            <pc:docMk/>
            <pc:sldMk cId="148378552" sldId="1204"/>
            <ac:spMk id="7" creationId="{AAA63D9F-BD20-77B1-76C6-E205E543596F}"/>
          </ac:spMkLst>
        </pc:spChg>
      </pc:sldChg>
      <pc:sldChg chg="modSp mod setBg">
        <pc:chgData name="Paul Rees-Rohrbacher" userId="96846f311e291ae2" providerId="LiveId" clId="{0C9BAE84-3E34-4042-925C-150AA2811D6C}" dt="2026-10-08T18:54:47.563" v="1708"/>
        <pc:sldMkLst>
          <pc:docMk/>
          <pc:sldMk cId="1218467501" sldId="1205"/>
        </pc:sldMkLst>
        <pc:spChg chg="mod">
          <ac:chgData name="Paul Rees-Rohrbacher" userId="96846f311e291ae2" providerId="LiveId" clId="{0C9BAE84-3E34-4042-925C-150AA2811D6C}" dt="2026-10-08T15:47:17.265" v="1043" actId="57"/>
          <ac:spMkLst>
            <pc:docMk/>
            <pc:sldMk cId="1218467501" sldId="1205"/>
            <ac:spMk id="9" creationId="{FDF5CDE4-DBD7-D361-DCF0-658F15573F5E}"/>
          </ac:spMkLst>
        </pc:spChg>
      </pc:sldChg>
      <pc:sldChg chg="modSp mod">
        <pc:chgData name="Paul Rees-Rohrbacher" userId="96846f311e291ae2" providerId="LiveId" clId="{0C9BAE84-3E34-4042-925C-150AA2811D6C}" dt="2026-10-09T00:47:50.035" v="1772" actId="20577"/>
        <pc:sldMkLst>
          <pc:docMk/>
          <pc:sldMk cId="2056574046" sldId="1219"/>
        </pc:sldMkLst>
        <pc:spChg chg="mod">
          <ac:chgData name="Paul Rees-Rohrbacher" userId="96846f311e291ae2" providerId="LiveId" clId="{0C9BAE84-3E34-4042-925C-150AA2811D6C}" dt="2026-10-09T00:47:50.035" v="1772" actId="20577"/>
          <ac:spMkLst>
            <pc:docMk/>
            <pc:sldMk cId="2056574046" sldId="1219"/>
            <ac:spMk id="3" creationId="{5CBC1612-C452-68BB-BE09-D9BEC639F6CA}"/>
          </ac:spMkLst>
        </pc:spChg>
      </pc:sldChg>
      <pc:sldChg chg="modSp mod">
        <pc:chgData name="Paul Rees-Rohrbacher" userId="96846f311e291ae2" providerId="LiveId" clId="{0C9BAE84-3E34-4042-925C-150AA2811D6C}" dt="2026-10-08T17:51:24.511" v="1182" actId="14100"/>
        <pc:sldMkLst>
          <pc:docMk/>
          <pc:sldMk cId="666485013" sldId="1226"/>
        </pc:sldMkLst>
        <pc:spChg chg="mod">
          <ac:chgData name="Paul Rees-Rohrbacher" userId="96846f311e291ae2" providerId="LiveId" clId="{0C9BAE84-3E34-4042-925C-150AA2811D6C}" dt="2026-10-08T17:51:24.511" v="1182" actId="14100"/>
          <ac:spMkLst>
            <pc:docMk/>
            <pc:sldMk cId="666485013" sldId="1226"/>
            <ac:spMk id="2" creationId="{43CB9FBA-4ADB-72CE-EFFE-A220662690D8}"/>
          </ac:spMkLst>
        </pc:spChg>
        <pc:spChg chg="mod">
          <ac:chgData name="Paul Rees-Rohrbacher" userId="96846f311e291ae2" providerId="LiveId" clId="{0C9BAE84-3E34-4042-925C-150AA2811D6C}" dt="2026-10-08T17:51:18.608" v="1180" actId="1076"/>
          <ac:spMkLst>
            <pc:docMk/>
            <pc:sldMk cId="666485013" sldId="1226"/>
            <ac:spMk id="7" creationId="{A6BB2D50-78FC-7AE2-8FEA-C68C954EA354}"/>
          </ac:spMkLst>
        </pc:spChg>
      </pc:sldChg>
      <pc:sldChg chg="modSp mod">
        <pc:chgData name="Paul Rees-Rohrbacher" userId="96846f311e291ae2" providerId="LiveId" clId="{0C9BAE84-3E34-4042-925C-150AA2811D6C}" dt="2026-10-08T18:45:51.673" v="1409" actId="20577"/>
        <pc:sldMkLst>
          <pc:docMk/>
          <pc:sldMk cId="3605535111" sldId="1240"/>
        </pc:sldMkLst>
        <pc:spChg chg="mod">
          <ac:chgData name="Paul Rees-Rohrbacher" userId="96846f311e291ae2" providerId="LiveId" clId="{0C9BAE84-3E34-4042-925C-150AA2811D6C}" dt="2026-10-08T18:00:52.884" v="1295" actId="20577"/>
          <ac:spMkLst>
            <pc:docMk/>
            <pc:sldMk cId="3605535111" sldId="1240"/>
            <ac:spMk id="6" creationId="{05648C0E-612C-79F1-0955-56E6C1984DCE}"/>
          </ac:spMkLst>
        </pc:spChg>
        <pc:spChg chg="mod">
          <ac:chgData name="Paul Rees-Rohrbacher" userId="96846f311e291ae2" providerId="LiveId" clId="{0C9BAE84-3E34-4042-925C-150AA2811D6C}" dt="2026-10-08T18:45:51.673" v="1409" actId="20577"/>
          <ac:spMkLst>
            <pc:docMk/>
            <pc:sldMk cId="3605535111" sldId="1240"/>
            <ac:spMk id="9" creationId="{A4D06E4D-B575-7ED0-09B2-A51BC81E7DE5}"/>
          </ac:spMkLst>
        </pc:spChg>
      </pc:sldChg>
      <pc:sldChg chg="modSp del mod">
        <pc:chgData name="Paul Rees-Rohrbacher" userId="96846f311e291ae2" providerId="LiveId" clId="{0C9BAE84-3E34-4042-925C-150AA2811D6C}" dt="2026-10-08T17:59:20.410" v="1287" actId="2696"/>
        <pc:sldMkLst>
          <pc:docMk/>
          <pc:sldMk cId="4193407377" sldId="1246"/>
        </pc:sldMkLst>
        <pc:spChg chg="mod">
          <ac:chgData name="Paul Rees-Rohrbacher" userId="96846f311e291ae2" providerId="LiveId" clId="{0C9BAE84-3E34-4042-925C-150AA2811D6C}" dt="2026-10-08T17:56:41.584" v="1244" actId="1076"/>
          <ac:spMkLst>
            <pc:docMk/>
            <pc:sldMk cId="4193407377" sldId="1246"/>
            <ac:spMk id="3" creationId="{4D4FF39C-9506-31B1-9E68-C0137CAB5963}"/>
          </ac:spMkLst>
        </pc:spChg>
        <pc:spChg chg="mod">
          <ac:chgData name="Paul Rees-Rohrbacher" userId="96846f311e291ae2" providerId="LiveId" clId="{0C9BAE84-3E34-4042-925C-150AA2811D6C}" dt="2026-10-08T17:56:43.161" v="1245" actId="1076"/>
          <ac:spMkLst>
            <pc:docMk/>
            <pc:sldMk cId="4193407377" sldId="1246"/>
            <ac:spMk id="5" creationId="{D777E0DB-9064-99EB-295C-5D79AA5B20AD}"/>
          </ac:spMkLst>
        </pc:spChg>
      </pc:sldChg>
      <pc:sldChg chg="modSp mod">
        <pc:chgData name="Paul Rees-Rohrbacher" userId="96846f311e291ae2" providerId="LiveId" clId="{0C9BAE84-3E34-4042-925C-150AA2811D6C}" dt="2026-10-08T18:43:01.686" v="1388" actId="1076"/>
        <pc:sldMkLst>
          <pc:docMk/>
          <pc:sldMk cId="1611861582" sldId="1247"/>
        </pc:sldMkLst>
        <pc:spChg chg="mod">
          <ac:chgData name="Paul Rees-Rohrbacher" userId="96846f311e291ae2" providerId="LiveId" clId="{0C9BAE84-3E34-4042-925C-150AA2811D6C}" dt="2026-10-08T18:43:01.686" v="1388" actId="1076"/>
          <ac:spMkLst>
            <pc:docMk/>
            <pc:sldMk cId="1611861582" sldId="1247"/>
            <ac:spMk id="7" creationId="{A5950F69-2D4D-8D52-FFBE-D5F2E0D2C4F4}"/>
          </ac:spMkLst>
        </pc:spChg>
        <pc:spChg chg="mod">
          <ac:chgData name="Paul Rees-Rohrbacher" userId="96846f311e291ae2" providerId="LiveId" clId="{0C9BAE84-3E34-4042-925C-150AA2811D6C}" dt="2026-10-08T18:42:56.069" v="1387" actId="1076"/>
          <ac:spMkLst>
            <pc:docMk/>
            <pc:sldMk cId="1611861582" sldId="1247"/>
            <ac:spMk id="10" creationId="{E403D6F5-18B9-3D63-FDE6-93133983E137}"/>
          </ac:spMkLst>
        </pc:spChg>
      </pc:sldChg>
      <pc:sldChg chg="modSp mod">
        <pc:chgData name="Paul Rees-Rohrbacher" userId="96846f311e291ae2" providerId="LiveId" clId="{0C9BAE84-3E34-4042-925C-150AA2811D6C}" dt="2026-10-03T19:35:13.499" v="428" actId="313"/>
        <pc:sldMkLst>
          <pc:docMk/>
          <pc:sldMk cId="2858448745" sldId="1248"/>
        </pc:sldMkLst>
        <pc:spChg chg="mod">
          <ac:chgData name="Paul Rees-Rohrbacher" userId="96846f311e291ae2" providerId="LiveId" clId="{0C9BAE84-3E34-4042-925C-150AA2811D6C}" dt="2026-10-03T19:32:22.065" v="413" actId="113"/>
          <ac:spMkLst>
            <pc:docMk/>
            <pc:sldMk cId="2858448745" sldId="1248"/>
            <ac:spMk id="4" creationId="{E2407B10-56AA-7AD5-C331-9018BFE2CFB7}"/>
          </ac:spMkLst>
        </pc:spChg>
        <pc:spChg chg="mod">
          <ac:chgData name="Paul Rees-Rohrbacher" userId="96846f311e291ae2" providerId="LiveId" clId="{0C9BAE84-3E34-4042-925C-150AA2811D6C}" dt="2026-10-03T19:35:13.499" v="428" actId="313"/>
          <ac:spMkLst>
            <pc:docMk/>
            <pc:sldMk cId="2858448745" sldId="1248"/>
            <ac:spMk id="6" creationId="{55DE00F5-F62A-CD47-C38B-D9EA31FBD82E}"/>
          </ac:spMkLst>
        </pc:spChg>
      </pc:sldChg>
      <pc:sldChg chg="modSp mod setBg">
        <pc:chgData name="Paul Rees-Rohrbacher" userId="96846f311e291ae2" providerId="LiveId" clId="{0C9BAE84-3E34-4042-925C-150AA2811D6C}" dt="2026-10-08T18:55:03.770" v="1714"/>
        <pc:sldMkLst>
          <pc:docMk/>
          <pc:sldMk cId="4138576527" sldId="1253"/>
        </pc:sldMkLst>
        <pc:spChg chg="mod">
          <ac:chgData name="Paul Rees-Rohrbacher" userId="96846f311e291ae2" providerId="LiveId" clId="{0C9BAE84-3E34-4042-925C-150AA2811D6C}" dt="2026-10-08T15:47:44.590" v="1048" actId="20577"/>
          <ac:spMkLst>
            <pc:docMk/>
            <pc:sldMk cId="4138576527" sldId="1253"/>
            <ac:spMk id="5" creationId="{C81CB8CF-1275-68AD-A936-4EB710639104}"/>
          </ac:spMkLst>
        </pc:spChg>
      </pc:sldChg>
      <pc:sldChg chg="modSp mod">
        <pc:chgData name="Paul Rees-Rohrbacher" userId="96846f311e291ae2" providerId="LiveId" clId="{0C9BAE84-3E34-4042-925C-150AA2811D6C}" dt="2026-10-08T15:49:44.961" v="1061" actId="20577"/>
        <pc:sldMkLst>
          <pc:docMk/>
          <pc:sldMk cId="331192265" sldId="1255"/>
        </pc:sldMkLst>
        <pc:spChg chg="mod">
          <ac:chgData name="Paul Rees-Rohrbacher" userId="96846f311e291ae2" providerId="LiveId" clId="{0C9BAE84-3E34-4042-925C-150AA2811D6C}" dt="2026-10-08T15:49:44.961" v="1061" actId="20577"/>
          <ac:spMkLst>
            <pc:docMk/>
            <pc:sldMk cId="331192265" sldId="1255"/>
            <ac:spMk id="3" creationId="{E3A20948-8890-BDFA-2FD7-27B25E5F20BB}"/>
          </ac:spMkLst>
        </pc:spChg>
      </pc:sldChg>
      <pc:sldChg chg="addSp modSp mod">
        <pc:chgData name="Paul Rees-Rohrbacher" userId="96846f311e291ae2" providerId="LiveId" clId="{0C9BAE84-3E34-4042-925C-150AA2811D6C}" dt="2026-10-08T15:55:01.904" v="1117" actId="113"/>
        <pc:sldMkLst>
          <pc:docMk/>
          <pc:sldMk cId="4135938738" sldId="1256"/>
        </pc:sldMkLst>
        <pc:spChg chg="mod">
          <ac:chgData name="Paul Rees-Rohrbacher" userId="96846f311e291ae2" providerId="LiveId" clId="{0C9BAE84-3E34-4042-925C-150AA2811D6C}" dt="2026-10-08T15:55:01.904" v="1117" actId="113"/>
          <ac:spMkLst>
            <pc:docMk/>
            <pc:sldMk cId="4135938738" sldId="1256"/>
            <ac:spMk id="3" creationId="{406C6B73-1667-2EE2-E4B8-34BA15B05F48}"/>
          </ac:spMkLst>
        </pc:spChg>
        <pc:spChg chg="add">
          <ac:chgData name="Paul Rees-Rohrbacher" userId="96846f311e291ae2" providerId="LiveId" clId="{0C9BAE84-3E34-4042-925C-150AA2811D6C}" dt="2026-10-08T15:53:52.534" v="1101" actId="22"/>
          <ac:spMkLst>
            <pc:docMk/>
            <pc:sldMk cId="4135938738" sldId="1256"/>
            <ac:spMk id="4" creationId="{A3DFF25F-5FC6-45AD-1552-184A4F3401FA}"/>
          </ac:spMkLst>
        </pc:spChg>
      </pc:sldChg>
      <pc:sldChg chg="addSp delSp modSp mod delAnim modNotesTx">
        <pc:chgData name="Paul Rees-Rohrbacher" userId="96846f311e291ae2" providerId="LiveId" clId="{0C9BAE84-3E34-4042-925C-150AA2811D6C}" dt="2026-10-08T15:46:49.179" v="1039" actId="57"/>
        <pc:sldMkLst>
          <pc:docMk/>
          <pc:sldMk cId="2451469875" sldId="1258"/>
        </pc:sldMkLst>
        <pc:spChg chg="mod">
          <ac:chgData name="Paul Rees-Rohrbacher" userId="96846f311e291ae2" providerId="LiveId" clId="{0C9BAE84-3E34-4042-925C-150AA2811D6C}" dt="2026-10-08T15:09:02.388" v="998" actId="1037"/>
          <ac:spMkLst>
            <pc:docMk/>
            <pc:sldMk cId="2451469875" sldId="1258"/>
            <ac:spMk id="3" creationId="{00000000-0000-0000-0000-000000000000}"/>
          </ac:spMkLst>
        </pc:spChg>
        <pc:spChg chg="del">
          <ac:chgData name="Paul Rees-Rohrbacher" userId="96846f311e291ae2" providerId="LiveId" clId="{0C9BAE84-3E34-4042-925C-150AA2811D6C}" dt="2026-10-08T15:07:53.511" v="870" actId="478"/>
          <ac:spMkLst>
            <pc:docMk/>
            <pc:sldMk cId="2451469875" sldId="1258"/>
            <ac:spMk id="5" creationId="{39EFAB09-BEBC-BB31-952F-32608A882C6A}"/>
          </ac:spMkLst>
        </pc:spChg>
        <pc:spChg chg="mod">
          <ac:chgData name="Paul Rees-Rohrbacher" userId="96846f311e291ae2" providerId="LiveId" clId="{0C9BAE84-3E34-4042-925C-150AA2811D6C}" dt="2026-10-08T15:46:49.179" v="1039" actId="57"/>
          <ac:spMkLst>
            <pc:docMk/>
            <pc:sldMk cId="2451469875" sldId="1258"/>
            <ac:spMk id="8" creationId="{10F9BF26-2000-7F97-8DA5-CB72C47F2AC9}"/>
          </ac:spMkLst>
        </pc:spChg>
        <pc:spChg chg="add mod">
          <ac:chgData name="Paul Rees-Rohrbacher" userId="96846f311e291ae2" providerId="LiveId" clId="{0C9BAE84-3E34-4042-925C-150AA2811D6C}" dt="2026-10-08T15:08:41.386" v="958" actId="1076"/>
          <ac:spMkLst>
            <pc:docMk/>
            <pc:sldMk cId="2451469875" sldId="1258"/>
            <ac:spMk id="10" creationId="{06090427-1468-1523-BB18-2A854D31CF02}"/>
          </ac:spMkLst>
        </pc:spChg>
        <pc:picChg chg="del mod">
          <ac:chgData name="Paul Rees-Rohrbacher" userId="96846f311e291ae2" providerId="LiveId" clId="{0C9BAE84-3E34-4042-925C-150AA2811D6C}" dt="2026-10-08T15:08:06.677" v="934" actId="478"/>
          <ac:picMkLst>
            <pc:docMk/>
            <pc:sldMk cId="2451469875" sldId="1258"/>
            <ac:picMk id="2" creationId="{DABD4C63-62DB-8143-5499-1E3946DFB726}"/>
          </ac:picMkLst>
        </pc:picChg>
      </pc:sldChg>
      <pc:sldChg chg="modSp mod">
        <pc:chgData name="Paul Rees-Rohrbacher" userId="96846f311e291ae2" providerId="LiveId" clId="{0C9BAE84-3E34-4042-925C-150AA2811D6C}" dt="2026-10-08T15:52:50.402" v="1094" actId="57"/>
        <pc:sldMkLst>
          <pc:docMk/>
          <pc:sldMk cId="1160263598" sldId="1259"/>
        </pc:sldMkLst>
        <pc:spChg chg="mod">
          <ac:chgData name="Paul Rees-Rohrbacher" userId="96846f311e291ae2" providerId="LiveId" clId="{0C9BAE84-3E34-4042-925C-150AA2811D6C}" dt="2026-10-08T15:51:24.591" v="1081" actId="20577"/>
          <ac:spMkLst>
            <pc:docMk/>
            <pc:sldMk cId="1160263598" sldId="1259"/>
            <ac:spMk id="3" creationId="{F3ABC77F-A785-653E-F132-EC54274C3CC6}"/>
          </ac:spMkLst>
        </pc:spChg>
        <pc:spChg chg="mod">
          <ac:chgData name="Paul Rees-Rohrbacher" userId="96846f311e291ae2" providerId="LiveId" clId="{0C9BAE84-3E34-4042-925C-150AA2811D6C}" dt="2026-10-08T15:52:50.402" v="1094" actId="57"/>
          <ac:spMkLst>
            <pc:docMk/>
            <pc:sldMk cId="1160263598" sldId="1259"/>
            <ac:spMk id="5" creationId="{B59F7DA9-773D-A942-7493-112A079F066D}"/>
          </ac:spMkLst>
        </pc:spChg>
      </pc:sldChg>
      <pc:sldChg chg="modSp mod">
        <pc:chgData name="Paul Rees-Rohrbacher" userId="96846f311e291ae2" providerId="LiveId" clId="{0C9BAE84-3E34-4042-925C-150AA2811D6C}" dt="2026-10-08T17:55:35.652" v="1234" actId="57"/>
        <pc:sldMkLst>
          <pc:docMk/>
          <pc:sldMk cId="3054067587" sldId="1260"/>
        </pc:sldMkLst>
        <pc:spChg chg="mod">
          <ac:chgData name="Paul Rees-Rohrbacher" userId="96846f311e291ae2" providerId="LiveId" clId="{0C9BAE84-3E34-4042-925C-150AA2811D6C}" dt="2026-10-08T17:54:36.020" v="1229" actId="1035"/>
          <ac:spMkLst>
            <pc:docMk/>
            <pc:sldMk cId="3054067587" sldId="1260"/>
            <ac:spMk id="2" creationId="{B1784D41-2AD3-577B-0471-D35E3BD823CA}"/>
          </ac:spMkLst>
        </pc:spChg>
        <pc:spChg chg="mod">
          <ac:chgData name="Paul Rees-Rohrbacher" userId="96846f311e291ae2" providerId="LiveId" clId="{0C9BAE84-3E34-4042-925C-150AA2811D6C}" dt="2026-10-08T17:55:35.652" v="1234" actId="57"/>
          <ac:spMkLst>
            <pc:docMk/>
            <pc:sldMk cId="3054067587" sldId="1260"/>
            <ac:spMk id="7" creationId="{84546B12-66B4-5188-CE3D-891D475113BA}"/>
          </ac:spMkLst>
        </pc:spChg>
      </pc:sldChg>
      <pc:sldChg chg="modSp mod">
        <pc:chgData name="Paul Rees-Rohrbacher" userId="96846f311e291ae2" providerId="LiveId" clId="{0C9BAE84-3E34-4042-925C-150AA2811D6C}" dt="2026-10-08T17:52:26.646" v="1189" actId="57"/>
        <pc:sldMkLst>
          <pc:docMk/>
          <pc:sldMk cId="867370977" sldId="1261"/>
        </pc:sldMkLst>
        <pc:spChg chg="mod">
          <ac:chgData name="Paul Rees-Rohrbacher" userId="96846f311e291ae2" providerId="LiveId" clId="{0C9BAE84-3E34-4042-925C-150AA2811D6C}" dt="2026-10-08T17:52:26.646" v="1189" actId="57"/>
          <ac:spMkLst>
            <pc:docMk/>
            <pc:sldMk cId="867370977" sldId="1261"/>
            <ac:spMk id="7" creationId="{34EA7D2A-B3F8-09F8-1602-E1136154B710}"/>
          </ac:spMkLst>
        </pc:spChg>
      </pc:sldChg>
      <pc:sldChg chg="addSp delSp modSp add del mod">
        <pc:chgData name="Paul Rees-Rohrbacher" userId="96846f311e291ae2" providerId="LiveId" clId="{0C9BAE84-3E34-4042-925C-150AA2811D6C}" dt="2026-10-08T17:59:10.759" v="1286" actId="1076"/>
        <pc:sldMkLst>
          <pc:docMk/>
          <pc:sldMk cId="434577989" sldId="1262"/>
        </pc:sldMkLst>
        <pc:spChg chg="del">
          <ac:chgData name="Paul Rees-Rohrbacher" userId="96846f311e291ae2" providerId="LiveId" clId="{0C9BAE84-3E34-4042-925C-150AA2811D6C}" dt="2026-10-08T17:57:06.104" v="1247" actId="478"/>
          <ac:spMkLst>
            <pc:docMk/>
            <pc:sldMk cId="434577989" sldId="1262"/>
            <ac:spMk id="2" creationId="{E69F44B9-72B4-82CB-772A-544DFC23E681}"/>
          </ac:spMkLst>
        </pc:spChg>
        <pc:spChg chg="add mod">
          <ac:chgData name="Paul Rees-Rohrbacher" userId="96846f311e291ae2" providerId="LiveId" clId="{0C9BAE84-3E34-4042-925C-150AA2811D6C}" dt="2026-10-08T17:59:10.759" v="1286" actId="1076"/>
          <ac:spMkLst>
            <pc:docMk/>
            <pc:sldMk cId="434577989" sldId="1262"/>
            <ac:spMk id="5" creationId="{F6B5EDFF-2A01-6616-8978-8D9F6E285608}"/>
          </ac:spMkLst>
        </pc:spChg>
        <pc:spChg chg="mod">
          <ac:chgData name="Paul Rees-Rohrbacher" userId="96846f311e291ae2" providerId="LiveId" clId="{0C9BAE84-3E34-4042-925C-150AA2811D6C}" dt="2026-10-08T17:59:03.971" v="1285" actId="14100"/>
          <ac:spMkLst>
            <pc:docMk/>
            <pc:sldMk cId="434577989" sldId="1262"/>
            <ac:spMk id="7" creationId="{E7FD387F-7838-6697-11C0-640969426EA7}"/>
          </ac:spMkLst>
        </pc:spChg>
      </pc:sldChg>
      <pc:sldChg chg="addSp delSp modSp mod">
        <pc:chgData name="Paul Rees-Rohrbacher" userId="96846f311e291ae2" providerId="LiveId" clId="{0C9BAE84-3E34-4042-925C-150AA2811D6C}" dt="2026-10-08T18:49:03.480" v="1415" actId="20577"/>
        <pc:sldMkLst>
          <pc:docMk/>
          <pc:sldMk cId="571617149" sldId="1263"/>
        </pc:sldMkLst>
        <pc:spChg chg="mod">
          <ac:chgData name="Paul Rees-Rohrbacher" userId="96846f311e291ae2" providerId="LiveId" clId="{0C9BAE84-3E34-4042-925C-150AA2811D6C}" dt="2026-10-08T18:49:03.480" v="1415" actId="20577"/>
          <ac:spMkLst>
            <pc:docMk/>
            <pc:sldMk cId="571617149" sldId="1263"/>
            <ac:spMk id="3" creationId="{D06CDDA1-93CA-1D5D-814F-AA0B9619702B}"/>
          </ac:spMkLst>
        </pc:spChg>
        <pc:spChg chg="add mod">
          <ac:chgData name="Paul Rees-Rohrbacher" userId="96846f311e291ae2" providerId="LiveId" clId="{0C9BAE84-3E34-4042-925C-150AA2811D6C}" dt="2026-10-03T19:31:29.028" v="411" actId="1036"/>
          <ac:spMkLst>
            <pc:docMk/>
            <pc:sldMk cId="571617149" sldId="1263"/>
            <ac:spMk id="4" creationId="{731BCF93-47E7-E62D-C165-899016E28342}"/>
          </ac:spMkLst>
        </pc:spChg>
      </pc:sldChg>
      <pc:sldChg chg="modSp mod modNotesTx">
        <pc:chgData name="Paul Rees-Rohrbacher" userId="96846f311e291ae2" providerId="LiveId" clId="{0C9BAE84-3E34-4042-925C-150AA2811D6C}" dt="2026-10-03T18:41:10.124" v="241" actId="6549"/>
        <pc:sldMkLst>
          <pc:docMk/>
          <pc:sldMk cId="1162698923" sldId="1264"/>
        </pc:sldMkLst>
        <pc:spChg chg="mod">
          <ac:chgData name="Paul Rees-Rohrbacher" userId="96846f311e291ae2" providerId="LiveId" clId="{0C9BAE84-3E34-4042-925C-150AA2811D6C}" dt="2026-10-03T18:41:07.107" v="240" actId="1076"/>
          <ac:spMkLst>
            <pc:docMk/>
            <pc:sldMk cId="1162698923" sldId="1264"/>
            <ac:spMk id="4" creationId="{A64D88EB-19E9-D602-EC87-E7A60CB2FF65}"/>
          </ac:spMkLst>
        </pc:spChg>
        <pc:spChg chg="mod ord">
          <ac:chgData name="Paul Rees-Rohrbacher" userId="96846f311e291ae2" providerId="LiveId" clId="{0C9BAE84-3E34-4042-925C-150AA2811D6C}" dt="2026-10-03T18:41:10.124" v="241" actId="6549"/>
          <ac:spMkLst>
            <pc:docMk/>
            <pc:sldMk cId="1162698923" sldId="1264"/>
            <ac:spMk id="5" creationId="{45778826-7C60-ABB3-4AD2-60B01924D0B8}"/>
          </ac:spMkLst>
        </pc:spChg>
      </pc:sldChg>
      <pc:sldChg chg="modSp add mod">
        <pc:chgData name="Paul Rees-Rohrbacher" userId="96846f311e291ae2" providerId="LiveId" clId="{0C9BAE84-3E34-4042-925C-150AA2811D6C}" dt="2026-10-03T18:35:29.304" v="182" actId="1076"/>
        <pc:sldMkLst>
          <pc:docMk/>
          <pc:sldMk cId="3371060395" sldId="1265"/>
        </pc:sldMkLst>
        <pc:spChg chg="mod">
          <ac:chgData name="Paul Rees-Rohrbacher" userId="96846f311e291ae2" providerId="LiveId" clId="{0C9BAE84-3E34-4042-925C-150AA2811D6C}" dt="2026-10-03T18:35:29.304" v="182" actId="1076"/>
          <ac:spMkLst>
            <pc:docMk/>
            <pc:sldMk cId="3371060395" sldId="1265"/>
            <ac:spMk id="3" creationId="{0A668556-C9E8-3BB8-BF1A-734683E4D0A9}"/>
          </ac:spMkLst>
        </pc:spChg>
      </pc:sldChg>
      <pc:sldChg chg="delSp modSp add mod">
        <pc:chgData name="Paul Rees-Rohrbacher" userId="96846f311e291ae2" providerId="LiveId" clId="{0C9BAE84-3E34-4042-925C-150AA2811D6C}" dt="2026-10-03T19:29:15.682" v="372" actId="404"/>
        <pc:sldMkLst>
          <pc:docMk/>
          <pc:sldMk cId="3722004552" sldId="1266"/>
        </pc:sldMkLst>
        <pc:spChg chg="mod">
          <ac:chgData name="Paul Rees-Rohrbacher" userId="96846f311e291ae2" providerId="LiveId" clId="{0C9BAE84-3E34-4042-925C-150AA2811D6C}" dt="2026-10-03T19:29:15.682" v="372" actId="404"/>
          <ac:spMkLst>
            <pc:docMk/>
            <pc:sldMk cId="3722004552" sldId="1266"/>
            <ac:spMk id="5" creationId="{48D5FCB7-8B74-3C16-ABA8-FB3CA3023160}"/>
          </ac:spMkLst>
        </pc:spChg>
        <pc:spChg chg="mod">
          <ac:chgData name="Paul Rees-Rohrbacher" userId="96846f311e291ae2" providerId="LiveId" clId="{0C9BAE84-3E34-4042-925C-150AA2811D6C}" dt="2026-10-03T19:20:24.194" v="249" actId="6549"/>
          <ac:spMkLst>
            <pc:docMk/>
            <pc:sldMk cId="3722004552" sldId="1266"/>
            <ac:spMk id="6" creationId="{1E41296B-8CA3-D89A-9CF4-93535368E7CC}"/>
          </ac:spMkLst>
        </pc:spChg>
      </pc:sldChg>
      <pc:sldChg chg="addSp delSp modSp add mod ord">
        <pc:chgData name="Paul Rees-Rohrbacher" userId="96846f311e291ae2" providerId="LiveId" clId="{0C9BAE84-3E34-4042-925C-150AA2811D6C}" dt="2026-10-03T19:30:45.985" v="384" actId="113"/>
        <pc:sldMkLst>
          <pc:docMk/>
          <pc:sldMk cId="753588060" sldId="1267"/>
        </pc:sldMkLst>
        <pc:spChg chg="mod">
          <ac:chgData name="Paul Rees-Rohrbacher" userId="96846f311e291ae2" providerId="LiveId" clId="{0C9BAE84-3E34-4042-925C-150AA2811D6C}" dt="2026-10-03T19:30:45.985" v="384" actId="113"/>
          <ac:spMkLst>
            <pc:docMk/>
            <pc:sldMk cId="753588060" sldId="1267"/>
            <ac:spMk id="6" creationId="{E3B42CF7-55A1-F4AF-B901-D704C9DA5522}"/>
          </ac:spMkLst>
        </pc:spChg>
      </pc:sldChg>
      <pc:sldChg chg="modSp add mod setBg">
        <pc:chgData name="Paul Rees-Rohrbacher" userId="96846f311e291ae2" providerId="LiveId" clId="{0C9BAE84-3E34-4042-925C-150AA2811D6C}" dt="2026-10-08T18:55:09.860" v="1720"/>
        <pc:sldMkLst>
          <pc:docMk/>
          <pc:sldMk cId="1716024087" sldId="1268"/>
        </pc:sldMkLst>
        <pc:spChg chg="mod">
          <ac:chgData name="Paul Rees-Rohrbacher" userId="96846f311e291ae2" providerId="LiveId" clId="{0C9BAE84-3E34-4042-925C-150AA2811D6C}" dt="2026-10-08T15:50:09.876" v="1063" actId="57"/>
          <ac:spMkLst>
            <pc:docMk/>
            <pc:sldMk cId="1716024087" sldId="1268"/>
            <ac:spMk id="5" creationId="{F4D54536-0DB4-A1D5-F1A9-DE87628C7EAF}"/>
          </ac:spMkLst>
        </pc:spChg>
      </pc:sldChg>
      <pc:sldChg chg="addSp modSp add mod">
        <pc:chgData name="Paul Rees-Rohrbacher" userId="96846f311e291ae2" providerId="LiveId" clId="{0C9BAE84-3E34-4042-925C-150AA2811D6C}" dt="2026-10-08T15:56:02.713" v="1132" actId="113"/>
        <pc:sldMkLst>
          <pc:docMk/>
          <pc:sldMk cId="2363073755" sldId="1269"/>
        </pc:sldMkLst>
        <pc:spChg chg="mod">
          <ac:chgData name="Paul Rees-Rohrbacher" userId="96846f311e291ae2" providerId="LiveId" clId="{0C9BAE84-3E34-4042-925C-150AA2811D6C}" dt="2026-10-08T15:56:02.713" v="1132" actId="113"/>
          <ac:spMkLst>
            <pc:docMk/>
            <pc:sldMk cId="2363073755" sldId="1269"/>
            <ac:spMk id="3" creationId="{9B1CC66E-BFD9-3DEA-E977-24C117764BD3}"/>
          </ac:spMkLst>
        </pc:spChg>
        <pc:spChg chg="add">
          <ac:chgData name="Paul Rees-Rohrbacher" userId="96846f311e291ae2" providerId="LiveId" clId="{0C9BAE84-3E34-4042-925C-150AA2811D6C}" dt="2026-10-08T15:53:55.305" v="1102" actId="22"/>
          <ac:spMkLst>
            <pc:docMk/>
            <pc:sldMk cId="2363073755" sldId="1269"/>
            <ac:spMk id="4" creationId="{B9E12CBF-5992-4C61-D9D9-1294FEECFD23}"/>
          </ac:spMkLst>
        </pc:spChg>
      </pc:sldChg>
      <pc:sldChg chg="add del">
        <pc:chgData name="Paul Rees-Rohrbacher" userId="96846f311e291ae2" providerId="LiveId" clId="{0C9BAE84-3E34-4042-925C-150AA2811D6C}" dt="2026-10-08T15:53:19.019" v="1097" actId="2696"/>
        <pc:sldMkLst>
          <pc:docMk/>
          <pc:sldMk cId="2721916720" sldId="1269"/>
        </pc:sldMkLst>
      </pc:sldChg>
      <pc:sldChg chg="add del">
        <pc:chgData name="Paul Rees-Rohrbacher" userId="96846f311e291ae2" providerId="LiveId" clId="{0C9BAE84-3E34-4042-925C-150AA2811D6C}" dt="2026-10-08T15:53:32.909" v="1098" actId="2696"/>
        <pc:sldMkLst>
          <pc:docMk/>
          <pc:sldMk cId="1145290305" sldId="1270"/>
        </pc:sldMkLst>
      </pc:sldChg>
      <pc:sldChg chg="modSp add mod">
        <pc:chgData name="Paul Rees-Rohrbacher" userId="96846f311e291ae2" providerId="LiveId" clId="{0C9BAE84-3E34-4042-925C-150AA2811D6C}" dt="2026-10-08T15:57:45.223" v="1149" actId="14100"/>
        <pc:sldMkLst>
          <pc:docMk/>
          <pc:sldMk cId="2802858000" sldId="1270"/>
        </pc:sldMkLst>
        <pc:spChg chg="mod">
          <ac:chgData name="Paul Rees-Rohrbacher" userId="96846f311e291ae2" providerId="LiveId" clId="{0C9BAE84-3E34-4042-925C-150AA2811D6C}" dt="2026-10-08T15:57:45.223" v="1149" actId="14100"/>
          <ac:spMkLst>
            <pc:docMk/>
            <pc:sldMk cId="2802858000" sldId="1270"/>
            <ac:spMk id="3" creationId="{9D96BED9-CAED-3F99-E4A1-57EC97777D02}"/>
          </ac:spMkLst>
        </pc:spChg>
      </pc:sldChg>
      <pc:sldChg chg="modSp add mod ord">
        <pc:chgData name="Paul Rees-Rohrbacher" userId="96846f311e291ae2" providerId="LiveId" clId="{0C9BAE84-3E34-4042-925C-150AA2811D6C}" dt="2026-10-08T18:45:21.801" v="1408" actId="1076"/>
        <pc:sldMkLst>
          <pc:docMk/>
          <pc:sldMk cId="119500812" sldId="1271"/>
        </pc:sldMkLst>
        <pc:spChg chg="mod">
          <ac:chgData name="Paul Rees-Rohrbacher" userId="96846f311e291ae2" providerId="LiveId" clId="{0C9BAE84-3E34-4042-925C-150AA2811D6C}" dt="2026-10-08T18:45:21.801" v="1408" actId="1076"/>
          <ac:spMkLst>
            <pc:docMk/>
            <pc:sldMk cId="119500812" sldId="1271"/>
            <ac:spMk id="7" creationId="{2B620D35-093E-4437-6210-D1BC1674D93D}"/>
          </ac:spMkLst>
        </pc:spChg>
      </pc:sldChg>
      <pc:sldMasterChg chg="setBg modSldLayout">
        <pc:chgData name="Paul Rees-Rohrbacher" userId="96846f311e291ae2" providerId="LiveId" clId="{0C9BAE84-3E34-4042-925C-150AA2811D6C}" dt="2026-10-08T18:54:01.943" v="1692"/>
        <pc:sldMasterMkLst>
          <pc:docMk/>
          <pc:sldMasterMk cId="2573750265" sldId="2147483648"/>
        </pc:sldMasterMkLst>
        <pc:sldLayoutChg chg="setBg">
          <pc:chgData name="Paul Rees-Rohrbacher" userId="96846f311e291ae2" providerId="LiveId" clId="{0C9BAE84-3E34-4042-925C-150AA2811D6C}" dt="2026-10-08T18:54:01.943" v="1692"/>
          <pc:sldLayoutMkLst>
            <pc:docMk/>
            <pc:sldMasterMk cId="2573750265" sldId="2147483648"/>
            <pc:sldLayoutMk cId="4050639799" sldId="2147483649"/>
          </pc:sldLayoutMkLst>
        </pc:sldLayoutChg>
        <pc:sldLayoutChg chg="setBg">
          <pc:chgData name="Paul Rees-Rohrbacher" userId="96846f311e291ae2" providerId="LiveId" clId="{0C9BAE84-3E34-4042-925C-150AA2811D6C}" dt="2026-10-08T18:54:01.943" v="1692"/>
          <pc:sldLayoutMkLst>
            <pc:docMk/>
            <pc:sldMasterMk cId="2573750265" sldId="2147483648"/>
            <pc:sldLayoutMk cId="1452291744" sldId="2147483650"/>
          </pc:sldLayoutMkLst>
        </pc:sldLayoutChg>
        <pc:sldLayoutChg chg="setBg">
          <pc:chgData name="Paul Rees-Rohrbacher" userId="96846f311e291ae2" providerId="LiveId" clId="{0C9BAE84-3E34-4042-925C-150AA2811D6C}" dt="2026-10-08T18:54:01.943" v="1692"/>
          <pc:sldLayoutMkLst>
            <pc:docMk/>
            <pc:sldMasterMk cId="2573750265" sldId="2147483648"/>
            <pc:sldLayoutMk cId="3288425591" sldId="2147483651"/>
          </pc:sldLayoutMkLst>
        </pc:sldLayoutChg>
        <pc:sldLayoutChg chg="setBg">
          <pc:chgData name="Paul Rees-Rohrbacher" userId="96846f311e291ae2" providerId="LiveId" clId="{0C9BAE84-3E34-4042-925C-150AA2811D6C}" dt="2026-10-08T18:54:01.943" v="1692"/>
          <pc:sldLayoutMkLst>
            <pc:docMk/>
            <pc:sldMasterMk cId="2573750265" sldId="2147483648"/>
            <pc:sldLayoutMk cId="2743082523" sldId="2147483652"/>
          </pc:sldLayoutMkLst>
        </pc:sldLayoutChg>
        <pc:sldLayoutChg chg="setBg">
          <pc:chgData name="Paul Rees-Rohrbacher" userId="96846f311e291ae2" providerId="LiveId" clId="{0C9BAE84-3E34-4042-925C-150AA2811D6C}" dt="2026-10-08T18:54:01.943" v="1692"/>
          <pc:sldLayoutMkLst>
            <pc:docMk/>
            <pc:sldMasterMk cId="2573750265" sldId="2147483648"/>
            <pc:sldLayoutMk cId="2402617604" sldId="2147483653"/>
          </pc:sldLayoutMkLst>
        </pc:sldLayoutChg>
        <pc:sldLayoutChg chg="setBg">
          <pc:chgData name="Paul Rees-Rohrbacher" userId="96846f311e291ae2" providerId="LiveId" clId="{0C9BAE84-3E34-4042-925C-150AA2811D6C}" dt="2026-10-08T18:54:01.943" v="1692"/>
          <pc:sldLayoutMkLst>
            <pc:docMk/>
            <pc:sldMasterMk cId="2573750265" sldId="2147483648"/>
            <pc:sldLayoutMk cId="1771964696" sldId="2147483654"/>
          </pc:sldLayoutMkLst>
        </pc:sldLayoutChg>
        <pc:sldLayoutChg chg="setBg">
          <pc:chgData name="Paul Rees-Rohrbacher" userId="96846f311e291ae2" providerId="LiveId" clId="{0C9BAE84-3E34-4042-925C-150AA2811D6C}" dt="2026-10-08T18:54:01.943" v="1692"/>
          <pc:sldLayoutMkLst>
            <pc:docMk/>
            <pc:sldMasterMk cId="2573750265" sldId="2147483648"/>
            <pc:sldLayoutMk cId="3604906016" sldId="2147483655"/>
          </pc:sldLayoutMkLst>
        </pc:sldLayoutChg>
        <pc:sldLayoutChg chg="setBg">
          <pc:chgData name="Paul Rees-Rohrbacher" userId="96846f311e291ae2" providerId="LiveId" clId="{0C9BAE84-3E34-4042-925C-150AA2811D6C}" dt="2026-10-08T18:54:01.943" v="1692"/>
          <pc:sldLayoutMkLst>
            <pc:docMk/>
            <pc:sldMasterMk cId="2573750265" sldId="2147483648"/>
            <pc:sldLayoutMk cId="1510321315" sldId="2147483656"/>
          </pc:sldLayoutMkLst>
        </pc:sldLayoutChg>
        <pc:sldLayoutChg chg="setBg">
          <pc:chgData name="Paul Rees-Rohrbacher" userId="96846f311e291ae2" providerId="LiveId" clId="{0C9BAE84-3E34-4042-925C-150AA2811D6C}" dt="2026-10-08T18:54:01.943" v="1692"/>
          <pc:sldLayoutMkLst>
            <pc:docMk/>
            <pc:sldMasterMk cId="2573750265" sldId="2147483648"/>
            <pc:sldLayoutMk cId="511668029" sldId="2147483657"/>
          </pc:sldLayoutMkLst>
        </pc:sldLayoutChg>
        <pc:sldLayoutChg chg="setBg">
          <pc:chgData name="Paul Rees-Rohrbacher" userId="96846f311e291ae2" providerId="LiveId" clId="{0C9BAE84-3E34-4042-925C-150AA2811D6C}" dt="2026-10-08T18:54:01.943" v="1692"/>
          <pc:sldLayoutMkLst>
            <pc:docMk/>
            <pc:sldMasterMk cId="2573750265" sldId="2147483648"/>
            <pc:sldLayoutMk cId="1108897823" sldId="2147483658"/>
          </pc:sldLayoutMkLst>
        </pc:sldLayoutChg>
        <pc:sldLayoutChg chg="setBg">
          <pc:chgData name="Paul Rees-Rohrbacher" userId="96846f311e291ae2" providerId="LiveId" clId="{0C9BAE84-3E34-4042-925C-150AA2811D6C}" dt="2026-10-08T18:54:01.943" v="1692"/>
          <pc:sldLayoutMkLst>
            <pc:docMk/>
            <pc:sldMasterMk cId="2573750265" sldId="2147483648"/>
            <pc:sldLayoutMk cId="1576415906" sldId="2147483659"/>
          </pc:sldLayoutMkLst>
        </pc:sldLayoutChg>
      </pc:sldMasterChg>
      <pc:sldMasterChg chg="setBg modSldLayout">
        <pc:chgData name="Paul Rees-Rohrbacher" userId="96846f311e291ae2" providerId="LiveId" clId="{0C9BAE84-3E34-4042-925C-150AA2811D6C}" dt="2026-10-08T18:54:01.943" v="1692"/>
        <pc:sldMasterMkLst>
          <pc:docMk/>
          <pc:sldMasterMk cId="3577035533" sldId="2147483672"/>
        </pc:sldMasterMkLst>
        <pc:sldLayoutChg chg="setBg">
          <pc:chgData name="Paul Rees-Rohrbacher" userId="96846f311e291ae2" providerId="LiveId" clId="{0C9BAE84-3E34-4042-925C-150AA2811D6C}" dt="2026-10-08T18:54:01.943" v="1692"/>
          <pc:sldLayoutMkLst>
            <pc:docMk/>
            <pc:sldMasterMk cId="3577035533" sldId="2147483672"/>
            <pc:sldLayoutMk cId="71109435" sldId="2147483673"/>
          </pc:sldLayoutMkLst>
        </pc:sldLayoutChg>
        <pc:sldLayoutChg chg="setBg">
          <pc:chgData name="Paul Rees-Rohrbacher" userId="96846f311e291ae2" providerId="LiveId" clId="{0C9BAE84-3E34-4042-925C-150AA2811D6C}" dt="2026-10-08T18:54:01.943" v="1692"/>
          <pc:sldLayoutMkLst>
            <pc:docMk/>
            <pc:sldMasterMk cId="3577035533" sldId="2147483672"/>
            <pc:sldLayoutMk cId="1477621663" sldId="2147483674"/>
          </pc:sldLayoutMkLst>
        </pc:sldLayoutChg>
        <pc:sldLayoutChg chg="setBg">
          <pc:chgData name="Paul Rees-Rohrbacher" userId="96846f311e291ae2" providerId="LiveId" clId="{0C9BAE84-3E34-4042-925C-150AA2811D6C}" dt="2026-10-08T18:54:01.943" v="1692"/>
          <pc:sldLayoutMkLst>
            <pc:docMk/>
            <pc:sldMasterMk cId="3577035533" sldId="2147483672"/>
            <pc:sldLayoutMk cId="2977712641" sldId="2147483675"/>
          </pc:sldLayoutMkLst>
        </pc:sldLayoutChg>
        <pc:sldLayoutChg chg="setBg">
          <pc:chgData name="Paul Rees-Rohrbacher" userId="96846f311e291ae2" providerId="LiveId" clId="{0C9BAE84-3E34-4042-925C-150AA2811D6C}" dt="2026-10-08T18:54:01.943" v="1692"/>
          <pc:sldLayoutMkLst>
            <pc:docMk/>
            <pc:sldMasterMk cId="3577035533" sldId="2147483672"/>
            <pc:sldLayoutMk cId="2010740986" sldId="2147483676"/>
          </pc:sldLayoutMkLst>
        </pc:sldLayoutChg>
        <pc:sldLayoutChg chg="setBg">
          <pc:chgData name="Paul Rees-Rohrbacher" userId="96846f311e291ae2" providerId="LiveId" clId="{0C9BAE84-3E34-4042-925C-150AA2811D6C}" dt="2026-10-08T18:54:01.943" v="1692"/>
          <pc:sldLayoutMkLst>
            <pc:docMk/>
            <pc:sldMasterMk cId="3577035533" sldId="2147483672"/>
            <pc:sldLayoutMk cId="96636264" sldId="2147483677"/>
          </pc:sldLayoutMkLst>
        </pc:sldLayoutChg>
        <pc:sldLayoutChg chg="setBg">
          <pc:chgData name="Paul Rees-Rohrbacher" userId="96846f311e291ae2" providerId="LiveId" clId="{0C9BAE84-3E34-4042-925C-150AA2811D6C}" dt="2026-10-08T18:54:01.943" v="1692"/>
          <pc:sldLayoutMkLst>
            <pc:docMk/>
            <pc:sldMasterMk cId="3577035533" sldId="2147483672"/>
            <pc:sldLayoutMk cId="1190578443" sldId="2147483678"/>
          </pc:sldLayoutMkLst>
        </pc:sldLayoutChg>
        <pc:sldLayoutChg chg="setBg">
          <pc:chgData name="Paul Rees-Rohrbacher" userId="96846f311e291ae2" providerId="LiveId" clId="{0C9BAE84-3E34-4042-925C-150AA2811D6C}" dt="2026-10-08T18:54:01.943" v="1692"/>
          <pc:sldLayoutMkLst>
            <pc:docMk/>
            <pc:sldMasterMk cId="3577035533" sldId="2147483672"/>
            <pc:sldLayoutMk cId="3916034740" sldId="2147483679"/>
          </pc:sldLayoutMkLst>
        </pc:sldLayoutChg>
        <pc:sldLayoutChg chg="setBg">
          <pc:chgData name="Paul Rees-Rohrbacher" userId="96846f311e291ae2" providerId="LiveId" clId="{0C9BAE84-3E34-4042-925C-150AA2811D6C}" dt="2026-10-08T18:54:01.943" v="1692"/>
          <pc:sldLayoutMkLst>
            <pc:docMk/>
            <pc:sldMasterMk cId="3577035533" sldId="2147483672"/>
            <pc:sldLayoutMk cId="2316064908" sldId="2147483680"/>
          </pc:sldLayoutMkLst>
        </pc:sldLayoutChg>
        <pc:sldLayoutChg chg="setBg">
          <pc:chgData name="Paul Rees-Rohrbacher" userId="96846f311e291ae2" providerId="LiveId" clId="{0C9BAE84-3E34-4042-925C-150AA2811D6C}" dt="2026-10-08T18:54:01.943" v="1692"/>
          <pc:sldLayoutMkLst>
            <pc:docMk/>
            <pc:sldMasterMk cId="3577035533" sldId="2147483672"/>
            <pc:sldLayoutMk cId="1338880496" sldId="2147483681"/>
          </pc:sldLayoutMkLst>
        </pc:sldLayoutChg>
        <pc:sldLayoutChg chg="setBg">
          <pc:chgData name="Paul Rees-Rohrbacher" userId="96846f311e291ae2" providerId="LiveId" clId="{0C9BAE84-3E34-4042-925C-150AA2811D6C}" dt="2026-10-08T18:54:01.943" v="1692"/>
          <pc:sldLayoutMkLst>
            <pc:docMk/>
            <pc:sldMasterMk cId="3577035533" sldId="2147483672"/>
            <pc:sldLayoutMk cId="2725953202" sldId="2147483682"/>
          </pc:sldLayoutMkLst>
        </pc:sldLayoutChg>
        <pc:sldLayoutChg chg="setBg">
          <pc:chgData name="Paul Rees-Rohrbacher" userId="96846f311e291ae2" providerId="LiveId" clId="{0C9BAE84-3E34-4042-925C-150AA2811D6C}" dt="2026-10-08T18:54:01.943" v="1692"/>
          <pc:sldLayoutMkLst>
            <pc:docMk/>
            <pc:sldMasterMk cId="3577035533" sldId="2147483672"/>
            <pc:sldLayoutMk cId="498687431" sldId="2147483683"/>
          </pc:sldLayoutMkLst>
        </pc:sldLayoutChg>
      </pc:sldMasterChg>
      <pc:sldMasterChg chg="setBg modSldLayout">
        <pc:chgData name="Paul Rees-Rohrbacher" userId="96846f311e291ae2" providerId="LiveId" clId="{0C9BAE84-3E34-4042-925C-150AA2811D6C}" dt="2026-10-08T18:54:01.943" v="1692"/>
        <pc:sldMasterMkLst>
          <pc:docMk/>
          <pc:sldMasterMk cId="3577035533" sldId="2147483768"/>
        </pc:sldMasterMkLst>
        <pc:sldLayoutChg chg="setBg">
          <pc:chgData name="Paul Rees-Rohrbacher" userId="96846f311e291ae2" providerId="LiveId" clId="{0C9BAE84-3E34-4042-925C-150AA2811D6C}" dt="2026-10-08T18:54:01.943" v="1692"/>
          <pc:sldLayoutMkLst>
            <pc:docMk/>
            <pc:sldMasterMk cId="3577035533" sldId="2147483768"/>
            <pc:sldLayoutMk cId="71109435" sldId="2147483769"/>
          </pc:sldLayoutMkLst>
        </pc:sldLayoutChg>
        <pc:sldLayoutChg chg="setBg">
          <pc:chgData name="Paul Rees-Rohrbacher" userId="96846f311e291ae2" providerId="LiveId" clId="{0C9BAE84-3E34-4042-925C-150AA2811D6C}" dt="2026-10-08T18:54:01.943" v="1692"/>
          <pc:sldLayoutMkLst>
            <pc:docMk/>
            <pc:sldMasterMk cId="3577035533" sldId="2147483768"/>
            <pc:sldLayoutMk cId="1477621663" sldId="2147483770"/>
          </pc:sldLayoutMkLst>
        </pc:sldLayoutChg>
        <pc:sldLayoutChg chg="setBg">
          <pc:chgData name="Paul Rees-Rohrbacher" userId="96846f311e291ae2" providerId="LiveId" clId="{0C9BAE84-3E34-4042-925C-150AA2811D6C}" dt="2026-10-08T18:54:01.943" v="1692"/>
          <pc:sldLayoutMkLst>
            <pc:docMk/>
            <pc:sldMasterMk cId="3577035533" sldId="2147483768"/>
            <pc:sldLayoutMk cId="2977712641" sldId="2147483771"/>
          </pc:sldLayoutMkLst>
        </pc:sldLayoutChg>
        <pc:sldLayoutChg chg="setBg">
          <pc:chgData name="Paul Rees-Rohrbacher" userId="96846f311e291ae2" providerId="LiveId" clId="{0C9BAE84-3E34-4042-925C-150AA2811D6C}" dt="2026-10-08T18:54:01.943" v="1692"/>
          <pc:sldLayoutMkLst>
            <pc:docMk/>
            <pc:sldMasterMk cId="3577035533" sldId="2147483768"/>
            <pc:sldLayoutMk cId="2010740986" sldId="2147483772"/>
          </pc:sldLayoutMkLst>
        </pc:sldLayoutChg>
        <pc:sldLayoutChg chg="setBg">
          <pc:chgData name="Paul Rees-Rohrbacher" userId="96846f311e291ae2" providerId="LiveId" clId="{0C9BAE84-3E34-4042-925C-150AA2811D6C}" dt="2026-10-08T18:54:01.943" v="1692"/>
          <pc:sldLayoutMkLst>
            <pc:docMk/>
            <pc:sldMasterMk cId="3577035533" sldId="2147483768"/>
            <pc:sldLayoutMk cId="96636264" sldId="2147483773"/>
          </pc:sldLayoutMkLst>
        </pc:sldLayoutChg>
        <pc:sldLayoutChg chg="setBg">
          <pc:chgData name="Paul Rees-Rohrbacher" userId="96846f311e291ae2" providerId="LiveId" clId="{0C9BAE84-3E34-4042-925C-150AA2811D6C}" dt="2026-10-08T18:54:01.943" v="1692"/>
          <pc:sldLayoutMkLst>
            <pc:docMk/>
            <pc:sldMasterMk cId="3577035533" sldId="2147483768"/>
            <pc:sldLayoutMk cId="1190578443" sldId="2147483774"/>
          </pc:sldLayoutMkLst>
        </pc:sldLayoutChg>
        <pc:sldLayoutChg chg="setBg">
          <pc:chgData name="Paul Rees-Rohrbacher" userId="96846f311e291ae2" providerId="LiveId" clId="{0C9BAE84-3E34-4042-925C-150AA2811D6C}" dt="2026-10-08T18:54:01.943" v="1692"/>
          <pc:sldLayoutMkLst>
            <pc:docMk/>
            <pc:sldMasterMk cId="3577035533" sldId="2147483768"/>
            <pc:sldLayoutMk cId="3916034740" sldId="2147483775"/>
          </pc:sldLayoutMkLst>
        </pc:sldLayoutChg>
        <pc:sldLayoutChg chg="setBg">
          <pc:chgData name="Paul Rees-Rohrbacher" userId="96846f311e291ae2" providerId="LiveId" clId="{0C9BAE84-3E34-4042-925C-150AA2811D6C}" dt="2026-10-08T18:54:01.943" v="1692"/>
          <pc:sldLayoutMkLst>
            <pc:docMk/>
            <pc:sldMasterMk cId="3577035533" sldId="2147483768"/>
            <pc:sldLayoutMk cId="2316064908" sldId="2147483776"/>
          </pc:sldLayoutMkLst>
        </pc:sldLayoutChg>
        <pc:sldLayoutChg chg="setBg">
          <pc:chgData name="Paul Rees-Rohrbacher" userId="96846f311e291ae2" providerId="LiveId" clId="{0C9BAE84-3E34-4042-925C-150AA2811D6C}" dt="2026-10-08T18:54:01.943" v="1692"/>
          <pc:sldLayoutMkLst>
            <pc:docMk/>
            <pc:sldMasterMk cId="3577035533" sldId="2147483768"/>
            <pc:sldLayoutMk cId="1338880496" sldId="2147483777"/>
          </pc:sldLayoutMkLst>
        </pc:sldLayoutChg>
        <pc:sldLayoutChg chg="setBg">
          <pc:chgData name="Paul Rees-Rohrbacher" userId="96846f311e291ae2" providerId="LiveId" clId="{0C9BAE84-3E34-4042-925C-150AA2811D6C}" dt="2026-10-08T18:54:01.943" v="1692"/>
          <pc:sldLayoutMkLst>
            <pc:docMk/>
            <pc:sldMasterMk cId="3577035533" sldId="2147483768"/>
            <pc:sldLayoutMk cId="2725953202" sldId="2147483778"/>
          </pc:sldLayoutMkLst>
        </pc:sldLayoutChg>
        <pc:sldLayoutChg chg="setBg">
          <pc:chgData name="Paul Rees-Rohrbacher" userId="96846f311e291ae2" providerId="LiveId" clId="{0C9BAE84-3E34-4042-925C-150AA2811D6C}" dt="2026-10-08T18:54:01.943" v="1692"/>
          <pc:sldLayoutMkLst>
            <pc:docMk/>
            <pc:sldMasterMk cId="3577035533" sldId="2147483768"/>
            <pc:sldLayoutMk cId="498687431" sldId="2147483779"/>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5693"/>
          </a:xfrm>
          <a:prstGeom prst="rect">
            <a:avLst/>
          </a:prstGeom>
        </p:spPr>
        <p:txBody>
          <a:bodyPr vert="horz" lIns="88410" tIns="44206" rIns="88410" bIns="44206" rtlCol="0"/>
          <a:lstStyle>
            <a:lvl1pPr algn="l">
              <a:defRPr sz="1100"/>
            </a:lvl1pPr>
          </a:lstStyle>
          <a:p>
            <a:endParaRPr lang="en-AU"/>
          </a:p>
        </p:txBody>
      </p:sp>
      <p:sp>
        <p:nvSpPr>
          <p:cNvPr id="3" name="Date Placeholder 2"/>
          <p:cNvSpPr>
            <a:spLocks noGrp="1"/>
          </p:cNvSpPr>
          <p:nvPr>
            <p:ph type="dt" sz="quarter" idx="1"/>
          </p:nvPr>
        </p:nvSpPr>
        <p:spPr>
          <a:xfrm>
            <a:off x="3884614" y="0"/>
            <a:ext cx="2971800" cy="465693"/>
          </a:xfrm>
          <a:prstGeom prst="rect">
            <a:avLst/>
          </a:prstGeom>
        </p:spPr>
        <p:txBody>
          <a:bodyPr vert="horz" lIns="88410" tIns="44206" rIns="88410" bIns="44206" rtlCol="0"/>
          <a:lstStyle>
            <a:lvl1pPr algn="r">
              <a:defRPr sz="1100"/>
            </a:lvl1pPr>
          </a:lstStyle>
          <a:p>
            <a:fld id="{FFEE4A6F-2ABE-42B1-9FDF-BCF81D1B941E}" type="datetimeFigureOut">
              <a:rPr lang="en-AU" smtClean="0"/>
              <a:t>8/10/2026</a:t>
            </a:fld>
            <a:endParaRPr lang="en-AU"/>
          </a:p>
        </p:txBody>
      </p:sp>
      <p:sp>
        <p:nvSpPr>
          <p:cNvPr id="4" name="Footer Placeholder 3"/>
          <p:cNvSpPr>
            <a:spLocks noGrp="1"/>
          </p:cNvSpPr>
          <p:nvPr>
            <p:ph type="ftr" sz="quarter" idx="2"/>
          </p:nvPr>
        </p:nvSpPr>
        <p:spPr>
          <a:xfrm>
            <a:off x="1" y="8846553"/>
            <a:ext cx="2971800" cy="465693"/>
          </a:xfrm>
          <a:prstGeom prst="rect">
            <a:avLst/>
          </a:prstGeom>
        </p:spPr>
        <p:txBody>
          <a:bodyPr vert="horz" lIns="88410" tIns="44206" rIns="88410" bIns="44206" rtlCol="0" anchor="b"/>
          <a:lstStyle>
            <a:lvl1pPr algn="l">
              <a:defRPr sz="1100"/>
            </a:lvl1pPr>
          </a:lstStyle>
          <a:p>
            <a:endParaRPr lang="en-AU"/>
          </a:p>
        </p:txBody>
      </p:sp>
      <p:sp>
        <p:nvSpPr>
          <p:cNvPr id="5" name="Slide Number Placeholder 4"/>
          <p:cNvSpPr>
            <a:spLocks noGrp="1"/>
          </p:cNvSpPr>
          <p:nvPr>
            <p:ph type="sldNum" sz="quarter" idx="3"/>
          </p:nvPr>
        </p:nvSpPr>
        <p:spPr>
          <a:xfrm>
            <a:off x="3884614" y="8846553"/>
            <a:ext cx="2971800" cy="465693"/>
          </a:xfrm>
          <a:prstGeom prst="rect">
            <a:avLst/>
          </a:prstGeom>
        </p:spPr>
        <p:txBody>
          <a:bodyPr vert="horz" lIns="88410" tIns="44206" rIns="88410" bIns="44206" rtlCol="0" anchor="b"/>
          <a:lstStyle>
            <a:lvl1pPr algn="r">
              <a:defRPr sz="1100"/>
            </a:lvl1pPr>
          </a:lstStyle>
          <a:p>
            <a:fld id="{EB742345-020E-4B9C-B64C-79CA4B135A1F}" type="slidenum">
              <a:rPr lang="en-AU" smtClean="0"/>
              <a:t>‹#›</a:t>
            </a:fld>
            <a:endParaRPr lang="en-AU"/>
          </a:p>
        </p:txBody>
      </p:sp>
    </p:spTree>
    <p:extLst>
      <p:ext uri="{BB962C8B-B14F-4D97-AF65-F5344CB8AC3E}">
        <p14:creationId xmlns:p14="http://schemas.microsoft.com/office/powerpoint/2010/main" val="37582701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5693"/>
          </a:xfrm>
          <a:prstGeom prst="rect">
            <a:avLst/>
          </a:prstGeom>
        </p:spPr>
        <p:txBody>
          <a:bodyPr vert="horz" lIns="88410" tIns="44206" rIns="88410" bIns="44206" rtlCol="0"/>
          <a:lstStyle>
            <a:lvl1pPr algn="l">
              <a:defRPr sz="1100"/>
            </a:lvl1pPr>
          </a:lstStyle>
          <a:p>
            <a:endParaRPr lang="en-AU"/>
          </a:p>
        </p:txBody>
      </p:sp>
      <p:sp>
        <p:nvSpPr>
          <p:cNvPr id="3" name="Date Placeholder 2"/>
          <p:cNvSpPr>
            <a:spLocks noGrp="1"/>
          </p:cNvSpPr>
          <p:nvPr>
            <p:ph type="dt" idx="1"/>
          </p:nvPr>
        </p:nvSpPr>
        <p:spPr>
          <a:xfrm>
            <a:off x="3884614" y="0"/>
            <a:ext cx="2971800" cy="465693"/>
          </a:xfrm>
          <a:prstGeom prst="rect">
            <a:avLst/>
          </a:prstGeom>
        </p:spPr>
        <p:txBody>
          <a:bodyPr vert="horz" lIns="88410" tIns="44206" rIns="88410" bIns="44206" rtlCol="0"/>
          <a:lstStyle>
            <a:lvl1pPr algn="r">
              <a:defRPr sz="1100"/>
            </a:lvl1pPr>
          </a:lstStyle>
          <a:p>
            <a:fld id="{B91D4E05-14D5-49F1-8F6E-B7CEC6E3B187}" type="datetimeFigureOut">
              <a:rPr lang="en-AU" smtClean="0"/>
              <a:t>8/10/2026</a:t>
            </a:fld>
            <a:endParaRPr lang="en-AU"/>
          </a:p>
        </p:txBody>
      </p:sp>
      <p:sp>
        <p:nvSpPr>
          <p:cNvPr id="4" name="Slide Image Placeholder 3"/>
          <p:cNvSpPr>
            <a:spLocks noGrp="1" noRot="1" noChangeAspect="1"/>
          </p:cNvSpPr>
          <p:nvPr>
            <p:ph type="sldImg" idx="2"/>
          </p:nvPr>
        </p:nvSpPr>
        <p:spPr>
          <a:xfrm>
            <a:off x="325438" y="698500"/>
            <a:ext cx="6207125" cy="3492500"/>
          </a:xfrm>
          <a:prstGeom prst="rect">
            <a:avLst/>
          </a:prstGeom>
          <a:noFill/>
          <a:ln w="12700">
            <a:solidFill>
              <a:prstClr val="black"/>
            </a:solidFill>
          </a:ln>
        </p:spPr>
        <p:txBody>
          <a:bodyPr vert="horz" lIns="88410" tIns="44206" rIns="88410" bIns="44206" rtlCol="0" anchor="ctr"/>
          <a:lstStyle/>
          <a:p>
            <a:endParaRPr lang="en-AU"/>
          </a:p>
        </p:txBody>
      </p:sp>
      <p:sp>
        <p:nvSpPr>
          <p:cNvPr id="5" name="Notes Placeholder 4"/>
          <p:cNvSpPr>
            <a:spLocks noGrp="1"/>
          </p:cNvSpPr>
          <p:nvPr>
            <p:ph type="body" sz="quarter" idx="3"/>
          </p:nvPr>
        </p:nvSpPr>
        <p:spPr>
          <a:xfrm>
            <a:off x="685801" y="4424086"/>
            <a:ext cx="5486400" cy="4191238"/>
          </a:xfrm>
          <a:prstGeom prst="rect">
            <a:avLst/>
          </a:prstGeom>
        </p:spPr>
        <p:txBody>
          <a:bodyPr vert="horz" lIns="88410" tIns="44206" rIns="88410" bIns="4420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1" y="8846553"/>
            <a:ext cx="2971800" cy="465693"/>
          </a:xfrm>
          <a:prstGeom prst="rect">
            <a:avLst/>
          </a:prstGeom>
        </p:spPr>
        <p:txBody>
          <a:bodyPr vert="horz" lIns="88410" tIns="44206" rIns="88410" bIns="44206" rtlCol="0" anchor="b"/>
          <a:lstStyle>
            <a:lvl1pPr algn="l">
              <a:defRPr sz="1100"/>
            </a:lvl1pPr>
          </a:lstStyle>
          <a:p>
            <a:endParaRPr lang="en-AU"/>
          </a:p>
        </p:txBody>
      </p:sp>
      <p:sp>
        <p:nvSpPr>
          <p:cNvPr id="7" name="Slide Number Placeholder 6"/>
          <p:cNvSpPr>
            <a:spLocks noGrp="1"/>
          </p:cNvSpPr>
          <p:nvPr>
            <p:ph type="sldNum" sz="quarter" idx="5"/>
          </p:nvPr>
        </p:nvSpPr>
        <p:spPr>
          <a:xfrm>
            <a:off x="3884614" y="8846553"/>
            <a:ext cx="2971800" cy="465693"/>
          </a:xfrm>
          <a:prstGeom prst="rect">
            <a:avLst/>
          </a:prstGeom>
        </p:spPr>
        <p:txBody>
          <a:bodyPr vert="horz" lIns="88410" tIns="44206" rIns="88410" bIns="44206" rtlCol="0" anchor="b"/>
          <a:lstStyle>
            <a:lvl1pPr algn="r">
              <a:defRPr sz="1100"/>
            </a:lvl1pPr>
          </a:lstStyle>
          <a:p>
            <a:fld id="{39BD0D58-009C-4B34-BD04-760FE23A9F8A}" type="slidenum">
              <a:rPr lang="en-AU" smtClean="0"/>
              <a:t>‹#›</a:t>
            </a:fld>
            <a:endParaRPr lang="en-AU"/>
          </a:p>
        </p:txBody>
      </p:sp>
    </p:spTree>
    <p:extLst>
      <p:ext uri="{BB962C8B-B14F-4D97-AF65-F5344CB8AC3E}">
        <p14:creationId xmlns:p14="http://schemas.microsoft.com/office/powerpoint/2010/main" val="2164608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anglicanfocus.org.au/category/front-page/spirituality/pray-daily/"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try to keep all fonts size 28 with 1.5 spacing so that it is easier for people to read</a:t>
            </a:r>
          </a:p>
          <a:p>
            <a:r>
              <a:rPr lang="en-US" dirty="0"/>
              <a:t>Readers with an ‘*’ after their name in the roster are down to pre-record, please include ‘*’ in the slide</a:t>
            </a:r>
          </a:p>
          <a:p>
            <a:endParaRPr lang="en-US" dirty="0"/>
          </a:p>
        </p:txBody>
      </p:sp>
      <p:sp>
        <p:nvSpPr>
          <p:cNvPr id="4" name="Slide Number Placeholder 3"/>
          <p:cNvSpPr>
            <a:spLocks noGrp="1"/>
          </p:cNvSpPr>
          <p:nvPr>
            <p:ph type="sldNum" sz="quarter" idx="5"/>
          </p:nvPr>
        </p:nvSpPr>
        <p:spPr/>
        <p:txBody>
          <a:bodyPr/>
          <a:lstStyle/>
          <a:p>
            <a:fld id="{39BD0D58-009C-4B34-BD04-760FE23A9F8A}" type="slidenum">
              <a:rPr lang="en-AU" smtClean="0"/>
              <a:t>1</a:t>
            </a:fld>
            <a:endParaRPr lang="en-AU"/>
          </a:p>
        </p:txBody>
      </p:sp>
    </p:spTree>
    <p:extLst>
      <p:ext uri="{BB962C8B-B14F-4D97-AF65-F5344CB8AC3E}">
        <p14:creationId xmlns:p14="http://schemas.microsoft.com/office/powerpoint/2010/main" val="1072027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BC24D-2586-D0B2-5926-23DBDB6F35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21F9D-51A9-B56E-8344-EBDF35D0FC0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5B2E763-D296-1FE7-483A-15C488F3FDA3}"/>
              </a:ext>
            </a:extLst>
          </p:cNvPr>
          <p:cNvSpPr>
            <a:spLocks noGrp="1"/>
          </p:cNvSpPr>
          <p:nvPr>
            <p:ph type="body" idx="1"/>
          </p:nvPr>
        </p:nvSpPr>
        <p:spPr/>
        <p:txBody>
          <a:bodyPr/>
          <a:lstStyle/>
          <a:p>
            <a:r>
              <a:rPr lang="en-US"/>
              <a:t>Used Lent 2022</a:t>
            </a:r>
          </a:p>
        </p:txBody>
      </p:sp>
      <p:sp>
        <p:nvSpPr>
          <p:cNvPr id="4" name="Slide Number Placeholder 3">
            <a:extLst>
              <a:ext uri="{FF2B5EF4-FFF2-40B4-BE49-F238E27FC236}">
                <a16:creationId xmlns:a16="http://schemas.microsoft.com/office/drawing/2014/main" id="{35B3646C-E537-4ED5-1470-11102DBB5F8C}"/>
              </a:ext>
            </a:extLst>
          </p:cNvPr>
          <p:cNvSpPr>
            <a:spLocks noGrp="1"/>
          </p:cNvSpPr>
          <p:nvPr>
            <p:ph type="sldNum" sz="quarter" idx="5"/>
          </p:nvPr>
        </p:nvSpPr>
        <p:spPr/>
        <p:txBody>
          <a:bodyPr/>
          <a:lstStyle/>
          <a:p>
            <a:fld id="{39BD0D58-009C-4B34-BD04-760FE23A9F8A}" type="slidenum">
              <a:rPr lang="en-AU" smtClean="0"/>
              <a:t>2</a:t>
            </a:fld>
            <a:endParaRPr lang="en-AU"/>
          </a:p>
        </p:txBody>
      </p:sp>
    </p:spTree>
    <p:extLst>
      <p:ext uri="{BB962C8B-B14F-4D97-AF65-F5344CB8AC3E}">
        <p14:creationId xmlns:p14="http://schemas.microsoft.com/office/powerpoint/2010/main" val="4177790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Please try to keep this to around 100 words.</a:t>
            </a:r>
          </a:p>
        </p:txBody>
      </p:sp>
      <p:sp>
        <p:nvSpPr>
          <p:cNvPr id="4" name="Slide Number Placeholder 3"/>
          <p:cNvSpPr>
            <a:spLocks noGrp="1"/>
          </p:cNvSpPr>
          <p:nvPr>
            <p:ph type="sldNum" sz="quarter" idx="5"/>
          </p:nvPr>
        </p:nvSpPr>
        <p:spPr/>
        <p:txBody>
          <a:bodyPr/>
          <a:lstStyle/>
          <a:p>
            <a:fld id="{39BD0D58-009C-4B34-BD04-760FE23A9F8A}" type="slidenum">
              <a:rPr lang="en-AU" smtClean="0"/>
              <a:t>3</a:t>
            </a:fld>
            <a:endParaRPr lang="en-AU"/>
          </a:p>
        </p:txBody>
      </p:sp>
    </p:spTree>
    <p:extLst>
      <p:ext uri="{BB962C8B-B14F-4D97-AF65-F5344CB8AC3E}">
        <p14:creationId xmlns:p14="http://schemas.microsoft.com/office/powerpoint/2010/main" val="924038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BD0D58-009C-4B34-BD04-760FE23A9F8A}" type="slidenum">
              <a:rPr lang="en-AU" smtClean="0"/>
              <a:t>4</a:t>
            </a:fld>
            <a:endParaRPr lang="en-AU"/>
          </a:p>
        </p:txBody>
      </p:sp>
    </p:spTree>
    <p:extLst>
      <p:ext uri="{BB962C8B-B14F-4D97-AF65-F5344CB8AC3E}">
        <p14:creationId xmlns:p14="http://schemas.microsoft.com/office/powerpoint/2010/main" val="3420567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Use Call to Worship Prayer https://www.rootsontheweb.com </a:t>
            </a:r>
          </a:p>
        </p:txBody>
      </p:sp>
      <p:sp>
        <p:nvSpPr>
          <p:cNvPr id="4" name="Slide Number Placeholder 3"/>
          <p:cNvSpPr>
            <a:spLocks noGrp="1"/>
          </p:cNvSpPr>
          <p:nvPr>
            <p:ph type="sldNum" sz="quarter" idx="5"/>
          </p:nvPr>
        </p:nvSpPr>
        <p:spPr/>
        <p:txBody>
          <a:bodyPr/>
          <a:lstStyle/>
          <a:p>
            <a:fld id="{39BD0D58-009C-4B34-BD04-760FE23A9F8A}" type="slidenum">
              <a:rPr lang="en-AU" smtClean="0"/>
              <a:t>7</a:t>
            </a:fld>
            <a:endParaRPr lang="en-AU"/>
          </a:p>
        </p:txBody>
      </p:sp>
    </p:spTree>
    <p:extLst>
      <p:ext uri="{BB962C8B-B14F-4D97-AF65-F5344CB8AC3E}">
        <p14:creationId xmlns:p14="http://schemas.microsoft.com/office/powerpoint/2010/main" val="420885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Use gathering prayer - Roots</a:t>
            </a:r>
          </a:p>
        </p:txBody>
      </p:sp>
      <p:sp>
        <p:nvSpPr>
          <p:cNvPr id="4" name="Slide Number Placeholder 3"/>
          <p:cNvSpPr>
            <a:spLocks noGrp="1"/>
          </p:cNvSpPr>
          <p:nvPr>
            <p:ph type="sldNum" sz="quarter" idx="5"/>
          </p:nvPr>
        </p:nvSpPr>
        <p:spPr/>
        <p:txBody>
          <a:bodyPr/>
          <a:lstStyle/>
          <a:p>
            <a:fld id="{39BD0D58-009C-4B34-BD04-760FE23A9F8A}" type="slidenum">
              <a:rPr lang="en-AU" smtClean="0"/>
              <a:t>8</a:t>
            </a:fld>
            <a:endParaRPr lang="en-AU"/>
          </a:p>
        </p:txBody>
      </p:sp>
    </p:spTree>
    <p:extLst>
      <p:ext uri="{BB962C8B-B14F-4D97-AF65-F5344CB8AC3E}">
        <p14:creationId xmlns:p14="http://schemas.microsoft.com/office/powerpoint/2010/main" val="537529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From </a:t>
            </a:r>
            <a:r>
              <a:rPr lang="en-AU" dirty="0" err="1"/>
              <a:t>Epray</a:t>
            </a:r>
            <a:r>
              <a:rPr lang="en-AU" dirty="0"/>
              <a:t> – ensure the text is black and font size is 28</a:t>
            </a:r>
          </a:p>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9</a:t>
            </a:fld>
            <a:endParaRPr lang="en-AU"/>
          </a:p>
        </p:txBody>
      </p:sp>
    </p:spTree>
    <p:extLst>
      <p:ext uri="{BB962C8B-B14F-4D97-AF65-F5344CB8AC3E}">
        <p14:creationId xmlns:p14="http://schemas.microsoft.com/office/powerpoint/2010/main" val="440512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Prayer of Approach from Roots</a:t>
            </a:r>
          </a:p>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10</a:t>
            </a:fld>
            <a:endParaRPr lang="en-AU"/>
          </a:p>
        </p:txBody>
      </p:sp>
    </p:spTree>
    <p:extLst>
      <p:ext uri="{BB962C8B-B14F-4D97-AF65-F5344CB8AC3E}">
        <p14:creationId xmlns:p14="http://schemas.microsoft.com/office/powerpoint/2010/main" val="2668971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err="1"/>
              <a:t>Epray</a:t>
            </a:r>
            <a:r>
              <a:rPr lang="en-AU" dirty="0"/>
              <a:t> – has seasonal variation</a:t>
            </a:r>
          </a:p>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13</a:t>
            </a:fld>
            <a:endParaRPr lang="en-AU"/>
          </a:p>
        </p:txBody>
      </p:sp>
    </p:spTree>
    <p:extLst>
      <p:ext uri="{BB962C8B-B14F-4D97-AF65-F5344CB8AC3E}">
        <p14:creationId xmlns:p14="http://schemas.microsoft.com/office/powerpoint/2010/main" val="1879348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For no priest use:</a:t>
            </a:r>
          </a:p>
          <a:p>
            <a:pPr algn="ctr">
              <a:lnSpc>
                <a:spcPct val="150000"/>
              </a:lnSpc>
            </a:pPr>
            <a:r>
              <a:rPr lang="en-AU" sz="1400" b="1" noProof="0" dirty="0">
                <a:solidFill>
                  <a:srgbClr val="00B050"/>
                </a:solidFill>
                <a:latin typeface="Comic Sans MS"/>
              </a:rPr>
              <a:t>Words of Assurance offered by the Deacon or LA</a:t>
            </a:r>
            <a:r>
              <a:rPr lang="en-AU" sz="1400" b="1" i="1" noProof="0" dirty="0">
                <a:solidFill>
                  <a:srgbClr val="00B050"/>
                </a:solidFill>
                <a:latin typeface="Comic Sans MS"/>
              </a:rPr>
              <a:t> </a:t>
            </a:r>
            <a:endParaRPr lang="en-AU" sz="1200" noProof="0" dirty="0">
              <a:cs typeface="Times New Roman"/>
            </a:endParaRPr>
          </a:p>
          <a:p>
            <a:pPr>
              <a:lnSpc>
                <a:spcPct val="150000"/>
              </a:lnSpc>
            </a:pPr>
            <a:r>
              <a:rPr lang="en-AU" sz="1200" noProof="0" dirty="0">
                <a:latin typeface="Comic Sans MS"/>
              </a:rPr>
              <a:t>These words of assurance from the First Letter of John declare that: </a:t>
            </a:r>
            <a:endParaRPr lang="en-AU" sz="1200" noProof="0" dirty="0">
              <a:latin typeface="Times New Roman"/>
              <a:cs typeface="Times New Roman"/>
            </a:endParaRPr>
          </a:p>
          <a:p>
            <a:pPr>
              <a:lnSpc>
                <a:spcPct val="150000"/>
              </a:lnSpc>
            </a:pPr>
            <a:endParaRPr lang="en-AU" sz="1200" noProof="0" dirty="0">
              <a:latin typeface="Comic Sans MS"/>
            </a:endParaRPr>
          </a:p>
          <a:p>
            <a:pPr>
              <a:lnSpc>
                <a:spcPct val="150000"/>
              </a:lnSpc>
            </a:pPr>
            <a:r>
              <a:rPr lang="en-AU" sz="1200" noProof="0" dirty="0">
                <a:latin typeface="Comic Sans MS"/>
              </a:rPr>
              <a:t>If anyone sins, we have an advocate with the Father, Jesus Christ the righteous. He is the perfect offering for our sin, and not for ours only, but for the sins of the whole world. </a:t>
            </a:r>
            <a:endParaRPr lang="en-AU" sz="1200" noProof="0" dirty="0">
              <a:solidFill>
                <a:srgbClr val="7030A0"/>
              </a:solidFill>
              <a:latin typeface="Times New Roman"/>
              <a:cs typeface="Times New Roman"/>
            </a:endParaRPr>
          </a:p>
          <a:p>
            <a:pPr algn="r">
              <a:lnSpc>
                <a:spcPct val="150000"/>
              </a:lnSpc>
            </a:pPr>
            <a:r>
              <a:rPr lang="en-AU" sz="1200" noProof="0" dirty="0">
                <a:solidFill>
                  <a:srgbClr val="00B050"/>
                </a:solidFill>
                <a:latin typeface="Comic Sans MS"/>
              </a:rPr>
              <a:t>(1 John 2: 1-2)</a:t>
            </a:r>
          </a:p>
          <a:p>
            <a:pPr>
              <a:lnSpc>
                <a:spcPct val="150000"/>
              </a:lnSpc>
            </a:pPr>
            <a:r>
              <a:rPr lang="en-AU" sz="1200" noProof="0" dirty="0">
                <a:latin typeface="Comic Sans MS"/>
              </a:rPr>
              <a:t>In this is love, not that we loved God, but that he loved us and sent his Son to be the perfect offering for our sins. </a:t>
            </a:r>
          </a:p>
          <a:p>
            <a:pPr algn="r">
              <a:lnSpc>
                <a:spcPct val="150000"/>
              </a:lnSpc>
            </a:pPr>
            <a:r>
              <a:rPr lang="en-AU" sz="1200" noProof="0" dirty="0">
                <a:solidFill>
                  <a:srgbClr val="00B050"/>
                </a:solidFill>
                <a:latin typeface="Comic Sans MS"/>
              </a:rPr>
              <a:t>(1 John 4:10)</a:t>
            </a:r>
          </a:p>
          <a:p>
            <a:pPr algn="r">
              <a:lnSpc>
                <a:spcPct val="150000"/>
              </a:lnSpc>
            </a:pPr>
            <a:endParaRPr lang="en-AU" sz="1200" noProof="0" dirty="0">
              <a:solidFill>
                <a:srgbClr val="00B050"/>
              </a:solidFill>
              <a:latin typeface="Comic Sans MS"/>
              <a:cs typeface="Times New Roman"/>
            </a:endParaRPr>
          </a:p>
          <a:p>
            <a:pPr algn="l">
              <a:lnSpc>
                <a:spcPct val="150000"/>
              </a:lnSpc>
            </a:pPr>
            <a:r>
              <a:rPr lang="en-AU" sz="1200" noProof="0" dirty="0">
                <a:solidFill>
                  <a:srgbClr val="00B050"/>
                </a:solidFill>
                <a:latin typeface="Comic Sans MS"/>
                <a:cs typeface="Times New Roman"/>
              </a:rPr>
              <a:t>For when there’s a priest:</a:t>
            </a:r>
          </a:p>
          <a:p>
            <a:pPr algn="ctr" fontAlgn="base">
              <a:lnSpc>
                <a:spcPct val="150000"/>
              </a:lnSpc>
            </a:pPr>
            <a:r>
              <a:rPr lang="en-AU" sz="1200" b="1" dirty="0">
                <a:solidFill>
                  <a:srgbClr val="E3960B"/>
                </a:solidFill>
                <a:latin typeface="Comic Sans MS"/>
              </a:rPr>
              <a:t> </a:t>
            </a:r>
            <a:r>
              <a:rPr lang="en-AU" sz="1200" b="1" dirty="0">
                <a:solidFill>
                  <a:srgbClr val="00B050"/>
                </a:solidFill>
                <a:latin typeface="Comic Sans MS"/>
              </a:rPr>
              <a:t>The Priest offers the </a:t>
            </a:r>
            <a:r>
              <a:rPr lang="en-AU" sz="1400" b="1" dirty="0">
                <a:solidFill>
                  <a:srgbClr val="00B050"/>
                </a:solidFill>
                <a:latin typeface="Comic Sans MS"/>
              </a:rPr>
              <a:t>Absolution</a:t>
            </a:r>
            <a:r>
              <a:rPr lang="en-US" sz="1200" b="1" dirty="0">
                <a:solidFill>
                  <a:srgbClr val="00B050"/>
                </a:solidFill>
                <a:latin typeface="Comic Sans MS"/>
              </a:rPr>
              <a:t>​</a:t>
            </a:r>
            <a:endParaRPr lang="en-US" sz="1100" b="1" dirty="0">
              <a:solidFill>
                <a:srgbClr val="00B050"/>
              </a:solidFill>
              <a:latin typeface="Comic Sans MS"/>
            </a:endParaRPr>
          </a:p>
          <a:p>
            <a:pPr algn="ctr" fontAlgn="base">
              <a:lnSpc>
                <a:spcPct val="150000"/>
              </a:lnSpc>
            </a:pPr>
            <a:r>
              <a:rPr lang="en-AU" sz="1050" dirty="0">
                <a:solidFill>
                  <a:srgbClr val="F5801F"/>
                </a:solidFill>
                <a:latin typeface="Comic Sans MS"/>
              </a:rPr>
              <a:t>​</a:t>
            </a:r>
            <a:endParaRPr lang="en-AU" sz="1050" dirty="0">
              <a:solidFill>
                <a:srgbClr val="000000"/>
              </a:solidFill>
              <a:latin typeface="Comic Sans MS"/>
            </a:endParaRPr>
          </a:p>
          <a:p>
            <a:pPr fontAlgn="base">
              <a:lnSpc>
                <a:spcPct val="150000"/>
              </a:lnSpc>
            </a:pPr>
            <a:r>
              <a:rPr lang="en-AU" sz="1200" dirty="0">
                <a:solidFill>
                  <a:srgbClr val="000000"/>
                </a:solidFill>
                <a:latin typeface="Comic Sans MS"/>
              </a:rPr>
              <a:t>Almighty God who has promised forgiveness to all who turn to God in faith; pardon you and set you free from all your sins, strengthen you in all goodness and keep you in eternal life, through Jesus Christ our Lord. ​</a:t>
            </a:r>
            <a:endParaRPr lang="en-AU" sz="1200" dirty="0">
              <a:solidFill>
                <a:srgbClr val="000000"/>
              </a:solidFill>
              <a:latin typeface="Comic Sans MS"/>
              <a:cs typeface="Segoe UI"/>
            </a:endParaRPr>
          </a:p>
          <a:p>
            <a:pPr fontAlgn="base">
              <a:lnSpc>
                <a:spcPct val="150000"/>
              </a:lnSpc>
            </a:pPr>
            <a:r>
              <a:rPr lang="en-AU" sz="1200" b="1" dirty="0">
                <a:solidFill>
                  <a:srgbClr val="000000"/>
                </a:solidFill>
                <a:latin typeface="Comic Sans MS"/>
              </a:rPr>
              <a:t>Amen. </a:t>
            </a:r>
            <a:r>
              <a:rPr lang="en-AU" sz="1200" dirty="0">
                <a:solidFill>
                  <a:srgbClr val="000000"/>
                </a:solidFill>
                <a:latin typeface="Comic Sans MS"/>
              </a:rPr>
              <a:t>​</a:t>
            </a:r>
          </a:p>
          <a:p>
            <a:pPr algn="l">
              <a:lnSpc>
                <a:spcPct val="150000"/>
              </a:lnSpc>
            </a:pPr>
            <a:endParaRPr lang="en-AU" sz="1200" noProof="0" dirty="0">
              <a:solidFill>
                <a:srgbClr val="00B050"/>
              </a:solidFill>
              <a:latin typeface="Comic Sans MS"/>
              <a:cs typeface="Times New Roman"/>
            </a:endParaRPr>
          </a:p>
          <a:p>
            <a:pPr algn="r">
              <a:lnSpc>
                <a:spcPct val="150000"/>
              </a:lnSpc>
            </a:pPr>
            <a:endParaRPr lang="en-AU" sz="1200" noProof="0" dirty="0">
              <a:solidFill>
                <a:srgbClr val="00B050"/>
              </a:solidFill>
              <a:cs typeface="Times New Roman"/>
            </a:endParaRPr>
          </a:p>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15</a:t>
            </a:fld>
            <a:endParaRPr lang="en-AU"/>
          </a:p>
        </p:txBody>
      </p:sp>
    </p:spTree>
    <p:extLst>
      <p:ext uri="{BB962C8B-B14F-4D97-AF65-F5344CB8AC3E}">
        <p14:creationId xmlns:p14="http://schemas.microsoft.com/office/powerpoint/2010/main" val="1701170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From </a:t>
            </a:r>
            <a:r>
              <a:rPr lang="en-AU" dirty="0" err="1"/>
              <a:t>Epray</a:t>
            </a:r>
            <a:r>
              <a:rPr lang="en-AU" dirty="0"/>
              <a:t> – ensure the text is black and font size is 28</a:t>
            </a:r>
          </a:p>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16</a:t>
            </a:fld>
            <a:endParaRPr lang="en-AU"/>
          </a:p>
        </p:txBody>
      </p:sp>
    </p:spTree>
    <p:extLst>
      <p:ext uri="{BB962C8B-B14F-4D97-AF65-F5344CB8AC3E}">
        <p14:creationId xmlns:p14="http://schemas.microsoft.com/office/powerpoint/2010/main" val="428401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err="1"/>
              <a:t>Youtube</a:t>
            </a:r>
            <a:r>
              <a:rPr lang="en-AU" b="1" dirty="0"/>
              <a:t> link for reading if needed:</a:t>
            </a: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If the 1</a:t>
            </a:r>
            <a:r>
              <a:rPr lang="en-AU" baseline="30000" dirty="0"/>
              <a:t>st</a:t>
            </a:r>
            <a:r>
              <a:rPr lang="en-AU" dirty="0"/>
              <a:t> reading is recorded change the introduction to “</a:t>
            </a:r>
            <a:r>
              <a:rPr lang="en-AU" sz="1200" b="1" noProof="0" dirty="0">
                <a:solidFill>
                  <a:srgbClr val="00B050"/>
                </a:solidFill>
                <a:latin typeface="Comic Sans MS"/>
              </a:rPr>
              <a:t>Leader: </a:t>
            </a:r>
            <a:r>
              <a:rPr lang="en-AU" sz="1200" noProof="0" dirty="0">
                <a:latin typeface="Comic Sans MS"/>
              </a:rPr>
              <a:t>We will now listen to the first reading”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noProof="0" dirty="0">
                <a:latin typeface="Comic Sans MS"/>
              </a:rPr>
              <a:t>(Normal introduction: “I invite the 1st reader to unmute and offer the 1st lesson when ready”)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noProof="0" dirty="0">
                <a:latin typeface="Comic Sans MS"/>
              </a:rPr>
              <a:t>** Note the </a:t>
            </a:r>
            <a:r>
              <a:rPr lang="en-AU" sz="1200" b="1" noProof="0" dirty="0">
                <a:latin typeface="Comic Sans MS"/>
              </a:rPr>
              <a:t>Cantor</a:t>
            </a:r>
            <a:r>
              <a:rPr lang="en-AU" sz="1200" noProof="0" dirty="0">
                <a:latin typeface="Comic Sans MS"/>
              </a:rPr>
              <a:t> still responds with </a:t>
            </a:r>
            <a:r>
              <a:rPr lang="en-AU" sz="1200" b="1" noProof="0" dirty="0">
                <a:latin typeface="Comic Sans MS"/>
              </a:rPr>
              <a:t>“Thanks be to God”</a:t>
            </a:r>
            <a:r>
              <a:rPr lang="en-AU" sz="1200" b="0" noProof="0" dirty="0">
                <a:latin typeface="Comic Sans MS"/>
              </a:rPr>
              <a:t> at the conclusion of the reading even if the reading is recorded</a:t>
            </a:r>
            <a:endParaRPr lang="en-AU" dirty="0"/>
          </a:p>
          <a:p>
            <a:r>
              <a:rPr lang="en-AU" dirty="0"/>
              <a:t>From </a:t>
            </a:r>
            <a:r>
              <a:rPr lang="en-AU" dirty="0" err="1"/>
              <a:t>Epray</a:t>
            </a:r>
            <a:r>
              <a:rPr lang="en-AU" dirty="0"/>
              <a:t> – ensure the text is black and font size is 28</a:t>
            </a:r>
          </a:p>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17</a:t>
            </a:fld>
            <a:endParaRPr lang="en-AU"/>
          </a:p>
        </p:txBody>
      </p:sp>
    </p:spTree>
    <p:extLst>
      <p:ext uri="{BB962C8B-B14F-4D97-AF65-F5344CB8AC3E}">
        <p14:creationId xmlns:p14="http://schemas.microsoft.com/office/powerpoint/2010/main" val="2707012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From </a:t>
            </a:r>
            <a:r>
              <a:rPr lang="en-AU" dirty="0" err="1"/>
              <a:t>Epray</a:t>
            </a:r>
            <a:r>
              <a:rPr lang="en-AU" dirty="0"/>
              <a:t> – ensure the text is black and font size is 28</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If the 1</a:t>
            </a:r>
            <a:r>
              <a:rPr lang="en-AU" baseline="30000" dirty="0"/>
              <a:t>st</a:t>
            </a:r>
            <a:r>
              <a:rPr lang="en-AU" dirty="0"/>
              <a:t> reading is recorded please: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AU" dirty="0"/>
              <a:t>add </a:t>
            </a:r>
            <a:r>
              <a:rPr lang="en-AU" sz="1200" b="1" noProof="0" dirty="0">
                <a:solidFill>
                  <a:srgbClr val="04A436"/>
                </a:solidFill>
                <a:latin typeface="Comic Sans MS"/>
              </a:rPr>
              <a:t>The Leader will lead the Psalm </a:t>
            </a:r>
            <a:r>
              <a:rPr lang="en-AU" sz="1200" b="0" noProof="0" dirty="0">
                <a:solidFill>
                  <a:srgbClr val="04A436"/>
                </a:solidFill>
                <a:latin typeface="Comic Sans MS"/>
              </a:rPr>
              <a:t>to the top left of the screen</a:t>
            </a:r>
            <a:r>
              <a:rPr lang="en-AU" dirty="0"/>
              <a:t> in the liturgical colour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AU" dirty="0"/>
              <a:t>change the introduction to the Psalm to “</a:t>
            </a:r>
            <a:r>
              <a:rPr lang="en-AU" b="1" dirty="0"/>
              <a:t>Leader</a:t>
            </a:r>
            <a:r>
              <a:rPr lang="en-AU" dirty="0"/>
              <a:t>: </a:t>
            </a:r>
            <a:r>
              <a:rPr lang="en-AU" sz="1200" noProof="0" dirty="0">
                <a:latin typeface="Comic Sans MS"/>
              </a:rPr>
              <a:t>We now say the psalm antiphonally, we will all respond with our cantor as our voice.”</a:t>
            </a:r>
          </a:p>
          <a:p>
            <a:pPr>
              <a:lnSpc>
                <a:spcPct val="150000"/>
              </a:lnSpc>
            </a:pPr>
            <a:r>
              <a:rPr lang="en-AU" sz="1200" noProof="0" dirty="0">
                <a:latin typeface="Comic Sans MS"/>
              </a:rPr>
              <a:t>- Normal introduction: “We now say the psalm antiphonally, I invite the first reader to lead, and we will all respond with our cantor as our voice.”</a:t>
            </a:r>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22</a:t>
            </a:fld>
            <a:endParaRPr lang="en-AU"/>
          </a:p>
        </p:txBody>
      </p:sp>
    </p:spTree>
    <p:extLst>
      <p:ext uri="{BB962C8B-B14F-4D97-AF65-F5344CB8AC3E}">
        <p14:creationId xmlns:p14="http://schemas.microsoft.com/office/powerpoint/2010/main" val="2681918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6847A-275A-BDBB-14A3-3031BDD7A8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17E5FE-DAD6-C9E0-0B54-2AA4DB4B0E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C93BAB-BE66-F442-513A-C9408C88CC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0754C1-1E88-3823-863E-D23AB5AF8C87}"/>
              </a:ext>
            </a:extLst>
          </p:cNvPr>
          <p:cNvSpPr>
            <a:spLocks noGrp="1"/>
          </p:cNvSpPr>
          <p:nvPr>
            <p:ph type="sldNum" sz="quarter" idx="5"/>
          </p:nvPr>
        </p:nvSpPr>
        <p:spPr/>
        <p:txBody>
          <a:bodyPr/>
          <a:lstStyle/>
          <a:p>
            <a:fld id="{39BD0D58-009C-4B34-BD04-760FE23A9F8A}" type="slidenum">
              <a:rPr lang="en-AU" smtClean="0"/>
              <a:t>23</a:t>
            </a:fld>
            <a:endParaRPr lang="en-AU"/>
          </a:p>
        </p:txBody>
      </p:sp>
    </p:spTree>
    <p:extLst>
      <p:ext uri="{BB962C8B-B14F-4D97-AF65-F5344CB8AC3E}">
        <p14:creationId xmlns:p14="http://schemas.microsoft.com/office/powerpoint/2010/main" val="574581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08AB8-8FD5-35C1-2434-CC02EC5864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B1E658-621B-C3BA-0B46-FF727B3F9D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EC62A2-1A2F-6FCC-751F-BC4B837BC3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57C29A-6E8A-4CDE-872B-B477EC7CA26F}"/>
              </a:ext>
            </a:extLst>
          </p:cNvPr>
          <p:cNvSpPr>
            <a:spLocks noGrp="1"/>
          </p:cNvSpPr>
          <p:nvPr>
            <p:ph type="sldNum" sz="quarter" idx="5"/>
          </p:nvPr>
        </p:nvSpPr>
        <p:spPr/>
        <p:txBody>
          <a:bodyPr/>
          <a:lstStyle/>
          <a:p>
            <a:fld id="{39BD0D58-009C-4B34-BD04-760FE23A9F8A}" type="slidenum">
              <a:rPr lang="en-AU" smtClean="0"/>
              <a:t>24</a:t>
            </a:fld>
            <a:endParaRPr lang="en-AU"/>
          </a:p>
        </p:txBody>
      </p:sp>
    </p:spTree>
    <p:extLst>
      <p:ext uri="{BB962C8B-B14F-4D97-AF65-F5344CB8AC3E}">
        <p14:creationId xmlns:p14="http://schemas.microsoft.com/office/powerpoint/2010/main" val="3165190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BC819-CE60-0763-5733-F89E094F37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B73DBA-9093-82A3-A8AC-4ADEE84F70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FC1B8A-F829-77D0-8AC7-5B3C17E3741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67C39E-B6C6-113C-A3DC-059C8FFFD362}"/>
              </a:ext>
            </a:extLst>
          </p:cNvPr>
          <p:cNvSpPr>
            <a:spLocks noGrp="1"/>
          </p:cNvSpPr>
          <p:nvPr>
            <p:ph type="sldNum" sz="quarter" idx="5"/>
          </p:nvPr>
        </p:nvSpPr>
        <p:spPr/>
        <p:txBody>
          <a:bodyPr/>
          <a:lstStyle/>
          <a:p>
            <a:fld id="{39BD0D58-009C-4B34-BD04-760FE23A9F8A}" type="slidenum">
              <a:rPr lang="en-AU" smtClean="0"/>
              <a:t>25</a:t>
            </a:fld>
            <a:endParaRPr lang="en-AU"/>
          </a:p>
        </p:txBody>
      </p:sp>
    </p:spTree>
    <p:extLst>
      <p:ext uri="{BB962C8B-B14F-4D97-AF65-F5344CB8AC3E}">
        <p14:creationId xmlns:p14="http://schemas.microsoft.com/office/powerpoint/2010/main" val="24642073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From </a:t>
            </a:r>
            <a:r>
              <a:rPr lang="en-AU" dirty="0" err="1"/>
              <a:t>Epray</a:t>
            </a:r>
            <a:r>
              <a:rPr lang="en-AU" dirty="0"/>
              <a:t> – ensure the text is black and font size is 28</a:t>
            </a:r>
          </a:p>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26</a:t>
            </a:fld>
            <a:endParaRPr lang="en-AU"/>
          </a:p>
        </p:txBody>
      </p:sp>
    </p:spTree>
    <p:extLst>
      <p:ext uri="{BB962C8B-B14F-4D97-AF65-F5344CB8AC3E}">
        <p14:creationId xmlns:p14="http://schemas.microsoft.com/office/powerpoint/2010/main" val="2158080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From </a:t>
            </a:r>
            <a:r>
              <a:rPr lang="en-AU" dirty="0" err="1"/>
              <a:t>Epray</a:t>
            </a:r>
            <a:r>
              <a:rPr lang="en-AU" dirty="0"/>
              <a:t> – ensure the text is black and font size is 28</a:t>
            </a:r>
          </a:p>
          <a:p>
            <a:r>
              <a:rPr lang="en-AU" dirty="0"/>
              <a:t>Please note that there is a different introduction and final response if this is lay led</a:t>
            </a:r>
          </a:p>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32</a:t>
            </a:fld>
            <a:endParaRPr lang="en-AU"/>
          </a:p>
        </p:txBody>
      </p:sp>
    </p:spTree>
    <p:extLst>
      <p:ext uri="{BB962C8B-B14F-4D97-AF65-F5344CB8AC3E}">
        <p14:creationId xmlns:p14="http://schemas.microsoft.com/office/powerpoint/2010/main" val="33171792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0D58-009C-4B34-BD04-760FE23A9F8A}" type="slidenum">
              <a:rPr lang="en-AU" smtClean="0"/>
              <a:t>36</a:t>
            </a:fld>
            <a:endParaRPr lang="en-AU"/>
          </a:p>
        </p:txBody>
      </p:sp>
    </p:spTree>
    <p:extLst>
      <p:ext uri="{BB962C8B-B14F-4D97-AF65-F5344CB8AC3E}">
        <p14:creationId xmlns:p14="http://schemas.microsoft.com/office/powerpoint/2010/main" val="21436477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0D58-009C-4B34-BD04-760FE23A9F8A}" type="slidenum">
              <a:rPr lang="en-AU" smtClean="0"/>
              <a:t>39</a:t>
            </a:fld>
            <a:endParaRPr lang="en-AU"/>
          </a:p>
        </p:txBody>
      </p:sp>
    </p:spTree>
    <p:extLst>
      <p:ext uri="{BB962C8B-B14F-4D97-AF65-F5344CB8AC3E}">
        <p14:creationId xmlns:p14="http://schemas.microsoft.com/office/powerpoint/2010/main" val="32557430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Prayer of praise and thanksgiving from Roots</a:t>
            </a:r>
          </a:p>
        </p:txBody>
      </p:sp>
      <p:sp>
        <p:nvSpPr>
          <p:cNvPr id="4" name="Slide Number Placeholder 3"/>
          <p:cNvSpPr>
            <a:spLocks noGrp="1"/>
          </p:cNvSpPr>
          <p:nvPr>
            <p:ph type="sldNum" sz="quarter" idx="5"/>
          </p:nvPr>
        </p:nvSpPr>
        <p:spPr/>
        <p:txBody>
          <a:bodyPr/>
          <a:lstStyle/>
          <a:p>
            <a:fld id="{39BD0D58-009C-4B34-BD04-760FE23A9F8A}" type="slidenum">
              <a:rPr lang="en-AU" smtClean="0"/>
              <a:t>40</a:t>
            </a:fld>
            <a:endParaRPr lang="en-AU"/>
          </a:p>
        </p:txBody>
      </p:sp>
    </p:spTree>
    <p:extLst>
      <p:ext uri="{BB962C8B-B14F-4D97-AF65-F5344CB8AC3E}">
        <p14:creationId xmlns:p14="http://schemas.microsoft.com/office/powerpoint/2010/main" val="3255743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BD0D58-009C-4B34-BD04-760FE23A9F8A}" type="slidenum">
              <a:rPr lang="en-AU" smtClean="0"/>
              <a:t>45</a:t>
            </a:fld>
            <a:endParaRPr lang="en-AU"/>
          </a:p>
        </p:txBody>
      </p:sp>
    </p:spTree>
    <p:extLst>
      <p:ext uri="{BB962C8B-B14F-4D97-AF65-F5344CB8AC3E}">
        <p14:creationId xmlns:p14="http://schemas.microsoft.com/office/powerpoint/2010/main" val="9165452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hlinkClick r:id="rId3"/>
              </a:rPr>
              <a:t>anglicanfocus.org.au/category/front-page/spirituality/pray-daily/</a:t>
            </a:r>
            <a:endParaRPr lang="en-AU" dirty="0"/>
          </a:p>
          <a:p>
            <a:r>
              <a:rPr lang="en-AU" dirty="0"/>
              <a:t>Please only include the first names of those we pray for</a:t>
            </a:r>
          </a:p>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47</a:t>
            </a:fld>
            <a:endParaRPr lang="en-AU"/>
          </a:p>
        </p:txBody>
      </p:sp>
    </p:spTree>
    <p:extLst>
      <p:ext uri="{BB962C8B-B14F-4D97-AF65-F5344CB8AC3E}">
        <p14:creationId xmlns:p14="http://schemas.microsoft.com/office/powerpoint/2010/main" val="28392007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dirty="0"/>
              <a:t>Link to prayer group ministry page for weekly commitment prayer </a:t>
            </a:r>
            <a:r>
              <a:rPr lang="en-US" dirty="0"/>
              <a:t>https://holyhermits.com.au/ministries/prayer-group </a:t>
            </a:r>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49</a:t>
            </a:fld>
            <a:endParaRPr lang="en-AU"/>
          </a:p>
        </p:txBody>
      </p:sp>
    </p:spTree>
    <p:extLst>
      <p:ext uri="{BB962C8B-B14F-4D97-AF65-F5344CB8AC3E}">
        <p14:creationId xmlns:p14="http://schemas.microsoft.com/office/powerpoint/2010/main" val="33218451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Pick 3 shorter or 2 longer sayings</a:t>
            </a:r>
          </a:p>
        </p:txBody>
      </p:sp>
      <p:sp>
        <p:nvSpPr>
          <p:cNvPr id="4" name="Slide Number Placeholder 3"/>
          <p:cNvSpPr>
            <a:spLocks noGrp="1"/>
          </p:cNvSpPr>
          <p:nvPr>
            <p:ph type="sldNum" sz="quarter" idx="5"/>
          </p:nvPr>
        </p:nvSpPr>
        <p:spPr/>
        <p:txBody>
          <a:bodyPr/>
          <a:lstStyle/>
          <a:p>
            <a:fld id="{39BD0D58-009C-4B34-BD04-760FE23A9F8A}" type="slidenum">
              <a:rPr lang="en-AU" smtClean="0"/>
              <a:t>52</a:t>
            </a:fld>
            <a:endParaRPr lang="en-AU"/>
          </a:p>
        </p:txBody>
      </p:sp>
    </p:spTree>
    <p:extLst>
      <p:ext uri="{BB962C8B-B14F-4D97-AF65-F5344CB8AC3E}">
        <p14:creationId xmlns:p14="http://schemas.microsoft.com/office/powerpoint/2010/main" val="21133400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Prayer for all ages - Roots</a:t>
            </a:r>
          </a:p>
        </p:txBody>
      </p:sp>
      <p:sp>
        <p:nvSpPr>
          <p:cNvPr id="4" name="Slide Number Placeholder 3"/>
          <p:cNvSpPr>
            <a:spLocks noGrp="1"/>
          </p:cNvSpPr>
          <p:nvPr>
            <p:ph type="sldNum" sz="quarter" idx="5"/>
          </p:nvPr>
        </p:nvSpPr>
        <p:spPr/>
        <p:txBody>
          <a:bodyPr/>
          <a:lstStyle/>
          <a:p>
            <a:fld id="{39BD0D58-009C-4B34-BD04-760FE23A9F8A}" type="slidenum">
              <a:rPr lang="en-AU" smtClean="0"/>
              <a:t>54</a:t>
            </a:fld>
            <a:endParaRPr lang="en-AU"/>
          </a:p>
        </p:txBody>
      </p:sp>
    </p:spTree>
    <p:extLst>
      <p:ext uri="{BB962C8B-B14F-4D97-AF65-F5344CB8AC3E}">
        <p14:creationId xmlns:p14="http://schemas.microsoft.com/office/powerpoint/2010/main" val="2580357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Spiritual Communion Slide – </a:t>
            </a:r>
            <a:r>
              <a:rPr lang="en-AU" b="1" dirty="0"/>
              <a:t>Please do not change the prayer</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Can change colour of background and title to match liturgical colour. You may also like to change the picture.</a:t>
            </a:r>
          </a:p>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55</a:t>
            </a:fld>
            <a:endParaRPr lang="en-AU"/>
          </a:p>
        </p:txBody>
      </p:sp>
    </p:spTree>
    <p:extLst>
      <p:ext uri="{BB962C8B-B14F-4D97-AF65-F5344CB8AC3E}">
        <p14:creationId xmlns:p14="http://schemas.microsoft.com/office/powerpoint/2010/main" val="37452023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698500"/>
            <a:ext cx="6207125" cy="3492500"/>
          </a:xfrm>
        </p:spPr>
        <p:txBody>
          <a:bodyPr/>
          <a:lstStyle/>
          <a:p>
            <a:endParaRPr lang="en-AU"/>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 Sending Prayer from Roots</a:t>
            </a:r>
          </a:p>
          <a:p>
            <a:endParaRPr lang="en-US" dirty="0"/>
          </a:p>
        </p:txBody>
      </p:sp>
      <p:sp>
        <p:nvSpPr>
          <p:cNvPr id="4" name="Slide Number Placeholder 3"/>
          <p:cNvSpPr>
            <a:spLocks noGrp="1"/>
          </p:cNvSpPr>
          <p:nvPr>
            <p:ph type="sldNum" sz="quarter" idx="10"/>
          </p:nvPr>
        </p:nvSpPr>
        <p:spPr/>
        <p:txBody>
          <a:bodyPr/>
          <a:lstStyle/>
          <a:p>
            <a:fld id="{39BD0D58-009C-4B34-BD04-760FE23A9F8A}" type="slidenum">
              <a:rPr lang="en-AU" smtClean="0"/>
              <a:t>57</a:t>
            </a:fld>
            <a:endParaRPr lang="en-AU"/>
          </a:p>
        </p:txBody>
      </p:sp>
    </p:spTree>
    <p:extLst>
      <p:ext uri="{BB962C8B-B14F-4D97-AF65-F5344CB8AC3E}">
        <p14:creationId xmlns:p14="http://schemas.microsoft.com/office/powerpoint/2010/main" val="31825650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Up coming events can be added from the HHO event page/calendar</a:t>
            </a:r>
          </a:p>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59</a:t>
            </a:fld>
            <a:endParaRPr lang="en-AU"/>
          </a:p>
        </p:txBody>
      </p:sp>
    </p:spTree>
    <p:extLst>
      <p:ext uri="{BB962C8B-B14F-4D97-AF65-F5344CB8AC3E}">
        <p14:creationId xmlns:p14="http://schemas.microsoft.com/office/powerpoint/2010/main" val="15745036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BD0D58-009C-4B34-BD04-760FE23A9F8A}" type="slidenum">
              <a:rPr lang="en-AU" smtClean="0"/>
              <a:t>60</a:t>
            </a:fld>
            <a:endParaRPr lang="en-AU"/>
          </a:p>
        </p:txBody>
      </p:sp>
    </p:spTree>
    <p:extLst>
      <p:ext uri="{BB962C8B-B14F-4D97-AF65-F5344CB8AC3E}">
        <p14:creationId xmlns:p14="http://schemas.microsoft.com/office/powerpoint/2010/main" val="21720832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9BD0D58-009C-4B34-BD04-760FE23A9F8A}" type="slidenum">
              <a:rPr lang="en-AU" smtClean="0"/>
              <a:t>62</a:t>
            </a:fld>
            <a:endParaRPr lang="en-AU"/>
          </a:p>
        </p:txBody>
      </p:sp>
    </p:spTree>
    <p:extLst>
      <p:ext uri="{BB962C8B-B14F-4D97-AF65-F5344CB8AC3E}">
        <p14:creationId xmlns:p14="http://schemas.microsoft.com/office/powerpoint/2010/main" val="29975221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698500"/>
            <a:ext cx="6207125" cy="3492500"/>
          </a:xfrm>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BD0D58-009C-4B34-BD04-760FE23A9F8A}" type="slidenum">
              <a:rPr lang="en-AU" smtClean="0"/>
              <a:t>64</a:t>
            </a:fld>
            <a:endParaRPr lang="en-AU"/>
          </a:p>
        </p:txBody>
      </p:sp>
    </p:spTree>
    <p:extLst>
      <p:ext uri="{BB962C8B-B14F-4D97-AF65-F5344CB8AC3E}">
        <p14:creationId xmlns:p14="http://schemas.microsoft.com/office/powerpoint/2010/main" val="7345957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11DEB7D2-BC1D-4ED6-83B3-A069ABD4C6C8}" type="datetime1">
              <a:rPr lang="en-AU" smtClean="0"/>
              <a:t>8/10/2026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4050639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E6BA3209-8532-45C5-A75D-19C2F22A7C67}" type="datetime1">
              <a:rPr lang="en-AU" smtClean="0"/>
              <a:t>8/10/2026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452291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F47067-3DDE-4F0F-B84A-224D82052008}" type="datetime1">
              <a:rPr lang="en-AU" smtClean="0"/>
              <a:t>8/10/2026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3288425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20E9ABCB-CE9C-4A72-A0FF-D1D1530210BB}" type="datetime1">
              <a:rPr lang="en-AU" smtClean="0"/>
              <a:t>8/10/2026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2743082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4489FB4B-ECBF-4725-9A1D-D98E41B076CA}" type="datetime1">
              <a:rPr lang="en-AU" smtClean="0"/>
              <a:t>8/10/2026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2402617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B1B67CCD-9942-46D0-A69D-0FAB2F317F24}" type="datetime1">
              <a:rPr lang="en-AU" smtClean="0"/>
              <a:t>8/10/2026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1771964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2CBFC8-00BE-4796-8D42-7BD3F438998E}" type="datetime1">
              <a:rPr lang="en-AU" smtClean="0"/>
              <a:t>8/10/2026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6BAAE04-8869-45BD-9FC4-571BC1F4B92A}" type="slidenum">
              <a:rPr lang="en-AU" smtClean="0"/>
              <a:t>‹#›</a:t>
            </a:fld>
            <a:endParaRPr lang="en-AU"/>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3604906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B3EB60-CAB5-4678-B649-BE46521CE30F}" type="datetime1">
              <a:rPr lang="en-AU" smtClean="0"/>
              <a:t>8/10/2026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6BAAE04-8869-45BD-9FC4-571BC1F4B92A}" type="slidenum">
              <a:rPr lang="en-AU" smtClean="0"/>
              <a:t>‹#›</a:t>
            </a:fld>
            <a:endParaRPr lang="en-AU"/>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510321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854D8F-69FE-432F-BBDC-0FF4875597DA}" type="datetime1">
              <a:rPr lang="en-AU" smtClean="0"/>
              <a:t>8/10/2026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6BAAE04-8869-45BD-9FC4-571BC1F4B92A}" type="slidenum">
              <a:rPr lang="en-AU" smtClean="0"/>
              <a:t>‹#›</a:t>
            </a:fld>
            <a:endParaRPr lang="en-AU"/>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511668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91DBF993-715E-42EA-B7DD-311503B1CC79}" type="datetime1">
              <a:rPr lang="en-AU" smtClean="0"/>
              <a:t>8/10/2026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108897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F2D9757C-DA17-4466-8A7C-AC1A9B366AA7}" type="datetime1">
              <a:rPr lang="en-AU" smtClean="0"/>
              <a:t>8/10/2026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5764159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6F7FD24-3B30-48A6-A9D7-DDD68F98A569}" type="slidenum">
              <a:rPr lang="en-AU" altLang="en-US">
                <a:solidFill>
                  <a:prstClr val="black">
                    <a:tint val="75000"/>
                  </a:prstClr>
                </a:solidFill>
              </a:rPr>
              <a:pPr>
                <a:defRPr/>
              </a:pPr>
              <a:t>‹#›</a:t>
            </a:fld>
            <a:endParaRPr lang="en-AU" alt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711094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04C10D2-9990-43CA-B278-4C892CFCFF17}" type="slidenum">
              <a:rPr lang="en-AU" altLang="en-US">
                <a:solidFill>
                  <a:prstClr val="black">
                    <a:tint val="75000"/>
                  </a:prstClr>
                </a:solidFill>
              </a:rPr>
              <a:pPr>
                <a:defRPr/>
              </a:pPr>
              <a:t>‹#›</a:t>
            </a:fld>
            <a:endParaRPr lang="en-AU" alt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477621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78BEACB-84F2-4189-958F-FEF791DF3C3A}"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9777126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609C20F-1AA4-4B15-B2AC-469C159EB17C}"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010740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479AE2C6-BD3B-4BC9-8C84-82CB81566AD1}"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966362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2F8753EB-3C79-408D-B6AE-A38A707D5887}"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1190578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BC57D59-8F18-4E33-9885-CA1B9A361622}"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39160347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DA198FC-02AB-4874-B734-A216E3FE4F9D}"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3160649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20F35F5-8930-43F3-AEB7-70F56038BA8A}"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13388804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9C8D264-CD33-4E3D-97CB-2B71F4C440A2}"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7259532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AC7F574-E6AF-4C8B-A5B5-385761B1E27B}"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4986874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6F7FD24-3B30-48A6-A9D7-DDD68F98A569}" type="slidenum">
              <a:rPr lang="en-AU" altLang="en-US">
                <a:solidFill>
                  <a:prstClr val="black">
                    <a:tint val="75000"/>
                  </a:prstClr>
                </a:solidFill>
              </a:rPr>
              <a:pPr>
                <a:defRPr/>
              </a:pPr>
              <a:t>‹#›</a:t>
            </a:fld>
            <a:endParaRPr lang="en-AU" alt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711094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04C10D2-9990-43CA-B278-4C892CFCFF17}" type="slidenum">
              <a:rPr lang="en-AU" altLang="en-US">
                <a:solidFill>
                  <a:prstClr val="black">
                    <a:tint val="75000"/>
                  </a:prstClr>
                </a:solidFill>
              </a:rPr>
              <a:pPr>
                <a:defRPr/>
              </a:pPr>
              <a:t>‹#›</a:t>
            </a:fld>
            <a:endParaRPr lang="en-AU" alt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477621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78BEACB-84F2-4189-958F-FEF791DF3C3A}"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9777126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609C20F-1AA4-4B15-B2AC-469C159EB17C}"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0107409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479AE2C6-BD3B-4BC9-8C84-82CB81566AD1}"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966362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2F8753EB-3C79-408D-B6AE-A38A707D5887}"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11905784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BC57D59-8F18-4E33-9885-CA1B9A361622}"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39160347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DA198FC-02AB-4874-B734-A216E3FE4F9D}"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3160649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20F35F5-8930-43F3-AEB7-70F56038BA8A}"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13388804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9C8D264-CD33-4E3D-97CB-2B71F4C440A2}"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7259532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AC7F574-E6AF-4C8B-A5B5-385761B1E27B}"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498687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0000"/>
            <a:lum/>
          </a:blip>
          <a:srcRect/>
          <a:stretch>
            <a:fillRect t="-11000" b="-4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CDEB8-F001-4609-86F8-4C1C1243880A}" type="datetime1">
              <a:rPr lang="en-AU" smtClean="0"/>
              <a:t>8/10/2026</a:t>
            </a:fld>
            <a:endParaRPr lang="en-AU"/>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BAAE04-8869-45BD-9FC4-571BC1F4B92A}" type="slidenum">
              <a:rPr lang="en-AU" smtClean="0"/>
              <a:t>‹#›</a:t>
            </a:fld>
            <a:endParaRPr lang="en-AU"/>
          </a:p>
        </p:txBody>
      </p:sp>
    </p:spTree>
    <p:extLst>
      <p:ext uri="{BB962C8B-B14F-4D97-AF65-F5344CB8AC3E}">
        <p14:creationId xmlns:p14="http://schemas.microsoft.com/office/powerpoint/2010/main" val="2573750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0000"/>
            <a:lum/>
          </a:blip>
          <a:srcRect/>
          <a:stretch>
            <a:fillRect t="-11000" b="-41000"/>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AU" altLang="en-US"/>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AU" alt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cs typeface="Arial" pitchFamily="34" charset="0"/>
              </a:defRPr>
            </a:lvl1pPr>
          </a:lstStyle>
          <a:p>
            <a:pPr defTabSz="449263" fontAlgn="base">
              <a:spcBef>
                <a:spcPct val="0"/>
              </a:spcBef>
              <a:spcAft>
                <a:spcPct val="0"/>
              </a:spcAft>
              <a:defRPr/>
            </a:pPr>
            <a:endParaRPr lang="en-AU" altLang="en-US">
              <a:solidFill>
                <a:prstClr val="black">
                  <a:tint val="75000"/>
                </a:prstClr>
              </a:solidFill>
              <a:latin typeface="Times New Roman" pitchFamily="18"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cs typeface="Arial" pitchFamily="34" charset="0"/>
              </a:defRPr>
            </a:lvl1pPr>
          </a:lstStyle>
          <a:p>
            <a:pPr defTabSz="449263" fontAlgn="base">
              <a:spcBef>
                <a:spcPct val="0"/>
              </a:spcBef>
              <a:spcAft>
                <a:spcPct val="0"/>
              </a:spcAft>
              <a:defRPr/>
            </a:pPr>
            <a:endParaRPr lang="en-AU" altLang="en-US">
              <a:solidFill>
                <a:prstClr val="black">
                  <a:tint val="75000"/>
                </a:prstClr>
              </a:solidFill>
              <a:latin typeface="Times New Roman" pitchFamily="18" charset="0"/>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cs typeface="Arial" pitchFamily="34" charset="0"/>
              </a:defRPr>
            </a:lvl1pPr>
          </a:lstStyle>
          <a:p>
            <a:pPr defTabSz="449263" fontAlgn="base">
              <a:spcBef>
                <a:spcPct val="0"/>
              </a:spcBef>
              <a:spcAft>
                <a:spcPct val="0"/>
              </a:spcAft>
              <a:defRPr/>
            </a:pPr>
            <a:fld id="{45311139-C1DA-4E01-9A1D-704A1FCDEE62}" type="slidenum">
              <a:rPr lang="en-AU" altLang="en-US" smtClean="0">
                <a:solidFill>
                  <a:prstClr val="black">
                    <a:tint val="75000"/>
                  </a:prstClr>
                </a:solidFill>
                <a:latin typeface="Times New Roman" pitchFamily="18" charset="0"/>
              </a:rPr>
              <a:pPr defTabSz="449263" fontAlgn="base">
                <a:spcBef>
                  <a:spcPct val="0"/>
                </a:spcBef>
                <a:spcAft>
                  <a:spcPct val="0"/>
                </a:spcAft>
                <a:defRPr/>
              </a:pPr>
              <a:t>‹#›</a:t>
            </a:fld>
            <a:endParaRPr lang="en-AU" altLang="en-US">
              <a:solidFill>
                <a:prstClr val="black">
                  <a:tint val="75000"/>
                </a:prstClr>
              </a:solidFill>
              <a:latin typeface="Times New Roman" pitchFamily="18" charset="0"/>
            </a:endParaRPr>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35770355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0000"/>
            <a:lum/>
          </a:blip>
          <a:srcRect/>
          <a:stretch>
            <a:fillRect t="-11000" b="-41000"/>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AU" altLang="en-US"/>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AU" alt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cs typeface="Arial" pitchFamily="34" charset="0"/>
              </a:defRPr>
            </a:lvl1pPr>
          </a:lstStyle>
          <a:p>
            <a:pPr defTabSz="449263" fontAlgn="base">
              <a:spcBef>
                <a:spcPct val="0"/>
              </a:spcBef>
              <a:spcAft>
                <a:spcPct val="0"/>
              </a:spcAft>
              <a:defRPr/>
            </a:pPr>
            <a:endParaRPr lang="en-AU" altLang="en-US">
              <a:solidFill>
                <a:prstClr val="black">
                  <a:tint val="75000"/>
                </a:prstClr>
              </a:solidFill>
              <a:latin typeface="Times New Roman" pitchFamily="18"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cs typeface="Arial" pitchFamily="34" charset="0"/>
              </a:defRPr>
            </a:lvl1pPr>
          </a:lstStyle>
          <a:p>
            <a:pPr defTabSz="449263" fontAlgn="base">
              <a:spcBef>
                <a:spcPct val="0"/>
              </a:spcBef>
              <a:spcAft>
                <a:spcPct val="0"/>
              </a:spcAft>
              <a:defRPr/>
            </a:pPr>
            <a:endParaRPr lang="en-AU" altLang="en-US">
              <a:solidFill>
                <a:prstClr val="black">
                  <a:tint val="75000"/>
                </a:prstClr>
              </a:solidFill>
              <a:latin typeface="Times New Roman" pitchFamily="18" charset="0"/>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cs typeface="Arial" pitchFamily="34" charset="0"/>
              </a:defRPr>
            </a:lvl1pPr>
          </a:lstStyle>
          <a:p>
            <a:pPr defTabSz="449263" fontAlgn="base">
              <a:spcBef>
                <a:spcPct val="0"/>
              </a:spcBef>
              <a:spcAft>
                <a:spcPct val="0"/>
              </a:spcAft>
              <a:defRPr/>
            </a:pPr>
            <a:fld id="{45311139-C1DA-4E01-9A1D-704A1FCDEE62}" type="slidenum">
              <a:rPr lang="en-AU" altLang="en-US" smtClean="0">
                <a:solidFill>
                  <a:prstClr val="black">
                    <a:tint val="75000"/>
                  </a:prstClr>
                </a:solidFill>
                <a:latin typeface="Times New Roman" pitchFamily="18" charset="0"/>
              </a:rPr>
              <a:pPr defTabSz="449263" fontAlgn="base">
                <a:spcBef>
                  <a:spcPct val="0"/>
                </a:spcBef>
                <a:spcAft>
                  <a:spcPct val="0"/>
                </a:spcAft>
                <a:defRPr/>
              </a:pPr>
              <a:t>‹#›</a:t>
            </a:fld>
            <a:endParaRPr lang="en-AU" altLang="en-US">
              <a:solidFill>
                <a:prstClr val="black">
                  <a:tint val="75000"/>
                </a:prstClr>
              </a:solidFill>
              <a:latin typeface="Times New Roman" pitchFamily="18" charset="0"/>
            </a:endParaRPr>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357703553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holyhermits.com.au/collections/help" TargetMode="External"/><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youtu.be/y8IEy8Z5IKM"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youtu.be/N9ykXQ7euL8"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hyperlink" Target="https://youtu.be/Rh6Bmx-M5jY"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hyperlink" Target="https://youtu.be/KIxfC64VDYs" TargetMode="External"/><Relationship Id="rId2" Type="http://schemas.openxmlformats.org/officeDocument/2006/relationships/hyperlink" Target="https://www.youtube.com/watch?v=yWKVt3KwEoA" TargetMode="Externa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hyperlink" Target="https://holyhermits.com.au/events/hho-6th-birthday-celebration/2026-10-11"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hyperlink" Target="https://holyhermits.com.au/events" TargetMode="External"/><Relationship Id="rId5" Type="http://schemas.openxmlformats.org/officeDocument/2006/relationships/hyperlink" Target="https://holyhermits.com.au/events/virtual-chapel-workshop/2026-10-18" TargetMode="External"/><Relationship Id="rId4" Type="http://schemas.openxmlformats.org/officeDocument/2006/relationships/hyperlink" Target="https://holyhermits.com.au/events/teddy-bear-service/2026-10-18"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mailto:lauren.martin@anglicanchurchsq.org.au"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hyperlink" Target="https://holyhermits.com.au/collections/help" TargetMode="External"/><Relationship Id="rId4" Type="http://schemas.openxmlformats.org/officeDocument/2006/relationships/hyperlink" Target="mailto:holyhermits@anglicanchurchsq.org.au"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holyhermits.com.au/give" TargetMode="Externa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hyperlink" Target="mailto:holyhermits@anglicanchurchsq.org.au"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57129"/>
            <a:ext cx="12192000" cy="3355214"/>
          </a:xfrm>
          <a:prstGeom prst="rect">
            <a:avLst/>
          </a:prstGeom>
          <a:noFill/>
        </p:spPr>
        <p:txBody>
          <a:bodyPr wrap="square" lIns="91440" tIns="45720" rIns="91440" bIns="45720" rtlCol="0" anchor="t">
            <a:spAutoFit/>
          </a:bodyPr>
          <a:lstStyle/>
          <a:p>
            <a:pPr algn="ctr"/>
            <a:r>
              <a:rPr lang="en-AU" sz="4400" noProof="0" dirty="0">
                <a:solidFill>
                  <a:srgbClr val="00B050"/>
                </a:solidFill>
                <a:latin typeface="Comic Sans MS"/>
                <a:cs typeface="MV Boli"/>
              </a:rPr>
              <a:t>Welcome to Holy Hermits Online Worship </a:t>
            </a:r>
          </a:p>
          <a:p>
            <a:pPr algn="ctr">
              <a:lnSpc>
                <a:spcPct val="150000"/>
              </a:lnSpc>
            </a:pPr>
            <a:r>
              <a:rPr lang="en-AU" sz="4400" noProof="0" dirty="0">
                <a:solidFill>
                  <a:srgbClr val="00B050"/>
                </a:solidFill>
                <a:latin typeface="Comic Sans MS"/>
                <a:cs typeface="MV Boli"/>
              </a:rPr>
              <a:t>20</a:t>
            </a:r>
            <a:r>
              <a:rPr lang="en-AU" sz="4400" baseline="30000" noProof="0" dirty="0">
                <a:solidFill>
                  <a:srgbClr val="00B050"/>
                </a:solidFill>
                <a:latin typeface="Comic Sans MS"/>
                <a:cs typeface="MV Boli"/>
              </a:rPr>
              <a:t>th</a:t>
            </a:r>
            <a:r>
              <a:rPr lang="en-AU" sz="4400" noProof="0" dirty="0">
                <a:solidFill>
                  <a:srgbClr val="00B050"/>
                </a:solidFill>
                <a:latin typeface="Comic Sans MS"/>
                <a:cs typeface="MV Boli"/>
              </a:rPr>
              <a:t> Sunday after Pentecost</a:t>
            </a:r>
          </a:p>
          <a:p>
            <a:pPr algn="ctr">
              <a:lnSpc>
                <a:spcPct val="150000"/>
              </a:lnSpc>
            </a:pPr>
            <a:r>
              <a:rPr lang="en-AU" sz="3600" noProof="0" dirty="0">
                <a:solidFill>
                  <a:srgbClr val="00B050"/>
                </a:solidFill>
                <a:latin typeface="Comic Sans MS"/>
                <a:cs typeface="MV Boli"/>
              </a:rPr>
              <a:t>Today we are remembering </a:t>
            </a:r>
          </a:p>
          <a:p>
            <a:pPr algn="ctr">
              <a:lnSpc>
                <a:spcPct val="150000"/>
              </a:lnSpc>
            </a:pPr>
            <a:r>
              <a:rPr lang="en-AU" sz="3600" noProof="0" dirty="0">
                <a:solidFill>
                  <a:srgbClr val="00B050"/>
                </a:solidFill>
                <a:latin typeface="Comic Sans MS"/>
                <a:cs typeface="MV Boli"/>
              </a:rPr>
              <a:t>Thérèse of Lisieux</a:t>
            </a:r>
          </a:p>
        </p:txBody>
      </p:sp>
      <p:graphicFrame>
        <p:nvGraphicFramePr>
          <p:cNvPr id="5" name="Table 4">
            <a:extLst>
              <a:ext uri="{FF2B5EF4-FFF2-40B4-BE49-F238E27FC236}">
                <a16:creationId xmlns:a16="http://schemas.microsoft.com/office/drawing/2014/main" id="{105144BC-5162-09B8-905D-EDF04198E975}"/>
              </a:ext>
            </a:extLst>
          </p:cNvPr>
          <p:cNvGraphicFramePr>
            <a:graphicFrameLocks noGrp="1"/>
          </p:cNvGraphicFramePr>
          <p:nvPr>
            <p:extLst>
              <p:ext uri="{D42A27DB-BD31-4B8C-83A1-F6EECF244321}">
                <p14:modId xmlns:p14="http://schemas.microsoft.com/office/powerpoint/2010/main" val="2484505412"/>
              </p:ext>
            </p:extLst>
          </p:nvPr>
        </p:nvGraphicFramePr>
        <p:xfrm>
          <a:off x="370234" y="3605235"/>
          <a:ext cx="11451531" cy="2622827"/>
        </p:xfrm>
        <a:graphic>
          <a:graphicData uri="http://schemas.openxmlformats.org/drawingml/2006/table">
            <a:tbl>
              <a:tblPr firstRow="1" bandRow="1">
                <a:tableStyleId>{2D5ABB26-0587-4C30-8999-92F81FD0307C}</a:tableStyleId>
              </a:tblPr>
              <a:tblGrid>
                <a:gridCol w="3817177">
                  <a:extLst>
                    <a:ext uri="{9D8B030D-6E8A-4147-A177-3AD203B41FA5}">
                      <a16:colId xmlns:a16="http://schemas.microsoft.com/office/drawing/2014/main" val="1738739509"/>
                    </a:ext>
                  </a:extLst>
                </a:gridCol>
                <a:gridCol w="3817177">
                  <a:extLst>
                    <a:ext uri="{9D8B030D-6E8A-4147-A177-3AD203B41FA5}">
                      <a16:colId xmlns:a16="http://schemas.microsoft.com/office/drawing/2014/main" val="4139255324"/>
                    </a:ext>
                  </a:extLst>
                </a:gridCol>
                <a:gridCol w="3817177">
                  <a:extLst>
                    <a:ext uri="{9D8B030D-6E8A-4147-A177-3AD203B41FA5}">
                      <a16:colId xmlns:a16="http://schemas.microsoft.com/office/drawing/2014/main" val="1978999015"/>
                    </a:ext>
                  </a:extLst>
                </a:gridCol>
              </a:tblGrid>
              <a:tr h="459947">
                <a:tc>
                  <a:txBody>
                    <a:bodyPr/>
                    <a:lstStyle/>
                    <a:p>
                      <a:endParaRPr lang="en-AU" sz="2200" b="0" i="0" noProof="0" dirty="0">
                        <a:solidFill>
                          <a:srgbClr val="00B050"/>
                        </a:solidFill>
                        <a:latin typeface="Comic Sans MS"/>
                      </a:endParaRPr>
                    </a:p>
                  </a:txBody>
                  <a:tcPr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AU" sz="2200" noProof="0" dirty="0">
                        <a:solidFill>
                          <a:srgbClr val="00B050"/>
                        </a:solidFill>
                      </a:endParaRPr>
                    </a:p>
                  </a:txBody>
                  <a:tcPr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9183721"/>
                  </a:ext>
                </a:extLst>
              </a:tr>
              <a:tr h="426772">
                <a:tc>
                  <a:txBody>
                    <a:bodyPr/>
                    <a:lstStyle/>
                    <a:p>
                      <a:endParaRPr lang="en-AU" sz="2200" noProof="0" dirty="0">
                        <a:solidFill>
                          <a:srgbClr val="00B050"/>
                        </a:solidFil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120621"/>
                  </a:ext>
                </a:extLst>
              </a:tr>
              <a:tr h="415891">
                <a:tc>
                  <a:txBody>
                    <a:bodyPr/>
                    <a:lstStyle/>
                    <a:p>
                      <a:endParaRPr lang="en-AU" sz="2200" b="0" i="0" noProof="0" dirty="0">
                        <a:solidFill>
                          <a:srgbClr val="00B050"/>
                        </a:solidFill>
                        <a:latin typeface="Comic Sans MS"/>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AU" sz="2200" noProof="0" dirty="0">
                        <a:solidFill>
                          <a:srgbClr val="00B050"/>
                        </a:solidFil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8393146"/>
                  </a:ext>
                </a:extLst>
              </a:tr>
              <a:tr h="455844">
                <a:tc>
                  <a:txBody>
                    <a:bodyPr/>
                    <a:lstStyle/>
                    <a:p>
                      <a:endParaRPr lang="en-AU" sz="2200" b="0" i="0" noProof="0" dirty="0">
                        <a:solidFill>
                          <a:srgbClr val="00B050"/>
                        </a:solidFill>
                        <a:latin typeface="Comic Sans MS"/>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2151207"/>
                  </a:ext>
                </a:extLst>
              </a:tr>
              <a:tr h="426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100" b="0" i="0" noProof="0" dirty="0">
                        <a:solidFill>
                          <a:srgbClr val="00B050"/>
                        </a:solidFill>
                        <a:latin typeface="Comic Sans MS"/>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7275158"/>
                  </a:ext>
                </a:extLst>
              </a:tr>
              <a:tr h="426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dirty="0">
                        <a:solidFill>
                          <a:srgbClr val="00B050"/>
                        </a:solidFill>
                        <a:latin typeface="Comic Sans MS"/>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84328052"/>
                  </a:ext>
                </a:extLst>
              </a:tr>
            </a:tbl>
          </a:graphicData>
        </a:graphic>
      </p:graphicFrame>
      <p:sp>
        <p:nvSpPr>
          <p:cNvPr id="2" name="TextBox 1">
            <a:extLst>
              <a:ext uri="{FF2B5EF4-FFF2-40B4-BE49-F238E27FC236}">
                <a16:creationId xmlns:a16="http://schemas.microsoft.com/office/drawing/2014/main" id="{D4F44F15-43B1-C349-A5F8-3C19A19DEEF1}"/>
              </a:ext>
            </a:extLst>
          </p:cNvPr>
          <p:cNvSpPr txBox="1"/>
          <p:nvPr/>
        </p:nvSpPr>
        <p:spPr>
          <a:xfrm>
            <a:off x="-174726" y="681432"/>
            <a:ext cx="184731" cy="369332"/>
          </a:xfrm>
          <a:prstGeom prst="rect">
            <a:avLst/>
          </a:prstGeom>
          <a:noFill/>
        </p:spPr>
        <p:txBody>
          <a:bodyPr wrap="none" rtlCol="0">
            <a:spAutoFit/>
          </a:bodyPr>
          <a:lstStyle/>
          <a:p>
            <a:endParaRPr lang="en-US" dirty="0"/>
          </a:p>
        </p:txBody>
      </p:sp>
      <p:graphicFrame>
        <p:nvGraphicFramePr>
          <p:cNvPr id="7" name="Table 6">
            <a:extLst>
              <a:ext uri="{FF2B5EF4-FFF2-40B4-BE49-F238E27FC236}">
                <a16:creationId xmlns:a16="http://schemas.microsoft.com/office/drawing/2014/main" id="{58C080CD-DA7C-FF03-3CDD-D94371373261}"/>
              </a:ext>
            </a:extLst>
          </p:cNvPr>
          <p:cNvGraphicFramePr>
            <a:graphicFrameLocks noGrp="1"/>
          </p:cNvGraphicFramePr>
          <p:nvPr>
            <p:extLst>
              <p:ext uri="{D42A27DB-BD31-4B8C-83A1-F6EECF244321}">
                <p14:modId xmlns:p14="http://schemas.microsoft.com/office/powerpoint/2010/main" val="2707745562"/>
              </p:ext>
            </p:extLst>
          </p:nvPr>
        </p:nvGraphicFramePr>
        <p:xfrm>
          <a:off x="305987" y="3512343"/>
          <a:ext cx="11580024" cy="2627315"/>
        </p:xfrm>
        <a:graphic>
          <a:graphicData uri="http://schemas.openxmlformats.org/drawingml/2006/table">
            <a:tbl>
              <a:tblPr firstRow="1" bandRow="1">
                <a:tableStyleId>{2D5ABB26-0587-4C30-8999-92F81FD0307C}</a:tableStyleId>
              </a:tblPr>
              <a:tblGrid>
                <a:gridCol w="4035971">
                  <a:extLst>
                    <a:ext uri="{9D8B030D-6E8A-4147-A177-3AD203B41FA5}">
                      <a16:colId xmlns:a16="http://schemas.microsoft.com/office/drawing/2014/main" val="1738739509"/>
                    </a:ext>
                  </a:extLst>
                </a:gridCol>
                <a:gridCol w="3684045">
                  <a:extLst>
                    <a:ext uri="{9D8B030D-6E8A-4147-A177-3AD203B41FA5}">
                      <a16:colId xmlns:a16="http://schemas.microsoft.com/office/drawing/2014/main" val="4139255324"/>
                    </a:ext>
                  </a:extLst>
                </a:gridCol>
                <a:gridCol w="3860008">
                  <a:extLst>
                    <a:ext uri="{9D8B030D-6E8A-4147-A177-3AD203B41FA5}">
                      <a16:colId xmlns:a16="http://schemas.microsoft.com/office/drawing/2014/main" val="1978999015"/>
                    </a:ext>
                  </a:extLst>
                </a:gridCol>
              </a:tblGrid>
              <a:tr h="459947">
                <a:tc>
                  <a:txBody>
                    <a:bodyPr/>
                    <a:lstStyle/>
                    <a:p>
                      <a:r>
                        <a:rPr lang="en-AU" sz="2200" b="0" i="0" noProof="0" dirty="0">
                          <a:solidFill>
                            <a:srgbClr val="00B050"/>
                          </a:solidFill>
                          <a:latin typeface="Comic Sans MS"/>
                        </a:rPr>
                        <a:t>Service Prep: Paul</a:t>
                      </a:r>
                    </a:p>
                  </a:txBody>
                  <a:tcPr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Chat Host: Rachel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Fellowship: Lauren</a:t>
                      </a:r>
                    </a:p>
                  </a:txBody>
                  <a:tcPr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9183721"/>
                  </a:ext>
                </a:extLst>
              </a:tr>
              <a:tr h="426772">
                <a:tc>
                  <a:txBody>
                    <a:bodyPr/>
                    <a:lstStyle/>
                    <a:p>
                      <a:r>
                        <a:rPr lang="en-AU" sz="2200" b="0" i="0" noProof="0" dirty="0">
                          <a:solidFill>
                            <a:srgbClr val="00B050"/>
                          </a:solidFill>
                          <a:latin typeface="Comic Sans MS"/>
                        </a:rPr>
                        <a:t>Music: Paul</a:t>
                      </a:r>
                      <a:endParaRPr lang="en-AU" sz="2200" noProof="0" dirty="0">
                        <a:solidFill>
                          <a:srgbClr val="00B050"/>
                        </a:solidFil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Welcomer: Chris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AU" sz="2200" b="0" i="0" noProof="0" dirty="0">
                          <a:solidFill>
                            <a:srgbClr val="00B050"/>
                          </a:solidFill>
                          <a:latin typeface="Comic Sans MS"/>
                        </a:rPr>
                        <a:t>Safety Officer: Rachel</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120621"/>
                  </a:ext>
                </a:extLst>
              </a:tr>
              <a:tr h="415891">
                <a:tc>
                  <a:txBody>
                    <a:bodyPr/>
                    <a:lstStyle/>
                    <a:p>
                      <a:r>
                        <a:rPr lang="en-AU" sz="2200" b="0" i="0" noProof="0" dirty="0">
                          <a:solidFill>
                            <a:srgbClr val="00B050"/>
                          </a:solidFill>
                          <a:latin typeface="Comic Sans MS"/>
                        </a:rPr>
                        <a:t>Proof-reader: Viki</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Leader: Jeremy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Attendance: Rachel</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8393146"/>
                  </a:ext>
                </a:extLst>
              </a:tr>
              <a:tr h="438890">
                <a:tc>
                  <a:txBody>
                    <a:bodyPr/>
                    <a:lstStyle/>
                    <a:p>
                      <a:r>
                        <a:rPr lang="en-AU" sz="2200" b="0" i="0" noProof="0" dirty="0">
                          <a:solidFill>
                            <a:srgbClr val="00B050"/>
                          </a:solidFill>
                          <a:latin typeface="Comic Sans MS"/>
                        </a:rPr>
                        <a:t>Broadcaster: Barry</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Cantor: Kieron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Preacher</a:t>
                      </a:r>
                      <a:r>
                        <a:rPr lang="en-AU" sz="2200" b="0" i="0" noProof="0">
                          <a:solidFill>
                            <a:srgbClr val="00B050"/>
                          </a:solidFill>
                          <a:latin typeface="Comic Sans MS"/>
                        </a:rPr>
                        <a:t>: Lauren</a:t>
                      </a:r>
                      <a:endParaRPr lang="en-AU" sz="2200" noProof="0" dirty="0">
                        <a:solidFill>
                          <a:srgbClr val="00B050"/>
                        </a:solidFil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2151207"/>
                  </a:ext>
                </a:extLst>
              </a:tr>
              <a:tr h="4482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Backup Broadcaster: Lauren</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First Reader: Phil</a:t>
                      </a:r>
                      <a:endParaRPr lang="en-AU" sz="2200" noProof="0" dirty="0">
                        <a:solidFill>
                          <a:srgbClr val="00B05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Deacon: Lauren</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7275158"/>
                  </a:ext>
                </a:extLst>
              </a:tr>
              <a:tr h="426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Zoom Buttons: Rachel</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Second Reader: Viki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Priest: Jamee</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84328052"/>
                  </a:ext>
                </a:extLst>
              </a:tr>
            </a:tbl>
          </a:graphicData>
        </a:graphic>
      </p:graphicFrame>
    </p:spTree>
    <p:extLst>
      <p:ext uri="{BB962C8B-B14F-4D97-AF65-F5344CB8AC3E}">
        <p14:creationId xmlns:p14="http://schemas.microsoft.com/office/powerpoint/2010/main" val="3567630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1E936-ECBC-4F37-155B-12329D8CD3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11666E1-69EF-FD8C-0B6D-BEE02D01ADBA}"/>
              </a:ext>
            </a:extLst>
          </p:cNvPr>
          <p:cNvSpPr txBox="1"/>
          <p:nvPr/>
        </p:nvSpPr>
        <p:spPr>
          <a:xfrm>
            <a:off x="220444" y="89821"/>
            <a:ext cx="11824137" cy="6463308"/>
          </a:xfrm>
          <a:prstGeom prst="rect">
            <a:avLst/>
          </a:prstGeom>
          <a:noFill/>
        </p:spPr>
        <p:txBody>
          <a:bodyPr wrap="square" lIns="91440" tIns="45720" rIns="91440" bIns="45720" rtlCol="0" anchor="t">
            <a:spAutoFit/>
          </a:bodyPr>
          <a:lstStyle/>
          <a:p>
            <a:pPr algn="ctr"/>
            <a:r>
              <a:rPr lang="en-AU" sz="3200" b="1" noProof="0" dirty="0">
                <a:solidFill>
                  <a:srgbClr val="00B050"/>
                </a:solidFill>
                <a:latin typeface="Comic Sans MS" panose="030F0702030302020204" pitchFamily="66" charset="0"/>
              </a:rPr>
              <a:t>Hospitality </a:t>
            </a:r>
            <a:endParaRPr lang="en-AU" sz="3200" b="1" noProof="0" dirty="0">
              <a:solidFill>
                <a:srgbClr val="00B050"/>
              </a:solidFill>
              <a:latin typeface="Comic Sans MS" panose="030F0702030302020204" pitchFamily="66" charset="0"/>
              <a:cs typeface="Times New Roman"/>
            </a:endParaRPr>
          </a:p>
          <a:p>
            <a:pPr>
              <a:spcBef>
                <a:spcPts val="600"/>
              </a:spcBef>
              <a:spcAft>
                <a:spcPts val="1200"/>
              </a:spcAft>
            </a:pPr>
            <a:r>
              <a:rPr lang="en-AU" sz="2400" b="1" noProof="0" dirty="0">
                <a:solidFill>
                  <a:srgbClr val="00B050"/>
                </a:solidFill>
                <a:latin typeface="Comic Sans MS" panose="030F0702030302020204" pitchFamily="66" charset="0"/>
              </a:rPr>
              <a:t>Leader: </a:t>
            </a:r>
          </a:p>
          <a:p>
            <a:pPr>
              <a:spcBef>
                <a:spcPts val="600"/>
              </a:spcBef>
              <a:spcAft>
                <a:spcPts val="1200"/>
              </a:spcAft>
            </a:pPr>
            <a:r>
              <a:rPr lang="en-AU" sz="2000" noProof="0" dirty="0">
                <a:latin typeface="Comic Sans MS" panose="030F0702030302020204" pitchFamily="66" charset="0"/>
              </a:rPr>
              <a:t>Please mute         for the service unless invited to offer your voice as part of the service ministry</a:t>
            </a:r>
            <a:endParaRPr lang="en-AU" sz="2000" noProof="0" dirty="0">
              <a:solidFill>
                <a:srgbClr val="000000"/>
              </a:solidFill>
              <a:latin typeface="Comic Sans MS" panose="030F0702030302020204" pitchFamily="66" charset="0"/>
            </a:endParaRPr>
          </a:p>
          <a:p>
            <a:pPr>
              <a:spcBef>
                <a:spcPts val="600"/>
              </a:spcBef>
              <a:spcAft>
                <a:spcPts val="1200"/>
              </a:spcAft>
            </a:pPr>
            <a:r>
              <a:rPr lang="en-AU" sz="2000" noProof="0" dirty="0">
                <a:latin typeface="Comic Sans MS" panose="030F0702030302020204" pitchFamily="66" charset="0"/>
              </a:rPr>
              <a:t>Have the video camera          on or off and turn the volume and brightness up or down on your device if things are too loud </a:t>
            </a:r>
            <a:r>
              <a:rPr lang="en-AU" sz="2000" noProof="0" dirty="0">
                <a:latin typeface="Comic Sans MS" panose="030F0702030302020204" pitchFamily="66" charset="0"/>
                <a:ea typeface="Calibri"/>
                <a:cs typeface="Calibri"/>
              </a:rPr>
              <a:t>🔉🔊</a:t>
            </a:r>
            <a:r>
              <a:rPr lang="en-AU" sz="2000" noProof="0" dirty="0">
                <a:latin typeface="Comic Sans MS" panose="030F0702030302020204" pitchFamily="66" charset="0"/>
              </a:rPr>
              <a:t>or too bright</a:t>
            </a:r>
            <a:r>
              <a:rPr lang="en-AU" sz="2000" noProof="0" dirty="0">
                <a:latin typeface="Comic Sans MS" panose="030F0702030302020204" pitchFamily="66" charset="0"/>
                <a:ea typeface="Calibri"/>
                <a:cs typeface="Calibri"/>
              </a:rPr>
              <a:t>🔅🔆</a:t>
            </a:r>
            <a:endParaRPr lang="en-AU" sz="2000" noProof="0" dirty="0">
              <a:solidFill>
                <a:srgbClr val="000000"/>
              </a:solidFill>
              <a:latin typeface="Comic Sans MS" panose="030F0702030302020204" pitchFamily="66" charset="0"/>
            </a:endParaRPr>
          </a:p>
          <a:p>
            <a:pPr>
              <a:spcBef>
                <a:spcPts val="600"/>
              </a:spcBef>
              <a:spcAft>
                <a:spcPts val="1200"/>
              </a:spcAft>
            </a:pPr>
            <a:r>
              <a:rPr lang="en-AU" sz="2000" noProof="0" dirty="0">
                <a:solidFill>
                  <a:srgbClr val="000000"/>
                </a:solidFill>
                <a:latin typeface="Comic Sans MS" panose="030F0702030302020204" pitchFamily="66" charset="0"/>
              </a:rPr>
              <a:t>Our </a:t>
            </a:r>
            <a:r>
              <a:rPr lang="en-AU" sz="2000" noProof="0" dirty="0">
                <a:latin typeface="Comic Sans MS" panose="030F0702030302020204" pitchFamily="66" charset="0"/>
              </a:rPr>
              <a:t>Cantor acts as our voice,           offering the responses, in</a:t>
            </a:r>
            <a:r>
              <a:rPr lang="en-AU" sz="2000" b="1" noProof="0" dirty="0">
                <a:latin typeface="Comic Sans MS" panose="030F0702030302020204" pitchFamily="66" charset="0"/>
              </a:rPr>
              <a:t> Bold Text, </a:t>
            </a:r>
            <a:r>
              <a:rPr lang="en-AU" sz="2000" noProof="0" dirty="0">
                <a:latin typeface="Comic Sans MS" panose="030F0702030302020204" pitchFamily="66" charset="0"/>
              </a:rPr>
              <a:t>which we say together</a:t>
            </a:r>
          </a:p>
          <a:p>
            <a:pPr>
              <a:spcBef>
                <a:spcPts val="600"/>
              </a:spcBef>
              <a:spcAft>
                <a:spcPts val="1200"/>
              </a:spcAft>
            </a:pPr>
            <a:r>
              <a:rPr lang="en-AU" sz="2000" noProof="0" dirty="0">
                <a:latin typeface="Comic Sans MS" panose="030F0702030302020204" pitchFamily="66" charset="0"/>
              </a:rPr>
              <a:t>Feel welcome to use the chat          and reaction emojis </a:t>
            </a:r>
            <a:r>
              <a:rPr lang="en-AU" sz="2000" noProof="0" dirty="0">
                <a:latin typeface="Comic Sans MS" panose="030F0702030302020204" pitchFamily="66" charset="0"/>
                <a:ea typeface="Calibri"/>
                <a:cs typeface="Calibri"/>
              </a:rPr>
              <a:t>👍</a:t>
            </a:r>
          </a:p>
          <a:p>
            <a:pPr>
              <a:spcBef>
                <a:spcPts val="600"/>
              </a:spcBef>
              <a:spcAft>
                <a:spcPts val="1200"/>
              </a:spcAft>
            </a:pPr>
            <a:r>
              <a:rPr lang="en-AU" sz="2000" noProof="0" dirty="0">
                <a:latin typeface="Comic Sans MS" panose="030F0702030302020204" pitchFamily="66" charset="0"/>
                <a:ea typeface="Calibri"/>
                <a:cs typeface="Calibri"/>
              </a:rPr>
              <a:t>🙏 </a:t>
            </a:r>
            <a:r>
              <a:rPr lang="en-AU" sz="2000" noProof="0" dirty="0">
                <a:latin typeface="Comic Sans MS" panose="030F0702030302020204" pitchFamily="66" charset="0"/>
              </a:rPr>
              <a:t>Please take care of yourself in this space. </a:t>
            </a:r>
            <a:r>
              <a:rPr lang="en-AU" sz="2000" noProof="0" dirty="0">
                <a:latin typeface="Comic Sans MS" panose="030F0702030302020204" pitchFamily="66" charset="0"/>
                <a:ea typeface="Calibri"/>
                <a:cs typeface="Calibri"/>
              </a:rPr>
              <a:t>🙏 </a:t>
            </a:r>
            <a:r>
              <a:rPr lang="en-AU" sz="2000" noProof="0" dirty="0">
                <a:latin typeface="Comic Sans MS" panose="030F0702030302020204" pitchFamily="66" charset="0"/>
              </a:rPr>
              <a:t>Come and go as you need </a:t>
            </a:r>
            <a:endParaRPr lang="en-AU" sz="2000" noProof="0" dirty="0">
              <a:latin typeface="Comic Sans MS" panose="030F0702030302020204" pitchFamily="66" charset="0"/>
              <a:cs typeface="Times New Roman"/>
            </a:endParaRPr>
          </a:p>
          <a:p>
            <a:pPr>
              <a:spcBef>
                <a:spcPts val="600"/>
              </a:spcBef>
              <a:spcAft>
                <a:spcPts val="1200"/>
              </a:spcAft>
            </a:pPr>
            <a:r>
              <a:rPr lang="en-AU" sz="2000" noProof="0" dirty="0">
                <a:solidFill>
                  <a:srgbClr val="000000"/>
                </a:solidFill>
                <a:latin typeface="Comic Sans MS" panose="030F0702030302020204" pitchFamily="66" charset="0"/>
                <a:ea typeface="Calibri"/>
                <a:cs typeface="Calibri"/>
              </a:rPr>
              <a:t>😴 </a:t>
            </a:r>
            <a:r>
              <a:rPr lang="en-AU" sz="2000" noProof="0" dirty="0">
                <a:latin typeface="Comic Sans MS" panose="030F0702030302020204" pitchFamily="66" charset="0"/>
              </a:rPr>
              <a:t>It is great to take rest in this space, so falling asleep is also OK </a:t>
            </a:r>
            <a:r>
              <a:rPr lang="en-AU" sz="2000" noProof="0" dirty="0">
                <a:solidFill>
                  <a:srgbClr val="000000"/>
                </a:solidFill>
                <a:latin typeface="Comic Sans MS" panose="030F0702030302020204" pitchFamily="66" charset="0"/>
                <a:ea typeface="Calibri"/>
                <a:cs typeface="Calibri"/>
              </a:rPr>
              <a:t>😴</a:t>
            </a:r>
            <a:endParaRPr lang="en-AU" sz="2000" noProof="0" dirty="0">
              <a:latin typeface="Comic Sans MS" panose="030F0702030302020204" pitchFamily="66" charset="0"/>
            </a:endParaRPr>
          </a:p>
          <a:p>
            <a:pPr>
              <a:spcBef>
                <a:spcPts val="600"/>
              </a:spcBef>
              <a:spcAft>
                <a:spcPts val="1200"/>
              </a:spcAft>
            </a:pPr>
            <a:r>
              <a:rPr lang="en-AU" sz="2000" noProof="0" dirty="0">
                <a:solidFill>
                  <a:srgbClr val="000000"/>
                </a:solidFill>
                <a:latin typeface="Comic Sans MS" panose="030F0702030302020204" pitchFamily="66" charset="0"/>
                <a:ea typeface="Calibri"/>
                <a:cs typeface="Calibri"/>
              </a:rPr>
              <a:t>👂️ </a:t>
            </a:r>
            <a:r>
              <a:rPr lang="en-AU" sz="2000" noProof="0" dirty="0">
                <a:solidFill>
                  <a:srgbClr val="000000"/>
                </a:solidFill>
                <a:latin typeface="Comic Sans MS" panose="030F0702030302020204" pitchFamily="66" charset="0"/>
              </a:rPr>
              <a:t>Remember</a:t>
            </a:r>
            <a:r>
              <a:rPr lang="en-AU" sz="2000" noProof="0" dirty="0">
                <a:latin typeface="Comic Sans MS" panose="030F0702030302020204" pitchFamily="66" charset="0"/>
              </a:rPr>
              <a:t>, pastoral care is available to all in the community, if you'd like to speak to someone about anything spiritual. </a:t>
            </a:r>
            <a:r>
              <a:rPr lang="en-AU" sz="2000" noProof="0" dirty="0">
                <a:latin typeface="Comic Sans MS" panose="030F0702030302020204" pitchFamily="66" charset="0"/>
                <a:ea typeface="Calibri"/>
                <a:cs typeface="Calibri"/>
              </a:rPr>
              <a:t>❤️</a:t>
            </a:r>
            <a:r>
              <a:rPr lang="en-AU" sz="2000" noProof="0" dirty="0">
                <a:latin typeface="Comic Sans MS" panose="030F0702030302020204" pitchFamily="66" charset="0"/>
              </a:rPr>
              <a:t> Visit the </a:t>
            </a:r>
            <a:r>
              <a:rPr lang="en-AU" sz="2000" noProof="0" dirty="0">
                <a:latin typeface="Comic Sans MS" panose="030F0702030302020204" pitchFamily="66" charset="0"/>
                <a:hlinkClick r:id="rId3"/>
              </a:rPr>
              <a:t>help page</a:t>
            </a:r>
            <a:r>
              <a:rPr lang="en-AU" sz="2000" noProof="0" dirty="0">
                <a:latin typeface="Comic Sans MS" panose="030F0702030302020204" pitchFamily="66" charset="0"/>
              </a:rPr>
              <a:t>  at the website to reach out </a:t>
            </a:r>
            <a:r>
              <a:rPr lang="en-AU" sz="2000" noProof="0" dirty="0">
                <a:latin typeface="Comic Sans MS" panose="030F0702030302020204" pitchFamily="66" charset="0"/>
                <a:ea typeface="Calibri"/>
                <a:cs typeface="Calibri"/>
              </a:rPr>
              <a:t>🌐  </a:t>
            </a:r>
          </a:p>
          <a:p>
            <a:pPr algn="ctr">
              <a:spcBef>
                <a:spcPts val="600"/>
              </a:spcBef>
              <a:spcAft>
                <a:spcPts val="1200"/>
              </a:spcAft>
            </a:pPr>
            <a:r>
              <a:rPr lang="en-AU" sz="1800" b="0" i="0" u="none" strike="noStrike" noProof="0" dirty="0">
                <a:solidFill>
                  <a:srgbClr val="000000"/>
                </a:solidFill>
                <a:effectLst/>
                <a:latin typeface="Comic Sans MS" panose="030F0702030302020204" pitchFamily="66" charset="0"/>
              </a:rPr>
              <a:t>Our </a:t>
            </a:r>
            <a:r>
              <a:rPr lang="en-AU" sz="1800" b="1" i="0" u="none" strike="noStrike" noProof="0" dirty="0">
                <a:solidFill>
                  <a:srgbClr val="000000"/>
                </a:solidFill>
                <a:effectLst/>
                <a:latin typeface="Comic Sans MS" panose="030F0702030302020204" pitchFamily="66" charset="0"/>
              </a:rPr>
              <a:t>Being Together ethos and safeguarding practices</a:t>
            </a:r>
            <a:r>
              <a:rPr lang="en-AU" sz="1800" b="0" i="0" u="none" strike="noStrike" noProof="0" dirty="0">
                <a:solidFill>
                  <a:srgbClr val="000000"/>
                </a:solidFill>
                <a:effectLst/>
                <a:latin typeface="Comic Sans MS" panose="030F0702030302020204" pitchFamily="66" charset="0"/>
              </a:rPr>
              <a:t> can also be accessed on the website 🫶</a:t>
            </a:r>
            <a:r>
              <a:rPr lang="en-AU" sz="1800" b="0" i="0" u="none" strike="noStrike" noProof="0" dirty="0">
                <a:effectLst/>
                <a:latin typeface="Comic Sans MS" panose="030F0702030302020204" pitchFamily="66" charset="0"/>
              </a:rPr>
              <a:t>​</a:t>
            </a:r>
            <a:endParaRPr lang="en-AU" sz="2000" noProof="0" dirty="0">
              <a:latin typeface="Comic Sans MS" panose="030F0702030302020204" pitchFamily="66" charset="0"/>
              <a:ea typeface="Calibri"/>
              <a:cs typeface="Calibri"/>
            </a:endParaRPr>
          </a:p>
          <a:p>
            <a:pPr algn="ctr">
              <a:spcBef>
                <a:spcPts val="600"/>
              </a:spcBef>
              <a:spcAft>
                <a:spcPts val="1200"/>
              </a:spcAft>
            </a:pPr>
            <a:r>
              <a:rPr lang="en-AU" sz="2000" noProof="0" dirty="0">
                <a:latin typeface="Comic Sans MS" panose="030F0702030302020204" pitchFamily="66" charset="0"/>
                <a:ea typeface="Calibri"/>
                <a:cs typeface="Calibri"/>
              </a:rPr>
              <a:t>🙌  </a:t>
            </a:r>
            <a:r>
              <a:rPr lang="en-AU" sz="2000" noProof="0" dirty="0">
                <a:latin typeface="Comic Sans MS" panose="030F0702030302020204" pitchFamily="66" charset="0"/>
              </a:rPr>
              <a:t>Come as you are – we are all here together! </a:t>
            </a:r>
            <a:r>
              <a:rPr lang="en-AU" sz="2000" noProof="0" dirty="0">
                <a:latin typeface="Comic Sans MS" panose="030F0702030302020204" pitchFamily="66" charset="0"/>
                <a:ea typeface="Calibri"/>
                <a:cs typeface="Calibri"/>
              </a:rPr>
              <a:t>🙌 </a:t>
            </a:r>
            <a:endParaRPr lang="en-AU" sz="2000" noProof="0" dirty="0">
              <a:latin typeface="Comic Sans MS" panose="030F0702030302020204" pitchFamily="66" charset="0"/>
            </a:endParaRPr>
          </a:p>
        </p:txBody>
      </p:sp>
      <p:pic>
        <p:nvPicPr>
          <p:cNvPr id="3" name="Picture 2" descr="A white and black screen with a microphone and arrow&#10;&#10;AI-generated content may be incorrect.">
            <a:extLst>
              <a:ext uri="{FF2B5EF4-FFF2-40B4-BE49-F238E27FC236}">
                <a16:creationId xmlns:a16="http://schemas.microsoft.com/office/drawing/2014/main" id="{260B39CC-E210-10DF-B5D6-1673731AB483}"/>
              </a:ext>
            </a:extLst>
          </p:cNvPr>
          <p:cNvPicPr>
            <a:picLocks noChangeAspect="1"/>
          </p:cNvPicPr>
          <p:nvPr/>
        </p:nvPicPr>
        <p:blipFill>
          <a:blip r:embed="rId4"/>
          <a:srcRect r="25191" b="-855"/>
          <a:stretch/>
        </p:blipFill>
        <p:spPr>
          <a:xfrm>
            <a:off x="3945311" y="2507754"/>
            <a:ext cx="455251" cy="548296"/>
          </a:xfrm>
          <a:prstGeom prst="rect">
            <a:avLst/>
          </a:prstGeom>
        </p:spPr>
      </p:pic>
      <p:pic>
        <p:nvPicPr>
          <p:cNvPr id="4" name="Picture 3" descr="A black background with a red line and a microphone&#10;&#10;AI-generated content may be incorrect.">
            <a:extLst>
              <a:ext uri="{FF2B5EF4-FFF2-40B4-BE49-F238E27FC236}">
                <a16:creationId xmlns:a16="http://schemas.microsoft.com/office/drawing/2014/main" id="{75FCEF3C-F2E5-81F8-D98C-174643EDC373}"/>
              </a:ext>
            </a:extLst>
          </p:cNvPr>
          <p:cNvPicPr>
            <a:picLocks noChangeAspect="1"/>
          </p:cNvPicPr>
          <p:nvPr/>
        </p:nvPicPr>
        <p:blipFill>
          <a:blip r:embed="rId5"/>
          <a:srcRect l="3022" t="-3540" r="17518" b="2655"/>
          <a:stretch/>
        </p:blipFill>
        <p:spPr>
          <a:xfrm>
            <a:off x="1788091" y="1155659"/>
            <a:ext cx="486421" cy="548296"/>
          </a:xfrm>
          <a:prstGeom prst="rect">
            <a:avLst/>
          </a:prstGeom>
        </p:spPr>
      </p:pic>
      <p:pic>
        <p:nvPicPr>
          <p:cNvPr id="5" name="Picture 4" descr="A white chat logo on a black background&#10;&#10;AI-generated content may be incorrect.">
            <a:extLst>
              <a:ext uri="{FF2B5EF4-FFF2-40B4-BE49-F238E27FC236}">
                <a16:creationId xmlns:a16="http://schemas.microsoft.com/office/drawing/2014/main" id="{BA5EC5EF-F723-AB53-2451-F1783854428D}"/>
              </a:ext>
            </a:extLst>
          </p:cNvPr>
          <p:cNvPicPr>
            <a:picLocks noChangeAspect="1"/>
          </p:cNvPicPr>
          <p:nvPr/>
        </p:nvPicPr>
        <p:blipFill>
          <a:blip r:embed="rId6"/>
          <a:srcRect l="17804" r="763" b="901"/>
          <a:stretch/>
        </p:blipFill>
        <p:spPr>
          <a:xfrm>
            <a:off x="3892407" y="3163575"/>
            <a:ext cx="490969" cy="530850"/>
          </a:xfrm>
          <a:prstGeom prst="rect">
            <a:avLst/>
          </a:prstGeom>
        </p:spPr>
      </p:pic>
      <p:pic>
        <p:nvPicPr>
          <p:cNvPr id="6" name="Picture 5" descr="A heart with text on it&#10;&#10;AI-generated content may be incorrect.">
            <a:extLst>
              <a:ext uri="{FF2B5EF4-FFF2-40B4-BE49-F238E27FC236}">
                <a16:creationId xmlns:a16="http://schemas.microsoft.com/office/drawing/2014/main" id="{5004EC26-EFC1-B188-1F41-DF76DDF76193}"/>
              </a:ext>
            </a:extLst>
          </p:cNvPr>
          <p:cNvPicPr>
            <a:picLocks noChangeAspect="1"/>
          </p:cNvPicPr>
          <p:nvPr/>
        </p:nvPicPr>
        <p:blipFill>
          <a:blip r:embed="rId7"/>
          <a:srcRect l="7259" r="-917" b="498"/>
          <a:stretch/>
        </p:blipFill>
        <p:spPr>
          <a:xfrm>
            <a:off x="7328969" y="3163575"/>
            <a:ext cx="479657" cy="530850"/>
          </a:xfrm>
          <a:prstGeom prst="rect">
            <a:avLst/>
          </a:prstGeom>
        </p:spPr>
      </p:pic>
      <p:pic>
        <p:nvPicPr>
          <p:cNvPr id="7" name="Picture 6" descr="A black and white sign with a person walking through a door&#10;&#10;AI-generated content may be incorrect.">
            <a:extLst>
              <a:ext uri="{FF2B5EF4-FFF2-40B4-BE49-F238E27FC236}">
                <a16:creationId xmlns:a16="http://schemas.microsoft.com/office/drawing/2014/main" id="{4D0602E1-1443-3B6B-4ACD-48E3CCC91CFE}"/>
              </a:ext>
            </a:extLst>
          </p:cNvPr>
          <p:cNvPicPr>
            <a:picLocks noChangeAspect="1"/>
          </p:cNvPicPr>
          <p:nvPr/>
        </p:nvPicPr>
        <p:blipFill>
          <a:blip r:embed="rId8"/>
          <a:stretch>
            <a:fillRect/>
          </a:stretch>
        </p:blipFill>
        <p:spPr>
          <a:xfrm>
            <a:off x="9150223" y="3586900"/>
            <a:ext cx="517587" cy="525357"/>
          </a:xfrm>
          <a:prstGeom prst="rect">
            <a:avLst/>
          </a:prstGeom>
        </p:spPr>
      </p:pic>
      <p:pic>
        <p:nvPicPr>
          <p:cNvPr id="8" name="Picture 7" descr="A logo of a video camera&#10;&#10;AI-generated content may be incorrect.">
            <a:extLst>
              <a:ext uri="{FF2B5EF4-FFF2-40B4-BE49-F238E27FC236}">
                <a16:creationId xmlns:a16="http://schemas.microsoft.com/office/drawing/2014/main" id="{F6B3C7EA-FE9D-0A8A-D7A2-B033C09A8877}"/>
              </a:ext>
            </a:extLst>
          </p:cNvPr>
          <p:cNvPicPr>
            <a:picLocks noChangeAspect="1"/>
          </p:cNvPicPr>
          <p:nvPr/>
        </p:nvPicPr>
        <p:blipFill>
          <a:blip r:embed="rId9"/>
          <a:stretch>
            <a:fillRect/>
          </a:stretch>
        </p:blipFill>
        <p:spPr>
          <a:xfrm>
            <a:off x="3169337" y="1581745"/>
            <a:ext cx="487000" cy="494482"/>
          </a:xfrm>
          <a:prstGeom prst="rect">
            <a:avLst/>
          </a:prstGeom>
        </p:spPr>
      </p:pic>
    </p:spTree>
    <p:extLst>
      <p:ext uri="{BB962C8B-B14F-4D97-AF65-F5344CB8AC3E}">
        <p14:creationId xmlns:p14="http://schemas.microsoft.com/office/powerpoint/2010/main" val="3205698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a:extLst>
              <a:ext uri="{FF2B5EF4-FFF2-40B4-BE49-F238E27FC236}">
                <a16:creationId xmlns:a16="http://schemas.microsoft.com/office/drawing/2014/main" id="{EED2037D-35E3-05F6-E09B-C219996F7621}"/>
              </a:ext>
            </a:extLst>
          </p:cNvPr>
          <p:cNvSpPr txBox="1"/>
          <p:nvPr/>
        </p:nvSpPr>
        <p:spPr>
          <a:xfrm>
            <a:off x="1209277" y="199034"/>
            <a:ext cx="9773445" cy="66717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AU" sz="2800" b="1" noProof="0" dirty="0">
                <a:solidFill>
                  <a:srgbClr val="00B050"/>
                </a:solidFill>
                <a:latin typeface="Comic Sans MS"/>
              </a:rPr>
              <a:t>Leader:</a:t>
            </a:r>
            <a:r>
              <a:rPr lang="en-AU" sz="2800" i="1" noProof="0" dirty="0">
                <a:solidFill>
                  <a:srgbClr val="00B050"/>
                </a:solidFill>
                <a:latin typeface="Comic Sans MS"/>
              </a:rPr>
              <a:t> </a:t>
            </a:r>
            <a:r>
              <a:rPr lang="en-AU" sz="2800" noProof="0" dirty="0">
                <a:latin typeface="Comic Sans MS"/>
              </a:rPr>
              <a:t>Our Holy Hermit today is Thérèse of Lisieux</a:t>
            </a:r>
          </a:p>
        </p:txBody>
      </p:sp>
      <p:sp>
        <p:nvSpPr>
          <p:cNvPr id="4" name="TextBox 3">
            <a:extLst>
              <a:ext uri="{FF2B5EF4-FFF2-40B4-BE49-F238E27FC236}">
                <a16:creationId xmlns:a16="http://schemas.microsoft.com/office/drawing/2014/main" id="{2E6ACB75-84A4-EEA6-128D-C67D8F4624C4}"/>
              </a:ext>
            </a:extLst>
          </p:cNvPr>
          <p:cNvSpPr txBox="1"/>
          <p:nvPr/>
        </p:nvSpPr>
        <p:spPr>
          <a:xfrm>
            <a:off x="245998" y="1067220"/>
            <a:ext cx="7750633" cy="5191486"/>
          </a:xfrm>
          <a:prstGeom prst="rect">
            <a:avLst/>
          </a:prstGeom>
          <a:noFill/>
        </p:spPr>
        <p:txBody>
          <a:bodyPr wrap="square">
            <a:spAutoFit/>
          </a:bodyPr>
          <a:lstStyle/>
          <a:p>
            <a:pPr>
              <a:lnSpc>
                <a:spcPct val="150000"/>
              </a:lnSpc>
            </a:pPr>
            <a:r>
              <a:rPr lang="en-AU" sz="2800" b="0" i="0" noProof="0" dirty="0">
                <a:effectLst/>
                <a:latin typeface="Comic Sans MS" panose="030F0702030302020204" pitchFamily="66" charset="0"/>
              </a:rPr>
              <a:t>Thérèse was </a:t>
            </a:r>
            <a:r>
              <a:rPr lang="en-US" sz="2800" b="0" i="0" noProof="0" dirty="0">
                <a:effectLst/>
                <a:latin typeface="Comic Sans MS" panose="030F0702030302020204" pitchFamily="66" charset="0"/>
              </a:rPr>
              <a:t>born in </a:t>
            </a:r>
            <a:r>
              <a:rPr lang="en-US" sz="2800" b="0" i="0" noProof="0" dirty="0" err="1">
                <a:effectLst/>
                <a:latin typeface="Comic Sans MS" panose="030F0702030302020204" pitchFamily="66" charset="0"/>
              </a:rPr>
              <a:t>Alençon</a:t>
            </a:r>
            <a:r>
              <a:rPr lang="en-US" sz="2800" b="0" i="0" noProof="0" dirty="0">
                <a:effectLst/>
                <a:latin typeface="Comic Sans MS" panose="030F0702030302020204" pitchFamily="66" charset="0"/>
              </a:rPr>
              <a:t>, France on 2 January, 1873, the daughter of a devout Catholic couple. </a:t>
            </a:r>
            <a:r>
              <a:rPr lang="en-AU" sz="2800" dirty="0">
                <a:latin typeface="Comic Sans MS" panose="030F0702030302020204" pitchFamily="66" charset="0"/>
              </a:rPr>
              <a:t>Thérèse</a:t>
            </a:r>
            <a:r>
              <a:rPr lang="en-US" sz="2800" b="0" i="0" noProof="0" dirty="0">
                <a:effectLst/>
                <a:latin typeface="Comic Sans MS" panose="030F0702030302020204" pitchFamily="66" charset="0"/>
              </a:rPr>
              <a:t> was a sickly child from birth. Her mother died when she was 4, and </a:t>
            </a:r>
            <a:r>
              <a:rPr lang="en-US" sz="2800" dirty="0">
                <a:latin typeface="Comic Sans MS" panose="030F0702030302020204" pitchFamily="66" charset="0"/>
              </a:rPr>
              <a:t>her responsible older </a:t>
            </a:r>
            <a:r>
              <a:rPr lang="en-US" sz="2800" b="0" i="0" noProof="0" dirty="0">
                <a:effectLst/>
                <a:latin typeface="Comic Sans MS" panose="030F0702030302020204" pitchFamily="66" charset="0"/>
              </a:rPr>
              <a:t>sister entered a convent within a few years. </a:t>
            </a:r>
            <a:r>
              <a:rPr lang="en-AU" sz="2800" dirty="0">
                <a:latin typeface="Comic Sans MS" panose="030F0702030302020204" pitchFamily="66" charset="0"/>
              </a:rPr>
              <a:t>Thérèse</a:t>
            </a:r>
            <a:r>
              <a:rPr lang="en-US" sz="2800" b="0" i="0" noProof="0" dirty="0">
                <a:effectLst/>
                <a:latin typeface="Comic Sans MS" panose="030F0702030302020204" pitchFamily="66" charset="0"/>
              </a:rPr>
              <a:t> became seriously ill, but prayed and had a vision of Mary and was healed</a:t>
            </a:r>
            <a:r>
              <a:rPr lang="en-AU" sz="2800" b="0" i="0" noProof="0" dirty="0">
                <a:effectLst/>
                <a:latin typeface="Comic Sans MS" panose="030F0702030302020204" pitchFamily="66" charset="0"/>
              </a:rPr>
              <a:t>. </a:t>
            </a:r>
            <a:endParaRPr lang="en-AU" sz="2800" noProof="0" dirty="0">
              <a:latin typeface="Comic Sans MS" panose="030F0702030302020204" pitchFamily="66" charset="0"/>
            </a:endParaRPr>
          </a:p>
        </p:txBody>
      </p:sp>
      <p:pic>
        <p:nvPicPr>
          <p:cNvPr id="2" name="Picture 1" descr="Slideshow image">
            <a:extLst>
              <a:ext uri="{FF2B5EF4-FFF2-40B4-BE49-F238E27FC236}">
                <a16:creationId xmlns:a16="http://schemas.microsoft.com/office/drawing/2014/main" id="{05100B31-429E-A847-2A26-284DB0BD3B17}"/>
              </a:ext>
            </a:extLst>
          </p:cNvPr>
          <p:cNvPicPr>
            <a:picLocks noChangeAspect="1"/>
          </p:cNvPicPr>
          <p:nvPr/>
        </p:nvPicPr>
        <p:blipFill>
          <a:blip r:embed="rId3"/>
          <a:stretch>
            <a:fillRect/>
          </a:stretch>
        </p:blipFill>
        <p:spPr>
          <a:xfrm>
            <a:off x="8270370" y="1207001"/>
            <a:ext cx="3469580" cy="4185181"/>
          </a:xfrm>
          <a:prstGeom prst="rect">
            <a:avLst/>
          </a:prstGeom>
        </p:spPr>
      </p:pic>
      <p:sp>
        <p:nvSpPr>
          <p:cNvPr id="6" name="Rectangle 5">
            <a:extLst>
              <a:ext uri="{FF2B5EF4-FFF2-40B4-BE49-F238E27FC236}">
                <a16:creationId xmlns:a16="http://schemas.microsoft.com/office/drawing/2014/main" id="{3DFDAAEF-C1BB-63BB-4028-6903973E1891}"/>
              </a:ext>
            </a:extLst>
          </p:cNvPr>
          <p:cNvSpPr/>
          <p:nvPr/>
        </p:nvSpPr>
        <p:spPr>
          <a:xfrm>
            <a:off x="7527969" y="6015505"/>
            <a:ext cx="2035498" cy="400110"/>
          </a:xfrm>
          <a:prstGeom prst="rect">
            <a:avLst/>
          </a:prstGeom>
        </p:spPr>
        <p:txBody>
          <a:bodyPr wrap="square">
            <a:spAutoFit/>
          </a:bodyPr>
          <a:lstStyle/>
          <a:p>
            <a:r>
              <a:rPr lang="en-AU" sz="2000" b="1" noProof="0" dirty="0">
                <a:solidFill>
                  <a:srgbClr val="00B050"/>
                </a:solidFill>
                <a:latin typeface="Comic Sans MS"/>
              </a:rPr>
              <a:t>Continues…</a:t>
            </a:r>
            <a:endParaRPr lang="en-AU" sz="2000" b="1" noProof="0" dirty="0">
              <a:solidFill>
                <a:srgbClr val="00B050"/>
              </a:solidFill>
            </a:endParaRPr>
          </a:p>
        </p:txBody>
      </p:sp>
    </p:spTree>
    <p:extLst>
      <p:ext uri="{BB962C8B-B14F-4D97-AF65-F5344CB8AC3E}">
        <p14:creationId xmlns:p14="http://schemas.microsoft.com/office/powerpoint/2010/main" val="1720509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8911E-A850-F478-7C44-D433725A121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9CC1585-10C1-A83D-39D0-8F5E1DC0B352}"/>
              </a:ext>
            </a:extLst>
          </p:cNvPr>
          <p:cNvSpPr/>
          <p:nvPr/>
        </p:nvSpPr>
        <p:spPr>
          <a:xfrm>
            <a:off x="8123109" y="5083258"/>
            <a:ext cx="3735705" cy="1200329"/>
          </a:xfrm>
          <a:prstGeom prst="rect">
            <a:avLst/>
          </a:prstGeom>
        </p:spPr>
        <p:txBody>
          <a:bodyPr wrap="square">
            <a:spAutoFit/>
          </a:bodyPr>
          <a:lstStyle/>
          <a:p>
            <a:r>
              <a:rPr lang="en-AU" sz="2400" noProof="0" dirty="0">
                <a:latin typeface="Comic Sans MS"/>
              </a:rPr>
              <a:t>To read more about our hermits click the link​​ in the send out</a:t>
            </a:r>
          </a:p>
        </p:txBody>
      </p:sp>
      <p:pic>
        <p:nvPicPr>
          <p:cNvPr id="2" name="Picture 1">
            <a:extLst>
              <a:ext uri="{FF2B5EF4-FFF2-40B4-BE49-F238E27FC236}">
                <a16:creationId xmlns:a16="http://schemas.microsoft.com/office/drawing/2014/main" id="{795FC0A3-B3F4-14BF-BD1B-3ACB5415229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096942" y="793488"/>
            <a:ext cx="3788037" cy="3788037"/>
          </a:xfrm>
          <a:prstGeom prst="rect">
            <a:avLst/>
          </a:prstGeom>
        </p:spPr>
      </p:pic>
      <p:sp>
        <p:nvSpPr>
          <p:cNvPr id="7" name="TextBox 6">
            <a:extLst>
              <a:ext uri="{FF2B5EF4-FFF2-40B4-BE49-F238E27FC236}">
                <a16:creationId xmlns:a16="http://schemas.microsoft.com/office/drawing/2014/main" id="{AAA63D9F-BD20-77B1-76C6-E205E543596F}"/>
              </a:ext>
            </a:extLst>
          </p:cNvPr>
          <p:cNvSpPr txBox="1"/>
          <p:nvPr/>
        </p:nvSpPr>
        <p:spPr>
          <a:xfrm>
            <a:off x="191614" y="172038"/>
            <a:ext cx="7662672" cy="6484147"/>
          </a:xfrm>
          <a:prstGeom prst="rect">
            <a:avLst/>
          </a:prstGeom>
          <a:noFill/>
        </p:spPr>
        <p:txBody>
          <a:bodyPr wrap="square" lIns="91440" tIns="45720" rIns="91440" bIns="45720" anchor="t">
            <a:spAutoFit/>
          </a:bodyPr>
          <a:lstStyle/>
          <a:p>
            <a:pPr>
              <a:lnSpc>
                <a:spcPct val="150000"/>
              </a:lnSpc>
            </a:pPr>
            <a:r>
              <a:rPr lang="en-US" sz="2800" noProof="0" dirty="0">
                <a:latin typeface="Comic Sans MS" panose="030F0702030302020204" pitchFamily="66" charset="0"/>
              </a:rPr>
              <a:t>She finally took the habit on 10 January 1889. After their father’s death in 1894, the youngest sister also entered the same convent. </a:t>
            </a:r>
            <a:r>
              <a:rPr lang="en-AU" sz="2800" dirty="0">
                <a:latin typeface="Comic Sans MS" panose="030F0702030302020204" pitchFamily="66" charset="0"/>
              </a:rPr>
              <a:t>Thérèse</a:t>
            </a:r>
            <a:r>
              <a:rPr lang="en-US" sz="2800" noProof="0" dirty="0">
                <a:latin typeface="Comic Sans MS" panose="030F0702030302020204" pitchFamily="66" charset="0"/>
              </a:rPr>
              <a:t> accepted the hardships of her status as a novice gladly </a:t>
            </a:r>
            <a:r>
              <a:rPr lang="en-US" sz="2800" dirty="0">
                <a:latin typeface="Comic Sans MS" panose="030F0702030302020204" pitchFamily="66" charset="0"/>
              </a:rPr>
              <a:t>as a Carmelite.</a:t>
            </a:r>
          </a:p>
          <a:p>
            <a:pPr>
              <a:lnSpc>
                <a:spcPct val="150000"/>
              </a:lnSpc>
            </a:pPr>
            <a:r>
              <a:rPr lang="en-US" sz="2800" noProof="0" dirty="0">
                <a:latin typeface="Comic Sans MS"/>
              </a:rPr>
              <a:t>In 1896 at the age of only 23, </a:t>
            </a:r>
            <a:r>
              <a:rPr lang="en-AU" sz="2800" dirty="0">
                <a:latin typeface="Comic Sans MS" panose="030F0702030302020204" pitchFamily="66" charset="0"/>
              </a:rPr>
              <a:t>Thérèse</a:t>
            </a:r>
            <a:r>
              <a:rPr lang="en-US" sz="2800" noProof="0" dirty="0">
                <a:latin typeface="Comic Sans MS"/>
              </a:rPr>
              <a:t> began to cough up blood. She had already started writing in a journal and continued during her illness, believing that it may help those on earth after her death.</a:t>
            </a:r>
            <a:endParaRPr lang="en-AU" sz="2800" noProof="0" dirty="0">
              <a:latin typeface="Comic Sans MS"/>
            </a:endParaRPr>
          </a:p>
        </p:txBody>
      </p:sp>
    </p:spTree>
    <p:extLst>
      <p:ext uri="{BB962C8B-B14F-4D97-AF65-F5344CB8AC3E}">
        <p14:creationId xmlns:p14="http://schemas.microsoft.com/office/powerpoint/2010/main" val="148378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F24873-4785-2D0E-DDBA-0CB9A34494C7}"/>
              </a:ext>
            </a:extLst>
          </p:cNvPr>
          <p:cNvSpPr>
            <a:spLocks noGrp="1"/>
          </p:cNvSpPr>
          <p:nvPr>
            <p:ph type="sldNum" sz="quarter" idx="12"/>
          </p:nvPr>
        </p:nvSpPr>
        <p:spPr/>
        <p:txBody>
          <a:bodyPr/>
          <a:lstStyle/>
          <a:p>
            <a:fld id="{D6BAAE04-8869-45BD-9FC4-571BC1F4B92A}" type="slidenum">
              <a:rPr lang="en-AU" noProof="0" smtClean="0"/>
              <a:t>5</a:t>
            </a:fld>
            <a:endParaRPr lang="en-AU" noProof="0" dirty="0"/>
          </a:p>
        </p:txBody>
      </p:sp>
      <p:sp>
        <p:nvSpPr>
          <p:cNvPr id="3" name="TextBox 2">
            <a:extLst>
              <a:ext uri="{FF2B5EF4-FFF2-40B4-BE49-F238E27FC236}">
                <a16:creationId xmlns:a16="http://schemas.microsoft.com/office/drawing/2014/main" id="{CBC8BBD3-BD91-373C-942F-D704DA4BC69B}"/>
              </a:ext>
            </a:extLst>
          </p:cNvPr>
          <p:cNvSpPr txBox="1"/>
          <p:nvPr/>
        </p:nvSpPr>
        <p:spPr>
          <a:xfrm>
            <a:off x="668469" y="1397760"/>
            <a:ext cx="10855058" cy="3252493"/>
          </a:xfrm>
          <a:prstGeom prst="rect">
            <a:avLst/>
          </a:prstGeom>
          <a:noFill/>
        </p:spPr>
        <p:txBody>
          <a:bodyPr wrap="square" lIns="91440" tIns="45720" rIns="91440" bIns="45720" rtlCol="0" anchor="t">
            <a:spAutoFit/>
          </a:bodyPr>
          <a:lstStyle/>
          <a:p>
            <a:pPr>
              <a:lnSpc>
                <a:spcPct val="150000"/>
              </a:lnSpc>
            </a:pPr>
            <a:r>
              <a:rPr lang="en-AU" sz="2800" b="1" noProof="0" dirty="0">
                <a:solidFill>
                  <a:srgbClr val="00B050"/>
                </a:solidFill>
                <a:latin typeface="Comic Sans MS"/>
              </a:rPr>
              <a:t>Leader: </a:t>
            </a:r>
            <a:r>
              <a:rPr lang="en-AU" sz="2800" noProof="0" dirty="0">
                <a:latin typeface="Comic Sans MS"/>
              </a:rPr>
              <a:t>As we come into worship let’s take a few deep breaths, </a:t>
            </a:r>
          </a:p>
          <a:p>
            <a:pPr>
              <a:lnSpc>
                <a:spcPct val="150000"/>
              </a:lnSpc>
            </a:pPr>
            <a:r>
              <a:rPr lang="en-AU" sz="2800" noProof="0" dirty="0">
                <a:latin typeface="Comic Sans MS"/>
              </a:rPr>
              <a:t>Let go of anything that isn’t serving us,</a:t>
            </a:r>
          </a:p>
          <a:p>
            <a:pPr>
              <a:lnSpc>
                <a:spcPct val="150000"/>
              </a:lnSpc>
            </a:pPr>
            <a:r>
              <a:rPr lang="en-AU" sz="2800" noProof="0" dirty="0">
                <a:latin typeface="Comic Sans MS"/>
              </a:rPr>
              <a:t>And become aware of God’s presence here with us.</a:t>
            </a:r>
          </a:p>
          <a:p>
            <a:pPr>
              <a:lnSpc>
                <a:spcPct val="150000"/>
              </a:lnSpc>
            </a:pPr>
            <a:endParaRPr lang="en-AU" sz="2800" b="1" noProof="0" dirty="0">
              <a:latin typeface="Comic Sans MS"/>
            </a:endParaRPr>
          </a:p>
          <a:p>
            <a:pPr>
              <a:lnSpc>
                <a:spcPct val="150000"/>
              </a:lnSpc>
            </a:pPr>
            <a:r>
              <a:rPr lang="en-AU" sz="2800" b="1" noProof="0" dirty="0">
                <a:solidFill>
                  <a:srgbClr val="00B050"/>
                </a:solidFill>
                <a:latin typeface="Comic Sans MS"/>
              </a:rPr>
              <a:t>Opening Music: </a:t>
            </a:r>
            <a:r>
              <a:rPr lang="fi-FI" sz="2000" noProof="0" dirty="0">
                <a:solidFill>
                  <a:srgbClr val="00B050"/>
                </a:solidFill>
                <a:ea typeface="+mn-lt"/>
                <a:cs typeface="+mn-lt"/>
                <a:hlinkClick r:id="rId2"/>
              </a:rPr>
              <a:t>Partita on ‘Azmon’  https://youtu.be/y8IEy8Z5IKM</a:t>
            </a:r>
            <a:endParaRPr lang="en-AU" sz="2800" noProof="0" dirty="0">
              <a:solidFill>
                <a:srgbClr val="00B050"/>
              </a:solidFill>
              <a:ea typeface="+mn-lt"/>
              <a:cs typeface="+mn-lt"/>
            </a:endParaRPr>
          </a:p>
        </p:txBody>
      </p:sp>
      <p:sp>
        <p:nvSpPr>
          <p:cNvPr id="4" name="TextBox 3">
            <a:extLst>
              <a:ext uri="{FF2B5EF4-FFF2-40B4-BE49-F238E27FC236}">
                <a16:creationId xmlns:a16="http://schemas.microsoft.com/office/drawing/2014/main" id="{20A4604A-2188-1C0D-BBEB-EA15C073EEA2}"/>
              </a:ext>
            </a:extLst>
          </p:cNvPr>
          <p:cNvSpPr txBox="1"/>
          <p:nvPr/>
        </p:nvSpPr>
        <p:spPr>
          <a:xfrm>
            <a:off x="4898067" y="486145"/>
            <a:ext cx="2395863" cy="584775"/>
          </a:xfrm>
          <a:prstGeom prst="rect">
            <a:avLst/>
          </a:prstGeom>
          <a:noFill/>
        </p:spPr>
        <p:txBody>
          <a:bodyPr wrap="square" rtlCol="0">
            <a:spAutoFit/>
          </a:bodyPr>
          <a:lstStyle/>
          <a:p>
            <a:r>
              <a:rPr lang="en-AU" sz="3200" b="1" noProof="0" dirty="0">
                <a:solidFill>
                  <a:srgbClr val="00B050"/>
                </a:solidFill>
                <a:latin typeface="Comic Sans MS" panose="030F0902030302020204" pitchFamily="66" charset="0"/>
              </a:rPr>
              <a:t>Invitation</a:t>
            </a:r>
          </a:p>
        </p:txBody>
      </p:sp>
    </p:spTree>
    <p:extLst>
      <p:ext uri="{BB962C8B-B14F-4D97-AF65-F5344CB8AC3E}">
        <p14:creationId xmlns:p14="http://schemas.microsoft.com/office/powerpoint/2010/main" val="2375204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A67A3-9603-240E-EA6B-3FC986F853BF}"/>
              </a:ext>
            </a:extLst>
          </p:cNvPr>
          <p:cNvSpPr>
            <a:spLocks noGrp="1"/>
          </p:cNvSpPr>
          <p:nvPr>
            <p:ph type="title"/>
          </p:nvPr>
        </p:nvSpPr>
        <p:spPr>
          <a:xfrm>
            <a:off x="282053" y="165429"/>
            <a:ext cx="4319444" cy="1143000"/>
          </a:xfrm>
        </p:spPr>
        <p:txBody>
          <a:bodyPr/>
          <a:lstStyle/>
          <a:p>
            <a:pPr algn="l">
              <a:spcBef>
                <a:spcPts val="0"/>
              </a:spcBef>
            </a:pPr>
            <a:r>
              <a:rPr lang="en-AU" sz="2400" b="1" noProof="0" dirty="0">
                <a:solidFill>
                  <a:srgbClr val="00B050"/>
                </a:solidFill>
                <a:latin typeface="Comic Sans MS"/>
              </a:rPr>
              <a:t>Leader and Cantor unmute</a:t>
            </a:r>
            <a:endParaRPr lang="en-AU" noProof="0" dirty="0">
              <a:solidFill>
                <a:srgbClr val="00B050"/>
              </a:solidFill>
            </a:endParaRPr>
          </a:p>
        </p:txBody>
      </p:sp>
      <p:sp>
        <p:nvSpPr>
          <p:cNvPr id="3" name="Content Placeholder 2">
            <a:extLst>
              <a:ext uri="{FF2B5EF4-FFF2-40B4-BE49-F238E27FC236}">
                <a16:creationId xmlns:a16="http://schemas.microsoft.com/office/drawing/2014/main" id="{5D1FD83D-10E0-228D-7DDC-F0371A5CC75D}"/>
              </a:ext>
            </a:extLst>
          </p:cNvPr>
          <p:cNvSpPr>
            <a:spLocks noGrp="1"/>
          </p:cNvSpPr>
          <p:nvPr>
            <p:ph idx="1"/>
          </p:nvPr>
        </p:nvSpPr>
        <p:spPr>
          <a:xfrm>
            <a:off x="2218765" y="1802797"/>
            <a:ext cx="7754470" cy="4017366"/>
          </a:xfrm>
        </p:spPr>
        <p:txBody>
          <a:bodyPr vert="horz" lIns="91440" tIns="45720" rIns="91440" bIns="45720" rtlCol="0" anchor="t">
            <a:normAutofit fontScale="92500"/>
          </a:bodyPr>
          <a:lstStyle/>
          <a:p>
            <a:pPr>
              <a:lnSpc>
                <a:spcPct val="150000"/>
              </a:lnSpc>
              <a:buNone/>
            </a:pPr>
            <a:r>
              <a:rPr lang="en-AU" sz="2800" b="1" noProof="0" dirty="0">
                <a:solidFill>
                  <a:srgbClr val="00B050"/>
                </a:solidFill>
                <a:latin typeface="Comic Sans MS"/>
              </a:rPr>
              <a:t>Leader: </a:t>
            </a:r>
            <a:r>
              <a:rPr lang="en-AU" sz="3000" noProof="0" dirty="0">
                <a:latin typeface="Comic Sans MS"/>
              </a:rPr>
              <a:t>The grace of the Lord Jesus Christ,  </a:t>
            </a:r>
            <a:br>
              <a:rPr lang="en-AU" sz="3000" noProof="0" dirty="0">
                <a:latin typeface="Comic Sans MS"/>
              </a:rPr>
            </a:br>
            <a:r>
              <a:rPr lang="en-AU" sz="3000" noProof="0" dirty="0">
                <a:latin typeface="Comic Sans MS"/>
              </a:rPr>
              <a:t>and the love of God,  </a:t>
            </a:r>
            <a:br>
              <a:rPr lang="en-AU" sz="3000" noProof="0" dirty="0">
                <a:latin typeface="Comic Sans MS"/>
              </a:rPr>
            </a:br>
            <a:r>
              <a:rPr lang="en-AU" sz="3000" noProof="0" dirty="0">
                <a:latin typeface="Comic Sans MS"/>
              </a:rPr>
              <a:t>and the fellowship of the Holy Spirit,  </a:t>
            </a:r>
            <a:br>
              <a:rPr lang="en-AU" sz="3000" noProof="0" dirty="0">
                <a:latin typeface="Comic Sans MS"/>
              </a:rPr>
            </a:br>
            <a:r>
              <a:rPr lang="en-AU" sz="3000" noProof="0" dirty="0">
                <a:latin typeface="Comic Sans MS"/>
              </a:rPr>
              <a:t>be with you all. </a:t>
            </a:r>
            <a:br>
              <a:rPr lang="en-AU" sz="2800" noProof="0" dirty="0">
                <a:latin typeface="Comic Sans MS"/>
              </a:rPr>
            </a:br>
            <a:r>
              <a:rPr lang="en-AU" sz="1900" noProof="0" dirty="0">
                <a:latin typeface="Comic Sans MS"/>
              </a:rPr>
              <a:t> </a:t>
            </a:r>
            <a:endParaRPr lang="en-AU" sz="1900" b="1" noProof="0" dirty="0">
              <a:solidFill>
                <a:srgbClr val="E3960B"/>
              </a:solidFill>
              <a:latin typeface="Comic Sans MS"/>
              <a:cs typeface="Times New Roman"/>
            </a:endParaRPr>
          </a:p>
          <a:p>
            <a:pPr>
              <a:lnSpc>
                <a:spcPct val="150000"/>
              </a:lnSpc>
              <a:buNone/>
            </a:pPr>
            <a:r>
              <a:rPr lang="en-AU" sz="2800" b="1" noProof="0" dirty="0">
                <a:solidFill>
                  <a:srgbClr val="00B050"/>
                </a:solidFill>
                <a:latin typeface="Comic Sans MS"/>
                <a:cs typeface="Times New Roman"/>
              </a:rPr>
              <a:t>All: </a:t>
            </a:r>
            <a:r>
              <a:rPr lang="en-AU" sz="2800" b="1" noProof="0" dirty="0">
                <a:latin typeface="Comic Sans MS"/>
                <a:cs typeface="Times New Roman"/>
              </a:rPr>
              <a:t>And also with you. </a:t>
            </a:r>
          </a:p>
        </p:txBody>
      </p:sp>
      <p:sp>
        <p:nvSpPr>
          <p:cNvPr id="4" name="Slide Number Placeholder 3">
            <a:extLst>
              <a:ext uri="{FF2B5EF4-FFF2-40B4-BE49-F238E27FC236}">
                <a16:creationId xmlns:a16="http://schemas.microsoft.com/office/drawing/2014/main" id="{25479D30-DAA4-D8ED-F8B5-B5082B5C9FAF}"/>
              </a:ext>
            </a:extLst>
          </p:cNvPr>
          <p:cNvSpPr>
            <a:spLocks noGrp="1"/>
          </p:cNvSpPr>
          <p:nvPr>
            <p:ph type="sldNum" sz="quarter" idx="12"/>
          </p:nvPr>
        </p:nvSpPr>
        <p:spPr/>
        <p:txBody>
          <a:bodyPr/>
          <a:lstStyle/>
          <a:p>
            <a:fld id="{D6BAAE04-8869-45BD-9FC4-571BC1F4B92A}" type="slidenum">
              <a:rPr lang="en-AU" noProof="0" smtClean="0"/>
              <a:t>6</a:t>
            </a:fld>
            <a:endParaRPr lang="en-AU" noProof="0" dirty="0"/>
          </a:p>
        </p:txBody>
      </p:sp>
      <p:sp>
        <p:nvSpPr>
          <p:cNvPr id="6" name="Rectangle 5">
            <a:extLst>
              <a:ext uri="{FF2B5EF4-FFF2-40B4-BE49-F238E27FC236}">
                <a16:creationId xmlns:a16="http://schemas.microsoft.com/office/drawing/2014/main" id="{032861FD-E2BE-0C7F-8027-04C68C9F6B2F}"/>
              </a:ext>
            </a:extLst>
          </p:cNvPr>
          <p:cNvSpPr/>
          <p:nvPr/>
        </p:nvSpPr>
        <p:spPr>
          <a:xfrm>
            <a:off x="4334796" y="1016041"/>
            <a:ext cx="3522407" cy="584775"/>
          </a:xfrm>
          <a:prstGeom prst="rect">
            <a:avLst/>
          </a:prstGeom>
        </p:spPr>
        <p:txBody>
          <a:bodyPr wrap="square" lIns="91440" tIns="45720" rIns="91440" bIns="45720" anchor="t">
            <a:spAutoFit/>
          </a:bodyPr>
          <a:lstStyle/>
          <a:p>
            <a:pPr algn="ctr"/>
            <a:r>
              <a:rPr lang="en-AU" sz="3200" b="1" noProof="0" dirty="0">
                <a:solidFill>
                  <a:srgbClr val="00B050"/>
                </a:solidFill>
                <a:latin typeface="Comic Sans MS"/>
              </a:rPr>
              <a:t>The Greeting</a:t>
            </a:r>
            <a:endParaRPr lang="en-AU" sz="3200" b="1" noProof="0" dirty="0">
              <a:solidFill>
                <a:srgbClr val="00B050"/>
              </a:solidFill>
              <a:cs typeface="Times New Roman"/>
            </a:endParaRPr>
          </a:p>
        </p:txBody>
      </p:sp>
    </p:spTree>
    <p:extLst>
      <p:ext uri="{BB962C8B-B14F-4D97-AF65-F5344CB8AC3E}">
        <p14:creationId xmlns:p14="http://schemas.microsoft.com/office/powerpoint/2010/main" val="4277421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4F3F2-A240-7D29-E867-5D514A5D507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C13F3EF-6111-3B8F-E65F-F09AEA314636}"/>
              </a:ext>
            </a:extLst>
          </p:cNvPr>
          <p:cNvSpPr/>
          <p:nvPr/>
        </p:nvSpPr>
        <p:spPr>
          <a:xfrm>
            <a:off x="1345391" y="1479588"/>
            <a:ext cx="9837080" cy="4545155"/>
          </a:xfrm>
          <a:prstGeom prst="rect">
            <a:avLst/>
          </a:prstGeom>
        </p:spPr>
        <p:txBody>
          <a:bodyPr wrap="square" lIns="91440" tIns="45720" rIns="91440" bIns="45720" anchor="t">
            <a:spAutoFit/>
          </a:bodyPr>
          <a:lstStyle/>
          <a:p>
            <a:pPr lvl="0" eaLnBrk="0" fontAlgn="base" hangingPunct="0">
              <a:lnSpc>
                <a:spcPct val="150000"/>
              </a:lnSpc>
              <a:spcBef>
                <a:spcPct val="0"/>
              </a:spcBef>
              <a:spcAft>
                <a:spcPct val="0"/>
              </a:spcAft>
            </a:pPr>
            <a:r>
              <a:rPr lang="en-AU" sz="2800" b="1" noProof="0" dirty="0">
                <a:solidFill>
                  <a:srgbClr val="00B050"/>
                </a:solidFill>
                <a:latin typeface="Comic Sans MS" panose="030F0902030302020204" pitchFamily="66" charset="0"/>
              </a:rPr>
              <a:t>Leader: </a:t>
            </a:r>
          </a:p>
          <a:p>
            <a:pPr lvl="0" eaLnBrk="0" fontAlgn="base" hangingPunct="0">
              <a:lnSpc>
                <a:spcPct val="150000"/>
              </a:lnSpc>
              <a:spcBef>
                <a:spcPct val="0"/>
              </a:spcBef>
              <a:spcAft>
                <a:spcPct val="0"/>
              </a:spcAft>
            </a:pPr>
            <a:r>
              <a:rPr lang="en-US" sz="2800" noProof="0" dirty="0">
                <a:latin typeface="Comic Sans MS"/>
              </a:rPr>
              <a:t>‘Let us praise the Lord, for he is good, his steadfast love</a:t>
            </a:r>
          </a:p>
          <a:p>
            <a:pPr lvl="0" eaLnBrk="0" fontAlgn="base" hangingPunct="0">
              <a:lnSpc>
                <a:spcPct val="150000"/>
              </a:lnSpc>
              <a:spcBef>
                <a:spcPct val="0"/>
              </a:spcBef>
              <a:spcAft>
                <a:spcPct val="0"/>
              </a:spcAft>
            </a:pPr>
            <a:r>
              <a:rPr lang="en-US" sz="2800" noProof="0" dirty="0">
                <a:latin typeface="Comic Sans MS"/>
              </a:rPr>
              <a:t>endures forever.’</a:t>
            </a:r>
          </a:p>
          <a:p>
            <a:pPr lvl="0" eaLnBrk="0" fontAlgn="base" hangingPunct="0">
              <a:lnSpc>
                <a:spcPct val="150000"/>
              </a:lnSpc>
              <a:spcBef>
                <a:spcPct val="0"/>
              </a:spcBef>
              <a:spcAft>
                <a:spcPct val="0"/>
              </a:spcAft>
            </a:pPr>
            <a:r>
              <a:rPr lang="en-US" sz="2800" noProof="0" dirty="0">
                <a:latin typeface="Comic Sans MS"/>
              </a:rPr>
              <a:t>God patiently calls us back from worshipping idols of our</a:t>
            </a:r>
          </a:p>
          <a:p>
            <a:pPr lvl="0" eaLnBrk="0" fontAlgn="base" hangingPunct="0">
              <a:lnSpc>
                <a:spcPct val="150000"/>
              </a:lnSpc>
              <a:spcBef>
                <a:spcPct val="0"/>
              </a:spcBef>
              <a:spcAft>
                <a:spcPct val="0"/>
              </a:spcAft>
            </a:pPr>
            <a:r>
              <a:rPr lang="en-US" sz="2800" noProof="0" dirty="0">
                <a:latin typeface="Comic Sans MS"/>
              </a:rPr>
              <a:t>own making.</a:t>
            </a:r>
          </a:p>
          <a:p>
            <a:pPr lvl="0" eaLnBrk="0" fontAlgn="base" hangingPunct="0">
              <a:lnSpc>
                <a:spcPct val="150000"/>
              </a:lnSpc>
              <a:spcBef>
                <a:spcPct val="0"/>
              </a:spcBef>
              <a:spcAft>
                <a:spcPct val="0"/>
              </a:spcAft>
            </a:pPr>
            <a:r>
              <a:rPr lang="en-US" sz="2800" noProof="0" dirty="0">
                <a:latin typeface="Comic Sans MS"/>
              </a:rPr>
              <a:t>Let us come and hear God’s call,</a:t>
            </a:r>
          </a:p>
          <a:p>
            <a:pPr lvl="0" eaLnBrk="0" fontAlgn="base" hangingPunct="0">
              <a:lnSpc>
                <a:spcPct val="150000"/>
              </a:lnSpc>
              <a:spcBef>
                <a:spcPct val="0"/>
              </a:spcBef>
              <a:spcAft>
                <a:spcPct val="0"/>
              </a:spcAft>
            </a:pPr>
            <a:r>
              <a:rPr lang="en-US" sz="2800" noProof="0" dirty="0">
                <a:latin typeface="Comic Sans MS"/>
              </a:rPr>
              <a:t>come to worship humbly and sincerely.</a:t>
            </a:r>
            <a:endParaRPr lang="en-AU" sz="2800" noProof="0" dirty="0">
              <a:latin typeface="Comic Sans MS"/>
            </a:endParaRPr>
          </a:p>
        </p:txBody>
      </p:sp>
      <p:sp>
        <p:nvSpPr>
          <p:cNvPr id="4" name="TextBox 3">
            <a:extLst>
              <a:ext uri="{FF2B5EF4-FFF2-40B4-BE49-F238E27FC236}">
                <a16:creationId xmlns:a16="http://schemas.microsoft.com/office/drawing/2014/main" id="{8B7B306D-3845-7B55-7230-7B18992F6E45}"/>
              </a:ext>
            </a:extLst>
          </p:cNvPr>
          <p:cNvSpPr txBox="1"/>
          <p:nvPr/>
        </p:nvSpPr>
        <p:spPr>
          <a:xfrm>
            <a:off x="4180766" y="558353"/>
            <a:ext cx="3830464" cy="584775"/>
          </a:xfrm>
          <a:prstGeom prst="rect">
            <a:avLst/>
          </a:prstGeom>
          <a:noFill/>
        </p:spPr>
        <p:txBody>
          <a:bodyPr wrap="square" lIns="91440" tIns="45720" rIns="91440" bIns="45720" rtlCol="0" anchor="t">
            <a:spAutoFit/>
          </a:bodyPr>
          <a:lstStyle/>
          <a:p>
            <a:pPr algn="ctr"/>
            <a:r>
              <a:rPr lang="en-AU" sz="3200" b="1" noProof="0" dirty="0">
                <a:solidFill>
                  <a:srgbClr val="00B050"/>
                </a:solidFill>
                <a:latin typeface="Comic Sans MS"/>
              </a:rPr>
              <a:t>Gathering Prayer</a:t>
            </a:r>
          </a:p>
        </p:txBody>
      </p:sp>
    </p:spTree>
    <p:extLst>
      <p:ext uri="{BB962C8B-B14F-4D97-AF65-F5344CB8AC3E}">
        <p14:creationId xmlns:p14="http://schemas.microsoft.com/office/powerpoint/2010/main" val="739612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DA80E-6A25-3FCA-11D6-0458885718A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12EC615-5B1B-5065-3077-881F9676F6D8}"/>
              </a:ext>
            </a:extLst>
          </p:cNvPr>
          <p:cNvSpPr/>
          <p:nvPr/>
        </p:nvSpPr>
        <p:spPr>
          <a:xfrm>
            <a:off x="1001762" y="864582"/>
            <a:ext cx="10320489" cy="4545155"/>
          </a:xfrm>
          <a:prstGeom prst="rect">
            <a:avLst/>
          </a:prstGeom>
        </p:spPr>
        <p:txBody>
          <a:bodyPr wrap="square" lIns="91440" tIns="45720" rIns="91440" bIns="45720" anchor="t">
            <a:spAutoFit/>
          </a:bodyPr>
          <a:lstStyle/>
          <a:p>
            <a:pPr lvl="0" eaLnBrk="0" fontAlgn="base" hangingPunct="0">
              <a:lnSpc>
                <a:spcPct val="150000"/>
              </a:lnSpc>
              <a:spcBef>
                <a:spcPct val="0"/>
              </a:spcBef>
              <a:spcAft>
                <a:spcPct val="0"/>
              </a:spcAft>
            </a:pPr>
            <a:r>
              <a:rPr lang="en-AU" sz="2800" b="1" noProof="0" dirty="0">
                <a:solidFill>
                  <a:srgbClr val="00B050"/>
                </a:solidFill>
                <a:latin typeface="Comic Sans MS" panose="030F0902030302020204" pitchFamily="66" charset="0"/>
              </a:rPr>
              <a:t>All</a:t>
            </a:r>
            <a:r>
              <a:rPr lang="en-AU" sz="2800" noProof="0" dirty="0">
                <a:solidFill>
                  <a:srgbClr val="00B050"/>
                </a:solidFill>
                <a:latin typeface="Comic Sans MS" panose="030F0902030302020204" pitchFamily="66" charset="0"/>
              </a:rPr>
              <a:t>: </a:t>
            </a:r>
            <a:r>
              <a:rPr lang="en-US" sz="2800" b="1" noProof="0" dirty="0">
                <a:latin typeface="Comic Sans MS"/>
              </a:rPr>
              <a:t>We come to worship you, Lord,</a:t>
            </a:r>
          </a:p>
          <a:p>
            <a:pPr lvl="0" eaLnBrk="0" fontAlgn="base" hangingPunct="0">
              <a:lnSpc>
                <a:spcPct val="150000"/>
              </a:lnSpc>
              <a:spcBef>
                <a:spcPct val="0"/>
              </a:spcBef>
              <a:spcAft>
                <a:spcPct val="0"/>
              </a:spcAft>
            </a:pPr>
            <a:r>
              <a:rPr lang="en-US" sz="2800" b="1" noProof="0" dirty="0">
                <a:latin typeface="Comic Sans MS"/>
              </a:rPr>
              <a:t>not a god of stone or gold who cannot listen to our prayers,</a:t>
            </a:r>
          </a:p>
          <a:p>
            <a:pPr lvl="0" eaLnBrk="0" fontAlgn="base" hangingPunct="0">
              <a:lnSpc>
                <a:spcPct val="150000"/>
              </a:lnSpc>
              <a:spcBef>
                <a:spcPct val="0"/>
              </a:spcBef>
              <a:spcAft>
                <a:spcPct val="0"/>
              </a:spcAft>
            </a:pPr>
            <a:r>
              <a:rPr lang="en-US" sz="2800" b="1" noProof="0" dirty="0">
                <a:latin typeface="Comic Sans MS"/>
              </a:rPr>
              <a:t>but a God who draws close to us as we draw near to you.</a:t>
            </a:r>
          </a:p>
          <a:p>
            <a:pPr lvl="0" eaLnBrk="0" fontAlgn="base" hangingPunct="0">
              <a:lnSpc>
                <a:spcPct val="150000"/>
              </a:lnSpc>
              <a:spcBef>
                <a:spcPct val="0"/>
              </a:spcBef>
              <a:spcAft>
                <a:spcPct val="0"/>
              </a:spcAft>
            </a:pPr>
            <a:r>
              <a:rPr lang="en-US" sz="2800" b="1" noProof="0" dirty="0">
                <a:latin typeface="Comic Sans MS"/>
              </a:rPr>
              <a:t>Through Jesus, you forgive our half-heartedness</a:t>
            </a:r>
          </a:p>
          <a:p>
            <a:pPr lvl="0" eaLnBrk="0" fontAlgn="base" hangingPunct="0">
              <a:lnSpc>
                <a:spcPct val="150000"/>
              </a:lnSpc>
              <a:spcBef>
                <a:spcPct val="0"/>
              </a:spcBef>
              <a:spcAft>
                <a:spcPct val="0"/>
              </a:spcAft>
            </a:pPr>
            <a:r>
              <a:rPr lang="en-US" sz="2800" b="1" noProof="0" dirty="0">
                <a:latin typeface="Comic Sans MS"/>
              </a:rPr>
              <a:t>and offer us your gracious love.</a:t>
            </a:r>
          </a:p>
          <a:p>
            <a:pPr lvl="0" eaLnBrk="0" fontAlgn="base" hangingPunct="0">
              <a:lnSpc>
                <a:spcPct val="150000"/>
              </a:lnSpc>
              <a:spcBef>
                <a:spcPct val="0"/>
              </a:spcBef>
              <a:spcAft>
                <a:spcPct val="0"/>
              </a:spcAft>
            </a:pPr>
            <a:r>
              <a:rPr lang="en-US" sz="2800" b="1" noProof="0" dirty="0">
                <a:latin typeface="Comic Sans MS"/>
              </a:rPr>
              <a:t>Thank you for who you are. </a:t>
            </a:r>
            <a:r>
              <a:rPr lang="en-AU" sz="2800" b="1" noProof="0" dirty="0">
                <a:latin typeface="Comic Sans MS"/>
              </a:rPr>
              <a:t>Amen.</a:t>
            </a:r>
          </a:p>
        </p:txBody>
      </p:sp>
      <p:sp>
        <p:nvSpPr>
          <p:cNvPr id="4" name="TextBox 3">
            <a:extLst>
              <a:ext uri="{FF2B5EF4-FFF2-40B4-BE49-F238E27FC236}">
                <a16:creationId xmlns:a16="http://schemas.microsoft.com/office/drawing/2014/main" id="{AF1409D4-206D-DDAB-7C35-CA4958E41884}"/>
              </a:ext>
            </a:extLst>
          </p:cNvPr>
          <p:cNvSpPr txBox="1"/>
          <p:nvPr/>
        </p:nvSpPr>
        <p:spPr>
          <a:xfrm>
            <a:off x="4180768" y="279807"/>
            <a:ext cx="3830464" cy="584775"/>
          </a:xfrm>
          <a:prstGeom prst="rect">
            <a:avLst/>
          </a:prstGeom>
          <a:noFill/>
        </p:spPr>
        <p:txBody>
          <a:bodyPr wrap="square" lIns="91440" tIns="45720" rIns="91440" bIns="45720" rtlCol="0" anchor="t">
            <a:spAutoFit/>
          </a:bodyPr>
          <a:lstStyle/>
          <a:p>
            <a:pPr algn="ctr"/>
            <a:r>
              <a:rPr lang="en-AU" sz="3200" b="1" noProof="0" dirty="0">
                <a:solidFill>
                  <a:srgbClr val="00B050"/>
                </a:solidFill>
                <a:latin typeface="Comic Sans MS"/>
              </a:rPr>
              <a:t>Gathering Prayer</a:t>
            </a:r>
          </a:p>
        </p:txBody>
      </p:sp>
    </p:spTree>
    <p:extLst>
      <p:ext uri="{BB962C8B-B14F-4D97-AF65-F5344CB8AC3E}">
        <p14:creationId xmlns:p14="http://schemas.microsoft.com/office/powerpoint/2010/main" val="44838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18986" y="440856"/>
            <a:ext cx="2354028" cy="584775"/>
          </a:xfrm>
          <a:prstGeom prst="rect">
            <a:avLst/>
          </a:prstGeom>
          <a:noFill/>
        </p:spPr>
        <p:txBody>
          <a:bodyPr wrap="square" lIns="91440" tIns="45720" rIns="91440" bIns="45720" rtlCol="0" anchor="t">
            <a:spAutoFit/>
          </a:bodyPr>
          <a:lstStyle/>
          <a:p>
            <a:pPr algn="ctr"/>
            <a:r>
              <a:rPr lang="en-AU" sz="3200" b="1" noProof="0" dirty="0">
                <a:solidFill>
                  <a:srgbClr val="00B050"/>
                </a:solidFill>
                <a:latin typeface="Comic Sans MS"/>
                <a:cs typeface="Arial"/>
              </a:rPr>
              <a:t>Sentence</a:t>
            </a:r>
          </a:p>
        </p:txBody>
      </p:sp>
      <p:sp>
        <p:nvSpPr>
          <p:cNvPr id="2" name="Rectangle 1"/>
          <p:cNvSpPr/>
          <p:nvPr/>
        </p:nvSpPr>
        <p:spPr>
          <a:xfrm>
            <a:off x="730781" y="2934118"/>
            <a:ext cx="10730438" cy="1959832"/>
          </a:xfrm>
          <a:prstGeom prst="rect">
            <a:avLst/>
          </a:prstGeom>
        </p:spPr>
        <p:txBody>
          <a:bodyPr wrap="square" lIns="91440" tIns="45720" rIns="91440" bIns="45720" anchor="t">
            <a:spAutoFit/>
          </a:bodyPr>
          <a:lstStyle/>
          <a:p>
            <a:pPr>
              <a:lnSpc>
                <a:spcPct val="150000"/>
              </a:lnSpc>
              <a:spcBef>
                <a:spcPts val="450"/>
              </a:spcBef>
              <a:spcAft>
                <a:spcPts val="450"/>
              </a:spcAft>
            </a:pPr>
            <a:r>
              <a:rPr lang="en-AU" sz="2800" b="1" noProof="0" dirty="0">
                <a:solidFill>
                  <a:srgbClr val="00B050"/>
                </a:solidFill>
                <a:latin typeface="Comic Sans MS" panose="030F0902030302020204" pitchFamily="66" charset="0"/>
                <a:cs typeface="Times New Roman"/>
              </a:rPr>
              <a:t>Cantor</a:t>
            </a:r>
            <a:r>
              <a:rPr lang="en-AU" sz="2800" noProof="0" dirty="0">
                <a:solidFill>
                  <a:srgbClr val="00B050"/>
                </a:solidFill>
                <a:latin typeface="Comic Sans MS" panose="030F0902030302020204" pitchFamily="66" charset="0"/>
                <a:cs typeface="Times New Roman"/>
              </a:rPr>
              <a:t>: </a:t>
            </a:r>
            <a:r>
              <a:rPr lang="en-US" sz="2800" noProof="0" dirty="0">
                <a:latin typeface="Comic Sans MS"/>
              </a:rPr>
              <a:t>This is our God for whom we have waited; let us be glad and rejoice in his salvation.</a:t>
            </a:r>
            <a:r>
              <a:rPr lang="en-AU" sz="2800" dirty="0">
                <a:solidFill>
                  <a:srgbClr val="00B050"/>
                </a:solidFill>
                <a:latin typeface="Comic Sans MS"/>
              </a:rPr>
              <a:t>															</a:t>
            </a:r>
            <a:r>
              <a:rPr lang="en-AU" sz="2800" noProof="0" dirty="0">
                <a:solidFill>
                  <a:srgbClr val="00B050"/>
                </a:solidFill>
                <a:latin typeface="Comic Sans MS"/>
              </a:rPr>
              <a:t>Isaiah 25.9</a:t>
            </a:r>
            <a:endParaRPr lang="en-AU" sz="2800" noProof="0" dirty="0">
              <a:solidFill>
                <a:srgbClr val="00B050"/>
              </a:solidFill>
              <a:latin typeface="Comic Sans MS" panose="030F0902030302020204" pitchFamily="66" charset="0"/>
            </a:endParaRPr>
          </a:p>
        </p:txBody>
      </p:sp>
      <p:sp>
        <p:nvSpPr>
          <p:cNvPr id="4" name="TextBox 3">
            <a:extLst>
              <a:ext uri="{FF2B5EF4-FFF2-40B4-BE49-F238E27FC236}">
                <a16:creationId xmlns:a16="http://schemas.microsoft.com/office/drawing/2014/main" id="{5B72F64F-A191-E5FE-EA13-F8D7876D2AE8}"/>
              </a:ext>
            </a:extLst>
          </p:cNvPr>
          <p:cNvSpPr txBox="1"/>
          <p:nvPr/>
        </p:nvSpPr>
        <p:spPr>
          <a:xfrm>
            <a:off x="842437" y="1502821"/>
            <a:ext cx="10507126" cy="954107"/>
          </a:xfrm>
          <a:prstGeom prst="rect">
            <a:avLst/>
          </a:prstGeom>
          <a:noFill/>
        </p:spPr>
        <p:txBody>
          <a:bodyPr wrap="square" lIns="91440" tIns="45720" rIns="91440" bIns="45720" rtlCol="0" anchor="t">
            <a:spAutoFit/>
          </a:bodyPr>
          <a:lstStyle/>
          <a:p>
            <a:r>
              <a:rPr lang="en-AU" sz="2800" b="1" noProof="0" dirty="0">
                <a:solidFill>
                  <a:srgbClr val="00B050"/>
                </a:solidFill>
                <a:latin typeface="Comic Sans MS"/>
                <a:cs typeface="Arial"/>
              </a:rPr>
              <a:t>Leader: </a:t>
            </a:r>
            <a:r>
              <a:rPr lang="en-AU" sz="2800" noProof="0" dirty="0">
                <a:latin typeface="Comic Sans MS"/>
                <a:cs typeface="Arial"/>
              </a:rPr>
              <a:t>I invite our Cantor to proclaim the sentence for today.</a:t>
            </a:r>
          </a:p>
        </p:txBody>
      </p:sp>
    </p:spTree>
    <p:extLst>
      <p:ext uri="{BB962C8B-B14F-4D97-AF65-F5344CB8AC3E}">
        <p14:creationId xmlns:p14="http://schemas.microsoft.com/office/powerpoint/2010/main" val="465587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06598" y="1237112"/>
            <a:ext cx="10268071" cy="3898824"/>
          </a:xfrm>
          <a:prstGeom prst="rect">
            <a:avLst/>
          </a:prstGeom>
        </p:spPr>
        <p:txBody>
          <a:bodyPr wrap="square" lIns="91440" tIns="45720" rIns="91440" bIns="45720" anchor="t">
            <a:spAutoFit/>
          </a:bodyPr>
          <a:lstStyle/>
          <a:p>
            <a:pPr>
              <a:lnSpc>
                <a:spcPct val="150000"/>
              </a:lnSpc>
            </a:pPr>
            <a:r>
              <a:rPr lang="en-AU" sz="2800" b="1" noProof="0" dirty="0">
                <a:solidFill>
                  <a:srgbClr val="00B050"/>
                </a:solidFill>
                <a:latin typeface="Comic Sans MS"/>
              </a:rPr>
              <a:t>Leader: </a:t>
            </a:r>
            <a:r>
              <a:rPr lang="en-AU" sz="2800" noProof="0" dirty="0">
                <a:latin typeface="Comic Sans MS"/>
              </a:rPr>
              <a:t>We pray the prayer of approach together</a:t>
            </a:r>
          </a:p>
          <a:p>
            <a:pPr>
              <a:lnSpc>
                <a:spcPct val="150000"/>
              </a:lnSpc>
            </a:pPr>
            <a:r>
              <a:rPr lang="en-AU" sz="2800" b="1" noProof="0" dirty="0">
                <a:solidFill>
                  <a:srgbClr val="00B050"/>
                </a:solidFill>
                <a:latin typeface="Comic Sans MS"/>
              </a:rPr>
              <a:t>All:</a:t>
            </a:r>
            <a:r>
              <a:rPr lang="en-AU" sz="2800" b="1" noProof="0" dirty="0">
                <a:latin typeface="Comic Sans MS"/>
              </a:rPr>
              <a:t> </a:t>
            </a:r>
            <a:r>
              <a:rPr lang="en-US" sz="2800" b="1" noProof="0" dirty="0">
                <a:latin typeface="Comic Sans MS"/>
              </a:rPr>
              <a:t>Glorious Trinity,</a:t>
            </a:r>
          </a:p>
          <a:p>
            <a:pPr>
              <a:lnSpc>
                <a:spcPct val="150000"/>
              </a:lnSpc>
            </a:pPr>
            <a:r>
              <a:rPr lang="en-US" sz="2800" b="1" noProof="0" dirty="0">
                <a:latin typeface="Comic Sans MS"/>
              </a:rPr>
              <a:t>we come to you today in awe and thanks to worship you;</a:t>
            </a:r>
          </a:p>
          <a:p>
            <a:pPr>
              <a:lnSpc>
                <a:spcPct val="150000"/>
              </a:lnSpc>
            </a:pPr>
            <a:r>
              <a:rPr lang="en-US" sz="2800" b="1" noProof="0" dirty="0">
                <a:latin typeface="Comic Sans MS"/>
              </a:rPr>
              <a:t>you who are alive and active not inanimate and cold.</a:t>
            </a:r>
          </a:p>
          <a:p>
            <a:pPr>
              <a:lnSpc>
                <a:spcPct val="150000"/>
              </a:lnSpc>
            </a:pPr>
            <a:r>
              <a:rPr lang="en-US" sz="2800" b="1" noProof="0" dirty="0">
                <a:latin typeface="Comic Sans MS"/>
              </a:rPr>
              <a:t>Creator God, accept our praise;</a:t>
            </a:r>
          </a:p>
          <a:p>
            <a:pPr>
              <a:lnSpc>
                <a:spcPct val="150000"/>
              </a:lnSpc>
            </a:pPr>
            <a:r>
              <a:rPr lang="en-US" sz="2800" b="1" noProof="0" dirty="0">
                <a:latin typeface="Comic Sans MS"/>
              </a:rPr>
              <a:t>Lord Jesus, inspire our discipleship;</a:t>
            </a:r>
          </a:p>
        </p:txBody>
      </p:sp>
      <p:sp>
        <p:nvSpPr>
          <p:cNvPr id="4" name="TextBox 3"/>
          <p:cNvSpPr txBox="1"/>
          <p:nvPr/>
        </p:nvSpPr>
        <p:spPr>
          <a:xfrm>
            <a:off x="3997842" y="419100"/>
            <a:ext cx="4196316" cy="584775"/>
          </a:xfrm>
          <a:prstGeom prst="rect">
            <a:avLst/>
          </a:prstGeom>
          <a:noFill/>
        </p:spPr>
        <p:txBody>
          <a:bodyPr wrap="square" lIns="91440" tIns="45720" rIns="91440" bIns="45720" rtlCol="0" anchor="t">
            <a:spAutoFit/>
          </a:bodyPr>
          <a:lstStyle/>
          <a:p>
            <a:pPr algn="ctr"/>
            <a:r>
              <a:rPr lang="en-AU" sz="3200" b="1" noProof="0" dirty="0">
                <a:solidFill>
                  <a:srgbClr val="00B050"/>
                </a:solidFill>
                <a:latin typeface="Comic Sans MS"/>
              </a:rPr>
              <a:t>Prayer of Approach</a:t>
            </a:r>
          </a:p>
        </p:txBody>
      </p:sp>
      <p:sp>
        <p:nvSpPr>
          <p:cNvPr id="6" name="Rectangle 5">
            <a:extLst>
              <a:ext uri="{FF2B5EF4-FFF2-40B4-BE49-F238E27FC236}">
                <a16:creationId xmlns:a16="http://schemas.microsoft.com/office/drawing/2014/main" id="{8AFFF0E5-CCA9-8F6E-0992-30397A9DC4AC}"/>
              </a:ext>
            </a:extLst>
          </p:cNvPr>
          <p:cNvSpPr/>
          <p:nvPr/>
        </p:nvSpPr>
        <p:spPr>
          <a:xfrm>
            <a:off x="7527969" y="6015505"/>
            <a:ext cx="2035498" cy="400110"/>
          </a:xfrm>
          <a:prstGeom prst="rect">
            <a:avLst/>
          </a:prstGeom>
        </p:spPr>
        <p:txBody>
          <a:bodyPr wrap="square">
            <a:spAutoFit/>
          </a:bodyPr>
          <a:lstStyle/>
          <a:p>
            <a:r>
              <a:rPr lang="en-AU" sz="2000" b="1" noProof="0" dirty="0">
                <a:solidFill>
                  <a:srgbClr val="00B050"/>
                </a:solidFill>
                <a:latin typeface="Comic Sans MS"/>
              </a:rPr>
              <a:t>Continues…</a:t>
            </a:r>
            <a:endParaRPr lang="en-AU" sz="2000" b="1" noProof="0" dirty="0">
              <a:solidFill>
                <a:srgbClr val="00B050"/>
              </a:solidFill>
            </a:endParaRPr>
          </a:p>
        </p:txBody>
      </p:sp>
    </p:spTree>
    <p:extLst>
      <p:ext uri="{BB962C8B-B14F-4D97-AF65-F5344CB8AC3E}">
        <p14:creationId xmlns:p14="http://schemas.microsoft.com/office/powerpoint/2010/main" val="3589267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40AAB-9351-D52C-BB23-E8579D105A4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A668556-C9E8-3BB8-BF1A-734683E4D0A9}"/>
              </a:ext>
            </a:extLst>
          </p:cNvPr>
          <p:cNvSpPr/>
          <p:nvPr/>
        </p:nvSpPr>
        <p:spPr>
          <a:xfrm>
            <a:off x="1065829" y="1320079"/>
            <a:ext cx="10268071" cy="3898824"/>
          </a:xfrm>
          <a:prstGeom prst="rect">
            <a:avLst/>
          </a:prstGeom>
        </p:spPr>
        <p:txBody>
          <a:bodyPr wrap="square" lIns="91440" tIns="45720" rIns="91440" bIns="45720" anchor="t">
            <a:spAutoFit/>
          </a:bodyPr>
          <a:lstStyle/>
          <a:p>
            <a:pPr>
              <a:lnSpc>
                <a:spcPct val="150000"/>
              </a:lnSpc>
            </a:pPr>
            <a:r>
              <a:rPr lang="en-US" sz="2800" b="1" noProof="0" dirty="0">
                <a:latin typeface="Comic Sans MS"/>
              </a:rPr>
              <a:t>Holy Spirit, empower our lives,</a:t>
            </a:r>
          </a:p>
          <a:p>
            <a:pPr>
              <a:lnSpc>
                <a:spcPct val="150000"/>
              </a:lnSpc>
            </a:pPr>
            <a:r>
              <a:rPr lang="en-US" sz="2800" b="1" noProof="0" dirty="0">
                <a:latin typeface="Comic Sans MS"/>
              </a:rPr>
              <a:t>that we might reflect your wisdom and your creativity,</a:t>
            </a:r>
          </a:p>
          <a:p>
            <a:pPr>
              <a:lnSpc>
                <a:spcPct val="150000"/>
              </a:lnSpc>
            </a:pPr>
            <a:r>
              <a:rPr lang="en-US" sz="2800" b="1" noProof="0" dirty="0">
                <a:latin typeface="Comic Sans MS"/>
              </a:rPr>
              <a:t>standing firm when we are certain of your call,</a:t>
            </a:r>
          </a:p>
          <a:p>
            <a:pPr>
              <a:lnSpc>
                <a:spcPct val="150000"/>
              </a:lnSpc>
            </a:pPr>
            <a:r>
              <a:rPr lang="en-US" sz="2800" b="1" noProof="0" dirty="0">
                <a:latin typeface="Comic Sans MS"/>
              </a:rPr>
              <a:t>changing our stance when we must reconsider our choices.</a:t>
            </a:r>
          </a:p>
          <a:p>
            <a:pPr>
              <a:lnSpc>
                <a:spcPct val="150000"/>
              </a:lnSpc>
            </a:pPr>
            <a:r>
              <a:rPr lang="en-US" sz="2800" b="1" noProof="0" dirty="0">
                <a:latin typeface="Comic Sans MS"/>
              </a:rPr>
              <a:t>To your glory. Amen.</a:t>
            </a:r>
            <a:endParaRPr lang="en-AU" sz="2800" b="1" noProof="0" dirty="0">
              <a:latin typeface="Comic Sans MS"/>
            </a:endParaRPr>
          </a:p>
        </p:txBody>
      </p:sp>
      <p:sp>
        <p:nvSpPr>
          <p:cNvPr id="4" name="TextBox 3">
            <a:extLst>
              <a:ext uri="{FF2B5EF4-FFF2-40B4-BE49-F238E27FC236}">
                <a16:creationId xmlns:a16="http://schemas.microsoft.com/office/drawing/2014/main" id="{A47D9B42-11EF-2C38-F5E2-D466858293D5}"/>
              </a:ext>
            </a:extLst>
          </p:cNvPr>
          <p:cNvSpPr txBox="1"/>
          <p:nvPr/>
        </p:nvSpPr>
        <p:spPr>
          <a:xfrm>
            <a:off x="3997842" y="419100"/>
            <a:ext cx="4196316" cy="584775"/>
          </a:xfrm>
          <a:prstGeom prst="rect">
            <a:avLst/>
          </a:prstGeom>
          <a:noFill/>
        </p:spPr>
        <p:txBody>
          <a:bodyPr wrap="square" lIns="91440" tIns="45720" rIns="91440" bIns="45720" rtlCol="0" anchor="t">
            <a:spAutoFit/>
          </a:bodyPr>
          <a:lstStyle/>
          <a:p>
            <a:pPr algn="ctr"/>
            <a:r>
              <a:rPr lang="en-AU" sz="3200" b="1" noProof="0" dirty="0">
                <a:solidFill>
                  <a:srgbClr val="00B050"/>
                </a:solidFill>
                <a:latin typeface="Comic Sans MS"/>
              </a:rPr>
              <a:t>Prayer of Approach</a:t>
            </a:r>
          </a:p>
        </p:txBody>
      </p:sp>
    </p:spTree>
    <p:extLst>
      <p:ext uri="{BB962C8B-B14F-4D97-AF65-F5344CB8AC3E}">
        <p14:creationId xmlns:p14="http://schemas.microsoft.com/office/powerpoint/2010/main" val="3371060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051B1-49AF-381C-6B77-8BA195D683E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C7C5B1-903F-4023-1892-5F801C576853}"/>
              </a:ext>
            </a:extLst>
          </p:cNvPr>
          <p:cNvSpPr>
            <a:spLocks noGrp="1"/>
          </p:cNvSpPr>
          <p:nvPr>
            <p:ph type="sldNum" sz="quarter" idx="12"/>
          </p:nvPr>
        </p:nvSpPr>
        <p:spPr/>
        <p:txBody>
          <a:bodyPr/>
          <a:lstStyle/>
          <a:p>
            <a:fld id="{D6BAAE04-8869-45BD-9FC4-571BC1F4B92A}" type="slidenum">
              <a:rPr lang="en-AU" noProof="0" smtClean="0"/>
              <a:t>12</a:t>
            </a:fld>
            <a:endParaRPr lang="en-AU" noProof="0" dirty="0"/>
          </a:p>
        </p:txBody>
      </p:sp>
      <p:sp>
        <p:nvSpPr>
          <p:cNvPr id="3" name="TextBox 2">
            <a:extLst>
              <a:ext uri="{FF2B5EF4-FFF2-40B4-BE49-F238E27FC236}">
                <a16:creationId xmlns:a16="http://schemas.microsoft.com/office/drawing/2014/main" id="{5CBC1612-C452-68BB-BE09-D9BEC639F6CA}"/>
              </a:ext>
            </a:extLst>
          </p:cNvPr>
          <p:cNvSpPr txBox="1"/>
          <p:nvPr/>
        </p:nvSpPr>
        <p:spPr>
          <a:xfrm>
            <a:off x="394648" y="1274564"/>
            <a:ext cx="11402704" cy="51398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2800" noProof="0" dirty="0">
                <a:solidFill>
                  <a:srgbClr val="00B050"/>
                </a:solidFill>
                <a:latin typeface="Comic Sans MS"/>
                <a:cs typeface="Segoe UI"/>
              </a:rPr>
              <a:t>Leader unmutes</a:t>
            </a:r>
          </a:p>
          <a:p>
            <a:pPr algn="ctr"/>
            <a:endParaRPr lang="en-AU" i="1" noProof="0" dirty="0">
              <a:solidFill>
                <a:srgbClr val="00B050"/>
              </a:solidFill>
              <a:latin typeface="Comic Sans MS" panose="030F0702030302020204" pitchFamily="66" charset="0"/>
              <a:cs typeface="Segoe UI"/>
            </a:endParaRPr>
          </a:p>
          <a:p>
            <a:pPr algn="ctr"/>
            <a:r>
              <a:rPr lang="en-AU" sz="4000" b="1" noProof="0" dirty="0">
                <a:solidFill>
                  <a:srgbClr val="00B050"/>
                </a:solidFill>
                <a:latin typeface="Comic Sans MS"/>
              </a:rPr>
              <a:t>Our first Hymn</a:t>
            </a:r>
          </a:p>
          <a:p>
            <a:pPr algn="ctr"/>
            <a:endParaRPr lang="en-AU" sz="4000" b="1" dirty="0">
              <a:solidFill>
                <a:srgbClr val="00B050"/>
              </a:solidFill>
              <a:latin typeface="Comic Sans MS"/>
              <a:ea typeface="+mn-lt"/>
              <a:cs typeface="+mn-lt"/>
            </a:endParaRPr>
          </a:p>
          <a:p>
            <a:pPr algn="ctr"/>
            <a:r>
              <a:rPr lang="en-US" sz="4800" b="1" noProof="0" dirty="0">
                <a:solidFill>
                  <a:srgbClr val="00B050"/>
                </a:solidFill>
                <a:latin typeface="Comic Sans MS"/>
                <a:ea typeface="+mn-lt"/>
                <a:cs typeface="+mn-lt"/>
              </a:rPr>
              <a:t>Teach me, my God and King</a:t>
            </a:r>
          </a:p>
          <a:p>
            <a:pPr algn="ctr"/>
            <a:endParaRPr lang="en-AU" b="1" noProof="0" dirty="0">
              <a:latin typeface="Comic Sans MS" panose="030F0702030302020204" pitchFamily="66" charset="0"/>
            </a:endParaRPr>
          </a:p>
          <a:p>
            <a:pPr algn="ctr"/>
            <a:r>
              <a:rPr lang="en-AU" sz="2400" noProof="0" dirty="0">
                <a:solidFill>
                  <a:srgbClr val="E68422"/>
                </a:solidFill>
                <a:latin typeface="Times New Roman"/>
                <a:ea typeface="Calibri"/>
                <a:cs typeface="Times New Roman"/>
                <a:hlinkClick r:id="rId2"/>
              </a:rPr>
              <a:t>https://youtu.be/N9ykXQ7euL8</a:t>
            </a:r>
            <a:endParaRPr lang="en-AU" sz="2400" noProof="0" dirty="0">
              <a:solidFill>
                <a:srgbClr val="E68422"/>
              </a:solidFill>
              <a:latin typeface="Times New Roman"/>
              <a:ea typeface="Calibri"/>
              <a:cs typeface="Times New Roman"/>
            </a:endParaRPr>
          </a:p>
          <a:p>
            <a:pPr algn="ctr"/>
            <a:endParaRPr lang="en-AU" sz="2800" noProof="0" dirty="0">
              <a:solidFill>
                <a:srgbClr val="E68422"/>
              </a:solidFill>
              <a:latin typeface="Times New Roman"/>
              <a:ea typeface="Calibri"/>
              <a:cs typeface="Times New Roman"/>
            </a:endParaRPr>
          </a:p>
          <a:p>
            <a:pPr algn="ctr"/>
            <a:endParaRPr lang="en-AU" sz="2800" noProof="0" dirty="0">
              <a:solidFill>
                <a:srgbClr val="E68422"/>
              </a:solidFill>
              <a:latin typeface="Times New Roman"/>
              <a:ea typeface="Calibri"/>
              <a:cs typeface="Times New Roman"/>
            </a:endParaRPr>
          </a:p>
          <a:p>
            <a:pPr algn="ctr"/>
            <a:r>
              <a:rPr lang="en-AU" sz="2800" i="0" u="none" strike="noStrike" noProof="0" dirty="0">
                <a:solidFill>
                  <a:srgbClr val="00B050"/>
                </a:solidFill>
                <a:effectLst/>
                <a:latin typeface="Comic Sans MS"/>
              </a:rPr>
              <a:t>We stay on mute</a:t>
            </a:r>
            <a:endParaRPr lang="en-AU" sz="2800" noProof="0" dirty="0">
              <a:solidFill>
                <a:srgbClr val="00B050"/>
              </a:solidFill>
              <a:latin typeface="Comic Sans MS"/>
              <a:cs typeface="Times New Roman"/>
            </a:endParaRPr>
          </a:p>
          <a:p>
            <a:pPr algn="ctr"/>
            <a:r>
              <a:rPr lang="en-AU" sz="2800" noProof="0" dirty="0">
                <a:solidFill>
                  <a:srgbClr val="00B050"/>
                </a:solidFill>
                <a:latin typeface="Comic Sans MS"/>
              </a:rPr>
              <a:t>Leader mutes</a:t>
            </a:r>
            <a:endParaRPr lang="en-AU" noProof="0" dirty="0">
              <a:solidFill>
                <a:srgbClr val="00B050"/>
              </a:solidFill>
              <a:latin typeface="Comic Sans MS"/>
            </a:endParaRPr>
          </a:p>
        </p:txBody>
      </p:sp>
    </p:spTree>
    <p:extLst>
      <p:ext uri="{BB962C8B-B14F-4D97-AF65-F5344CB8AC3E}">
        <p14:creationId xmlns:p14="http://schemas.microsoft.com/office/powerpoint/2010/main" val="2056574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BC57D59-8F18-4E33-9885-CA1B9A361622}" type="slidenum">
              <a:rPr lang="en-AU" noProof="0" smtClean="0">
                <a:solidFill>
                  <a:prstClr val="black">
                    <a:tint val="75000"/>
                  </a:prstClr>
                </a:solidFill>
              </a:rPr>
              <a:pPr>
                <a:defRPr/>
              </a:pPr>
              <a:t>13</a:t>
            </a:fld>
            <a:endParaRPr lang="en-AU" noProof="0" dirty="0">
              <a:solidFill>
                <a:prstClr val="black">
                  <a:tint val="75000"/>
                </a:prstClr>
              </a:solidFill>
            </a:endParaRPr>
          </a:p>
        </p:txBody>
      </p:sp>
      <p:sp>
        <p:nvSpPr>
          <p:cNvPr id="3" name="Rectangle 2"/>
          <p:cNvSpPr/>
          <p:nvPr/>
        </p:nvSpPr>
        <p:spPr>
          <a:xfrm>
            <a:off x="550611" y="1444516"/>
            <a:ext cx="11090776" cy="3508974"/>
          </a:xfrm>
          <a:prstGeom prst="rect">
            <a:avLst/>
          </a:prstGeom>
        </p:spPr>
        <p:txBody>
          <a:bodyPr wrap="square" lIns="91440" tIns="45720" rIns="91440" bIns="45720" anchor="t">
            <a:spAutoFit/>
          </a:bodyPr>
          <a:lstStyle/>
          <a:p>
            <a:pPr>
              <a:lnSpc>
                <a:spcPct val="150000"/>
              </a:lnSpc>
              <a:spcBef>
                <a:spcPts val="450"/>
              </a:spcBef>
              <a:spcAft>
                <a:spcPts val="450"/>
              </a:spcAft>
            </a:pPr>
            <a:r>
              <a:rPr lang="en-AU" sz="2800" noProof="0" dirty="0">
                <a:latin typeface="Comic Sans MS" panose="030F0702030302020204" pitchFamily="66" charset="0"/>
              </a:rPr>
              <a:t>God is steadfast in love and infinite in mercy, welcoming sinners and inviting them to the Lord's table.</a:t>
            </a:r>
          </a:p>
          <a:p>
            <a:pPr>
              <a:lnSpc>
                <a:spcPct val="150000"/>
              </a:lnSpc>
              <a:spcBef>
                <a:spcPts val="450"/>
              </a:spcBef>
              <a:spcAft>
                <a:spcPts val="450"/>
              </a:spcAft>
            </a:pPr>
            <a:r>
              <a:rPr lang="en-AU" sz="2800" noProof="0" dirty="0">
                <a:solidFill>
                  <a:srgbClr val="00B050"/>
                </a:solidFill>
                <a:latin typeface="Comic Sans MS" panose="030F0702030302020204" pitchFamily="66" charset="0"/>
              </a:rPr>
              <a:t>Silence may be kept.​</a:t>
            </a:r>
          </a:p>
          <a:p>
            <a:pPr>
              <a:lnSpc>
                <a:spcPct val="150000"/>
              </a:lnSpc>
              <a:spcBef>
                <a:spcPts val="450"/>
              </a:spcBef>
              <a:spcAft>
                <a:spcPts val="450"/>
              </a:spcAft>
            </a:pPr>
            <a:r>
              <a:rPr lang="en-AU" sz="2800" noProof="0" dirty="0">
                <a:latin typeface="Comic Sans MS" panose="030F0702030302020204" pitchFamily="66" charset="0"/>
              </a:rPr>
              <a:t>Let us confess our sins in penitence and faith, with a sincere and a true heart.</a:t>
            </a:r>
          </a:p>
        </p:txBody>
      </p:sp>
      <p:sp>
        <p:nvSpPr>
          <p:cNvPr id="6" name="TextBox 5">
            <a:extLst>
              <a:ext uri="{FF2B5EF4-FFF2-40B4-BE49-F238E27FC236}">
                <a16:creationId xmlns:a16="http://schemas.microsoft.com/office/drawing/2014/main" id="{A48A3EF4-65AF-E6D2-B414-00236287D18B}"/>
              </a:ext>
            </a:extLst>
          </p:cNvPr>
          <p:cNvSpPr txBox="1"/>
          <p:nvPr/>
        </p:nvSpPr>
        <p:spPr>
          <a:xfrm>
            <a:off x="1426273" y="183367"/>
            <a:ext cx="9339453" cy="747962"/>
          </a:xfrm>
          <a:prstGeom prst="rect">
            <a:avLst/>
          </a:prstGeom>
          <a:noFill/>
        </p:spPr>
        <p:txBody>
          <a:bodyPr wrap="square">
            <a:spAutoFit/>
          </a:bodyPr>
          <a:lstStyle/>
          <a:p>
            <a:pPr fontAlgn="base">
              <a:lnSpc>
                <a:spcPct val="150000"/>
              </a:lnSpc>
            </a:pPr>
            <a:r>
              <a:rPr lang="en-AU" sz="3200" b="1" noProof="0" dirty="0">
                <a:solidFill>
                  <a:srgbClr val="00B050"/>
                </a:solidFill>
                <a:latin typeface="Comic Sans MS" panose="030F0702030302020204" pitchFamily="66" charset="0"/>
              </a:rPr>
              <a:t>The Deacon or LA introduces the Confession</a:t>
            </a:r>
            <a:r>
              <a:rPr lang="en-AU" sz="3200" noProof="0" dirty="0">
                <a:solidFill>
                  <a:srgbClr val="00B050"/>
                </a:solidFill>
                <a:latin typeface="Comic Sans MS" panose="030F0702030302020204" pitchFamily="66" charset="0"/>
              </a:rPr>
              <a:t>​</a:t>
            </a:r>
            <a:endParaRPr lang="en-AU" sz="3200" noProof="0" dirty="0">
              <a:solidFill>
                <a:srgbClr val="00B050"/>
              </a:solidFill>
              <a:latin typeface="Comic Sans MS" panose="030F0702030302020204" pitchFamily="66" charset="0"/>
              <a:cs typeface="Times New Roman"/>
            </a:endParaRPr>
          </a:p>
        </p:txBody>
      </p:sp>
    </p:spTree>
    <p:extLst>
      <p:ext uri="{BB962C8B-B14F-4D97-AF65-F5344CB8AC3E}">
        <p14:creationId xmlns:p14="http://schemas.microsoft.com/office/powerpoint/2010/main" val="345070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BC57D59-8F18-4E33-9885-CA1B9A361622}" type="slidenum">
              <a:rPr lang="en-AU" noProof="0" smtClean="0">
                <a:solidFill>
                  <a:prstClr val="black">
                    <a:tint val="75000"/>
                  </a:prstClr>
                </a:solidFill>
              </a:rPr>
              <a:pPr>
                <a:defRPr/>
              </a:pPr>
              <a:t>14</a:t>
            </a:fld>
            <a:endParaRPr lang="en-AU" noProof="0" dirty="0">
              <a:solidFill>
                <a:prstClr val="black">
                  <a:tint val="75000"/>
                </a:prstClr>
              </a:solidFill>
            </a:endParaRPr>
          </a:p>
        </p:txBody>
      </p:sp>
      <p:sp>
        <p:nvSpPr>
          <p:cNvPr id="3" name="Rectangle 2"/>
          <p:cNvSpPr/>
          <p:nvPr/>
        </p:nvSpPr>
        <p:spPr>
          <a:xfrm>
            <a:off x="994228" y="510701"/>
            <a:ext cx="10203543" cy="5836598"/>
          </a:xfrm>
          <a:prstGeom prst="rect">
            <a:avLst/>
          </a:prstGeom>
        </p:spPr>
        <p:txBody>
          <a:bodyPr wrap="square" lIns="91440" tIns="45720" rIns="91440" bIns="45720" anchor="t">
            <a:spAutoFit/>
          </a:bodyPr>
          <a:lstStyle/>
          <a:p>
            <a:pPr>
              <a:lnSpc>
                <a:spcPct val="150000"/>
              </a:lnSpc>
            </a:pPr>
            <a:r>
              <a:rPr lang="en-AU" sz="2800" b="1" noProof="0" dirty="0">
                <a:solidFill>
                  <a:srgbClr val="00B050"/>
                </a:solidFill>
                <a:latin typeface="Comic Sans MS"/>
              </a:rPr>
              <a:t>All: </a:t>
            </a:r>
            <a:r>
              <a:rPr lang="en-AU" sz="2400" b="1" noProof="0" dirty="0">
                <a:solidFill>
                  <a:srgbClr val="000000"/>
                </a:solidFill>
                <a:latin typeface="Comic Sans MS"/>
              </a:rPr>
              <a:t>​</a:t>
            </a:r>
            <a:r>
              <a:rPr lang="en-AU" sz="2800" b="1" noProof="0" dirty="0">
                <a:solidFill>
                  <a:srgbClr val="000000"/>
                </a:solidFill>
                <a:latin typeface="Comic Sans MS"/>
              </a:rPr>
              <a:t>Merciful God, our maker and our judge, </a:t>
            </a:r>
            <a:r>
              <a:rPr lang="en-AU" sz="2800" noProof="0" dirty="0">
                <a:solidFill>
                  <a:srgbClr val="000000"/>
                </a:solidFill>
                <a:latin typeface="Comic Sans MS"/>
              </a:rPr>
              <a:t>​</a:t>
            </a:r>
          </a:p>
          <a:p>
            <a:pPr fontAlgn="base">
              <a:lnSpc>
                <a:spcPct val="150000"/>
              </a:lnSpc>
            </a:pPr>
            <a:r>
              <a:rPr lang="en-AU" sz="2800" b="1" noProof="0" dirty="0">
                <a:solidFill>
                  <a:srgbClr val="000000"/>
                </a:solidFill>
                <a:latin typeface="Comic Sans MS"/>
              </a:rPr>
              <a:t>we have sinned against you </a:t>
            </a:r>
            <a:r>
              <a:rPr lang="en-AU" sz="2800" noProof="0" dirty="0">
                <a:solidFill>
                  <a:srgbClr val="000000"/>
                </a:solidFill>
                <a:latin typeface="Comic Sans MS"/>
              </a:rPr>
              <a:t>​</a:t>
            </a:r>
            <a:r>
              <a:rPr lang="en-AU" sz="2800" b="1" noProof="0" dirty="0">
                <a:solidFill>
                  <a:srgbClr val="000000"/>
                </a:solidFill>
                <a:latin typeface="Comic Sans MS"/>
              </a:rPr>
              <a:t>in thought, word, and deed, </a:t>
            </a:r>
            <a:r>
              <a:rPr lang="en-AU" sz="2800" noProof="0" dirty="0">
                <a:solidFill>
                  <a:srgbClr val="000000"/>
                </a:solidFill>
                <a:latin typeface="Comic Sans MS"/>
              </a:rPr>
              <a:t>​</a:t>
            </a:r>
          </a:p>
          <a:p>
            <a:pPr fontAlgn="base">
              <a:lnSpc>
                <a:spcPct val="150000"/>
              </a:lnSpc>
            </a:pPr>
            <a:r>
              <a:rPr lang="en-AU" sz="2800" b="1" noProof="0" dirty="0">
                <a:solidFill>
                  <a:srgbClr val="000000"/>
                </a:solidFill>
                <a:latin typeface="Comic Sans MS"/>
              </a:rPr>
              <a:t>and in what we have failed to do: </a:t>
            </a:r>
            <a:r>
              <a:rPr lang="en-AU" sz="2800" noProof="0" dirty="0">
                <a:solidFill>
                  <a:srgbClr val="000000"/>
                </a:solidFill>
                <a:latin typeface="Comic Sans MS"/>
              </a:rPr>
              <a:t>​</a:t>
            </a:r>
          </a:p>
          <a:p>
            <a:pPr fontAlgn="base">
              <a:lnSpc>
                <a:spcPct val="150000"/>
              </a:lnSpc>
            </a:pPr>
            <a:r>
              <a:rPr lang="en-AU" sz="2800" b="1" noProof="0" dirty="0">
                <a:solidFill>
                  <a:srgbClr val="000000"/>
                </a:solidFill>
                <a:latin typeface="Comic Sans MS"/>
              </a:rPr>
              <a:t>we have not loved you with our whole heart; </a:t>
            </a:r>
            <a:r>
              <a:rPr lang="en-AU" sz="2800" noProof="0" dirty="0">
                <a:solidFill>
                  <a:srgbClr val="000000"/>
                </a:solidFill>
                <a:latin typeface="Comic Sans MS"/>
              </a:rPr>
              <a:t>​</a:t>
            </a:r>
          </a:p>
          <a:p>
            <a:pPr fontAlgn="base">
              <a:lnSpc>
                <a:spcPct val="150000"/>
              </a:lnSpc>
            </a:pPr>
            <a:r>
              <a:rPr lang="en-AU" sz="2800" b="1" noProof="0" dirty="0">
                <a:solidFill>
                  <a:srgbClr val="000000"/>
                </a:solidFill>
                <a:latin typeface="Comic Sans MS"/>
              </a:rPr>
              <a:t>we have not loved our neighbours as ourselves; </a:t>
            </a:r>
            <a:r>
              <a:rPr lang="en-AU" sz="2800" noProof="0" dirty="0">
                <a:solidFill>
                  <a:srgbClr val="000000"/>
                </a:solidFill>
                <a:latin typeface="Comic Sans MS"/>
              </a:rPr>
              <a:t>​</a:t>
            </a:r>
          </a:p>
          <a:p>
            <a:pPr fontAlgn="base">
              <a:lnSpc>
                <a:spcPct val="150000"/>
              </a:lnSpc>
            </a:pPr>
            <a:r>
              <a:rPr lang="en-AU" sz="2800" b="1" noProof="0" dirty="0">
                <a:solidFill>
                  <a:srgbClr val="000000"/>
                </a:solidFill>
                <a:latin typeface="Comic Sans MS"/>
              </a:rPr>
              <a:t>we repent, and are sorry for all our sins.</a:t>
            </a:r>
            <a:r>
              <a:rPr lang="en-AU" sz="2800" noProof="0" dirty="0">
                <a:solidFill>
                  <a:srgbClr val="000000"/>
                </a:solidFill>
                <a:latin typeface="Comic Sans MS"/>
              </a:rPr>
              <a:t>​</a:t>
            </a:r>
          </a:p>
          <a:p>
            <a:pPr fontAlgn="base">
              <a:lnSpc>
                <a:spcPct val="150000"/>
              </a:lnSpc>
            </a:pPr>
            <a:r>
              <a:rPr lang="en-AU" sz="2800" b="1" noProof="0" dirty="0">
                <a:solidFill>
                  <a:srgbClr val="000000"/>
                </a:solidFill>
                <a:latin typeface="Comic Sans MS"/>
              </a:rPr>
              <a:t>Father, forgive us. Strengthen us to love and obey you </a:t>
            </a:r>
          </a:p>
          <a:p>
            <a:pPr fontAlgn="base">
              <a:lnSpc>
                <a:spcPct val="150000"/>
              </a:lnSpc>
            </a:pPr>
            <a:r>
              <a:rPr lang="en-AU" sz="2800" b="1" noProof="0" dirty="0">
                <a:solidFill>
                  <a:srgbClr val="000000"/>
                </a:solidFill>
                <a:latin typeface="Comic Sans MS"/>
              </a:rPr>
              <a:t>in newness of life; </a:t>
            </a:r>
            <a:r>
              <a:rPr lang="en-AU" sz="2800" noProof="0" dirty="0">
                <a:solidFill>
                  <a:srgbClr val="000000"/>
                </a:solidFill>
                <a:latin typeface="Comic Sans MS"/>
              </a:rPr>
              <a:t>​</a:t>
            </a:r>
            <a:r>
              <a:rPr lang="en-AU" sz="2800" b="1" noProof="0" dirty="0">
                <a:solidFill>
                  <a:srgbClr val="000000"/>
                </a:solidFill>
                <a:latin typeface="Comic Sans MS"/>
              </a:rPr>
              <a:t>through Jesus Christ our Lord. </a:t>
            </a:r>
            <a:r>
              <a:rPr lang="en-AU" sz="2800" noProof="0" dirty="0">
                <a:solidFill>
                  <a:srgbClr val="000000"/>
                </a:solidFill>
                <a:latin typeface="Comic Sans MS"/>
              </a:rPr>
              <a:t>​</a:t>
            </a:r>
          </a:p>
          <a:p>
            <a:pPr fontAlgn="base">
              <a:lnSpc>
                <a:spcPct val="150000"/>
              </a:lnSpc>
            </a:pPr>
            <a:r>
              <a:rPr lang="en-AU" sz="2800" b="1" noProof="0" dirty="0">
                <a:solidFill>
                  <a:srgbClr val="000000"/>
                </a:solidFill>
                <a:latin typeface="Comic Sans MS"/>
              </a:rPr>
              <a:t>Amen.</a:t>
            </a:r>
            <a:r>
              <a:rPr lang="en-AU" sz="2800" noProof="0" dirty="0">
                <a:solidFill>
                  <a:srgbClr val="000000"/>
                </a:solidFill>
                <a:latin typeface="Comic Sans MS"/>
              </a:rPr>
              <a:t>​</a:t>
            </a:r>
            <a:endParaRPr lang="en-AU" sz="2800" b="0" i="0" noProof="0" dirty="0">
              <a:solidFill>
                <a:srgbClr val="000000"/>
              </a:solidFill>
              <a:effectLst/>
              <a:latin typeface="Comic Sans MS"/>
            </a:endParaRPr>
          </a:p>
        </p:txBody>
      </p:sp>
    </p:spTree>
    <p:extLst>
      <p:ext uri="{BB962C8B-B14F-4D97-AF65-F5344CB8AC3E}">
        <p14:creationId xmlns:p14="http://schemas.microsoft.com/office/powerpoint/2010/main" val="4261842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BC57D59-8F18-4E33-9885-CA1B9A361622}" type="slidenum">
              <a:rPr lang="en-AU" noProof="0" smtClean="0">
                <a:solidFill>
                  <a:prstClr val="black">
                    <a:tint val="75000"/>
                  </a:prstClr>
                </a:solidFill>
              </a:rPr>
              <a:pPr>
                <a:defRPr/>
              </a:pPr>
              <a:t>15</a:t>
            </a:fld>
            <a:endParaRPr lang="en-AU" noProof="0" dirty="0">
              <a:solidFill>
                <a:prstClr val="black">
                  <a:tint val="75000"/>
                </a:prstClr>
              </a:solidFill>
            </a:endParaRPr>
          </a:p>
        </p:txBody>
      </p:sp>
      <p:sp>
        <p:nvSpPr>
          <p:cNvPr id="3" name="Rectangle 2"/>
          <p:cNvSpPr/>
          <p:nvPr/>
        </p:nvSpPr>
        <p:spPr>
          <a:xfrm>
            <a:off x="336000" y="407525"/>
            <a:ext cx="11520000" cy="5058116"/>
          </a:xfrm>
          <a:prstGeom prst="rect">
            <a:avLst/>
          </a:prstGeom>
        </p:spPr>
        <p:txBody>
          <a:bodyPr wrap="square" lIns="91440" tIns="45720" rIns="91440" bIns="45720" anchor="t">
            <a:spAutoFit/>
          </a:bodyPr>
          <a:lstStyle/>
          <a:p>
            <a:pPr algn="ctr" fontAlgn="base">
              <a:lnSpc>
                <a:spcPct val="150000"/>
              </a:lnSpc>
            </a:pPr>
            <a:r>
              <a:rPr lang="en-AU" sz="2800" b="1" dirty="0">
                <a:solidFill>
                  <a:srgbClr val="E3960B"/>
                </a:solidFill>
                <a:latin typeface="Comic Sans MS"/>
              </a:rPr>
              <a:t> </a:t>
            </a:r>
            <a:r>
              <a:rPr lang="en-AU" sz="2800" b="1" dirty="0">
                <a:solidFill>
                  <a:srgbClr val="00B050"/>
                </a:solidFill>
                <a:latin typeface="Comic Sans MS"/>
              </a:rPr>
              <a:t>The Priest offers the </a:t>
            </a:r>
            <a:r>
              <a:rPr lang="en-AU" sz="3200" b="1" dirty="0">
                <a:solidFill>
                  <a:srgbClr val="00B050"/>
                </a:solidFill>
                <a:latin typeface="Comic Sans MS"/>
              </a:rPr>
              <a:t>Absolution</a:t>
            </a:r>
            <a:r>
              <a:rPr lang="en-US" sz="2800" b="1" dirty="0">
                <a:solidFill>
                  <a:srgbClr val="00B050"/>
                </a:solidFill>
                <a:latin typeface="Comic Sans MS"/>
              </a:rPr>
              <a:t>​</a:t>
            </a:r>
            <a:endParaRPr lang="en-US" sz="2400" b="1" dirty="0">
              <a:solidFill>
                <a:srgbClr val="00B050"/>
              </a:solidFill>
              <a:latin typeface="Comic Sans MS"/>
            </a:endParaRPr>
          </a:p>
          <a:p>
            <a:pPr algn="ctr" fontAlgn="base">
              <a:lnSpc>
                <a:spcPct val="150000"/>
              </a:lnSpc>
            </a:pPr>
            <a:r>
              <a:rPr lang="en-AU" sz="2000" dirty="0">
                <a:solidFill>
                  <a:srgbClr val="F5801F"/>
                </a:solidFill>
                <a:latin typeface="Comic Sans MS"/>
              </a:rPr>
              <a:t>​</a:t>
            </a:r>
            <a:endParaRPr lang="en-AU" sz="2000" dirty="0">
              <a:solidFill>
                <a:srgbClr val="000000"/>
              </a:solidFill>
              <a:latin typeface="Comic Sans MS"/>
            </a:endParaRPr>
          </a:p>
          <a:p>
            <a:pPr fontAlgn="base">
              <a:lnSpc>
                <a:spcPct val="150000"/>
              </a:lnSpc>
            </a:pPr>
            <a:r>
              <a:rPr lang="en-AU" sz="2800" dirty="0">
                <a:solidFill>
                  <a:srgbClr val="000000"/>
                </a:solidFill>
                <a:latin typeface="Comic Sans MS"/>
              </a:rPr>
              <a:t>Almighty God who has promised forgiveness to all who turn to God in faith; pardon you and set you free from all your sins, strengthen you in all goodness and keep you in eternal life, through Jesus Christ our Lord. ​</a:t>
            </a:r>
            <a:endParaRPr lang="en-AU" sz="2800" dirty="0">
              <a:solidFill>
                <a:srgbClr val="000000"/>
              </a:solidFill>
              <a:latin typeface="Comic Sans MS"/>
              <a:cs typeface="Segoe UI"/>
            </a:endParaRPr>
          </a:p>
          <a:p>
            <a:pPr fontAlgn="base">
              <a:lnSpc>
                <a:spcPct val="150000"/>
              </a:lnSpc>
            </a:pPr>
            <a:r>
              <a:rPr lang="en-AU" sz="2800" b="1" dirty="0">
                <a:solidFill>
                  <a:srgbClr val="000000"/>
                </a:solidFill>
                <a:latin typeface="Comic Sans MS"/>
              </a:rPr>
              <a:t>Amen. </a:t>
            </a:r>
            <a:r>
              <a:rPr lang="en-AU" sz="2800" dirty="0">
                <a:solidFill>
                  <a:srgbClr val="000000"/>
                </a:solidFill>
                <a:latin typeface="Comic Sans MS"/>
              </a:rPr>
              <a:t>​</a:t>
            </a:r>
          </a:p>
          <a:p>
            <a:pPr>
              <a:lnSpc>
                <a:spcPct val="150000"/>
              </a:lnSpc>
            </a:pPr>
            <a:endParaRPr lang="en-AU" sz="2600" noProof="0" dirty="0">
              <a:latin typeface="Comic Sans MS"/>
            </a:endParaRPr>
          </a:p>
        </p:txBody>
      </p:sp>
    </p:spTree>
    <p:extLst>
      <p:ext uri="{BB962C8B-B14F-4D97-AF65-F5344CB8AC3E}">
        <p14:creationId xmlns:p14="http://schemas.microsoft.com/office/powerpoint/2010/main" val="1523252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76501" y="145300"/>
            <a:ext cx="5638998" cy="584775"/>
          </a:xfrm>
          <a:prstGeom prst="rect">
            <a:avLst/>
          </a:prstGeom>
        </p:spPr>
        <p:txBody>
          <a:bodyPr wrap="square" lIns="91440" tIns="45720" rIns="91440" bIns="45720" anchor="t">
            <a:spAutoFit/>
          </a:bodyPr>
          <a:lstStyle/>
          <a:p>
            <a:pPr algn="ctr"/>
            <a:r>
              <a:rPr lang="en-AU" sz="3200" b="1" kern="0" noProof="0" dirty="0">
                <a:solidFill>
                  <a:srgbClr val="00B050"/>
                </a:solidFill>
                <a:latin typeface="Comic Sans MS"/>
              </a:rPr>
              <a:t>Collect</a:t>
            </a:r>
          </a:p>
        </p:txBody>
      </p:sp>
      <p:sp>
        <p:nvSpPr>
          <p:cNvPr id="2" name="Rectangle 1"/>
          <p:cNvSpPr/>
          <p:nvPr/>
        </p:nvSpPr>
        <p:spPr>
          <a:xfrm>
            <a:off x="306532" y="833257"/>
            <a:ext cx="11578936" cy="5837817"/>
          </a:xfrm>
          <a:prstGeom prst="rect">
            <a:avLst/>
          </a:prstGeom>
        </p:spPr>
        <p:txBody>
          <a:bodyPr wrap="square" lIns="91440" tIns="45720" rIns="91440" bIns="45720" anchor="t">
            <a:spAutoFit/>
          </a:bodyPr>
          <a:lstStyle/>
          <a:p>
            <a:pPr>
              <a:lnSpc>
                <a:spcPct val="150000"/>
              </a:lnSpc>
            </a:pPr>
            <a:r>
              <a:rPr lang="en-AU" sz="2800" b="1" noProof="0" dirty="0">
                <a:solidFill>
                  <a:srgbClr val="00B050"/>
                </a:solidFill>
                <a:latin typeface="Comic Sans MS" panose="030F0902030302020204" pitchFamily="66" charset="0"/>
                <a:ea typeface="+mn-lt"/>
                <a:cs typeface="+mn-lt"/>
              </a:rPr>
              <a:t>Leader: </a:t>
            </a:r>
            <a:r>
              <a:rPr lang="en-US" sz="2800" noProof="0" dirty="0">
                <a:latin typeface="Comic Sans MS"/>
              </a:rPr>
              <a:t>Saving and healing God, you have promised</a:t>
            </a:r>
          </a:p>
          <a:p>
            <a:pPr>
              <a:lnSpc>
                <a:spcPct val="150000"/>
              </a:lnSpc>
            </a:pPr>
            <a:r>
              <a:rPr lang="en-US" sz="2800" noProof="0" dirty="0">
                <a:latin typeface="Comic Sans MS"/>
              </a:rPr>
              <a:t>that those who have died with Christ shall live with him:</a:t>
            </a:r>
          </a:p>
          <a:p>
            <a:pPr>
              <a:lnSpc>
                <a:spcPct val="150000"/>
              </a:lnSpc>
            </a:pPr>
            <a:r>
              <a:rPr lang="en-US" sz="2800" noProof="0" dirty="0">
                <a:latin typeface="Comic Sans MS"/>
              </a:rPr>
              <a:t>grant us grace to be continually thankful for all you have done for us, </a:t>
            </a:r>
          </a:p>
          <a:p>
            <a:pPr>
              <a:lnSpc>
                <a:spcPct val="150000"/>
              </a:lnSpc>
            </a:pPr>
            <a:r>
              <a:rPr lang="en-US" sz="2800" noProof="0" dirty="0">
                <a:latin typeface="Comic Sans MS"/>
              </a:rPr>
              <a:t>and in that thankfulness</a:t>
            </a:r>
          </a:p>
          <a:p>
            <a:pPr>
              <a:lnSpc>
                <a:spcPct val="150000"/>
              </a:lnSpc>
            </a:pPr>
            <a:r>
              <a:rPr lang="en-US" sz="2800" noProof="0" dirty="0">
                <a:latin typeface="Comic Sans MS"/>
              </a:rPr>
              <a:t>to be eager to serve and live for others,</a:t>
            </a:r>
          </a:p>
          <a:p>
            <a:pPr>
              <a:lnSpc>
                <a:spcPct val="150000"/>
              </a:lnSpc>
            </a:pPr>
            <a:r>
              <a:rPr lang="en-US" sz="2800" noProof="0" dirty="0">
                <a:latin typeface="Comic Sans MS"/>
              </a:rPr>
              <a:t>so that we and all your children may rejoice in your salvation;</a:t>
            </a:r>
          </a:p>
          <a:p>
            <a:pPr>
              <a:lnSpc>
                <a:spcPct val="150000"/>
              </a:lnSpc>
            </a:pPr>
            <a:r>
              <a:rPr lang="en-US" sz="2800" noProof="0" dirty="0">
                <a:latin typeface="Comic Sans MS"/>
              </a:rPr>
              <a:t>through Jesus Christ our Lord, who lives and reigns with you and the Holy Spirit, one God, now and for ever. </a:t>
            </a:r>
            <a:r>
              <a:rPr lang="en-AU" sz="2800" b="1" noProof="0" dirty="0">
                <a:latin typeface="Comic Sans MS"/>
              </a:rPr>
              <a:t>Amen.</a:t>
            </a:r>
          </a:p>
        </p:txBody>
      </p:sp>
    </p:spTree>
    <p:extLst>
      <p:ext uri="{BB962C8B-B14F-4D97-AF65-F5344CB8AC3E}">
        <p14:creationId xmlns:p14="http://schemas.microsoft.com/office/powerpoint/2010/main" val="2808476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8784" y="1564919"/>
            <a:ext cx="11434622" cy="523220"/>
          </a:xfrm>
          <a:prstGeom prst="rect">
            <a:avLst/>
          </a:prstGeom>
        </p:spPr>
        <p:txBody>
          <a:bodyPr wrap="square" lIns="91440" tIns="45720" rIns="91440" bIns="45720" anchor="t">
            <a:spAutoFit/>
          </a:bodyPr>
          <a:lstStyle/>
          <a:p>
            <a:pPr>
              <a:spcBef>
                <a:spcPts val="450"/>
              </a:spcBef>
              <a:spcAft>
                <a:spcPts val="450"/>
              </a:spcAft>
            </a:pPr>
            <a:r>
              <a:rPr lang="en-AU" sz="2800" b="1" noProof="0" dirty="0">
                <a:solidFill>
                  <a:srgbClr val="00B050"/>
                </a:solidFill>
                <a:latin typeface="Comic Sans MS"/>
                <a:ea typeface="Tahoma"/>
                <a:cs typeface="Tahoma"/>
              </a:rPr>
              <a:t>Reader 1: </a:t>
            </a:r>
            <a:r>
              <a:rPr lang="en-AU" sz="2800" noProof="0" dirty="0">
                <a:latin typeface="Comic Sans MS"/>
                <a:ea typeface="Tahoma"/>
                <a:cs typeface="Tahoma"/>
              </a:rPr>
              <a:t>The 1</a:t>
            </a:r>
            <a:r>
              <a:rPr lang="en-AU" sz="2800" baseline="30000" noProof="0" dirty="0">
                <a:latin typeface="Comic Sans MS"/>
                <a:ea typeface="Tahoma"/>
                <a:cs typeface="Tahoma"/>
              </a:rPr>
              <a:t>st</a:t>
            </a:r>
            <a:r>
              <a:rPr lang="en-AU" sz="2800" noProof="0" dirty="0">
                <a:latin typeface="Comic Sans MS"/>
                <a:ea typeface="Tahoma"/>
                <a:cs typeface="Tahoma"/>
              </a:rPr>
              <a:t> Reading is from Exodus 32.1-14</a:t>
            </a:r>
            <a:endParaRPr lang="en-AU" sz="2800" noProof="0" dirty="0">
              <a:latin typeface="Comic Sans MS" panose="030F0902030302020204" pitchFamily="66" charset="0"/>
            </a:endParaRPr>
          </a:p>
        </p:txBody>
      </p:sp>
      <p:sp>
        <p:nvSpPr>
          <p:cNvPr id="4" name="Rectangle 1">
            <a:extLst>
              <a:ext uri="{FF2B5EF4-FFF2-40B4-BE49-F238E27FC236}">
                <a16:creationId xmlns:a16="http://schemas.microsoft.com/office/drawing/2014/main" id="{546F7BE0-2977-DE9B-A590-C431DA4F55FB}"/>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FEDB41FD-CCC5-D752-1445-A57DE0909C4D}"/>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E5D452C2-2F98-69F2-AB56-79B0CDDF2BFD}"/>
              </a:ext>
            </a:extLst>
          </p:cNvPr>
          <p:cNvSpPr/>
          <p:nvPr/>
        </p:nvSpPr>
        <p:spPr>
          <a:xfrm>
            <a:off x="7487199" y="628104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8" name="TextBox 7">
            <a:extLst>
              <a:ext uri="{FF2B5EF4-FFF2-40B4-BE49-F238E27FC236}">
                <a16:creationId xmlns:a16="http://schemas.microsoft.com/office/drawing/2014/main" id="{10F9BF26-2000-7F97-8DA5-CB72C47F2AC9}"/>
              </a:ext>
            </a:extLst>
          </p:cNvPr>
          <p:cNvSpPr txBox="1"/>
          <p:nvPr/>
        </p:nvSpPr>
        <p:spPr>
          <a:xfrm>
            <a:off x="304113" y="1965579"/>
            <a:ext cx="11700000" cy="4545155"/>
          </a:xfrm>
          <a:prstGeom prst="rect">
            <a:avLst/>
          </a:prstGeom>
          <a:noFill/>
        </p:spPr>
        <p:txBody>
          <a:bodyPr wrap="square">
            <a:spAutoFit/>
          </a:bodyPr>
          <a:lstStyle/>
          <a:p>
            <a:pPr>
              <a:lnSpc>
                <a:spcPct val="150000"/>
              </a:lnSpc>
            </a:pPr>
            <a:r>
              <a:rPr lang="en-US" sz="2800" b="0" i="0" baseline="30000" noProof="0" dirty="0">
                <a:solidFill>
                  <a:srgbClr val="000000"/>
                </a:solidFill>
                <a:effectLst/>
                <a:latin typeface="Comic Sans MS" panose="030F0702030302020204" pitchFamily="66" charset="0"/>
              </a:rPr>
              <a:t>1</a:t>
            </a:r>
            <a:r>
              <a:rPr lang="en-US" sz="2800" b="0" i="0" noProof="0" dirty="0">
                <a:solidFill>
                  <a:srgbClr val="000000"/>
                </a:solidFill>
                <a:effectLst/>
                <a:latin typeface="Comic Sans MS" panose="030F0702030302020204" pitchFamily="66" charset="0"/>
              </a:rPr>
              <a:t> When the people saw that Moses delayed to come down from the mountain, the people gathered around Aaron and said to him, ‘Come, make gods for us, who shall go before us; as for this Moses, the man who brought us up out of the land of Egypt, we do not know what has become of him.’ </a:t>
            </a:r>
            <a:r>
              <a:rPr lang="en-US" sz="2800" b="0" i="0" baseline="30000" noProof="0" dirty="0">
                <a:solidFill>
                  <a:srgbClr val="000000"/>
                </a:solidFill>
                <a:effectLst/>
                <a:latin typeface="Comic Sans MS" panose="030F0702030302020204" pitchFamily="66" charset="0"/>
              </a:rPr>
              <a:t>2</a:t>
            </a:r>
            <a:r>
              <a:rPr lang="en-US" sz="2800" b="0" i="0" noProof="0" dirty="0">
                <a:solidFill>
                  <a:srgbClr val="000000"/>
                </a:solidFill>
                <a:effectLst/>
                <a:latin typeface="Comic Sans MS" panose="030F0702030302020204" pitchFamily="66" charset="0"/>
              </a:rPr>
              <a:t> Aaron said to them, ‘Take off the gold rings that are on the ears of your wives, your sons, and your daughters, and bring them to me.’</a:t>
            </a:r>
            <a:endParaRPr lang="en-AU" sz="2800" b="0" i="0" noProof="0" dirty="0">
              <a:solidFill>
                <a:srgbClr val="000000"/>
              </a:solidFill>
              <a:effectLst/>
              <a:latin typeface="Comic Sans MS" panose="030F0702030302020204" pitchFamily="66" charset="0"/>
            </a:endParaRPr>
          </a:p>
        </p:txBody>
      </p:sp>
      <p:sp>
        <p:nvSpPr>
          <p:cNvPr id="10" name="Title 1">
            <a:extLst>
              <a:ext uri="{FF2B5EF4-FFF2-40B4-BE49-F238E27FC236}">
                <a16:creationId xmlns:a16="http://schemas.microsoft.com/office/drawing/2014/main" id="{06090427-1468-1523-BB18-2A854D31CF02}"/>
              </a:ext>
            </a:extLst>
          </p:cNvPr>
          <p:cNvSpPr txBox="1">
            <a:spLocks/>
          </p:cNvSpPr>
          <p:nvPr/>
        </p:nvSpPr>
        <p:spPr>
          <a:xfrm>
            <a:off x="245871" y="115112"/>
            <a:ext cx="11434878" cy="1255265"/>
          </a:xfrm>
          <a:prstGeom prst="rect">
            <a:avLst/>
          </a:prstGeom>
        </p:spPr>
        <p:txBody>
          <a:bodyPr lIns="91440" tIns="45720" rIns="91440" bIns="45720" anchor="t"/>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tabLst>
                <a:tab pos="1881188" algn="l"/>
              </a:tabLst>
            </a:pPr>
            <a:r>
              <a:rPr lang="en-AU" sz="2800" b="1" noProof="0" dirty="0">
                <a:solidFill>
                  <a:srgbClr val="00B050"/>
                </a:solidFill>
                <a:latin typeface="Comic Sans MS"/>
              </a:rPr>
              <a:t>The 1st reader unmutes </a:t>
            </a:r>
          </a:p>
          <a:p>
            <a:pPr algn="l"/>
            <a:r>
              <a:rPr lang="en-AU" sz="2800" b="1" noProof="0" dirty="0">
                <a:solidFill>
                  <a:srgbClr val="00B050"/>
                </a:solidFill>
                <a:latin typeface="Comic Sans MS"/>
              </a:rPr>
              <a:t>Leader: </a:t>
            </a:r>
            <a:r>
              <a:rPr lang="en-AU" sz="2800" noProof="0" dirty="0">
                <a:latin typeface="Comic Sans MS"/>
              </a:rPr>
              <a:t>I invite the 1st reader to unmute and offer the 1st lesson when ready.</a:t>
            </a:r>
            <a:endParaRPr lang="en-AU" sz="2800" noProof="0" dirty="0"/>
          </a:p>
        </p:txBody>
      </p:sp>
    </p:spTree>
    <p:extLst>
      <p:ext uri="{BB962C8B-B14F-4D97-AF65-F5344CB8AC3E}">
        <p14:creationId xmlns:p14="http://schemas.microsoft.com/office/powerpoint/2010/main" val="2451469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6000"/>
            <a:lum/>
          </a:blip>
          <a:srcRect/>
          <a:stretch>
            <a:fillRect t="-11000" b="-41000"/>
          </a:stretch>
        </a:blipFill>
        <a:effectLst/>
      </p:bgPr>
    </p:bg>
    <p:spTree>
      <p:nvGrpSpPr>
        <p:cNvPr id="1" name="">
          <a:extLst>
            <a:ext uri="{FF2B5EF4-FFF2-40B4-BE49-F238E27FC236}">
              <a16:creationId xmlns:a16="http://schemas.microsoft.com/office/drawing/2014/main" id="{80A7FD1F-2F8D-91B1-09D9-70D30D38A7A7}"/>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71E8F4AA-20E0-1202-C428-D29F552A5458}"/>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46096C5B-37E4-2914-F499-30A6ECFDC977}"/>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2CAC236E-2624-18D4-C2F8-ED09EF07757D}"/>
              </a:ext>
            </a:extLst>
          </p:cNvPr>
          <p:cNvSpPr/>
          <p:nvPr/>
        </p:nvSpPr>
        <p:spPr>
          <a:xfrm>
            <a:off x="7487199" y="628104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9" name="TextBox 8">
            <a:extLst>
              <a:ext uri="{FF2B5EF4-FFF2-40B4-BE49-F238E27FC236}">
                <a16:creationId xmlns:a16="http://schemas.microsoft.com/office/drawing/2014/main" id="{FDF5CDE4-DBD7-D361-DCF0-658F15573F5E}"/>
              </a:ext>
            </a:extLst>
          </p:cNvPr>
          <p:cNvSpPr txBox="1"/>
          <p:nvPr/>
        </p:nvSpPr>
        <p:spPr>
          <a:xfrm>
            <a:off x="246000" y="408044"/>
            <a:ext cx="11700000" cy="5837817"/>
          </a:xfrm>
          <a:prstGeom prst="rect">
            <a:avLst/>
          </a:prstGeom>
          <a:noFill/>
        </p:spPr>
        <p:txBody>
          <a:bodyPr wrap="square">
            <a:spAutoFit/>
          </a:bodyPr>
          <a:lstStyle/>
          <a:p>
            <a:pPr>
              <a:lnSpc>
                <a:spcPct val="150000"/>
              </a:lnSpc>
            </a:pPr>
            <a:r>
              <a:rPr lang="en-US" sz="2800" baseline="30000" dirty="0">
                <a:solidFill>
                  <a:srgbClr val="000000"/>
                </a:solidFill>
                <a:latin typeface="Comic Sans MS" panose="030F0702030302020204" pitchFamily="66" charset="0"/>
              </a:rPr>
              <a:t>3</a:t>
            </a:r>
            <a:r>
              <a:rPr lang="en-US" sz="2800" dirty="0">
                <a:solidFill>
                  <a:srgbClr val="000000"/>
                </a:solidFill>
                <a:latin typeface="Comic Sans MS" panose="030F0702030302020204" pitchFamily="66" charset="0"/>
              </a:rPr>
              <a:t> So all the people took off the gold rings from their ears, and brought them to Aaron. </a:t>
            </a:r>
            <a:r>
              <a:rPr lang="en-US" sz="2800" baseline="30000" dirty="0">
                <a:solidFill>
                  <a:srgbClr val="000000"/>
                </a:solidFill>
                <a:latin typeface="Comic Sans MS" panose="030F0702030302020204" pitchFamily="66" charset="0"/>
              </a:rPr>
              <a:t>4</a:t>
            </a:r>
            <a:r>
              <a:rPr lang="en-US" sz="2800" dirty="0">
                <a:solidFill>
                  <a:srgbClr val="000000"/>
                </a:solidFill>
                <a:latin typeface="Comic Sans MS" panose="030F0702030302020204" pitchFamily="66" charset="0"/>
              </a:rPr>
              <a:t> He took the gold from them, formed it in a </a:t>
            </a:r>
            <a:r>
              <a:rPr lang="en-US" sz="2800" dirty="0" err="1">
                <a:solidFill>
                  <a:srgbClr val="000000"/>
                </a:solidFill>
                <a:latin typeface="Comic Sans MS" panose="030F0702030302020204" pitchFamily="66" charset="0"/>
              </a:rPr>
              <a:t>mould</a:t>
            </a:r>
            <a:r>
              <a:rPr lang="en-US" sz="2800" dirty="0">
                <a:solidFill>
                  <a:srgbClr val="000000"/>
                </a:solidFill>
                <a:latin typeface="Comic Sans MS" panose="030F0702030302020204" pitchFamily="66" charset="0"/>
              </a:rPr>
              <a:t>, and cast an image of a calf; and they said, ‘These are your gods, O Israel, who brought you up out of the land of Egypt!’ </a:t>
            </a:r>
          </a:p>
          <a:p>
            <a:pPr>
              <a:lnSpc>
                <a:spcPct val="150000"/>
              </a:lnSpc>
            </a:pPr>
            <a:r>
              <a:rPr lang="en-US" sz="2800" baseline="30000" noProof="0" dirty="0">
                <a:solidFill>
                  <a:srgbClr val="000000"/>
                </a:solidFill>
                <a:latin typeface="Comic Sans MS" panose="030F0702030302020204" pitchFamily="66" charset="0"/>
              </a:rPr>
              <a:t>5</a:t>
            </a:r>
            <a:r>
              <a:rPr lang="en-US" sz="2800" noProof="0" dirty="0">
                <a:solidFill>
                  <a:srgbClr val="000000"/>
                </a:solidFill>
                <a:latin typeface="Comic Sans MS" panose="030F0702030302020204" pitchFamily="66" charset="0"/>
              </a:rPr>
              <a:t> When Aaron saw this, he built an altar before it; and Aaron made proclamation and said, ‘Tomorrow shall be a festival to the Lord .’ </a:t>
            </a:r>
            <a:r>
              <a:rPr lang="en-US" sz="2800" baseline="30000" noProof="0" dirty="0">
                <a:solidFill>
                  <a:srgbClr val="000000"/>
                </a:solidFill>
                <a:latin typeface="Comic Sans MS" panose="030F0702030302020204" pitchFamily="66" charset="0"/>
              </a:rPr>
              <a:t>6</a:t>
            </a:r>
            <a:r>
              <a:rPr lang="en-US" sz="2800" noProof="0" dirty="0">
                <a:solidFill>
                  <a:srgbClr val="000000"/>
                </a:solidFill>
                <a:latin typeface="Comic Sans MS" panose="030F0702030302020204" pitchFamily="66" charset="0"/>
              </a:rPr>
              <a:t> They rose early the next day, and offered burnt-offerings and brought sacrifices of well-being; and the people sat down to eat and drink, and rose up to revel.</a:t>
            </a:r>
            <a:r>
              <a:rPr lang="en-AU" sz="2800" noProof="0" dirty="0">
                <a:solidFill>
                  <a:srgbClr val="000000"/>
                </a:solidFill>
                <a:latin typeface="Comic Sans MS" panose="030F0702030302020204" pitchFamily="66" charset="0"/>
              </a:rPr>
              <a:t> </a:t>
            </a:r>
            <a:endParaRPr lang="en-AU" sz="2800" noProof="0" dirty="0">
              <a:latin typeface="Comic Sans MS" panose="030F0702030302020204" pitchFamily="66" charset="0"/>
            </a:endParaRPr>
          </a:p>
        </p:txBody>
      </p:sp>
    </p:spTree>
    <p:extLst>
      <p:ext uri="{BB962C8B-B14F-4D97-AF65-F5344CB8AC3E}">
        <p14:creationId xmlns:p14="http://schemas.microsoft.com/office/powerpoint/2010/main" val="1218467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6000"/>
            <a:lum/>
          </a:blip>
          <a:srcRect/>
          <a:stretch>
            <a:fillRect t="-11000" b="-41000"/>
          </a:stretch>
        </a:blipFill>
        <a:effectLst/>
      </p:bgPr>
    </p:bg>
    <p:spTree>
      <p:nvGrpSpPr>
        <p:cNvPr id="1" name="">
          <a:extLst>
            <a:ext uri="{FF2B5EF4-FFF2-40B4-BE49-F238E27FC236}">
              <a16:creationId xmlns:a16="http://schemas.microsoft.com/office/drawing/2014/main" id="{78B89656-B9B2-20E4-7951-ACCE8010D2AA}"/>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156EA902-A47E-F603-EA02-53457629BC7C}"/>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7A0E1E40-70A7-F92C-6EA3-F1CAD48A9E13}"/>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89BF7583-3FA2-5655-8E9E-D8F3D6CA329C}"/>
              </a:ext>
            </a:extLst>
          </p:cNvPr>
          <p:cNvSpPr/>
          <p:nvPr/>
        </p:nvSpPr>
        <p:spPr>
          <a:xfrm>
            <a:off x="7487199" y="628104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5" name="TextBox 4">
            <a:extLst>
              <a:ext uri="{FF2B5EF4-FFF2-40B4-BE49-F238E27FC236}">
                <a16:creationId xmlns:a16="http://schemas.microsoft.com/office/drawing/2014/main" id="{C81CB8CF-1275-68AD-A936-4EB710639104}"/>
              </a:ext>
            </a:extLst>
          </p:cNvPr>
          <p:cNvSpPr txBox="1"/>
          <p:nvPr/>
        </p:nvSpPr>
        <p:spPr>
          <a:xfrm>
            <a:off x="246000" y="413572"/>
            <a:ext cx="11700000" cy="5837817"/>
          </a:xfrm>
          <a:prstGeom prst="rect">
            <a:avLst/>
          </a:prstGeom>
          <a:noFill/>
        </p:spPr>
        <p:txBody>
          <a:bodyPr wrap="square">
            <a:spAutoFit/>
          </a:bodyPr>
          <a:lstStyle/>
          <a:p>
            <a:pPr>
              <a:lnSpc>
                <a:spcPct val="150000"/>
              </a:lnSpc>
            </a:pPr>
            <a:r>
              <a:rPr lang="en-US" sz="2800" baseline="30000" noProof="0" dirty="0">
                <a:solidFill>
                  <a:srgbClr val="000000"/>
                </a:solidFill>
                <a:latin typeface="Comic Sans MS" panose="030F0702030302020204" pitchFamily="66" charset="0"/>
              </a:rPr>
              <a:t> 7 </a:t>
            </a:r>
            <a:r>
              <a:rPr lang="en-US" sz="2800" noProof="0" dirty="0">
                <a:solidFill>
                  <a:srgbClr val="000000"/>
                </a:solidFill>
                <a:latin typeface="Comic Sans MS" panose="030F0702030302020204" pitchFamily="66" charset="0"/>
              </a:rPr>
              <a:t>The Lord said to Moses, ‘Go down at once! Your people, whom you brought up out of the land of Egypt, have acted perversely; </a:t>
            </a:r>
            <a:r>
              <a:rPr lang="en-US" sz="2800" baseline="30000" noProof="0" dirty="0">
                <a:solidFill>
                  <a:srgbClr val="000000"/>
                </a:solidFill>
                <a:latin typeface="Comic Sans MS" panose="030F0702030302020204" pitchFamily="66" charset="0"/>
              </a:rPr>
              <a:t>8</a:t>
            </a:r>
            <a:r>
              <a:rPr lang="en-US" sz="2800" noProof="0" dirty="0">
                <a:solidFill>
                  <a:srgbClr val="000000"/>
                </a:solidFill>
                <a:latin typeface="Comic Sans MS" panose="030F0702030302020204" pitchFamily="66" charset="0"/>
              </a:rPr>
              <a:t> they have been quick to turn aside from the way that I commanded them; they have cast for themselves an image of a calf, and have worshipped it and sacrificed to it, and said, “These are your gods, O Israel, who brought you up out of the land of Egypt!” ’ </a:t>
            </a:r>
            <a:r>
              <a:rPr lang="en-US" sz="2800" baseline="30000" noProof="0" dirty="0">
                <a:solidFill>
                  <a:srgbClr val="000000"/>
                </a:solidFill>
                <a:latin typeface="Comic Sans MS" panose="030F0702030302020204" pitchFamily="66" charset="0"/>
              </a:rPr>
              <a:t>9</a:t>
            </a:r>
            <a:r>
              <a:rPr lang="en-US" sz="2800" noProof="0" dirty="0">
                <a:solidFill>
                  <a:srgbClr val="000000"/>
                </a:solidFill>
                <a:latin typeface="Comic Sans MS" panose="030F0702030302020204" pitchFamily="66" charset="0"/>
              </a:rPr>
              <a:t> The Lord said to Moses, ‘I have seen this people, how stiff-necked they are.   </a:t>
            </a:r>
            <a:r>
              <a:rPr lang="en-US" sz="2800" baseline="30000" noProof="0" dirty="0">
                <a:solidFill>
                  <a:srgbClr val="000000"/>
                </a:solidFill>
                <a:latin typeface="Comic Sans MS" panose="030F0702030302020204" pitchFamily="66" charset="0"/>
              </a:rPr>
              <a:t>10</a:t>
            </a:r>
            <a:r>
              <a:rPr lang="en-US" sz="2800" noProof="0" dirty="0">
                <a:solidFill>
                  <a:srgbClr val="000000"/>
                </a:solidFill>
                <a:latin typeface="Comic Sans MS" panose="030F0702030302020204" pitchFamily="66" charset="0"/>
              </a:rPr>
              <a:t> Now let me alone, so that my wrath may burn hot against them and I may consume them; and of you I will make a great nation.’</a:t>
            </a:r>
            <a:endParaRPr lang="en-AU" sz="2800" noProof="0" dirty="0">
              <a:latin typeface="Comic Sans MS" panose="030F0702030302020204" pitchFamily="66" charset="0"/>
            </a:endParaRPr>
          </a:p>
        </p:txBody>
      </p:sp>
    </p:spTree>
    <p:extLst>
      <p:ext uri="{BB962C8B-B14F-4D97-AF65-F5344CB8AC3E}">
        <p14:creationId xmlns:p14="http://schemas.microsoft.com/office/powerpoint/2010/main" val="4138576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6000"/>
            <a:lum/>
          </a:blip>
          <a:srcRect/>
          <a:stretch>
            <a:fillRect t="-11000" b="-41000"/>
          </a:stretch>
        </a:blipFill>
        <a:effectLst/>
      </p:bgPr>
    </p:bg>
    <p:spTree>
      <p:nvGrpSpPr>
        <p:cNvPr id="1" name="">
          <a:extLst>
            <a:ext uri="{FF2B5EF4-FFF2-40B4-BE49-F238E27FC236}">
              <a16:creationId xmlns:a16="http://schemas.microsoft.com/office/drawing/2014/main" id="{3358A285-536A-6BF7-B3D2-0E6473430CBD}"/>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0A676741-892C-F5CF-4350-1072E4A65B35}"/>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AD8CDA32-619A-E077-DB74-3D2BA3299B15}"/>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88D4EF7D-DAD1-52DD-52FD-0549EAB5AF7E}"/>
              </a:ext>
            </a:extLst>
          </p:cNvPr>
          <p:cNvSpPr/>
          <p:nvPr/>
        </p:nvSpPr>
        <p:spPr>
          <a:xfrm>
            <a:off x="7487199" y="628104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5" name="TextBox 4">
            <a:extLst>
              <a:ext uri="{FF2B5EF4-FFF2-40B4-BE49-F238E27FC236}">
                <a16:creationId xmlns:a16="http://schemas.microsoft.com/office/drawing/2014/main" id="{F4D54536-0DB4-A1D5-F1A9-DE87628C7EAF}"/>
              </a:ext>
            </a:extLst>
          </p:cNvPr>
          <p:cNvSpPr txBox="1"/>
          <p:nvPr/>
        </p:nvSpPr>
        <p:spPr>
          <a:xfrm>
            <a:off x="246000" y="413572"/>
            <a:ext cx="11700000" cy="4545155"/>
          </a:xfrm>
          <a:prstGeom prst="rect">
            <a:avLst/>
          </a:prstGeom>
          <a:noFill/>
        </p:spPr>
        <p:txBody>
          <a:bodyPr wrap="square">
            <a:spAutoFit/>
          </a:bodyPr>
          <a:lstStyle/>
          <a:p>
            <a:pPr>
              <a:lnSpc>
                <a:spcPct val="150000"/>
              </a:lnSpc>
            </a:pPr>
            <a:r>
              <a:rPr lang="en-US" sz="2800" noProof="0" dirty="0">
                <a:solidFill>
                  <a:srgbClr val="000000"/>
                </a:solidFill>
                <a:latin typeface="Comic Sans MS" panose="030F0702030302020204" pitchFamily="66" charset="0"/>
              </a:rPr>
              <a:t> </a:t>
            </a:r>
            <a:r>
              <a:rPr lang="en-US" sz="2800" baseline="30000" noProof="0" dirty="0">
                <a:solidFill>
                  <a:srgbClr val="000000"/>
                </a:solidFill>
                <a:latin typeface="Comic Sans MS" panose="030F0702030302020204" pitchFamily="66" charset="0"/>
              </a:rPr>
              <a:t>11</a:t>
            </a:r>
            <a:r>
              <a:rPr lang="en-US" sz="2800" noProof="0" dirty="0">
                <a:solidFill>
                  <a:srgbClr val="000000"/>
                </a:solidFill>
                <a:latin typeface="Comic Sans MS" panose="030F0702030302020204" pitchFamily="66" charset="0"/>
              </a:rPr>
              <a:t> But Moses implored the Lord his God, and said, ‘O Lord , why does your wrath burn hot against your people, whom you brought out of the land of Egypt with great power and with a mighty hand? </a:t>
            </a:r>
            <a:r>
              <a:rPr lang="en-US" sz="2800" baseline="30000" noProof="0" dirty="0">
                <a:solidFill>
                  <a:srgbClr val="000000"/>
                </a:solidFill>
                <a:latin typeface="Comic Sans MS" panose="030F0702030302020204" pitchFamily="66" charset="0"/>
              </a:rPr>
              <a:t>12</a:t>
            </a:r>
            <a:r>
              <a:rPr lang="en-US" sz="2800" noProof="0" dirty="0">
                <a:solidFill>
                  <a:srgbClr val="000000"/>
                </a:solidFill>
                <a:latin typeface="Comic Sans MS" panose="030F0702030302020204" pitchFamily="66" charset="0"/>
              </a:rPr>
              <a:t> Why should the Egyptians say, “It was with evil intent that he brought them out to kill them in the mountains, and to consume them from the face of the earth”? Turn from your fierce wrath; change your mind and do not bring disaster on your people. </a:t>
            </a:r>
            <a:endParaRPr lang="en-AU" sz="2800" noProof="0" dirty="0">
              <a:latin typeface="Comic Sans MS" panose="030F0702030302020204" pitchFamily="66" charset="0"/>
            </a:endParaRPr>
          </a:p>
        </p:txBody>
      </p:sp>
    </p:spTree>
    <p:extLst>
      <p:ext uri="{BB962C8B-B14F-4D97-AF65-F5344CB8AC3E}">
        <p14:creationId xmlns:p14="http://schemas.microsoft.com/office/powerpoint/2010/main" val="1716024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FF4D4-700D-7E91-EB35-48BC86F343F0}"/>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FFEA95FD-F365-B75C-1E84-2E83227FDD4C}"/>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6BAF6190-29B3-5F2A-15A3-9083AC03029E}"/>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5" name="TextBox 4">
            <a:extLst>
              <a:ext uri="{FF2B5EF4-FFF2-40B4-BE49-F238E27FC236}">
                <a16:creationId xmlns:a16="http://schemas.microsoft.com/office/drawing/2014/main" id="{A14B24D3-1BB6-C2CD-22E6-AC6D428A8910}"/>
              </a:ext>
            </a:extLst>
          </p:cNvPr>
          <p:cNvSpPr txBox="1"/>
          <p:nvPr/>
        </p:nvSpPr>
        <p:spPr>
          <a:xfrm>
            <a:off x="2073467" y="5915533"/>
            <a:ext cx="8045066" cy="523220"/>
          </a:xfrm>
          <a:prstGeom prst="rect">
            <a:avLst/>
          </a:prstGeom>
          <a:noFill/>
        </p:spPr>
        <p:txBody>
          <a:bodyPr wrap="square">
            <a:spAutoFit/>
          </a:bodyPr>
          <a:lstStyle/>
          <a:p>
            <a:pPr algn="ctr"/>
            <a:r>
              <a:rPr lang="en-AU" sz="2800" noProof="0" dirty="0">
                <a:latin typeface="Comic Sans MS"/>
                <a:cs typeface="Segoe UI"/>
              </a:rPr>
              <a:t>For the word of the Lord. </a:t>
            </a:r>
            <a:r>
              <a:rPr lang="en-AU" sz="2800" b="1" noProof="0" dirty="0">
                <a:latin typeface="Comic Sans MS"/>
                <a:cs typeface="Segoe UI"/>
              </a:rPr>
              <a:t>Thanks be to God.</a:t>
            </a:r>
            <a:r>
              <a:rPr lang="en-AU" sz="2800" noProof="0" dirty="0">
                <a:latin typeface="Comic Sans MS"/>
                <a:cs typeface="Segoe UI"/>
              </a:rPr>
              <a:t>​</a:t>
            </a:r>
          </a:p>
        </p:txBody>
      </p:sp>
      <p:sp>
        <p:nvSpPr>
          <p:cNvPr id="3" name="TextBox 2">
            <a:extLst>
              <a:ext uri="{FF2B5EF4-FFF2-40B4-BE49-F238E27FC236}">
                <a16:creationId xmlns:a16="http://schemas.microsoft.com/office/drawing/2014/main" id="{E3A20948-8890-BDFA-2FD7-27B25E5F20BB}"/>
              </a:ext>
            </a:extLst>
          </p:cNvPr>
          <p:cNvSpPr txBox="1"/>
          <p:nvPr/>
        </p:nvSpPr>
        <p:spPr>
          <a:xfrm>
            <a:off x="246000" y="413572"/>
            <a:ext cx="11700000" cy="4545155"/>
          </a:xfrm>
          <a:prstGeom prst="rect">
            <a:avLst/>
          </a:prstGeom>
          <a:noFill/>
        </p:spPr>
        <p:txBody>
          <a:bodyPr wrap="square">
            <a:spAutoFit/>
          </a:bodyPr>
          <a:lstStyle/>
          <a:p>
            <a:pPr>
              <a:lnSpc>
                <a:spcPct val="150000"/>
              </a:lnSpc>
            </a:pPr>
            <a:r>
              <a:rPr lang="en-US" sz="2800" baseline="30000" noProof="0" dirty="0">
                <a:solidFill>
                  <a:srgbClr val="000000"/>
                </a:solidFill>
                <a:latin typeface="Comic Sans MS" panose="030F0702030302020204" pitchFamily="66" charset="0"/>
              </a:rPr>
              <a:t>13</a:t>
            </a:r>
            <a:r>
              <a:rPr lang="en-US" sz="2800" noProof="0" dirty="0">
                <a:solidFill>
                  <a:srgbClr val="000000"/>
                </a:solidFill>
                <a:latin typeface="Comic Sans MS" panose="030F0702030302020204" pitchFamily="66" charset="0"/>
              </a:rPr>
              <a:t> Remember Abraham, Isaac, and Israel, your servants, how you swore to them by your own self, saying to them, “I will multiply your descendants like the stars of heaven, and all this land that I have promised I will give to your descendants, and they shall inherit it for ever.” ’</a:t>
            </a:r>
          </a:p>
          <a:p>
            <a:pPr>
              <a:lnSpc>
                <a:spcPct val="150000"/>
              </a:lnSpc>
            </a:pPr>
            <a:r>
              <a:rPr lang="en-US" sz="2800" noProof="0" dirty="0">
                <a:solidFill>
                  <a:srgbClr val="000000"/>
                </a:solidFill>
                <a:latin typeface="Comic Sans MS" panose="030F0702030302020204" pitchFamily="66" charset="0"/>
              </a:rPr>
              <a:t> </a:t>
            </a:r>
            <a:r>
              <a:rPr lang="en-US" sz="2800" baseline="30000" noProof="0" dirty="0">
                <a:solidFill>
                  <a:srgbClr val="000000"/>
                </a:solidFill>
                <a:latin typeface="Comic Sans MS" panose="030F0702030302020204" pitchFamily="66" charset="0"/>
              </a:rPr>
              <a:t>14</a:t>
            </a:r>
            <a:r>
              <a:rPr lang="en-US" sz="2800" noProof="0" dirty="0">
                <a:solidFill>
                  <a:srgbClr val="000000"/>
                </a:solidFill>
                <a:latin typeface="Comic Sans MS" panose="030F0702030302020204" pitchFamily="66" charset="0"/>
              </a:rPr>
              <a:t> And the Lord changed his mind about the disaster that he planned to bring on his people.</a:t>
            </a:r>
            <a:endParaRPr lang="en-AU" sz="2800" noProof="0" dirty="0">
              <a:latin typeface="Comic Sans MS" panose="030F0702030302020204" pitchFamily="66" charset="0"/>
            </a:endParaRPr>
          </a:p>
        </p:txBody>
      </p:sp>
    </p:spTree>
    <p:extLst>
      <p:ext uri="{BB962C8B-B14F-4D97-AF65-F5344CB8AC3E}">
        <p14:creationId xmlns:p14="http://schemas.microsoft.com/office/powerpoint/2010/main" val="331192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1340" y="667170"/>
            <a:ext cx="11349319" cy="1313501"/>
          </a:xfrm>
          <a:prstGeom prst="rect">
            <a:avLst/>
          </a:prstGeom>
        </p:spPr>
        <p:txBody>
          <a:bodyPr wrap="square" lIns="91440" tIns="45720" rIns="91440" bIns="45720" anchor="t">
            <a:spAutoFit/>
          </a:bodyPr>
          <a:lstStyle/>
          <a:p>
            <a:pPr algn="ctr">
              <a:lnSpc>
                <a:spcPct val="150000"/>
              </a:lnSpc>
            </a:pPr>
            <a:r>
              <a:rPr lang="en-AU" sz="2800" b="1" noProof="0" dirty="0">
                <a:solidFill>
                  <a:srgbClr val="00B050"/>
                </a:solidFill>
                <a:latin typeface="Comic Sans MS"/>
              </a:rPr>
              <a:t>Leader: </a:t>
            </a:r>
            <a:r>
              <a:rPr lang="en-AU" sz="2800" noProof="0" dirty="0">
                <a:latin typeface="Comic Sans MS"/>
              </a:rPr>
              <a:t>We now say the psalm antiphonally, we will all respond with our cantor as our voice.</a:t>
            </a:r>
          </a:p>
        </p:txBody>
      </p:sp>
      <p:sp>
        <p:nvSpPr>
          <p:cNvPr id="7" name="Rectangle 6"/>
          <p:cNvSpPr/>
          <p:nvPr/>
        </p:nvSpPr>
        <p:spPr>
          <a:xfrm>
            <a:off x="7997142" y="6457890"/>
            <a:ext cx="2035498" cy="400110"/>
          </a:xfrm>
          <a:prstGeom prst="rect">
            <a:avLst/>
          </a:prstGeom>
        </p:spPr>
        <p:txBody>
          <a:bodyPr wrap="square" lIns="91440" tIns="45720" rIns="91440" bIns="45720" anchor="t">
            <a:spAutoFit/>
          </a:bodyPr>
          <a:lstStyle/>
          <a:p>
            <a:endParaRPr lang="en-AU" sz="2000" b="1" noProof="0" dirty="0">
              <a:solidFill>
                <a:srgbClr val="00B050"/>
              </a:solidFill>
              <a:latin typeface="Comic Sans MS"/>
            </a:endParaRPr>
          </a:p>
        </p:txBody>
      </p:sp>
      <p:sp>
        <p:nvSpPr>
          <p:cNvPr id="3" name="TextBox 2">
            <a:extLst>
              <a:ext uri="{FF2B5EF4-FFF2-40B4-BE49-F238E27FC236}">
                <a16:creationId xmlns:a16="http://schemas.microsoft.com/office/drawing/2014/main" id="{F3ABC77F-A785-653E-F132-EC54274C3CC6}"/>
              </a:ext>
            </a:extLst>
          </p:cNvPr>
          <p:cNvSpPr txBox="1"/>
          <p:nvPr/>
        </p:nvSpPr>
        <p:spPr>
          <a:xfrm>
            <a:off x="161925" y="2237578"/>
            <a:ext cx="2571750" cy="1441741"/>
          </a:xfrm>
          <a:prstGeom prst="rect">
            <a:avLst/>
          </a:prstGeom>
          <a:noFill/>
          <a:ln>
            <a:noFill/>
          </a:ln>
        </p:spPr>
        <p:txBody>
          <a:bodyPr wrap="square" lIns="91440" tIns="45720" rIns="91440" bIns="45720" rtlCol="0" anchor="t">
            <a:spAutoFit/>
          </a:bodyPr>
          <a:lstStyle/>
          <a:p>
            <a:pPr algn="ctr">
              <a:lnSpc>
                <a:spcPct val="150000"/>
              </a:lnSpc>
              <a:spcBef>
                <a:spcPts val="450"/>
              </a:spcBef>
              <a:spcAft>
                <a:spcPts val="450"/>
              </a:spcAft>
            </a:pPr>
            <a:r>
              <a:rPr lang="en-AU" sz="2800" b="1" i="0" noProof="0" dirty="0">
                <a:solidFill>
                  <a:srgbClr val="00B050"/>
                </a:solidFill>
                <a:effectLst/>
                <a:latin typeface="Comic Sans MS" panose="030F0702030302020204" pitchFamily="66" charset="0"/>
              </a:rPr>
              <a:t>Psalm </a:t>
            </a:r>
            <a:r>
              <a:rPr lang="en-AU" sz="2800" b="1" dirty="0">
                <a:solidFill>
                  <a:srgbClr val="00B050"/>
                </a:solidFill>
                <a:latin typeface="Comic Sans MS" panose="030F0702030302020204" pitchFamily="66" charset="0"/>
              </a:rPr>
              <a:t>106.</a:t>
            </a:r>
          </a:p>
          <a:p>
            <a:pPr algn="ctr">
              <a:lnSpc>
                <a:spcPct val="150000"/>
              </a:lnSpc>
              <a:spcBef>
                <a:spcPts val="450"/>
              </a:spcBef>
              <a:spcAft>
                <a:spcPts val="450"/>
              </a:spcAft>
            </a:pPr>
            <a:r>
              <a:rPr lang="en-AU" sz="2800" b="1" i="0" noProof="0" dirty="0">
                <a:solidFill>
                  <a:srgbClr val="00B050"/>
                </a:solidFill>
                <a:effectLst/>
                <a:latin typeface="Comic Sans MS" panose="030F0702030302020204" pitchFamily="66" charset="0"/>
              </a:rPr>
              <a:t>1-6, 20-24</a:t>
            </a:r>
          </a:p>
        </p:txBody>
      </p:sp>
      <p:sp>
        <p:nvSpPr>
          <p:cNvPr id="8" name="Rectangle 7">
            <a:extLst>
              <a:ext uri="{FF2B5EF4-FFF2-40B4-BE49-F238E27FC236}">
                <a16:creationId xmlns:a16="http://schemas.microsoft.com/office/drawing/2014/main" id="{87B19673-2E6B-605A-7055-B8044ACCEF8D}"/>
              </a:ext>
            </a:extLst>
          </p:cNvPr>
          <p:cNvSpPr/>
          <p:nvPr/>
        </p:nvSpPr>
        <p:spPr>
          <a:xfrm>
            <a:off x="8146622" y="639288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5" name="TextBox 4">
            <a:extLst>
              <a:ext uri="{FF2B5EF4-FFF2-40B4-BE49-F238E27FC236}">
                <a16:creationId xmlns:a16="http://schemas.microsoft.com/office/drawing/2014/main" id="{B59F7DA9-773D-A942-7493-112A079F066D}"/>
              </a:ext>
            </a:extLst>
          </p:cNvPr>
          <p:cNvSpPr txBox="1"/>
          <p:nvPr/>
        </p:nvSpPr>
        <p:spPr>
          <a:xfrm>
            <a:off x="2733675" y="2237578"/>
            <a:ext cx="9172575" cy="3457678"/>
          </a:xfrm>
          <a:prstGeom prst="rect">
            <a:avLst/>
          </a:prstGeom>
          <a:noFill/>
        </p:spPr>
        <p:txBody>
          <a:bodyPr wrap="square">
            <a:spAutoFit/>
          </a:bodyPr>
          <a:lstStyle/>
          <a:p>
            <a:pPr algn="l">
              <a:lnSpc>
                <a:spcPct val="150000"/>
              </a:lnSpc>
              <a:spcBef>
                <a:spcPts val="225"/>
              </a:spcBef>
              <a:spcAft>
                <a:spcPts val="225"/>
              </a:spcAft>
              <a:buNone/>
            </a:pPr>
            <a:r>
              <a:rPr lang="en-US" sz="2800" b="0" i="0" baseline="30000" noProof="0" dirty="0">
                <a:effectLst/>
                <a:latin typeface="Comic Sans MS" panose="030F0702030302020204" pitchFamily="66" charset="0"/>
              </a:rPr>
              <a:t>1</a:t>
            </a:r>
            <a:r>
              <a:rPr lang="en-US" sz="2800" b="0" i="0" noProof="0" dirty="0">
                <a:effectLst/>
                <a:latin typeface="Comic Sans MS" panose="030F0702030302020204" pitchFamily="66" charset="0"/>
              </a:rPr>
              <a:t> Praise the Lord;</a:t>
            </a:r>
          </a:p>
          <a:p>
            <a:pPr algn="l">
              <a:lnSpc>
                <a:spcPct val="150000"/>
              </a:lnSpc>
              <a:spcBef>
                <a:spcPts val="225"/>
              </a:spcBef>
              <a:spcAft>
                <a:spcPts val="225"/>
              </a:spcAft>
              <a:buNone/>
            </a:pPr>
            <a:r>
              <a:rPr lang="en-US" sz="2800" b="0" i="0" noProof="0" dirty="0">
                <a:effectLst/>
                <a:latin typeface="Comic Sans MS" panose="030F0702030302020204" pitchFamily="66" charset="0"/>
              </a:rPr>
              <a:t>O give thanks to the Lord, for he is good:</a:t>
            </a:r>
          </a:p>
          <a:p>
            <a:pPr algn="l">
              <a:lnSpc>
                <a:spcPct val="150000"/>
              </a:lnSpc>
              <a:spcBef>
                <a:spcPts val="225"/>
              </a:spcBef>
              <a:spcAft>
                <a:spcPts val="225"/>
              </a:spcAft>
              <a:buNone/>
            </a:pPr>
            <a:r>
              <a:rPr lang="en-US" sz="2800" b="0" i="0" noProof="0" dirty="0">
                <a:effectLst/>
                <a:latin typeface="Comic Sans MS" panose="030F0702030302020204" pitchFamily="66" charset="0"/>
              </a:rPr>
              <a:t>and his mercy endures for ever.</a:t>
            </a:r>
          </a:p>
          <a:p>
            <a:pPr algn="l">
              <a:lnSpc>
                <a:spcPct val="150000"/>
              </a:lnSpc>
              <a:spcBef>
                <a:spcPts val="225"/>
              </a:spcBef>
              <a:spcAft>
                <a:spcPts val="225"/>
              </a:spcAft>
              <a:buNone/>
            </a:pPr>
            <a:r>
              <a:rPr lang="en-US" sz="2800" b="1" i="0" baseline="30000" noProof="0" dirty="0">
                <a:effectLst/>
                <a:latin typeface="Comic Sans MS" panose="030F0702030302020204" pitchFamily="66" charset="0"/>
              </a:rPr>
              <a:t>2</a:t>
            </a:r>
            <a:r>
              <a:rPr lang="en-US" sz="2800" b="1" i="0" noProof="0" dirty="0">
                <a:effectLst/>
                <a:latin typeface="Comic Sans MS" panose="030F0702030302020204" pitchFamily="66" charset="0"/>
              </a:rPr>
              <a:t> Who can express the mighty acts of the Lord:</a:t>
            </a:r>
          </a:p>
          <a:p>
            <a:pPr algn="l">
              <a:lnSpc>
                <a:spcPct val="150000"/>
              </a:lnSpc>
              <a:spcBef>
                <a:spcPts val="225"/>
              </a:spcBef>
              <a:spcAft>
                <a:spcPts val="225"/>
              </a:spcAft>
              <a:buNone/>
            </a:pPr>
            <a:r>
              <a:rPr lang="en-US" sz="2800" b="1" i="0" noProof="0" dirty="0">
                <a:effectLst/>
                <a:latin typeface="Comic Sans MS" panose="030F0702030302020204" pitchFamily="66" charset="0"/>
              </a:rPr>
              <a:t>or fully voice his praise?</a:t>
            </a:r>
            <a:endParaRPr lang="en-AU" sz="2800" b="1" i="0" noProof="0" dirty="0">
              <a:effectLst/>
              <a:latin typeface="Comic Sans MS" panose="030F0702030302020204" pitchFamily="66" charset="0"/>
            </a:endParaRPr>
          </a:p>
        </p:txBody>
      </p:sp>
      <p:sp>
        <p:nvSpPr>
          <p:cNvPr id="6" name="TextBox 5">
            <a:extLst>
              <a:ext uri="{FF2B5EF4-FFF2-40B4-BE49-F238E27FC236}">
                <a16:creationId xmlns:a16="http://schemas.microsoft.com/office/drawing/2014/main" id="{795BC03B-0B25-C6AA-9ECF-8293340F11FB}"/>
              </a:ext>
            </a:extLst>
          </p:cNvPr>
          <p:cNvSpPr txBox="1"/>
          <p:nvPr/>
        </p:nvSpPr>
        <p:spPr>
          <a:xfrm>
            <a:off x="0" y="0"/>
            <a:ext cx="6096000" cy="667170"/>
          </a:xfrm>
          <a:prstGeom prst="rect">
            <a:avLst/>
          </a:prstGeom>
          <a:noFill/>
        </p:spPr>
        <p:txBody>
          <a:bodyPr wrap="square">
            <a:spAutoFit/>
          </a:bodyPr>
          <a:lstStyle/>
          <a:p>
            <a:pPr>
              <a:lnSpc>
                <a:spcPct val="150000"/>
              </a:lnSpc>
            </a:pPr>
            <a:r>
              <a:rPr lang="en-AU" sz="2800" b="1" noProof="0" dirty="0">
                <a:solidFill>
                  <a:srgbClr val="04A436"/>
                </a:solidFill>
                <a:latin typeface="Comic Sans MS"/>
              </a:rPr>
              <a:t>The Leader will lead the Psalm</a:t>
            </a:r>
          </a:p>
        </p:txBody>
      </p:sp>
    </p:spTree>
    <p:extLst>
      <p:ext uri="{BB962C8B-B14F-4D97-AF65-F5344CB8AC3E}">
        <p14:creationId xmlns:p14="http://schemas.microsoft.com/office/powerpoint/2010/main" val="1160263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4628F-EAB7-3B8D-6ACE-BCE2FB6F0DB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1E8F10D-9D01-C954-BEF9-9166DAC00881}"/>
              </a:ext>
            </a:extLst>
          </p:cNvPr>
          <p:cNvSpPr/>
          <p:nvPr/>
        </p:nvSpPr>
        <p:spPr>
          <a:xfrm>
            <a:off x="7997142" y="6457890"/>
            <a:ext cx="2035498" cy="400110"/>
          </a:xfrm>
          <a:prstGeom prst="rect">
            <a:avLst/>
          </a:prstGeom>
        </p:spPr>
        <p:txBody>
          <a:bodyPr wrap="square" lIns="91440" tIns="45720" rIns="91440" bIns="45720" anchor="t">
            <a:spAutoFit/>
          </a:bodyPr>
          <a:lstStyle/>
          <a:p>
            <a:endParaRPr lang="en-AU" sz="2000" b="1" noProof="0" dirty="0">
              <a:solidFill>
                <a:srgbClr val="E3960B"/>
              </a:solidFill>
              <a:latin typeface="Comic Sans MS"/>
            </a:endParaRPr>
          </a:p>
        </p:txBody>
      </p:sp>
      <p:sp>
        <p:nvSpPr>
          <p:cNvPr id="3" name="TextBox 2">
            <a:extLst>
              <a:ext uri="{FF2B5EF4-FFF2-40B4-BE49-F238E27FC236}">
                <a16:creationId xmlns:a16="http://schemas.microsoft.com/office/drawing/2014/main" id="{406C6B73-1667-2EE2-E4B8-34BA15B05F48}"/>
              </a:ext>
            </a:extLst>
          </p:cNvPr>
          <p:cNvSpPr txBox="1"/>
          <p:nvPr/>
        </p:nvSpPr>
        <p:spPr>
          <a:xfrm>
            <a:off x="1597573" y="668949"/>
            <a:ext cx="8996853" cy="5550558"/>
          </a:xfrm>
          <a:prstGeom prst="rect">
            <a:avLst/>
          </a:prstGeom>
          <a:noFill/>
        </p:spPr>
        <p:txBody>
          <a:bodyPr wrap="square">
            <a:spAutoFit/>
          </a:bodyPr>
          <a:lstStyle/>
          <a:p>
            <a:pPr>
              <a:lnSpc>
                <a:spcPct val="150000"/>
              </a:lnSpc>
              <a:spcBef>
                <a:spcPts val="225"/>
              </a:spcBef>
              <a:spcAft>
                <a:spcPts val="225"/>
              </a:spcAft>
            </a:pPr>
            <a:r>
              <a:rPr lang="en-US" sz="2800" baseline="30000" noProof="0" dirty="0">
                <a:latin typeface="Comic Sans MS" panose="030F0702030302020204" pitchFamily="66" charset="0"/>
              </a:rPr>
              <a:t>3</a:t>
            </a:r>
            <a:r>
              <a:rPr lang="en-US" sz="2800" noProof="0" dirty="0">
                <a:latin typeface="Comic Sans MS" panose="030F0702030302020204" pitchFamily="66" charset="0"/>
              </a:rPr>
              <a:t> Blessed are those who act according to justice:</a:t>
            </a:r>
          </a:p>
          <a:p>
            <a:pPr>
              <a:lnSpc>
                <a:spcPct val="150000"/>
              </a:lnSpc>
              <a:spcBef>
                <a:spcPts val="225"/>
              </a:spcBef>
              <a:spcAft>
                <a:spcPts val="225"/>
              </a:spcAft>
            </a:pPr>
            <a:r>
              <a:rPr lang="en-US" sz="2800" noProof="0" dirty="0">
                <a:latin typeface="Comic Sans MS" panose="030F0702030302020204" pitchFamily="66" charset="0"/>
              </a:rPr>
              <a:t>who at all times do the right.</a:t>
            </a:r>
          </a:p>
          <a:p>
            <a:pPr>
              <a:lnSpc>
                <a:spcPct val="150000"/>
              </a:lnSpc>
              <a:spcBef>
                <a:spcPts val="225"/>
              </a:spcBef>
              <a:spcAft>
                <a:spcPts val="225"/>
              </a:spcAft>
            </a:pPr>
            <a:r>
              <a:rPr lang="en-US" sz="2800" b="1" baseline="30000" noProof="0" dirty="0">
                <a:latin typeface="Comic Sans MS" panose="030F0702030302020204" pitchFamily="66" charset="0"/>
              </a:rPr>
              <a:t>4</a:t>
            </a:r>
            <a:r>
              <a:rPr lang="en-US" sz="2800" b="1" noProof="0" dirty="0">
                <a:latin typeface="Comic Sans MS" panose="030F0702030302020204" pitchFamily="66" charset="0"/>
              </a:rPr>
              <a:t> Remember me, O Lord,</a:t>
            </a:r>
          </a:p>
          <a:p>
            <a:pPr>
              <a:lnSpc>
                <a:spcPct val="150000"/>
              </a:lnSpc>
              <a:spcBef>
                <a:spcPts val="225"/>
              </a:spcBef>
              <a:spcAft>
                <a:spcPts val="225"/>
              </a:spcAft>
            </a:pPr>
            <a:r>
              <a:rPr lang="en-US" sz="2800" b="1" noProof="0" dirty="0">
                <a:latin typeface="Comic Sans MS" panose="030F0702030302020204" pitchFamily="66" charset="0"/>
              </a:rPr>
              <a:t>when you visit your people with your </a:t>
            </a:r>
            <a:r>
              <a:rPr lang="en-US" sz="2800" b="1" noProof="0" dirty="0" err="1">
                <a:latin typeface="Comic Sans MS" panose="030F0702030302020204" pitchFamily="66" charset="0"/>
              </a:rPr>
              <a:t>favour</a:t>
            </a:r>
            <a:r>
              <a:rPr lang="en-US" sz="2800" b="1" noProof="0" dirty="0">
                <a:latin typeface="Comic Sans MS" panose="030F0702030302020204" pitchFamily="66" charset="0"/>
              </a:rPr>
              <a:t>:</a:t>
            </a:r>
          </a:p>
          <a:p>
            <a:pPr>
              <a:lnSpc>
                <a:spcPct val="150000"/>
              </a:lnSpc>
              <a:spcBef>
                <a:spcPts val="225"/>
              </a:spcBef>
              <a:spcAft>
                <a:spcPts val="225"/>
              </a:spcAft>
            </a:pPr>
            <a:r>
              <a:rPr lang="en-US" sz="2800" b="1" noProof="0" dirty="0">
                <a:latin typeface="Comic Sans MS" panose="030F0702030302020204" pitchFamily="66" charset="0"/>
              </a:rPr>
              <a:t>and come to me also with your salvation,</a:t>
            </a:r>
          </a:p>
          <a:p>
            <a:pPr>
              <a:lnSpc>
                <a:spcPct val="150000"/>
              </a:lnSpc>
              <a:spcBef>
                <a:spcPts val="225"/>
              </a:spcBef>
              <a:spcAft>
                <a:spcPts val="225"/>
              </a:spcAft>
            </a:pPr>
            <a:r>
              <a:rPr lang="en-US" sz="2800" baseline="30000" noProof="0" dirty="0">
                <a:latin typeface="Comic Sans MS" panose="030F0702030302020204" pitchFamily="66" charset="0"/>
              </a:rPr>
              <a:t>5</a:t>
            </a:r>
            <a:r>
              <a:rPr lang="en-US" sz="2800" noProof="0" dirty="0">
                <a:latin typeface="Comic Sans MS" panose="030F0702030302020204" pitchFamily="66" charset="0"/>
              </a:rPr>
              <a:t> That I may see the prosperity of your chosen:</a:t>
            </a:r>
          </a:p>
          <a:p>
            <a:pPr>
              <a:lnSpc>
                <a:spcPct val="150000"/>
              </a:lnSpc>
              <a:spcBef>
                <a:spcPts val="225"/>
              </a:spcBef>
              <a:spcAft>
                <a:spcPts val="225"/>
              </a:spcAft>
            </a:pPr>
            <a:r>
              <a:rPr lang="en-US" sz="2800" noProof="0" dirty="0">
                <a:latin typeface="Comic Sans MS" panose="030F0702030302020204" pitchFamily="66" charset="0"/>
              </a:rPr>
              <a:t>that I may rejoice with the rejoicing of your people,</a:t>
            </a:r>
          </a:p>
          <a:p>
            <a:pPr>
              <a:lnSpc>
                <a:spcPct val="150000"/>
              </a:lnSpc>
              <a:spcBef>
                <a:spcPts val="225"/>
              </a:spcBef>
              <a:spcAft>
                <a:spcPts val="225"/>
              </a:spcAft>
            </a:pPr>
            <a:r>
              <a:rPr lang="en-US" sz="2800" noProof="0" dirty="0">
                <a:latin typeface="Comic Sans MS" panose="030F0702030302020204" pitchFamily="66" charset="0"/>
              </a:rPr>
              <a:t>and exult with those who are your own.</a:t>
            </a:r>
            <a:endParaRPr lang="en-AU" sz="2800" b="1" noProof="0" dirty="0">
              <a:latin typeface="Comic Sans MS" panose="030F0702030302020204" pitchFamily="66" charset="0"/>
            </a:endParaRPr>
          </a:p>
        </p:txBody>
      </p:sp>
      <p:sp>
        <p:nvSpPr>
          <p:cNvPr id="4" name="Rectangle 3">
            <a:extLst>
              <a:ext uri="{FF2B5EF4-FFF2-40B4-BE49-F238E27FC236}">
                <a16:creationId xmlns:a16="http://schemas.microsoft.com/office/drawing/2014/main" id="{A3DFF25F-5FC6-45AD-1552-184A4F3401FA}"/>
              </a:ext>
            </a:extLst>
          </p:cNvPr>
          <p:cNvSpPr/>
          <p:nvPr/>
        </p:nvSpPr>
        <p:spPr>
          <a:xfrm>
            <a:off x="8146622" y="639288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Tree>
    <p:extLst>
      <p:ext uri="{BB962C8B-B14F-4D97-AF65-F5344CB8AC3E}">
        <p14:creationId xmlns:p14="http://schemas.microsoft.com/office/powerpoint/2010/main" val="41359387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404B7-41F4-B1B1-73E8-ED28774186F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294614A-3BD1-C3F9-2231-9D0F0B7CF56B}"/>
              </a:ext>
            </a:extLst>
          </p:cNvPr>
          <p:cNvSpPr/>
          <p:nvPr/>
        </p:nvSpPr>
        <p:spPr>
          <a:xfrm>
            <a:off x="7997142" y="6457890"/>
            <a:ext cx="2035498" cy="400110"/>
          </a:xfrm>
          <a:prstGeom prst="rect">
            <a:avLst/>
          </a:prstGeom>
        </p:spPr>
        <p:txBody>
          <a:bodyPr wrap="square" lIns="91440" tIns="45720" rIns="91440" bIns="45720" anchor="t">
            <a:spAutoFit/>
          </a:bodyPr>
          <a:lstStyle/>
          <a:p>
            <a:endParaRPr lang="en-AU" sz="2000" b="1" noProof="0" dirty="0">
              <a:solidFill>
                <a:srgbClr val="E3960B"/>
              </a:solidFill>
              <a:latin typeface="Comic Sans MS"/>
            </a:endParaRPr>
          </a:p>
        </p:txBody>
      </p:sp>
      <p:sp>
        <p:nvSpPr>
          <p:cNvPr id="3" name="TextBox 2">
            <a:extLst>
              <a:ext uri="{FF2B5EF4-FFF2-40B4-BE49-F238E27FC236}">
                <a16:creationId xmlns:a16="http://schemas.microsoft.com/office/drawing/2014/main" id="{9B1CC66E-BFD9-3DEA-E977-24C117764BD3}"/>
              </a:ext>
            </a:extLst>
          </p:cNvPr>
          <p:cNvSpPr txBox="1"/>
          <p:nvPr/>
        </p:nvSpPr>
        <p:spPr>
          <a:xfrm>
            <a:off x="1597573" y="668949"/>
            <a:ext cx="8996853" cy="4155305"/>
          </a:xfrm>
          <a:prstGeom prst="rect">
            <a:avLst/>
          </a:prstGeom>
          <a:noFill/>
        </p:spPr>
        <p:txBody>
          <a:bodyPr wrap="square">
            <a:spAutoFit/>
          </a:bodyPr>
          <a:lstStyle/>
          <a:p>
            <a:pPr>
              <a:lnSpc>
                <a:spcPct val="150000"/>
              </a:lnSpc>
              <a:spcBef>
                <a:spcPts val="225"/>
              </a:spcBef>
              <a:spcAft>
                <a:spcPts val="225"/>
              </a:spcAft>
            </a:pPr>
            <a:r>
              <a:rPr lang="en-US" sz="2800" b="1" baseline="30000" noProof="0" dirty="0">
                <a:latin typeface="Comic Sans MS" panose="030F0702030302020204" pitchFamily="66" charset="0"/>
              </a:rPr>
              <a:t>6</a:t>
            </a:r>
            <a:r>
              <a:rPr lang="en-US" sz="2800" b="1" noProof="0" dirty="0">
                <a:latin typeface="Comic Sans MS" panose="030F0702030302020204" pitchFamily="66" charset="0"/>
              </a:rPr>
              <a:t> We have sinned like our ancestors:</a:t>
            </a:r>
          </a:p>
          <a:p>
            <a:pPr>
              <a:lnSpc>
                <a:spcPct val="150000"/>
              </a:lnSpc>
              <a:spcBef>
                <a:spcPts val="225"/>
              </a:spcBef>
              <a:spcAft>
                <a:spcPts val="225"/>
              </a:spcAft>
            </a:pPr>
            <a:r>
              <a:rPr lang="en-US" sz="2800" b="1" noProof="0" dirty="0">
                <a:latin typeface="Comic Sans MS" panose="030F0702030302020204" pitchFamily="66" charset="0"/>
              </a:rPr>
              <a:t>we have acted perversely and done wrong.</a:t>
            </a:r>
          </a:p>
          <a:p>
            <a:pPr>
              <a:lnSpc>
                <a:spcPct val="150000"/>
              </a:lnSpc>
              <a:spcBef>
                <a:spcPts val="225"/>
              </a:spcBef>
              <a:spcAft>
                <a:spcPts val="225"/>
              </a:spcAft>
            </a:pPr>
            <a:r>
              <a:rPr lang="en-US" sz="2800" baseline="30000" noProof="0" dirty="0">
                <a:latin typeface="Comic Sans MS" panose="030F0702030302020204" pitchFamily="66" charset="0"/>
              </a:rPr>
              <a:t>20</a:t>
            </a:r>
            <a:r>
              <a:rPr lang="en-US" sz="2800" noProof="0" dirty="0">
                <a:latin typeface="Comic Sans MS" panose="030F0702030302020204" pitchFamily="66" charset="0"/>
              </a:rPr>
              <a:t> At Horeb they made themselves a calf:</a:t>
            </a:r>
          </a:p>
          <a:p>
            <a:pPr>
              <a:lnSpc>
                <a:spcPct val="150000"/>
              </a:lnSpc>
              <a:spcBef>
                <a:spcPts val="225"/>
              </a:spcBef>
              <a:spcAft>
                <a:spcPts val="225"/>
              </a:spcAft>
            </a:pPr>
            <a:r>
              <a:rPr lang="en-US" sz="2800" noProof="0" dirty="0">
                <a:latin typeface="Comic Sans MS" panose="030F0702030302020204" pitchFamily="66" charset="0"/>
              </a:rPr>
              <a:t>and bowed down in worship to an image.</a:t>
            </a:r>
          </a:p>
          <a:p>
            <a:pPr>
              <a:lnSpc>
                <a:spcPct val="150000"/>
              </a:lnSpc>
              <a:spcBef>
                <a:spcPts val="225"/>
              </a:spcBef>
              <a:spcAft>
                <a:spcPts val="225"/>
              </a:spcAft>
            </a:pPr>
            <a:r>
              <a:rPr lang="en-US" sz="2800" b="1" baseline="30000" noProof="0" dirty="0">
                <a:latin typeface="Comic Sans MS" panose="030F0702030302020204" pitchFamily="66" charset="0"/>
              </a:rPr>
              <a:t>21</a:t>
            </a:r>
            <a:r>
              <a:rPr lang="en-US" sz="2800" b="1" noProof="0" dirty="0">
                <a:latin typeface="Comic Sans MS" panose="030F0702030302020204" pitchFamily="66" charset="0"/>
              </a:rPr>
              <a:t> And so they exchanged the glory of God:</a:t>
            </a:r>
          </a:p>
          <a:p>
            <a:pPr>
              <a:lnSpc>
                <a:spcPct val="150000"/>
              </a:lnSpc>
              <a:spcBef>
                <a:spcPts val="225"/>
              </a:spcBef>
              <a:spcAft>
                <a:spcPts val="225"/>
              </a:spcAft>
            </a:pPr>
            <a:r>
              <a:rPr lang="en-US" sz="2800" b="1" noProof="0" dirty="0">
                <a:latin typeface="Comic Sans MS" panose="030F0702030302020204" pitchFamily="66" charset="0"/>
              </a:rPr>
              <a:t>for the likeness of an ox that eats hay.</a:t>
            </a:r>
            <a:endParaRPr lang="en-AU" sz="2800" b="1" noProof="0" dirty="0">
              <a:latin typeface="Comic Sans MS" panose="030F0702030302020204" pitchFamily="66" charset="0"/>
            </a:endParaRPr>
          </a:p>
        </p:txBody>
      </p:sp>
      <p:sp>
        <p:nvSpPr>
          <p:cNvPr id="4" name="Rectangle 3">
            <a:extLst>
              <a:ext uri="{FF2B5EF4-FFF2-40B4-BE49-F238E27FC236}">
                <a16:creationId xmlns:a16="http://schemas.microsoft.com/office/drawing/2014/main" id="{B9E12CBF-5992-4C61-D9D9-1294FEECFD23}"/>
              </a:ext>
            </a:extLst>
          </p:cNvPr>
          <p:cNvSpPr/>
          <p:nvPr/>
        </p:nvSpPr>
        <p:spPr>
          <a:xfrm>
            <a:off x="8146622" y="639288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Tree>
    <p:extLst>
      <p:ext uri="{BB962C8B-B14F-4D97-AF65-F5344CB8AC3E}">
        <p14:creationId xmlns:p14="http://schemas.microsoft.com/office/powerpoint/2010/main" val="2363073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4975B-F236-7E94-CE55-992ED5084AD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C51D7E3-45A8-F5B1-70FD-3FB4C2AFF04B}"/>
              </a:ext>
            </a:extLst>
          </p:cNvPr>
          <p:cNvSpPr/>
          <p:nvPr/>
        </p:nvSpPr>
        <p:spPr>
          <a:xfrm>
            <a:off x="7997142" y="6457890"/>
            <a:ext cx="2035498" cy="400110"/>
          </a:xfrm>
          <a:prstGeom prst="rect">
            <a:avLst/>
          </a:prstGeom>
        </p:spPr>
        <p:txBody>
          <a:bodyPr wrap="square" lIns="91440" tIns="45720" rIns="91440" bIns="45720" anchor="t">
            <a:spAutoFit/>
          </a:bodyPr>
          <a:lstStyle/>
          <a:p>
            <a:endParaRPr lang="en-AU" sz="2000" b="1" noProof="0" dirty="0">
              <a:solidFill>
                <a:srgbClr val="E3960B"/>
              </a:solidFill>
              <a:latin typeface="Comic Sans MS"/>
            </a:endParaRPr>
          </a:p>
        </p:txBody>
      </p:sp>
      <p:sp>
        <p:nvSpPr>
          <p:cNvPr id="3" name="TextBox 2">
            <a:extLst>
              <a:ext uri="{FF2B5EF4-FFF2-40B4-BE49-F238E27FC236}">
                <a16:creationId xmlns:a16="http://schemas.microsoft.com/office/drawing/2014/main" id="{9D96BED9-CAED-3F99-E4A1-57EC97777D02}"/>
              </a:ext>
            </a:extLst>
          </p:cNvPr>
          <p:cNvSpPr txBox="1"/>
          <p:nvPr/>
        </p:nvSpPr>
        <p:spPr>
          <a:xfrm>
            <a:off x="1007586" y="668949"/>
            <a:ext cx="9971037" cy="4852932"/>
          </a:xfrm>
          <a:prstGeom prst="rect">
            <a:avLst/>
          </a:prstGeom>
          <a:noFill/>
        </p:spPr>
        <p:txBody>
          <a:bodyPr wrap="square">
            <a:spAutoFit/>
          </a:bodyPr>
          <a:lstStyle/>
          <a:p>
            <a:pPr>
              <a:lnSpc>
                <a:spcPct val="150000"/>
              </a:lnSpc>
              <a:spcBef>
                <a:spcPts val="225"/>
              </a:spcBef>
              <a:spcAft>
                <a:spcPts val="225"/>
              </a:spcAft>
            </a:pPr>
            <a:r>
              <a:rPr lang="en-US" sz="2800" baseline="30000" noProof="0" dirty="0">
                <a:latin typeface="Comic Sans MS" panose="030F0702030302020204" pitchFamily="66" charset="0"/>
              </a:rPr>
              <a:t>22</a:t>
            </a:r>
            <a:r>
              <a:rPr lang="en-US" sz="2800" noProof="0" dirty="0">
                <a:latin typeface="Comic Sans MS" panose="030F0702030302020204" pitchFamily="66" charset="0"/>
              </a:rPr>
              <a:t> They forgot God who was their </a:t>
            </a:r>
            <a:r>
              <a:rPr lang="en-US" sz="2800" noProof="0" dirty="0" err="1">
                <a:latin typeface="Comic Sans MS" panose="030F0702030302020204" pitchFamily="66" charset="0"/>
              </a:rPr>
              <a:t>saviour</a:t>
            </a:r>
            <a:r>
              <a:rPr lang="en-US" sz="2800" noProof="0" dirty="0">
                <a:latin typeface="Comic Sans MS" panose="030F0702030302020204" pitchFamily="66" charset="0"/>
              </a:rPr>
              <a:t>:</a:t>
            </a:r>
          </a:p>
          <a:p>
            <a:pPr>
              <a:lnSpc>
                <a:spcPct val="150000"/>
              </a:lnSpc>
              <a:spcBef>
                <a:spcPts val="225"/>
              </a:spcBef>
              <a:spcAft>
                <a:spcPts val="225"/>
              </a:spcAft>
            </a:pPr>
            <a:r>
              <a:rPr lang="en-US" sz="2800" noProof="0" dirty="0">
                <a:latin typeface="Comic Sans MS" panose="030F0702030302020204" pitchFamily="66" charset="0"/>
              </a:rPr>
              <a:t>that had done such great things in Egypt,</a:t>
            </a:r>
          </a:p>
          <a:p>
            <a:pPr>
              <a:lnSpc>
                <a:spcPct val="150000"/>
              </a:lnSpc>
              <a:spcBef>
                <a:spcPts val="225"/>
              </a:spcBef>
              <a:spcAft>
                <a:spcPts val="225"/>
              </a:spcAft>
            </a:pPr>
            <a:r>
              <a:rPr lang="en-US" sz="2800" b="1" baseline="30000" noProof="0" dirty="0">
                <a:latin typeface="Comic Sans MS" panose="030F0702030302020204" pitchFamily="66" charset="0"/>
              </a:rPr>
              <a:t>23</a:t>
            </a:r>
            <a:r>
              <a:rPr lang="en-US" sz="2800" b="1" noProof="0" dirty="0">
                <a:latin typeface="Comic Sans MS" panose="030F0702030302020204" pitchFamily="66" charset="0"/>
              </a:rPr>
              <a:t> Who had worked his wonders in the land of Ham:</a:t>
            </a:r>
          </a:p>
          <a:p>
            <a:pPr>
              <a:lnSpc>
                <a:spcPct val="150000"/>
              </a:lnSpc>
              <a:spcBef>
                <a:spcPts val="225"/>
              </a:spcBef>
              <a:spcAft>
                <a:spcPts val="225"/>
              </a:spcAft>
            </a:pPr>
            <a:r>
              <a:rPr lang="en-US" sz="2800" b="1" noProof="0" dirty="0">
                <a:latin typeface="Comic Sans MS" panose="030F0702030302020204" pitchFamily="66" charset="0"/>
              </a:rPr>
              <a:t>and his terrible deeds at the Red Sea.</a:t>
            </a:r>
          </a:p>
          <a:p>
            <a:pPr>
              <a:lnSpc>
                <a:spcPct val="150000"/>
              </a:lnSpc>
              <a:spcBef>
                <a:spcPts val="225"/>
              </a:spcBef>
              <a:spcAft>
                <a:spcPts val="225"/>
              </a:spcAft>
            </a:pPr>
            <a:r>
              <a:rPr lang="en-US" sz="2800" baseline="30000" noProof="0" dirty="0">
                <a:latin typeface="Comic Sans MS" panose="030F0702030302020204" pitchFamily="66" charset="0"/>
              </a:rPr>
              <a:t>24</a:t>
            </a:r>
            <a:r>
              <a:rPr lang="en-US" sz="2800" noProof="0" dirty="0">
                <a:latin typeface="Comic Sans MS" panose="030F0702030302020204" pitchFamily="66" charset="0"/>
              </a:rPr>
              <a:t> Therefore he thought to destroy them:</a:t>
            </a:r>
          </a:p>
          <a:p>
            <a:pPr>
              <a:lnSpc>
                <a:spcPct val="150000"/>
              </a:lnSpc>
              <a:spcBef>
                <a:spcPts val="225"/>
              </a:spcBef>
              <a:spcAft>
                <a:spcPts val="225"/>
              </a:spcAft>
            </a:pPr>
            <a:r>
              <a:rPr lang="en-US" sz="2800" noProof="0" dirty="0">
                <a:latin typeface="Comic Sans MS" panose="030F0702030302020204" pitchFamily="66" charset="0"/>
              </a:rPr>
              <a:t>had not Moses his servant stood before him in the breach,</a:t>
            </a:r>
          </a:p>
          <a:p>
            <a:pPr>
              <a:lnSpc>
                <a:spcPct val="150000"/>
              </a:lnSpc>
              <a:spcBef>
                <a:spcPts val="225"/>
              </a:spcBef>
              <a:spcAft>
                <a:spcPts val="225"/>
              </a:spcAft>
            </a:pPr>
            <a:r>
              <a:rPr lang="en-US" sz="2800" noProof="0" dirty="0">
                <a:latin typeface="Comic Sans MS" panose="030F0702030302020204" pitchFamily="66" charset="0"/>
              </a:rPr>
              <a:t>to turn away his wrath from destroying them.</a:t>
            </a:r>
            <a:endParaRPr lang="en-AU" sz="2800" b="1" noProof="0" dirty="0">
              <a:latin typeface="Comic Sans MS" panose="030F0702030302020204" pitchFamily="66" charset="0"/>
            </a:endParaRPr>
          </a:p>
        </p:txBody>
      </p:sp>
    </p:spTree>
    <p:extLst>
      <p:ext uri="{BB962C8B-B14F-4D97-AF65-F5344CB8AC3E}">
        <p14:creationId xmlns:p14="http://schemas.microsoft.com/office/powerpoint/2010/main" val="28028580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95100F-4EBF-355F-BC28-7BEFD8EFC152}"/>
              </a:ext>
            </a:extLst>
          </p:cNvPr>
          <p:cNvSpPr>
            <a:spLocks noGrp="1"/>
          </p:cNvSpPr>
          <p:nvPr>
            <p:ph type="sldNum" sz="quarter" idx="12"/>
          </p:nvPr>
        </p:nvSpPr>
        <p:spPr/>
        <p:txBody>
          <a:bodyPr/>
          <a:lstStyle/>
          <a:p>
            <a:pPr>
              <a:defRPr/>
            </a:pPr>
            <a:fld id="{EBC57D59-8F18-4E33-9885-CA1B9A361622}" type="slidenum">
              <a:rPr lang="en-AU" noProof="0">
                <a:solidFill>
                  <a:prstClr val="black">
                    <a:tint val="75000"/>
                  </a:prstClr>
                </a:solidFill>
              </a:rPr>
              <a:pPr>
                <a:defRPr/>
              </a:pPr>
              <a:t>26</a:t>
            </a:fld>
            <a:endParaRPr lang="en-AU" noProof="0" dirty="0">
              <a:solidFill>
                <a:prstClr val="black">
                  <a:tint val="75000"/>
                </a:prstClr>
              </a:solidFill>
            </a:endParaRPr>
          </a:p>
        </p:txBody>
      </p:sp>
      <p:sp>
        <p:nvSpPr>
          <p:cNvPr id="3" name="TextBox 2">
            <a:extLst>
              <a:ext uri="{FF2B5EF4-FFF2-40B4-BE49-F238E27FC236}">
                <a16:creationId xmlns:a16="http://schemas.microsoft.com/office/drawing/2014/main" id="{75882D0F-0826-C649-648B-0C1075CFC63B}"/>
              </a:ext>
            </a:extLst>
          </p:cNvPr>
          <p:cNvSpPr txBox="1"/>
          <p:nvPr/>
        </p:nvSpPr>
        <p:spPr>
          <a:xfrm>
            <a:off x="336000" y="1954837"/>
            <a:ext cx="994738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450"/>
              </a:spcBef>
              <a:spcAft>
                <a:spcPts val="450"/>
              </a:spcAft>
            </a:pPr>
            <a:r>
              <a:rPr lang="en-AU" sz="2800" noProof="0" dirty="0">
                <a:solidFill>
                  <a:srgbClr val="00B050"/>
                </a:solidFill>
                <a:latin typeface="Comic Sans MS"/>
                <a:ea typeface="Tahoma"/>
                <a:cs typeface="Tahoma"/>
              </a:rPr>
              <a:t>Reader 2: </a:t>
            </a:r>
            <a:r>
              <a:rPr lang="en-AU" sz="2800" noProof="0" dirty="0">
                <a:latin typeface="Comic Sans MS"/>
                <a:ea typeface="Tahoma"/>
                <a:cs typeface="Tahoma"/>
              </a:rPr>
              <a:t>The 2</a:t>
            </a:r>
            <a:r>
              <a:rPr lang="en-AU" sz="2800" baseline="30000" noProof="0" dirty="0">
                <a:latin typeface="Comic Sans MS"/>
                <a:ea typeface="Tahoma"/>
                <a:cs typeface="Tahoma"/>
              </a:rPr>
              <a:t>nd</a:t>
            </a:r>
            <a:r>
              <a:rPr lang="en-AU" sz="2800" noProof="0" dirty="0">
                <a:latin typeface="Comic Sans MS"/>
                <a:ea typeface="Tahoma"/>
                <a:cs typeface="Tahoma"/>
              </a:rPr>
              <a:t> Reading is from </a:t>
            </a:r>
            <a:r>
              <a:rPr lang="en-AU" sz="2800" noProof="0" dirty="0">
                <a:latin typeface="Comic Sans MS" panose="030F0902030302020204" pitchFamily="66" charset="0"/>
                <a:ea typeface="Tahoma"/>
                <a:cs typeface="Tahoma"/>
              </a:rPr>
              <a:t> Philippians 4</a:t>
            </a:r>
            <a:endParaRPr lang="en-AU" sz="2800" noProof="0" dirty="0">
              <a:latin typeface="Comic Sans MS" panose="030F0902030302020204" pitchFamily="66" charset="0"/>
            </a:endParaRPr>
          </a:p>
        </p:txBody>
      </p:sp>
      <p:sp>
        <p:nvSpPr>
          <p:cNvPr id="6" name="TextBox 5">
            <a:extLst>
              <a:ext uri="{FF2B5EF4-FFF2-40B4-BE49-F238E27FC236}">
                <a16:creationId xmlns:a16="http://schemas.microsoft.com/office/drawing/2014/main" id="{7230E5D6-517C-DE5C-FB2E-24281056D5BA}"/>
              </a:ext>
            </a:extLst>
          </p:cNvPr>
          <p:cNvSpPr txBox="1"/>
          <p:nvPr/>
        </p:nvSpPr>
        <p:spPr>
          <a:xfrm>
            <a:off x="336000" y="84057"/>
            <a:ext cx="11520000" cy="174804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800" b="1" noProof="0" dirty="0">
                <a:solidFill>
                  <a:srgbClr val="00B050"/>
                </a:solidFill>
                <a:latin typeface="Comic Sans MS"/>
              </a:rPr>
              <a:t>The 2nd reader unmutes </a:t>
            </a:r>
            <a:endParaRPr lang="en-AU" sz="2800" noProof="0" dirty="0">
              <a:solidFill>
                <a:srgbClr val="00B050"/>
              </a:solidFill>
              <a:latin typeface="Comic Sans MS"/>
            </a:endParaRPr>
          </a:p>
          <a:p>
            <a:pPr>
              <a:lnSpc>
                <a:spcPct val="150000"/>
              </a:lnSpc>
            </a:pPr>
            <a:r>
              <a:rPr lang="en-AU" sz="2800" b="1" noProof="0" dirty="0">
                <a:solidFill>
                  <a:srgbClr val="00B050"/>
                </a:solidFill>
                <a:latin typeface="Comic Sans MS"/>
              </a:rPr>
              <a:t>Leader: </a:t>
            </a:r>
            <a:r>
              <a:rPr lang="en-AU" sz="2800" noProof="0" dirty="0">
                <a:latin typeface="Comic Sans MS"/>
              </a:rPr>
              <a:t>I invite the 2nd reader to unmute and offer the 2nd reading when ready.</a:t>
            </a:r>
            <a:endParaRPr lang="en-AU" sz="2800" noProof="0" dirty="0">
              <a:ea typeface="Calibri"/>
              <a:cs typeface="Calibri"/>
            </a:endParaRPr>
          </a:p>
        </p:txBody>
      </p:sp>
      <p:sp>
        <p:nvSpPr>
          <p:cNvPr id="10" name="Rectangle 1">
            <a:extLst>
              <a:ext uri="{FF2B5EF4-FFF2-40B4-BE49-F238E27FC236}">
                <a16:creationId xmlns:a16="http://schemas.microsoft.com/office/drawing/2014/main" id="{7CB4C260-8668-716B-44CA-6847DE35689A}"/>
              </a:ext>
            </a:extLst>
          </p:cNvPr>
          <p:cNvSpPr>
            <a:spLocks noChangeArrowheads="1"/>
          </p:cNvSpPr>
          <p:nvPr/>
        </p:nvSpPr>
        <p:spPr bwMode="auto">
          <a:xfrm>
            <a:off x="0" y="536793"/>
            <a:ext cx="65" cy="24683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000" b="0" i="0" u="none" strike="noStrike" cap="none" normalizeH="0" baseline="0" noProof="0" dirty="0">
              <a:ln>
                <a:noFill/>
              </a:ln>
              <a:solidFill>
                <a:schemeClr val="tx1"/>
              </a:solidFill>
              <a:effectLst/>
            </a:endParaRPr>
          </a:p>
        </p:txBody>
      </p:sp>
      <p:sp>
        <p:nvSpPr>
          <p:cNvPr id="5" name="Rectangle 1">
            <a:extLst>
              <a:ext uri="{FF2B5EF4-FFF2-40B4-BE49-F238E27FC236}">
                <a16:creationId xmlns:a16="http://schemas.microsoft.com/office/drawing/2014/main" id="{E6BBE083-8CD9-0184-7C13-094ECEE3FEC8}"/>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C005AE5B-3262-0718-EDCA-8489CE68FC58}"/>
              </a:ext>
            </a:extLst>
          </p:cNvPr>
          <p:cNvSpPr/>
          <p:nvPr/>
        </p:nvSpPr>
        <p:spPr>
          <a:xfrm>
            <a:off x="8146622" y="639288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8" name="TextBox 7">
            <a:extLst>
              <a:ext uri="{FF2B5EF4-FFF2-40B4-BE49-F238E27FC236}">
                <a16:creationId xmlns:a16="http://schemas.microsoft.com/office/drawing/2014/main" id="{98C04D29-6DBD-1A43-D148-1E41B7A8BA34}"/>
              </a:ext>
            </a:extLst>
          </p:cNvPr>
          <p:cNvSpPr txBox="1"/>
          <p:nvPr/>
        </p:nvSpPr>
        <p:spPr>
          <a:xfrm>
            <a:off x="246000" y="2600794"/>
            <a:ext cx="11700000" cy="3898824"/>
          </a:xfrm>
          <a:prstGeom prst="rect">
            <a:avLst/>
          </a:prstGeom>
          <a:noFill/>
        </p:spPr>
        <p:txBody>
          <a:bodyPr wrap="square">
            <a:spAutoFit/>
          </a:bodyPr>
          <a:lstStyle/>
          <a:p>
            <a:pPr>
              <a:lnSpc>
                <a:spcPct val="150000"/>
              </a:lnSpc>
            </a:pPr>
            <a:r>
              <a:rPr lang="en-US" sz="2800" b="0" i="0" baseline="30000" noProof="0" dirty="0">
                <a:effectLst/>
                <a:latin typeface="Comic Sans MS" panose="030F0702030302020204" pitchFamily="66" charset="0"/>
              </a:rPr>
              <a:t>1 </a:t>
            </a:r>
            <a:r>
              <a:rPr lang="en-US" sz="2800" b="0" i="0" noProof="0" dirty="0">
                <a:effectLst/>
                <a:latin typeface="Comic Sans MS" panose="030F0702030302020204" pitchFamily="66" charset="0"/>
              </a:rPr>
              <a:t>Therefore, my brothers and sisters, whom I love and long for, my joy and crown, stand firm in the Lord in this way, my beloved. </a:t>
            </a:r>
            <a:r>
              <a:rPr lang="en-US" sz="2800" b="0" i="0" baseline="30000" noProof="0" dirty="0">
                <a:effectLst/>
                <a:latin typeface="Comic Sans MS" panose="030F0702030302020204" pitchFamily="66" charset="0"/>
              </a:rPr>
              <a:t>2</a:t>
            </a:r>
            <a:r>
              <a:rPr lang="en-US" sz="2800" b="0" i="0" noProof="0" dirty="0">
                <a:effectLst/>
                <a:latin typeface="Comic Sans MS" panose="030F0702030302020204" pitchFamily="66" charset="0"/>
              </a:rPr>
              <a:t> I urge Euodia and I urge Syntyche to be of the same mind in the Lord. </a:t>
            </a:r>
            <a:r>
              <a:rPr lang="en-US" sz="2800" b="0" i="0" baseline="30000" noProof="0" dirty="0">
                <a:effectLst/>
                <a:latin typeface="Comic Sans MS" panose="030F0702030302020204" pitchFamily="66" charset="0"/>
              </a:rPr>
              <a:t>3</a:t>
            </a:r>
            <a:r>
              <a:rPr lang="en-US" sz="2800" b="0" i="0" noProof="0" dirty="0">
                <a:effectLst/>
                <a:latin typeface="Comic Sans MS" panose="030F0702030302020204" pitchFamily="66" charset="0"/>
              </a:rPr>
              <a:t> Yes, and I ask you also, my loyal companion, help these women, for they have struggled beside me in the work of the gospel, together with Clement and the rest of my co-workers, </a:t>
            </a:r>
            <a:endParaRPr lang="en-AU" sz="2800" noProof="0" dirty="0">
              <a:latin typeface="Comic Sans MS" panose="030F0702030302020204" pitchFamily="66" charset="0"/>
            </a:endParaRPr>
          </a:p>
        </p:txBody>
      </p:sp>
    </p:spTree>
    <p:extLst>
      <p:ext uri="{BB962C8B-B14F-4D97-AF65-F5344CB8AC3E}">
        <p14:creationId xmlns:p14="http://schemas.microsoft.com/office/powerpoint/2010/main" val="3033837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97F9B-F0F5-956A-66E9-E756A3E8490D}"/>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B8EDA33F-C43D-9BA1-2AF5-026908ADA4C7}"/>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6E4BAAD1-D467-DC61-F91A-E9419A2FC57D}"/>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43CB9FBA-4ADB-72CE-EFFE-A220662690D8}"/>
              </a:ext>
            </a:extLst>
          </p:cNvPr>
          <p:cNvSpPr/>
          <p:nvPr/>
        </p:nvSpPr>
        <p:spPr>
          <a:xfrm>
            <a:off x="7984982" y="6351070"/>
            <a:ext cx="1561011"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7" name="TextBox 6">
            <a:extLst>
              <a:ext uri="{FF2B5EF4-FFF2-40B4-BE49-F238E27FC236}">
                <a16:creationId xmlns:a16="http://schemas.microsoft.com/office/drawing/2014/main" id="{A6BB2D50-78FC-7AE2-8FEA-C68C954EA354}"/>
              </a:ext>
            </a:extLst>
          </p:cNvPr>
          <p:cNvSpPr txBox="1"/>
          <p:nvPr/>
        </p:nvSpPr>
        <p:spPr>
          <a:xfrm>
            <a:off x="246000" y="66978"/>
            <a:ext cx="11700000" cy="6484147"/>
          </a:xfrm>
          <a:prstGeom prst="rect">
            <a:avLst/>
          </a:prstGeom>
          <a:noFill/>
        </p:spPr>
        <p:txBody>
          <a:bodyPr wrap="square">
            <a:spAutoFit/>
          </a:bodyPr>
          <a:lstStyle/>
          <a:p>
            <a:pPr>
              <a:lnSpc>
                <a:spcPct val="150000"/>
              </a:lnSpc>
            </a:pPr>
            <a:r>
              <a:rPr lang="en-US" sz="2800" dirty="0">
                <a:latin typeface="Comic Sans MS" panose="030F0702030302020204" pitchFamily="66" charset="0"/>
              </a:rPr>
              <a:t>whose names are in the book of life. </a:t>
            </a:r>
            <a:r>
              <a:rPr lang="en-US" sz="2800" baseline="30000" dirty="0">
                <a:latin typeface="Comic Sans MS" panose="030F0702030302020204" pitchFamily="66" charset="0"/>
              </a:rPr>
              <a:t>4</a:t>
            </a:r>
            <a:r>
              <a:rPr lang="en-US" sz="2800" dirty="0">
                <a:latin typeface="Comic Sans MS" panose="030F0702030302020204" pitchFamily="66" charset="0"/>
              </a:rPr>
              <a:t> Rejoice in the Lord always; again I will say, Rejoice. </a:t>
            </a:r>
            <a:r>
              <a:rPr lang="en-US" sz="2800" baseline="30000" dirty="0">
                <a:latin typeface="Comic Sans MS" panose="030F0702030302020204" pitchFamily="66" charset="0"/>
              </a:rPr>
              <a:t>5</a:t>
            </a:r>
            <a:r>
              <a:rPr lang="en-US" sz="2800" dirty="0">
                <a:latin typeface="Comic Sans MS" panose="030F0702030302020204" pitchFamily="66" charset="0"/>
              </a:rPr>
              <a:t> Let your gentleness be known to everyone. The Lord is near. </a:t>
            </a:r>
            <a:r>
              <a:rPr lang="en-US" sz="2800" baseline="30000" dirty="0">
                <a:latin typeface="Comic Sans MS" panose="030F0702030302020204" pitchFamily="66" charset="0"/>
              </a:rPr>
              <a:t>6</a:t>
            </a:r>
            <a:r>
              <a:rPr lang="en-US" sz="2800" dirty="0">
                <a:latin typeface="Comic Sans MS" panose="030F0702030302020204" pitchFamily="66" charset="0"/>
              </a:rPr>
              <a:t> Do not worry about anything, but in everything by prayer and supplication with thanksgiving let your requests be made known to God. </a:t>
            </a:r>
            <a:r>
              <a:rPr lang="en-US" sz="2800" baseline="30000" dirty="0">
                <a:latin typeface="Comic Sans MS" panose="030F0702030302020204" pitchFamily="66" charset="0"/>
              </a:rPr>
              <a:t>7 </a:t>
            </a:r>
            <a:r>
              <a:rPr lang="en-US" sz="2800" dirty="0">
                <a:latin typeface="Comic Sans MS" panose="030F0702030302020204" pitchFamily="66" charset="0"/>
              </a:rPr>
              <a:t>And the peace of God, which surpasses all understanding, will guard your hearts and your minds in Christ Jesus. </a:t>
            </a:r>
            <a:r>
              <a:rPr lang="en-US" sz="2800" baseline="30000" dirty="0">
                <a:latin typeface="Comic Sans MS" panose="030F0702030302020204" pitchFamily="66" charset="0"/>
              </a:rPr>
              <a:t>8</a:t>
            </a:r>
            <a:r>
              <a:rPr lang="en-US" sz="2800" dirty="0">
                <a:latin typeface="Comic Sans MS" panose="030F0702030302020204" pitchFamily="66" charset="0"/>
              </a:rPr>
              <a:t> Finally, beloved, whatever is true, whatever is </a:t>
            </a:r>
            <a:r>
              <a:rPr lang="en-US" sz="2800" dirty="0" err="1">
                <a:latin typeface="Comic Sans MS" panose="030F0702030302020204" pitchFamily="66" charset="0"/>
              </a:rPr>
              <a:t>honourable</a:t>
            </a:r>
            <a:r>
              <a:rPr lang="en-US" sz="2800" dirty="0">
                <a:latin typeface="Comic Sans MS" panose="030F0702030302020204" pitchFamily="66" charset="0"/>
              </a:rPr>
              <a:t>, whatever is just, whatever is pure, whatever is pleasing, whatever is commendable, if there is any excellence and if there is anything worthy of praise, think about these things. </a:t>
            </a:r>
            <a:endParaRPr lang="en-AU" sz="2800" b="1" baseline="30000" noProof="0" dirty="0">
              <a:latin typeface="Comic Sans MS" panose="030F0702030302020204" pitchFamily="66" charset="0"/>
            </a:endParaRPr>
          </a:p>
        </p:txBody>
      </p:sp>
    </p:spTree>
    <p:extLst>
      <p:ext uri="{BB962C8B-B14F-4D97-AF65-F5344CB8AC3E}">
        <p14:creationId xmlns:p14="http://schemas.microsoft.com/office/powerpoint/2010/main" val="666485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7D550-95AA-2231-7956-EB3428508D13}"/>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D1E5DA19-FCA9-E13B-B134-46F71D93BB11}"/>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803B3AAA-E913-3FC3-6D63-CC80C3D7B8F9}"/>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A8D9104D-38BF-5C57-E975-80A304536267}"/>
              </a:ext>
            </a:extLst>
          </p:cNvPr>
          <p:cNvSpPr/>
          <p:nvPr/>
        </p:nvSpPr>
        <p:spPr>
          <a:xfrm>
            <a:off x="7487199" y="628104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7" name="TextBox 6">
            <a:extLst>
              <a:ext uri="{FF2B5EF4-FFF2-40B4-BE49-F238E27FC236}">
                <a16:creationId xmlns:a16="http://schemas.microsoft.com/office/drawing/2014/main" id="{34EA7D2A-B3F8-09F8-1602-E1136154B710}"/>
              </a:ext>
            </a:extLst>
          </p:cNvPr>
          <p:cNvSpPr txBox="1"/>
          <p:nvPr/>
        </p:nvSpPr>
        <p:spPr>
          <a:xfrm>
            <a:off x="246000" y="413572"/>
            <a:ext cx="11700000" cy="5837817"/>
          </a:xfrm>
          <a:prstGeom prst="rect">
            <a:avLst/>
          </a:prstGeom>
          <a:noFill/>
        </p:spPr>
        <p:txBody>
          <a:bodyPr wrap="square">
            <a:spAutoFit/>
          </a:bodyPr>
          <a:lstStyle/>
          <a:p>
            <a:pPr>
              <a:lnSpc>
                <a:spcPct val="150000"/>
              </a:lnSpc>
            </a:pPr>
            <a:r>
              <a:rPr lang="en-US" sz="2800" baseline="30000" noProof="0" dirty="0">
                <a:latin typeface="Comic Sans MS" panose="030F0702030302020204" pitchFamily="66" charset="0"/>
              </a:rPr>
              <a:t>9</a:t>
            </a:r>
            <a:r>
              <a:rPr lang="en-US" sz="2800" noProof="0" dirty="0">
                <a:latin typeface="Comic Sans MS" panose="030F0702030302020204" pitchFamily="66" charset="0"/>
              </a:rPr>
              <a:t> Keep on doing the things that you have learned and received and heard and seen in me, and the God of peace will be with you. </a:t>
            </a:r>
            <a:r>
              <a:rPr lang="en-US" sz="2800" baseline="30000" noProof="0" dirty="0">
                <a:latin typeface="Comic Sans MS" panose="030F0702030302020204" pitchFamily="66" charset="0"/>
              </a:rPr>
              <a:t>10</a:t>
            </a:r>
            <a:r>
              <a:rPr lang="en-US" sz="2800" noProof="0" dirty="0">
                <a:latin typeface="Comic Sans MS" panose="030F0702030302020204" pitchFamily="66" charset="0"/>
              </a:rPr>
              <a:t> I rejoice in the Lord greatly that now at last you have revived your concern for me; indeed, you were concerned for me, but had no opportunity to show it. </a:t>
            </a:r>
            <a:r>
              <a:rPr lang="en-US" sz="2800" baseline="30000" noProof="0" dirty="0">
                <a:latin typeface="Comic Sans MS" panose="030F0702030302020204" pitchFamily="66" charset="0"/>
              </a:rPr>
              <a:t>11</a:t>
            </a:r>
            <a:r>
              <a:rPr lang="en-US" sz="2800" noProof="0" dirty="0">
                <a:latin typeface="Comic Sans MS" panose="030F0702030302020204" pitchFamily="66" charset="0"/>
              </a:rPr>
              <a:t> Not that I am referring to being in need; for I have learned to be content with whatever I have. </a:t>
            </a:r>
            <a:r>
              <a:rPr lang="en-US" sz="2800" baseline="30000" noProof="0" dirty="0">
                <a:latin typeface="Comic Sans MS" panose="030F0702030302020204" pitchFamily="66" charset="0"/>
              </a:rPr>
              <a:t>12</a:t>
            </a:r>
            <a:r>
              <a:rPr lang="en-US" sz="2800" noProof="0" dirty="0">
                <a:latin typeface="Comic Sans MS" panose="030F0702030302020204" pitchFamily="66" charset="0"/>
              </a:rPr>
              <a:t> I know what it is to have little, and I know what it is to have plenty. In any and all circumstances I have learned the secret of being well-fed and of going hungry, of having plenty and of being in need.</a:t>
            </a:r>
            <a:endParaRPr lang="en-AU" sz="2800" noProof="0" dirty="0">
              <a:latin typeface="Comic Sans MS" panose="030F0702030302020204" pitchFamily="66" charset="0"/>
            </a:endParaRPr>
          </a:p>
        </p:txBody>
      </p:sp>
    </p:spTree>
    <p:extLst>
      <p:ext uri="{BB962C8B-B14F-4D97-AF65-F5344CB8AC3E}">
        <p14:creationId xmlns:p14="http://schemas.microsoft.com/office/powerpoint/2010/main" val="8673709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C6029-F581-89D8-999E-76AE6925FA08}"/>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A4150425-9B4F-FEDC-F31D-FDA41166A26E}"/>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539AFB28-26DB-6A07-48FA-CFB0D0A065AD}"/>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B1784D41-2AD3-577B-0471-D35E3BD823CA}"/>
              </a:ext>
            </a:extLst>
          </p:cNvPr>
          <p:cNvSpPr/>
          <p:nvPr/>
        </p:nvSpPr>
        <p:spPr>
          <a:xfrm>
            <a:off x="7487199" y="6403347"/>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7" name="TextBox 6">
            <a:extLst>
              <a:ext uri="{FF2B5EF4-FFF2-40B4-BE49-F238E27FC236}">
                <a16:creationId xmlns:a16="http://schemas.microsoft.com/office/drawing/2014/main" id="{84546B12-66B4-5188-CE3D-891D475113BA}"/>
              </a:ext>
            </a:extLst>
          </p:cNvPr>
          <p:cNvSpPr txBox="1"/>
          <p:nvPr/>
        </p:nvSpPr>
        <p:spPr>
          <a:xfrm>
            <a:off x="246000" y="-37908"/>
            <a:ext cx="11700000" cy="6484147"/>
          </a:xfrm>
          <a:prstGeom prst="rect">
            <a:avLst/>
          </a:prstGeom>
          <a:noFill/>
        </p:spPr>
        <p:txBody>
          <a:bodyPr wrap="square">
            <a:spAutoFit/>
          </a:bodyPr>
          <a:lstStyle/>
          <a:p>
            <a:pPr>
              <a:lnSpc>
                <a:spcPct val="150000"/>
              </a:lnSpc>
            </a:pPr>
            <a:r>
              <a:rPr lang="en-US" sz="2800" baseline="30000" noProof="0" dirty="0">
                <a:latin typeface="Comic Sans MS" panose="030F0702030302020204" pitchFamily="66" charset="0"/>
              </a:rPr>
              <a:t>13</a:t>
            </a:r>
            <a:r>
              <a:rPr lang="en-US" sz="2800" noProof="0" dirty="0">
                <a:latin typeface="Comic Sans MS" panose="030F0702030302020204" pitchFamily="66" charset="0"/>
              </a:rPr>
              <a:t> I can do all things through him who strengthens me. </a:t>
            </a:r>
            <a:r>
              <a:rPr lang="en-US" sz="2800" baseline="30000" noProof="0" dirty="0">
                <a:latin typeface="Comic Sans MS" panose="030F0702030302020204" pitchFamily="66" charset="0"/>
              </a:rPr>
              <a:t>14</a:t>
            </a:r>
            <a:r>
              <a:rPr lang="en-US" sz="2800" noProof="0" dirty="0">
                <a:latin typeface="Comic Sans MS" panose="030F0702030302020204" pitchFamily="66" charset="0"/>
              </a:rPr>
              <a:t> In any case, it was kind of you to share my distress. </a:t>
            </a:r>
            <a:r>
              <a:rPr lang="en-US" sz="2800" baseline="30000" noProof="0" dirty="0">
                <a:latin typeface="Comic Sans MS" panose="030F0702030302020204" pitchFamily="66" charset="0"/>
              </a:rPr>
              <a:t>15</a:t>
            </a:r>
            <a:r>
              <a:rPr lang="en-US" sz="2800" noProof="0" dirty="0">
                <a:latin typeface="Comic Sans MS" panose="030F0702030302020204" pitchFamily="66" charset="0"/>
              </a:rPr>
              <a:t> You Philippians indeed know that in the early days of the gospel, when I left Macedonia, no church shared with me in the matter of giving and receiving, except you alone. </a:t>
            </a:r>
            <a:r>
              <a:rPr lang="en-US" sz="2800" baseline="30000" noProof="0" dirty="0">
                <a:latin typeface="Comic Sans MS" panose="030F0702030302020204" pitchFamily="66" charset="0"/>
              </a:rPr>
              <a:t>16 </a:t>
            </a:r>
            <a:r>
              <a:rPr lang="en-US" sz="2800" noProof="0" dirty="0">
                <a:latin typeface="Comic Sans MS" panose="030F0702030302020204" pitchFamily="66" charset="0"/>
              </a:rPr>
              <a:t>For even when I was in Thessalonica, you sent me help for my needs more than once. </a:t>
            </a:r>
            <a:r>
              <a:rPr lang="en-US" sz="2800" baseline="30000" noProof="0" dirty="0">
                <a:latin typeface="Comic Sans MS" panose="030F0702030302020204" pitchFamily="66" charset="0"/>
              </a:rPr>
              <a:t>17 </a:t>
            </a:r>
            <a:r>
              <a:rPr lang="en-US" sz="2800" noProof="0" dirty="0">
                <a:latin typeface="Comic Sans MS" panose="030F0702030302020204" pitchFamily="66" charset="0"/>
              </a:rPr>
              <a:t>Not that I seek the gift, but I seek the profit that accumulates to your account.</a:t>
            </a:r>
            <a:r>
              <a:rPr lang="en-US" sz="2800" baseline="30000" noProof="0" dirty="0">
                <a:latin typeface="Comic Sans MS" panose="030F0702030302020204" pitchFamily="66" charset="0"/>
              </a:rPr>
              <a:t> 18 </a:t>
            </a:r>
            <a:r>
              <a:rPr lang="en-US" sz="2800" noProof="0" dirty="0">
                <a:latin typeface="Comic Sans MS" panose="030F0702030302020204" pitchFamily="66" charset="0"/>
              </a:rPr>
              <a:t>I have been paid in full and have more than enough; I am fully satisfied, now that I have received from Epaphroditus the gifts you sent, a fragrant offering, a sacrifice acceptable and pleasing to God.</a:t>
            </a:r>
            <a:endParaRPr lang="en-AU" sz="2800" noProof="0" dirty="0">
              <a:latin typeface="Comic Sans MS" panose="030F0702030302020204" pitchFamily="66" charset="0"/>
            </a:endParaRPr>
          </a:p>
        </p:txBody>
      </p:sp>
    </p:spTree>
    <p:extLst>
      <p:ext uri="{BB962C8B-B14F-4D97-AF65-F5344CB8AC3E}">
        <p14:creationId xmlns:p14="http://schemas.microsoft.com/office/powerpoint/2010/main" val="3054067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58379-B376-1482-A2FC-06CE2FFA8FE8}"/>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159A851D-7C60-624F-4A15-4EEF1CBE2554}"/>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4E987923-2B9F-177C-80E1-A2882FA1B69B}"/>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E7FD387F-7838-6697-11C0-640969426EA7}"/>
              </a:ext>
            </a:extLst>
          </p:cNvPr>
          <p:cNvSpPr txBox="1"/>
          <p:nvPr/>
        </p:nvSpPr>
        <p:spPr>
          <a:xfrm>
            <a:off x="361101" y="728077"/>
            <a:ext cx="11491024" cy="3898824"/>
          </a:xfrm>
          <a:prstGeom prst="rect">
            <a:avLst/>
          </a:prstGeom>
          <a:noFill/>
        </p:spPr>
        <p:txBody>
          <a:bodyPr wrap="square">
            <a:spAutoFit/>
          </a:bodyPr>
          <a:lstStyle/>
          <a:p>
            <a:pPr>
              <a:lnSpc>
                <a:spcPct val="150000"/>
              </a:lnSpc>
            </a:pPr>
            <a:r>
              <a:rPr lang="en-US" sz="2800" noProof="0" dirty="0">
                <a:latin typeface="Comic Sans MS" panose="030F0702030302020204" pitchFamily="66" charset="0"/>
              </a:rPr>
              <a:t> </a:t>
            </a:r>
            <a:r>
              <a:rPr lang="en-US" sz="2800" baseline="30000" noProof="0" dirty="0">
                <a:latin typeface="Comic Sans MS" panose="030F0702030302020204" pitchFamily="66" charset="0"/>
              </a:rPr>
              <a:t>19</a:t>
            </a:r>
            <a:r>
              <a:rPr lang="en-US" sz="2800" noProof="0" dirty="0">
                <a:latin typeface="Comic Sans MS" panose="030F0702030302020204" pitchFamily="66" charset="0"/>
              </a:rPr>
              <a:t> And my God will fully satisfy every need of yours according to his riches in glory in Christ Jesus.</a:t>
            </a:r>
            <a:r>
              <a:rPr lang="en-US" sz="2800" baseline="30000" noProof="0" dirty="0">
                <a:latin typeface="Comic Sans MS" panose="030F0702030302020204" pitchFamily="66" charset="0"/>
              </a:rPr>
              <a:t> 20 </a:t>
            </a:r>
            <a:r>
              <a:rPr lang="en-US" sz="2800" noProof="0" dirty="0">
                <a:latin typeface="Comic Sans MS" panose="030F0702030302020204" pitchFamily="66" charset="0"/>
              </a:rPr>
              <a:t>To our God and Father be glory for ever and ever. Amen. </a:t>
            </a:r>
            <a:r>
              <a:rPr lang="en-US" sz="2800" baseline="30000" noProof="0" dirty="0">
                <a:latin typeface="Comic Sans MS" panose="030F0702030302020204" pitchFamily="66" charset="0"/>
              </a:rPr>
              <a:t>21 </a:t>
            </a:r>
            <a:r>
              <a:rPr lang="en-US" sz="2800" noProof="0" dirty="0">
                <a:latin typeface="Comic Sans MS" panose="030F0702030302020204" pitchFamily="66" charset="0"/>
              </a:rPr>
              <a:t>Greet every saint in Christ Jesus. The friends who are with me greet you. </a:t>
            </a:r>
            <a:r>
              <a:rPr lang="en-US" sz="2800" baseline="30000" noProof="0" dirty="0">
                <a:latin typeface="Comic Sans MS" panose="030F0702030302020204" pitchFamily="66" charset="0"/>
              </a:rPr>
              <a:t>22</a:t>
            </a:r>
            <a:r>
              <a:rPr lang="en-US" sz="2800" noProof="0" dirty="0">
                <a:latin typeface="Comic Sans MS" panose="030F0702030302020204" pitchFamily="66" charset="0"/>
              </a:rPr>
              <a:t> All the saints greet you, especially those of the emperor’s household. </a:t>
            </a:r>
            <a:r>
              <a:rPr lang="en-US" sz="2800" baseline="30000" noProof="0" dirty="0">
                <a:latin typeface="Comic Sans MS" panose="030F0702030302020204" pitchFamily="66" charset="0"/>
              </a:rPr>
              <a:t>23</a:t>
            </a:r>
            <a:r>
              <a:rPr lang="en-US" sz="2800" noProof="0" dirty="0">
                <a:latin typeface="Comic Sans MS" panose="030F0702030302020204" pitchFamily="66" charset="0"/>
              </a:rPr>
              <a:t> The grace of the Lord Jesus Christ be with your spirit.</a:t>
            </a:r>
            <a:endParaRPr lang="en-AU" sz="2800" noProof="0" dirty="0">
              <a:latin typeface="Comic Sans MS" panose="030F0702030302020204" pitchFamily="66" charset="0"/>
            </a:endParaRPr>
          </a:p>
        </p:txBody>
      </p:sp>
      <p:sp>
        <p:nvSpPr>
          <p:cNvPr id="5" name="TextBox 4">
            <a:extLst>
              <a:ext uri="{FF2B5EF4-FFF2-40B4-BE49-F238E27FC236}">
                <a16:creationId xmlns:a16="http://schemas.microsoft.com/office/drawing/2014/main" id="{F6B5EDFF-2A01-6616-8978-8D9F6E285608}"/>
              </a:ext>
            </a:extLst>
          </p:cNvPr>
          <p:cNvSpPr txBox="1"/>
          <p:nvPr/>
        </p:nvSpPr>
        <p:spPr>
          <a:xfrm>
            <a:off x="2073467" y="5606703"/>
            <a:ext cx="8045066" cy="523220"/>
          </a:xfrm>
          <a:prstGeom prst="rect">
            <a:avLst/>
          </a:prstGeom>
          <a:noFill/>
        </p:spPr>
        <p:txBody>
          <a:bodyPr wrap="square">
            <a:spAutoFit/>
          </a:bodyPr>
          <a:lstStyle/>
          <a:p>
            <a:pPr algn="ctr"/>
            <a:r>
              <a:rPr lang="en-AU" sz="2800" noProof="0" dirty="0">
                <a:latin typeface="Comic Sans MS"/>
                <a:cs typeface="Segoe UI"/>
              </a:rPr>
              <a:t>For the word of the Lord. </a:t>
            </a:r>
            <a:r>
              <a:rPr lang="en-AU" sz="2800" b="1" noProof="0" dirty="0">
                <a:latin typeface="Comic Sans MS"/>
                <a:cs typeface="Segoe UI"/>
              </a:rPr>
              <a:t>Thanks be to God.</a:t>
            </a:r>
            <a:r>
              <a:rPr lang="en-AU" sz="2800" noProof="0" dirty="0">
                <a:latin typeface="Comic Sans MS"/>
                <a:cs typeface="Segoe UI"/>
              </a:rPr>
              <a:t>​</a:t>
            </a:r>
          </a:p>
        </p:txBody>
      </p:sp>
    </p:spTree>
    <p:extLst>
      <p:ext uri="{BB962C8B-B14F-4D97-AF65-F5344CB8AC3E}">
        <p14:creationId xmlns:p14="http://schemas.microsoft.com/office/powerpoint/2010/main" val="434577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F6FD19-74BF-9276-BE12-6432D8319B42}"/>
              </a:ext>
            </a:extLst>
          </p:cNvPr>
          <p:cNvSpPr>
            <a:spLocks noGrp="1"/>
          </p:cNvSpPr>
          <p:nvPr>
            <p:ph type="sldNum" sz="quarter" idx="12"/>
          </p:nvPr>
        </p:nvSpPr>
        <p:spPr/>
        <p:txBody>
          <a:bodyPr/>
          <a:lstStyle/>
          <a:p>
            <a:pPr>
              <a:defRPr/>
            </a:pPr>
            <a:fld id="{EBC57D59-8F18-4E33-9885-CA1B9A361622}" type="slidenum">
              <a:rPr lang="en-AU" noProof="0" smtClean="0">
                <a:solidFill>
                  <a:prstClr val="black">
                    <a:tint val="75000"/>
                  </a:prstClr>
                </a:solidFill>
              </a:rPr>
              <a:pPr>
                <a:defRPr/>
              </a:pPr>
              <a:t>31</a:t>
            </a:fld>
            <a:endParaRPr lang="en-AU" noProof="0" dirty="0">
              <a:solidFill>
                <a:prstClr val="black">
                  <a:tint val="75000"/>
                </a:prstClr>
              </a:solidFill>
            </a:endParaRPr>
          </a:p>
        </p:txBody>
      </p:sp>
      <p:pic>
        <p:nvPicPr>
          <p:cNvPr id="9" name="Picture 8" descr="A open book in a field of flowers&#10;&#10;AI-generated content may be incorrect.">
            <a:extLst>
              <a:ext uri="{FF2B5EF4-FFF2-40B4-BE49-F238E27FC236}">
                <a16:creationId xmlns:a16="http://schemas.microsoft.com/office/drawing/2014/main" id="{EAECE06A-855F-7DD3-E962-E5E34529C0D8}"/>
              </a:ext>
            </a:extLst>
          </p:cNvPr>
          <p:cNvPicPr>
            <a:picLocks noChangeAspect="1"/>
          </p:cNvPicPr>
          <p:nvPr/>
        </p:nvPicPr>
        <p:blipFill rotWithShape="1">
          <a:blip r:embed="rId2">
            <a:extLst>
              <a:ext uri="{28A0092B-C50C-407E-A947-70E740481C1C}">
                <a14:useLocalDpi xmlns:a14="http://schemas.microsoft.com/office/drawing/2010/main" val="0"/>
              </a:ext>
            </a:extLst>
          </a:blip>
          <a:srcRect t="19297" r="2305"/>
          <a:stretch/>
        </p:blipFill>
        <p:spPr>
          <a:xfrm>
            <a:off x="0" y="18277"/>
            <a:ext cx="12191999" cy="6876908"/>
          </a:xfrm>
          <a:prstGeom prst="rect">
            <a:avLst/>
          </a:prstGeom>
        </p:spPr>
      </p:pic>
      <p:sp>
        <p:nvSpPr>
          <p:cNvPr id="10" name="TextBox 9">
            <a:extLst>
              <a:ext uri="{FF2B5EF4-FFF2-40B4-BE49-F238E27FC236}">
                <a16:creationId xmlns:a16="http://schemas.microsoft.com/office/drawing/2014/main" id="{4025C3E8-DFF0-BF92-1E54-0E32EFD847B2}"/>
              </a:ext>
            </a:extLst>
          </p:cNvPr>
          <p:cNvSpPr txBox="1"/>
          <p:nvPr/>
        </p:nvSpPr>
        <p:spPr>
          <a:xfrm>
            <a:off x="5438371" y="555181"/>
            <a:ext cx="4721629" cy="1458156"/>
          </a:xfrm>
          <a:prstGeom prst="rect">
            <a:avLst/>
          </a:prstGeom>
          <a:noFill/>
        </p:spPr>
        <p:txBody>
          <a:bodyPr wrap="square" rtlCol="0">
            <a:spAutoFit/>
          </a:bodyPr>
          <a:lstStyle/>
          <a:p>
            <a:pPr algn="ctr">
              <a:lnSpc>
                <a:spcPct val="114999"/>
              </a:lnSpc>
            </a:pPr>
            <a:r>
              <a:rPr lang="en-AU" sz="4000" b="1" noProof="0" dirty="0">
                <a:solidFill>
                  <a:srgbClr val="ADDB7B"/>
                </a:solidFill>
                <a:latin typeface="Comic Sans MS"/>
              </a:rPr>
              <a:t>We pause before </a:t>
            </a:r>
          </a:p>
          <a:p>
            <a:pPr algn="ctr">
              <a:lnSpc>
                <a:spcPct val="114999"/>
              </a:lnSpc>
            </a:pPr>
            <a:r>
              <a:rPr lang="en-AU" sz="4000" b="1" noProof="0" dirty="0">
                <a:solidFill>
                  <a:srgbClr val="ADDB7B"/>
                </a:solidFill>
                <a:latin typeface="Comic Sans MS"/>
              </a:rPr>
              <a:t>​the Gospel ​​</a:t>
            </a:r>
            <a:endParaRPr lang="en-AU" sz="4000" b="1" noProof="0" dirty="0">
              <a:solidFill>
                <a:srgbClr val="ADDB7B"/>
              </a:solidFill>
              <a:latin typeface="Comic Sans MS"/>
              <a:ea typeface="Calibri"/>
              <a:cs typeface="Calibri"/>
            </a:endParaRPr>
          </a:p>
        </p:txBody>
      </p:sp>
    </p:spTree>
    <p:extLst>
      <p:ext uri="{BB962C8B-B14F-4D97-AF65-F5344CB8AC3E}">
        <p14:creationId xmlns:p14="http://schemas.microsoft.com/office/powerpoint/2010/main" val="38698396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E366E-7A1E-774C-F501-3DA9199C460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6A36D59-C128-2217-2D33-80FB1FD3A3F3}"/>
              </a:ext>
            </a:extLst>
          </p:cNvPr>
          <p:cNvSpPr/>
          <p:nvPr/>
        </p:nvSpPr>
        <p:spPr>
          <a:xfrm>
            <a:off x="299356" y="184790"/>
            <a:ext cx="11593288" cy="400110"/>
          </a:xfrm>
          <a:prstGeom prst="rect">
            <a:avLst/>
          </a:prstGeom>
        </p:spPr>
        <p:txBody>
          <a:bodyPr wrap="square" lIns="91440" tIns="45720" rIns="91440" bIns="45720" anchor="t">
            <a:spAutoFit/>
          </a:bodyPr>
          <a:lstStyle/>
          <a:p>
            <a:pPr algn="ctr"/>
            <a:r>
              <a:rPr lang="en-AU" sz="2000" b="1" i="1" noProof="0" dirty="0">
                <a:solidFill>
                  <a:srgbClr val="00B050"/>
                </a:solidFill>
                <a:latin typeface="Comic Sans MS" panose="030F0702030302020204" pitchFamily="66" charset="0"/>
                <a:cs typeface="Arial"/>
              </a:rPr>
              <a:t> </a:t>
            </a:r>
          </a:p>
        </p:txBody>
      </p:sp>
      <p:sp>
        <p:nvSpPr>
          <p:cNvPr id="4" name="Rectangle 1">
            <a:extLst>
              <a:ext uri="{FF2B5EF4-FFF2-40B4-BE49-F238E27FC236}">
                <a16:creationId xmlns:a16="http://schemas.microsoft.com/office/drawing/2014/main" id="{2E7F2779-C97D-ED91-DBB9-EEDF4D94D281}"/>
              </a:ext>
            </a:extLst>
          </p:cNvPr>
          <p:cNvSpPr>
            <a:spLocks noChangeArrowheads="1"/>
          </p:cNvSpPr>
          <p:nvPr/>
        </p:nvSpPr>
        <p:spPr bwMode="auto">
          <a:xfrm>
            <a:off x="0" y="105183"/>
            <a:ext cx="65" cy="24683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000" b="0" i="0" u="none" strike="noStrike" cap="none" normalizeH="0" baseline="0" noProof="0" dirty="0">
              <a:ln>
                <a:noFill/>
              </a:ln>
              <a:solidFill>
                <a:schemeClr val="tx1"/>
              </a:solidFill>
              <a:effectLst/>
            </a:endParaRPr>
          </a:p>
        </p:txBody>
      </p:sp>
      <p:sp>
        <p:nvSpPr>
          <p:cNvPr id="3" name="Rectangle 1">
            <a:extLst>
              <a:ext uri="{FF2B5EF4-FFF2-40B4-BE49-F238E27FC236}">
                <a16:creationId xmlns:a16="http://schemas.microsoft.com/office/drawing/2014/main" id="{DD5FA168-80A9-9148-7CD7-9BD738F04D24}"/>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05648C0E-612C-79F1-0955-56E6C1984DCE}"/>
              </a:ext>
            </a:extLst>
          </p:cNvPr>
          <p:cNvSpPr txBox="1"/>
          <p:nvPr/>
        </p:nvSpPr>
        <p:spPr>
          <a:xfrm>
            <a:off x="960000" y="53561"/>
            <a:ext cx="10260000" cy="1959832"/>
          </a:xfrm>
          <a:prstGeom prst="rect">
            <a:avLst/>
          </a:prstGeom>
          <a:noFill/>
        </p:spPr>
        <p:txBody>
          <a:bodyPr wrap="square" lIns="91440" tIns="45720" rIns="91440" bIns="45720" anchor="t">
            <a:spAutoFit/>
          </a:bodyPr>
          <a:lstStyle/>
          <a:p>
            <a:pPr>
              <a:lnSpc>
                <a:spcPct val="150000"/>
              </a:lnSpc>
            </a:pPr>
            <a:r>
              <a:rPr lang="en-AU" sz="2800" noProof="0" dirty="0">
                <a:solidFill>
                  <a:srgbClr val="00B050"/>
                </a:solidFill>
                <a:latin typeface="Comic Sans MS"/>
              </a:rPr>
              <a:t>Deacon: </a:t>
            </a:r>
            <a:r>
              <a:rPr lang="en-AU" sz="2800" noProof="0" dirty="0">
                <a:latin typeface="Comic Sans MS"/>
              </a:rPr>
              <a:t>The Gospel of our Lord Jesus Christ according to St Matthew Chapter </a:t>
            </a:r>
            <a:r>
              <a:rPr lang="en-AU" sz="2800" dirty="0">
                <a:latin typeface="Comic Sans MS"/>
              </a:rPr>
              <a:t>22</a:t>
            </a:r>
            <a:r>
              <a:rPr lang="en-AU" sz="2800" noProof="0" dirty="0">
                <a:latin typeface="Comic Sans MS"/>
              </a:rPr>
              <a:t> beginning at the 1</a:t>
            </a:r>
            <a:r>
              <a:rPr lang="en-AU" sz="2800" baseline="30000" noProof="0" dirty="0">
                <a:latin typeface="Comic Sans MS"/>
              </a:rPr>
              <a:t>st</a:t>
            </a:r>
            <a:r>
              <a:rPr lang="en-AU" sz="2800" noProof="0" dirty="0">
                <a:latin typeface="Comic Sans MS"/>
              </a:rPr>
              <a:t> verse. </a:t>
            </a:r>
          </a:p>
          <a:p>
            <a:pPr algn="ctr">
              <a:lnSpc>
                <a:spcPct val="150000"/>
              </a:lnSpc>
            </a:pPr>
            <a:r>
              <a:rPr lang="en-AU" sz="2800" b="1" noProof="0" dirty="0">
                <a:solidFill>
                  <a:srgbClr val="00B050"/>
                </a:solidFill>
                <a:latin typeface="Comic Sans MS" panose="030F0702030302020204" pitchFamily="66" charset="0"/>
              </a:rPr>
              <a:t>All: </a:t>
            </a:r>
            <a:r>
              <a:rPr lang="en-AU" sz="2800" b="1" noProof="0" dirty="0">
                <a:latin typeface="Comic Sans MS" panose="030F0702030302020204" pitchFamily="66" charset="0"/>
              </a:rPr>
              <a:t>Glory to you Lord Jesus Christ.</a:t>
            </a:r>
            <a:endParaRPr lang="en-AU" sz="2800" noProof="0" dirty="0">
              <a:latin typeface="Comic Sans MS" panose="030F0702030302020204" pitchFamily="66" charset="0"/>
            </a:endParaRPr>
          </a:p>
        </p:txBody>
      </p:sp>
      <p:sp>
        <p:nvSpPr>
          <p:cNvPr id="7" name="Rectangle 6">
            <a:extLst>
              <a:ext uri="{FF2B5EF4-FFF2-40B4-BE49-F238E27FC236}">
                <a16:creationId xmlns:a16="http://schemas.microsoft.com/office/drawing/2014/main" id="{1ED06EE2-5E8F-715B-E71D-AA70C7B02295}"/>
              </a:ext>
            </a:extLst>
          </p:cNvPr>
          <p:cNvSpPr/>
          <p:nvPr/>
        </p:nvSpPr>
        <p:spPr>
          <a:xfrm>
            <a:off x="7487199" y="628104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9" name="TextBox 8">
            <a:extLst>
              <a:ext uri="{FF2B5EF4-FFF2-40B4-BE49-F238E27FC236}">
                <a16:creationId xmlns:a16="http://schemas.microsoft.com/office/drawing/2014/main" id="{A4D06E4D-B575-7ED0-09B2-A51BC81E7DE5}"/>
              </a:ext>
            </a:extLst>
          </p:cNvPr>
          <p:cNvSpPr txBox="1"/>
          <p:nvPr/>
        </p:nvSpPr>
        <p:spPr>
          <a:xfrm>
            <a:off x="240000" y="1988135"/>
            <a:ext cx="11700000" cy="4545155"/>
          </a:xfrm>
          <a:prstGeom prst="rect">
            <a:avLst/>
          </a:prstGeom>
          <a:noFill/>
        </p:spPr>
        <p:txBody>
          <a:bodyPr wrap="square">
            <a:spAutoFit/>
          </a:bodyPr>
          <a:lstStyle/>
          <a:p>
            <a:pPr>
              <a:lnSpc>
                <a:spcPct val="150000"/>
              </a:lnSpc>
            </a:pPr>
            <a:r>
              <a:rPr lang="en-US" sz="2800" b="0" i="0" baseline="30000" noProof="0" dirty="0">
                <a:effectLst/>
                <a:latin typeface="Comic Sans MS" panose="030F0702030302020204" pitchFamily="66" charset="0"/>
              </a:rPr>
              <a:t>1</a:t>
            </a:r>
            <a:r>
              <a:rPr lang="en-US" sz="2800" b="0" i="0" noProof="0" dirty="0">
                <a:effectLst/>
                <a:latin typeface="Comic Sans MS" panose="030F0702030302020204" pitchFamily="66" charset="0"/>
              </a:rPr>
              <a:t> Once more Jesus spoke to them in parables, saying: </a:t>
            </a:r>
            <a:r>
              <a:rPr lang="en-US" sz="2800" b="0" i="0" baseline="30000" noProof="0" dirty="0">
                <a:effectLst/>
                <a:latin typeface="Comic Sans MS" panose="030F0702030302020204" pitchFamily="66" charset="0"/>
              </a:rPr>
              <a:t>2</a:t>
            </a:r>
            <a:r>
              <a:rPr lang="en-US" sz="2800" b="0" i="0" noProof="0" dirty="0">
                <a:effectLst/>
                <a:latin typeface="Comic Sans MS" panose="030F0702030302020204" pitchFamily="66" charset="0"/>
              </a:rPr>
              <a:t> ‘The kingdom of heaven may be compared to a king who gave a wedding banquet for his son. </a:t>
            </a:r>
            <a:r>
              <a:rPr lang="en-US" sz="2800" b="0" i="0" baseline="30000" noProof="0" dirty="0">
                <a:effectLst/>
                <a:latin typeface="Comic Sans MS" panose="030F0702030302020204" pitchFamily="66" charset="0"/>
              </a:rPr>
              <a:t>3</a:t>
            </a:r>
            <a:r>
              <a:rPr lang="en-US" sz="2800" b="0" i="0" noProof="0" dirty="0">
                <a:effectLst/>
                <a:latin typeface="Comic Sans MS" panose="030F0702030302020204" pitchFamily="66" charset="0"/>
              </a:rPr>
              <a:t> He sent his slaves to call those who had been invited to the wedding banquet, but they would not come.</a:t>
            </a:r>
            <a:r>
              <a:rPr lang="en-US" sz="2800" b="0" i="0" baseline="30000" noProof="0" dirty="0">
                <a:effectLst/>
                <a:latin typeface="Comic Sans MS" panose="030F0702030302020204" pitchFamily="66" charset="0"/>
              </a:rPr>
              <a:t> 4 </a:t>
            </a:r>
            <a:r>
              <a:rPr lang="en-US" sz="2800" b="0" i="0" noProof="0" dirty="0">
                <a:effectLst/>
                <a:latin typeface="Comic Sans MS" panose="030F0702030302020204" pitchFamily="66" charset="0"/>
              </a:rPr>
              <a:t>Again he sent other slaves, saying, “Tell those who have been invited: Look, I have prepared my dinner, my oxen and my fat calves have been slaughtered, and everything is ready; </a:t>
            </a:r>
            <a:endParaRPr lang="en-AU" sz="2800" b="0" i="0" noProof="0" dirty="0">
              <a:effectLst/>
              <a:latin typeface="Comic Sans MS" panose="030F0702030302020204" pitchFamily="66" charset="0"/>
            </a:endParaRPr>
          </a:p>
        </p:txBody>
      </p:sp>
    </p:spTree>
    <p:extLst>
      <p:ext uri="{BB962C8B-B14F-4D97-AF65-F5344CB8AC3E}">
        <p14:creationId xmlns:p14="http://schemas.microsoft.com/office/powerpoint/2010/main" val="36055351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07A63-3DDB-5A8C-41A0-F1196B36FCA6}"/>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F64938FB-E86E-33A0-B19B-1C6683C8A00E}"/>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03DF2F4F-CF8A-EC5D-968E-1A805710301C}"/>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14D0F9EF-0D05-1B3A-A89E-61BEC025F260}"/>
              </a:ext>
            </a:extLst>
          </p:cNvPr>
          <p:cNvSpPr/>
          <p:nvPr/>
        </p:nvSpPr>
        <p:spPr>
          <a:xfrm>
            <a:off x="7487199" y="6403347"/>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7" name="TextBox 6">
            <a:extLst>
              <a:ext uri="{FF2B5EF4-FFF2-40B4-BE49-F238E27FC236}">
                <a16:creationId xmlns:a16="http://schemas.microsoft.com/office/drawing/2014/main" id="{2B620D35-093E-4437-6210-D1BC1674D93D}"/>
              </a:ext>
            </a:extLst>
          </p:cNvPr>
          <p:cNvSpPr txBox="1"/>
          <p:nvPr/>
        </p:nvSpPr>
        <p:spPr>
          <a:xfrm>
            <a:off x="350836" y="361652"/>
            <a:ext cx="11700000" cy="5837817"/>
          </a:xfrm>
          <a:prstGeom prst="rect">
            <a:avLst/>
          </a:prstGeom>
          <a:noFill/>
        </p:spPr>
        <p:txBody>
          <a:bodyPr wrap="square">
            <a:spAutoFit/>
          </a:bodyPr>
          <a:lstStyle/>
          <a:p>
            <a:pPr>
              <a:lnSpc>
                <a:spcPct val="150000"/>
              </a:lnSpc>
            </a:pPr>
            <a:r>
              <a:rPr lang="en-US" sz="2800" dirty="0">
                <a:latin typeface="Comic Sans MS" panose="030F0702030302020204" pitchFamily="66" charset="0"/>
              </a:rPr>
              <a:t>come to the wedding banquet.” </a:t>
            </a:r>
            <a:r>
              <a:rPr lang="en-US" sz="2800" baseline="30000" dirty="0">
                <a:latin typeface="Comic Sans MS" panose="030F0702030302020204" pitchFamily="66" charset="0"/>
              </a:rPr>
              <a:t>5</a:t>
            </a:r>
            <a:r>
              <a:rPr lang="en-US" sz="2800" dirty="0">
                <a:latin typeface="Comic Sans MS" panose="030F0702030302020204" pitchFamily="66" charset="0"/>
              </a:rPr>
              <a:t> But they made light of it and went away, one to his farm, another to his business, </a:t>
            </a:r>
            <a:r>
              <a:rPr lang="en-US" sz="2800" baseline="30000" dirty="0">
                <a:latin typeface="Comic Sans MS" panose="030F0702030302020204" pitchFamily="66" charset="0"/>
              </a:rPr>
              <a:t>6</a:t>
            </a:r>
            <a:r>
              <a:rPr lang="en-US" sz="2800" dirty="0">
                <a:latin typeface="Comic Sans MS" panose="030F0702030302020204" pitchFamily="66" charset="0"/>
              </a:rPr>
              <a:t> while the rest seized his slaves, maltreated them, and killed them. 7 T</a:t>
            </a:r>
            <a:r>
              <a:rPr lang="en-US" sz="2800" noProof="0" dirty="0">
                <a:latin typeface="Comic Sans MS" panose="030F0702030302020204" pitchFamily="66" charset="0"/>
              </a:rPr>
              <a:t>he king was enraged. He sent his troops, destroyed those murderers, and burned their city. </a:t>
            </a:r>
            <a:r>
              <a:rPr lang="en-US" sz="2800" baseline="30000" noProof="0" dirty="0">
                <a:latin typeface="Comic Sans MS" panose="030F0702030302020204" pitchFamily="66" charset="0"/>
              </a:rPr>
              <a:t>8</a:t>
            </a:r>
            <a:r>
              <a:rPr lang="en-US" sz="2800" noProof="0" dirty="0">
                <a:latin typeface="Comic Sans MS" panose="030F0702030302020204" pitchFamily="66" charset="0"/>
              </a:rPr>
              <a:t> Then he said to his slaves, “The wedding is ready, but those invited were not worthy. </a:t>
            </a:r>
            <a:r>
              <a:rPr lang="en-US" sz="2800" baseline="30000" noProof="0" dirty="0">
                <a:latin typeface="Comic Sans MS" panose="030F0702030302020204" pitchFamily="66" charset="0"/>
              </a:rPr>
              <a:t>9</a:t>
            </a:r>
            <a:r>
              <a:rPr lang="en-US" sz="2800" noProof="0" dirty="0">
                <a:latin typeface="Comic Sans MS" panose="030F0702030302020204" pitchFamily="66" charset="0"/>
              </a:rPr>
              <a:t> Go therefore into the main streets, and invite everyone you find to the wedding banquet.”</a:t>
            </a:r>
            <a:r>
              <a:rPr lang="en-US" sz="2800" baseline="30000" noProof="0" dirty="0">
                <a:latin typeface="Comic Sans MS" panose="030F0702030302020204" pitchFamily="66" charset="0"/>
              </a:rPr>
              <a:t> 10 </a:t>
            </a:r>
            <a:r>
              <a:rPr lang="en-US" sz="2800" noProof="0" dirty="0">
                <a:latin typeface="Comic Sans MS" panose="030F0702030302020204" pitchFamily="66" charset="0"/>
              </a:rPr>
              <a:t>Those slaves went out into the streets and gathered all whom they found, both good and bad; so the wedding hall was filled with guests. </a:t>
            </a:r>
            <a:endParaRPr lang="en-AU" sz="2800" noProof="0" dirty="0">
              <a:latin typeface="Comic Sans MS" panose="030F0702030302020204" pitchFamily="66" charset="0"/>
            </a:endParaRPr>
          </a:p>
        </p:txBody>
      </p:sp>
    </p:spTree>
    <p:extLst>
      <p:ext uri="{BB962C8B-B14F-4D97-AF65-F5344CB8AC3E}">
        <p14:creationId xmlns:p14="http://schemas.microsoft.com/office/powerpoint/2010/main" val="1195008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33BAF-F165-9749-6742-D75D88DBB15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C571FF0-4B40-F271-58AC-6DEB62254AB2}"/>
              </a:ext>
            </a:extLst>
          </p:cNvPr>
          <p:cNvSpPr/>
          <p:nvPr/>
        </p:nvSpPr>
        <p:spPr>
          <a:xfrm>
            <a:off x="299356" y="184790"/>
            <a:ext cx="11593288" cy="400110"/>
          </a:xfrm>
          <a:prstGeom prst="rect">
            <a:avLst/>
          </a:prstGeom>
        </p:spPr>
        <p:txBody>
          <a:bodyPr wrap="square" lIns="91440" tIns="45720" rIns="91440" bIns="45720" anchor="t">
            <a:spAutoFit/>
          </a:bodyPr>
          <a:lstStyle/>
          <a:p>
            <a:pPr algn="ctr"/>
            <a:r>
              <a:rPr lang="en-AU" sz="2000" b="1" i="1" noProof="0" dirty="0">
                <a:solidFill>
                  <a:srgbClr val="00B050"/>
                </a:solidFill>
                <a:latin typeface="Comic Sans MS" panose="030F0702030302020204" pitchFamily="66" charset="0"/>
                <a:cs typeface="Arial"/>
              </a:rPr>
              <a:t> </a:t>
            </a:r>
          </a:p>
        </p:txBody>
      </p:sp>
      <p:sp>
        <p:nvSpPr>
          <p:cNvPr id="4" name="Rectangle 1">
            <a:extLst>
              <a:ext uri="{FF2B5EF4-FFF2-40B4-BE49-F238E27FC236}">
                <a16:creationId xmlns:a16="http://schemas.microsoft.com/office/drawing/2014/main" id="{21E732C4-B7FA-6163-DE54-1051976DEB10}"/>
              </a:ext>
            </a:extLst>
          </p:cNvPr>
          <p:cNvSpPr>
            <a:spLocks noChangeArrowheads="1"/>
          </p:cNvSpPr>
          <p:nvPr/>
        </p:nvSpPr>
        <p:spPr bwMode="auto">
          <a:xfrm>
            <a:off x="0" y="105183"/>
            <a:ext cx="65" cy="24683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000" b="0" i="0" u="none" strike="noStrike" cap="none" normalizeH="0" baseline="0" noProof="0" dirty="0">
              <a:ln>
                <a:noFill/>
              </a:ln>
              <a:solidFill>
                <a:schemeClr val="tx1"/>
              </a:solidFill>
              <a:effectLst/>
            </a:endParaRPr>
          </a:p>
        </p:txBody>
      </p:sp>
      <p:sp>
        <p:nvSpPr>
          <p:cNvPr id="3" name="Rectangle 1">
            <a:extLst>
              <a:ext uri="{FF2B5EF4-FFF2-40B4-BE49-F238E27FC236}">
                <a16:creationId xmlns:a16="http://schemas.microsoft.com/office/drawing/2014/main" id="{0A5720DC-F724-2BAD-EB77-90DE4FB76B9E}"/>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10" name="TextBox 9">
            <a:extLst>
              <a:ext uri="{FF2B5EF4-FFF2-40B4-BE49-F238E27FC236}">
                <a16:creationId xmlns:a16="http://schemas.microsoft.com/office/drawing/2014/main" id="{E403D6F5-18B9-3D63-FDE6-93133983E137}"/>
              </a:ext>
            </a:extLst>
          </p:cNvPr>
          <p:cNvSpPr txBox="1"/>
          <p:nvPr/>
        </p:nvSpPr>
        <p:spPr>
          <a:xfrm>
            <a:off x="555224" y="5617528"/>
            <a:ext cx="1129122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800" noProof="0" dirty="0">
                <a:latin typeface="Comic Sans MS"/>
              </a:rPr>
              <a:t>This is the Gospel of the Lord.   </a:t>
            </a:r>
            <a:r>
              <a:rPr lang="en-AU" sz="2800" b="1" noProof="0" dirty="0">
                <a:latin typeface="Comic Sans MS"/>
              </a:rPr>
              <a:t>Praise to you Lord Jesus Christ.</a:t>
            </a:r>
            <a:endParaRPr lang="en-AU" sz="2800" noProof="0" dirty="0"/>
          </a:p>
        </p:txBody>
      </p:sp>
      <p:sp>
        <p:nvSpPr>
          <p:cNvPr id="7" name="TextBox 6">
            <a:extLst>
              <a:ext uri="{FF2B5EF4-FFF2-40B4-BE49-F238E27FC236}">
                <a16:creationId xmlns:a16="http://schemas.microsoft.com/office/drawing/2014/main" id="{A5950F69-2D4D-8D52-FFBE-D5F2E0D2C4F4}"/>
              </a:ext>
            </a:extLst>
          </p:cNvPr>
          <p:cNvSpPr txBox="1"/>
          <p:nvPr/>
        </p:nvSpPr>
        <p:spPr>
          <a:xfrm>
            <a:off x="350836" y="535827"/>
            <a:ext cx="11700000" cy="4545155"/>
          </a:xfrm>
          <a:prstGeom prst="rect">
            <a:avLst/>
          </a:prstGeom>
          <a:noFill/>
        </p:spPr>
        <p:txBody>
          <a:bodyPr wrap="square">
            <a:spAutoFit/>
          </a:bodyPr>
          <a:lstStyle/>
          <a:p>
            <a:pPr>
              <a:lnSpc>
                <a:spcPct val="150000"/>
              </a:lnSpc>
            </a:pPr>
            <a:r>
              <a:rPr lang="en-US" sz="2800" baseline="30000" dirty="0">
                <a:latin typeface="Comic Sans MS" panose="030F0702030302020204" pitchFamily="66" charset="0"/>
              </a:rPr>
              <a:t>11</a:t>
            </a:r>
            <a:r>
              <a:rPr lang="en-US" sz="2800" dirty="0">
                <a:latin typeface="Comic Sans MS" panose="030F0702030302020204" pitchFamily="66" charset="0"/>
              </a:rPr>
              <a:t> ‘But when the king came in to see the guests, he noticed a man there who was not wearing a wedding robe, </a:t>
            </a:r>
            <a:r>
              <a:rPr lang="en-US" sz="2800" baseline="30000" dirty="0">
                <a:latin typeface="Comic Sans MS" panose="030F0702030302020204" pitchFamily="66" charset="0"/>
              </a:rPr>
              <a:t>12 </a:t>
            </a:r>
            <a:r>
              <a:rPr lang="en-US" sz="2800" dirty="0">
                <a:latin typeface="Comic Sans MS" panose="030F0702030302020204" pitchFamily="66" charset="0"/>
              </a:rPr>
              <a:t>and he said to him, “Friend, how did you get in here without a wedding robe?” And he was speechless. </a:t>
            </a:r>
            <a:r>
              <a:rPr lang="en-US" sz="2800" baseline="30000" noProof="0" dirty="0">
                <a:latin typeface="Comic Sans MS" panose="030F0702030302020204" pitchFamily="66" charset="0"/>
              </a:rPr>
              <a:t>13</a:t>
            </a:r>
            <a:r>
              <a:rPr lang="en-US" sz="2800" noProof="0" dirty="0">
                <a:latin typeface="Comic Sans MS" panose="030F0702030302020204" pitchFamily="66" charset="0"/>
              </a:rPr>
              <a:t> Then the king said to the attendants, “Bind him hand and foot, and throw him into the outer darkness, where there will be weeping and gnashing of teeth.” </a:t>
            </a:r>
            <a:r>
              <a:rPr lang="en-US" sz="2800" baseline="30000" noProof="0" dirty="0">
                <a:latin typeface="Comic Sans MS" panose="030F0702030302020204" pitchFamily="66" charset="0"/>
              </a:rPr>
              <a:t>14</a:t>
            </a:r>
            <a:r>
              <a:rPr lang="en-US" sz="2800" noProof="0" dirty="0">
                <a:latin typeface="Comic Sans MS" panose="030F0702030302020204" pitchFamily="66" charset="0"/>
              </a:rPr>
              <a:t> For many are called, but few are chosen.’</a:t>
            </a:r>
            <a:endParaRPr lang="en-AU" sz="2800" noProof="0" dirty="0">
              <a:latin typeface="Comic Sans MS" panose="030F0702030302020204" pitchFamily="66" charset="0"/>
            </a:endParaRPr>
          </a:p>
        </p:txBody>
      </p:sp>
    </p:spTree>
    <p:extLst>
      <p:ext uri="{BB962C8B-B14F-4D97-AF65-F5344CB8AC3E}">
        <p14:creationId xmlns:p14="http://schemas.microsoft.com/office/powerpoint/2010/main" val="1611861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ook and flowers on a table&#10;&#10;Description automatically generated">
            <a:extLst>
              <a:ext uri="{FF2B5EF4-FFF2-40B4-BE49-F238E27FC236}">
                <a16:creationId xmlns:a16="http://schemas.microsoft.com/office/drawing/2014/main" id="{28C6F0F5-6C94-F59F-4674-164BFAA29EAB}"/>
              </a:ext>
            </a:extLst>
          </p:cNvPr>
          <p:cNvPicPr>
            <a:picLocks noChangeAspect="1"/>
          </p:cNvPicPr>
          <p:nvPr/>
        </p:nvPicPr>
        <p:blipFill>
          <a:blip r:embed="rId2">
            <a:extLst>
              <a:ext uri="{28A0092B-C50C-407E-A947-70E740481C1C}">
                <a14:useLocalDpi xmlns:a14="http://schemas.microsoft.com/office/drawing/2010/main" val="0"/>
              </a:ext>
            </a:extLst>
          </a:blip>
          <a:srcRect t="19195" r="1" b="27631"/>
          <a:stretch/>
        </p:blipFill>
        <p:spPr>
          <a:xfrm>
            <a:off x="0" y="0"/>
            <a:ext cx="12192000" cy="6857999"/>
          </a:xfrm>
          <a:prstGeom prst="rect">
            <a:avLst/>
          </a:prstGeom>
          <a:noFill/>
        </p:spPr>
      </p:pic>
      <p:sp>
        <p:nvSpPr>
          <p:cNvPr id="2" name="Slide Number Placeholder 1" hidden="1">
            <a:extLst>
              <a:ext uri="{FF2B5EF4-FFF2-40B4-BE49-F238E27FC236}">
                <a16:creationId xmlns:a16="http://schemas.microsoft.com/office/drawing/2014/main" id="{29295B47-6AB1-C2C1-4D9C-D5C9691DB1ED}"/>
              </a:ext>
            </a:extLst>
          </p:cNvPr>
          <p:cNvSpPr>
            <a:spLocks noGrp="1"/>
          </p:cNvSpPr>
          <p:nvPr>
            <p:ph type="sldNum" sz="quarter" idx="12"/>
          </p:nvPr>
        </p:nvSpPr>
        <p:spPr/>
        <p:txBody>
          <a:bodyPr/>
          <a:lstStyle/>
          <a:p>
            <a:pPr>
              <a:spcAft>
                <a:spcPts val="600"/>
              </a:spcAft>
              <a:defRPr/>
            </a:pPr>
            <a:fld id="{EBC57D59-8F18-4E33-9885-CA1B9A361622}" type="slidenum">
              <a:rPr lang="en-AU" noProof="0" smtClean="0">
                <a:solidFill>
                  <a:prstClr val="black">
                    <a:tint val="75000"/>
                  </a:prstClr>
                </a:solidFill>
              </a:rPr>
              <a:pPr>
                <a:spcAft>
                  <a:spcPts val="600"/>
                </a:spcAft>
                <a:defRPr/>
              </a:pPr>
              <a:t>35</a:t>
            </a:fld>
            <a:endParaRPr lang="en-AU" noProof="0" dirty="0">
              <a:solidFill>
                <a:prstClr val="black">
                  <a:tint val="75000"/>
                </a:prstClr>
              </a:solidFill>
            </a:endParaRPr>
          </a:p>
        </p:txBody>
      </p:sp>
      <p:sp>
        <p:nvSpPr>
          <p:cNvPr id="6" name="TextBox 5">
            <a:extLst>
              <a:ext uri="{FF2B5EF4-FFF2-40B4-BE49-F238E27FC236}">
                <a16:creationId xmlns:a16="http://schemas.microsoft.com/office/drawing/2014/main" id="{B997E1CA-0589-9A88-0F7B-E05A6C932546}"/>
              </a:ext>
            </a:extLst>
          </p:cNvPr>
          <p:cNvSpPr txBox="1"/>
          <p:nvPr/>
        </p:nvSpPr>
        <p:spPr>
          <a:xfrm>
            <a:off x="3591098" y="1816331"/>
            <a:ext cx="5436523" cy="1458156"/>
          </a:xfrm>
          <a:prstGeom prst="rect">
            <a:avLst/>
          </a:prstGeom>
          <a:noFill/>
        </p:spPr>
        <p:txBody>
          <a:bodyPr wrap="square" rtlCol="0">
            <a:spAutoFit/>
          </a:bodyPr>
          <a:lstStyle/>
          <a:p>
            <a:pPr algn="ctr">
              <a:lnSpc>
                <a:spcPct val="114999"/>
              </a:lnSpc>
            </a:pPr>
            <a:r>
              <a:rPr lang="en-AU" sz="4000" b="1" noProof="0" dirty="0">
                <a:solidFill>
                  <a:srgbClr val="ADDB7B"/>
                </a:solidFill>
                <a:latin typeface="Comic Sans MS"/>
              </a:rPr>
              <a:t>We pause </a:t>
            </a:r>
            <a:endParaRPr lang="en-AU" sz="4000" b="1" noProof="0" dirty="0">
              <a:solidFill>
                <a:srgbClr val="ADDB7B"/>
              </a:solidFill>
              <a:latin typeface="Comic Sans MS"/>
              <a:cs typeface="Calibri"/>
            </a:endParaRPr>
          </a:p>
          <a:p>
            <a:pPr algn="ctr">
              <a:lnSpc>
                <a:spcPct val="114999"/>
              </a:lnSpc>
            </a:pPr>
            <a:r>
              <a:rPr lang="en-AU" sz="4000" b="1" noProof="0" dirty="0">
                <a:solidFill>
                  <a:srgbClr val="ADDB7B"/>
                </a:solidFill>
                <a:latin typeface="Comic Sans MS"/>
              </a:rPr>
              <a:t>after ​the Gospel ​​</a:t>
            </a:r>
            <a:endParaRPr lang="en-AU" sz="4000" b="1" noProof="0" dirty="0">
              <a:solidFill>
                <a:srgbClr val="ADDB7B"/>
              </a:solidFill>
              <a:latin typeface="Comic Sans MS"/>
              <a:ea typeface="Calibri"/>
              <a:cs typeface="Calibri"/>
            </a:endParaRPr>
          </a:p>
        </p:txBody>
      </p:sp>
    </p:spTree>
    <p:extLst>
      <p:ext uri="{BB962C8B-B14F-4D97-AF65-F5344CB8AC3E}">
        <p14:creationId xmlns:p14="http://schemas.microsoft.com/office/powerpoint/2010/main" val="17516998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778826-7C60-ABB3-4AD2-60B01924D0B8}"/>
              </a:ext>
            </a:extLst>
          </p:cNvPr>
          <p:cNvSpPr txBox="1"/>
          <p:nvPr/>
        </p:nvSpPr>
        <p:spPr>
          <a:xfrm>
            <a:off x="476246" y="343774"/>
            <a:ext cx="11239500" cy="44662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400" b="1" dirty="0">
                <a:solidFill>
                  <a:srgbClr val="00B050"/>
                </a:solidFill>
                <a:latin typeface="Comic Sans MS"/>
              </a:rPr>
              <a:t>Leader:</a:t>
            </a:r>
            <a:r>
              <a:rPr lang="en-AU" sz="2400" b="1" i="1" dirty="0">
                <a:solidFill>
                  <a:srgbClr val="00B050"/>
                </a:solidFill>
                <a:latin typeface="Comic Sans MS"/>
              </a:rPr>
              <a:t> </a:t>
            </a:r>
            <a:r>
              <a:rPr lang="en-AU" sz="2400" dirty="0">
                <a:latin typeface="Comic Sans MS"/>
              </a:rPr>
              <a:t>The Sermon is recorded to YouTube for sharing later.</a:t>
            </a:r>
            <a:endParaRPr lang="en-AU" sz="2400" dirty="0">
              <a:ea typeface="Calibri"/>
              <a:cs typeface="Calibri"/>
            </a:endParaRPr>
          </a:p>
          <a:p>
            <a:pPr>
              <a:lnSpc>
                <a:spcPct val="150000"/>
              </a:lnSpc>
            </a:pPr>
            <a:r>
              <a:rPr lang="en-AU" sz="2400" dirty="0">
                <a:latin typeface="Comic Sans MS"/>
              </a:rPr>
              <a:t>Only the preacher's video and audio will be recorded.</a:t>
            </a:r>
          </a:p>
          <a:p>
            <a:pPr>
              <a:lnSpc>
                <a:spcPct val="150000"/>
              </a:lnSpc>
            </a:pPr>
            <a:r>
              <a:rPr lang="en-AU" sz="2400" dirty="0">
                <a:latin typeface="Comic Sans MS"/>
                <a:ea typeface="Calibri"/>
                <a:cs typeface="Calibri"/>
              </a:rPr>
              <a:t>The chat and other participants' feeds remain out of sight of the recording.</a:t>
            </a:r>
          </a:p>
          <a:p>
            <a:pPr>
              <a:lnSpc>
                <a:spcPct val="150000"/>
              </a:lnSpc>
            </a:pPr>
            <a:endParaRPr lang="en-AU" sz="2400" b="1" i="1" dirty="0">
              <a:solidFill>
                <a:srgbClr val="E3960B"/>
              </a:solidFill>
              <a:latin typeface="Comic Sans MS"/>
              <a:ea typeface="Calibri"/>
              <a:cs typeface="Calibri"/>
            </a:endParaRPr>
          </a:p>
          <a:p>
            <a:pPr marL="342900" indent="-342900">
              <a:lnSpc>
                <a:spcPct val="150000"/>
              </a:lnSpc>
              <a:buFont typeface="Wingdings"/>
              <a:buChar char="Ø"/>
            </a:pPr>
            <a:r>
              <a:rPr lang="en-AU" sz="2400" i="1" dirty="0">
                <a:solidFill>
                  <a:srgbClr val="00B050"/>
                </a:solidFill>
                <a:latin typeface="Comic Sans MS"/>
                <a:ea typeface="Calibri"/>
                <a:cs typeface="Calibri"/>
              </a:rPr>
              <a:t>Leader and Cantor mute  </a:t>
            </a:r>
            <a:endParaRPr lang="en-AU" sz="2400" i="1" dirty="0">
              <a:solidFill>
                <a:srgbClr val="00B050"/>
              </a:solidFill>
              <a:ea typeface="Calibri"/>
              <a:cs typeface="Calibri"/>
            </a:endParaRPr>
          </a:p>
          <a:p>
            <a:pPr marL="342900" indent="-342900">
              <a:lnSpc>
                <a:spcPct val="150000"/>
              </a:lnSpc>
              <a:buFont typeface="Wingdings"/>
              <a:buChar char="Ø"/>
            </a:pPr>
            <a:r>
              <a:rPr lang="en-AU" sz="2400" i="1" dirty="0">
                <a:solidFill>
                  <a:srgbClr val="00B050"/>
                </a:solidFill>
                <a:latin typeface="Comic Sans MS"/>
                <a:ea typeface="Calibri"/>
                <a:cs typeface="Calibri"/>
              </a:rPr>
              <a:t>Broadcaster exits screenshare </a:t>
            </a:r>
            <a:endParaRPr lang="en-AU" sz="2400" i="1" dirty="0">
              <a:solidFill>
                <a:srgbClr val="00B050"/>
              </a:solidFill>
              <a:ea typeface="Calibri"/>
              <a:cs typeface="Calibri"/>
            </a:endParaRPr>
          </a:p>
          <a:p>
            <a:pPr marL="342900" indent="-342900">
              <a:lnSpc>
                <a:spcPct val="150000"/>
              </a:lnSpc>
              <a:buFont typeface="Wingdings,Sans-Serif"/>
              <a:buChar char="Ø"/>
            </a:pPr>
            <a:r>
              <a:rPr lang="en-AU" sz="2400" i="1" dirty="0">
                <a:solidFill>
                  <a:srgbClr val="00B050"/>
                </a:solidFill>
                <a:latin typeface="Comic Sans MS"/>
                <a:ea typeface="Calibri"/>
                <a:cs typeface="Calibri"/>
              </a:rPr>
              <a:t>Preacher unmutes</a:t>
            </a:r>
            <a:endParaRPr lang="en-AU" sz="2400" dirty="0">
              <a:solidFill>
                <a:srgbClr val="00B050"/>
              </a:solidFill>
              <a:latin typeface="Comic Sans MS"/>
              <a:ea typeface="Calibri"/>
              <a:cs typeface="Calibri"/>
            </a:endParaRPr>
          </a:p>
          <a:p>
            <a:pPr marL="342900" indent="-342900">
              <a:lnSpc>
                <a:spcPct val="150000"/>
              </a:lnSpc>
              <a:buFont typeface="Wingdings,Sans-Serif"/>
              <a:buChar char="Ø"/>
            </a:pPr>
            <a:r>
              <a:rPr lang="en-AU" sz="2400" i="1" dirty="0">
                <a:solidFill>
                  <a:srgbClr val="00B050"/>
                </a:solidFill>
                <a:latin typeface="Comic Sans MS"/>
                <a:ea typeface="Calibri"/>
                <a:cs typeface="Calibri"/>
              </a:rPr>
              <a:t>Zoom buttons ”pins” preacher’s screen + selects “record to the cloud”</a:t>
            </a:r>
            <a:endParaRPr lang="en-AU" sz="2400" i="1" noProof="0" dirty="0">
              <a:solidFill>
                <a:srgbClr val="00B050"/>
              </a:solidFill>
              <a:latin typeface="Calibri"/>
              <a:ea typeface="Calibri"/>
              <a:cs typeface="Calibri"/>
            </a:endParaRPr>
          </a:p>
        </p:txBody>
      </p:sp>
      <p:sp>
        <p:nvSpPr>
          <p:cNvPr id="2" name="Slide Number Placeholder 1">
            <a:extLst>
              <a:ext uri="{FF2B5EF4-FFF2-40B4-BE49-F238E27FC236}">
                <a16:creationId xmlns:a16="http://schemas.microsoft.com/office/drawing/2014/main" id="{A450FFE8-B04A-EB82-C53E-242C185F4BB2}"/>
              </a:ext>
            </a:extLst>
          </p:cNvPr>
          <p:cNvSpPr>
            <a:spLocks noGrp="1"/>
          </p:cNvSpPr>
          <p:nvPr>
            <p:ph type="sldNum" sz="quarter" idx="12"/>
          </p:nvPr>
        </p:nvSpPr>
        <p:spPr/>
        <p:txBody>
          <a:bodyPr/>
          <a:lstStyle/>
          <a:p>
            <a:pPr>
              <a:defRPr/>
            </a:pPr>
            <a:fld id="{EBC57D59-8F18-4E33-9885-CA1B9A361622}" type="slidenum">
              <a:rPr lang="en-AU" noProof="0">
                <a:solidFill>
                  <a:prstClr val="black">
                    <a:tint val="75000"/>
                  </a:prstClr>
                </a:solidFill>
              </a:rPr>
              <a:pPr>
                <a:defRPr/>
              </a:pPr>
              <a:t>36</a:t>
            </a:fld>
            <a:endParaRPr lang="en-AU" noProof="0">
              <a:solidFill>
                <a:prstClr val="black">
                  <a:tint val="75000"/>
                </a:prstClr>
              </a:solidFill>
            </a:endParaRPr>
          </a:p>
        </p:txBody>
      </p:sp>
      <p:sp>
        <p:nvSpPr>
          <p:cNvPr id="4" name="TextBox 3">
            <a:extLst>
              <a:ext uri="{FF2B5EF4-FFF2-40B4-BE49-F238E27FC236}">
                <a16:creationId xmlns:a16="http://schemas.microsoft.com/office/drawing/2014/main" id="{A64D88EB-19E9-D602-EC87-E7A60CB2FF65}"/>
              </a:ext>
            </a:extLst>
          </p:cNvPr>
          <p:cNvSpPr txBox="1"/>
          <p:nvPr/>
        </p:nvSpPr>
        <p:spPr>
          <a:xfrm>
            <a:off x="522840" y="4873557"/>
            <a:ext cx="11239500"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50000"/>
              </a:lnSpc>
            </a:pPr>
            <a:r>
              <a:rPr lang="en-AU" sz="6000" noProof="0" dirty="0">
                <a:solidFill>
                  <a:srgbClr val="00B050"/>
                </a:solidFill>
                <a:latin typeface="Comic Sans MS"/>
              </a:rPr>
              <a:t>Sermon</a:t>
            </a:r>
            <a:endParaRPr lang="en-AU" sz="2800" noProof="0" dirty="0">
              <a:solidFill>
                <a:srgbClr val="00B050"/>
              </a:solidFill>
              <a:latin typeface="Comic Sans MS"/>
              <a:ea typeface="+mn-lt"/>
              <a:cs typeface="+mn-lt"/>
            </a:endParaRPr>
          </a:p>
          <a:p>
            <a:pPr algn="ctr"/>
            <a:endParaRPr lang="en-AU" sz="2400" noProof="0" dirty="0">
              <a:solidFill>
                <a:srgbClr val="00B050"/>
              </a:solidFill>
              <a:latin typeface="Comic Sans MS"/>
              <a:ea typeface="+mn-lt"/>
              <a:cs typeface="+mn-lt"/>
            </a:endParaRPr>
          </a:p>
        </p:txBody>
      </p:sp>
    </p:spTree>
    <p:extLst>
      <p:ext uri="{BB962C8B-B14F-4D97-AF65-F5344CB8AC3E}">
        <p14:creationId xmlns:p14="http://schemas.microsoft.com/office/powerpoint/2010/main" val="11626989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B47EC3-D418-462A-A803-1A59339482CC}"/>
              </a:ext>
            </a:extLst>
          </p:cNvPr>
          <p:cNvSpPr>
            <a:spLocks noGrp="1"/>
          </p:cNvSpPr>
          <p:nvPr>
            <p:ph type="sldNum" sz="quarter" idx="12"/>
          </p:nvPr>
        </p:nvSpPr>
        <p:spPr/>
        <p:txBody>
          <a:bodyPr/>
          <a:lstStyle/>
          <a:p>
            <a:fld id="{D6BAAE04-8869-45BD-9FC4-571BC1F4B92A}" type="slidenum">
              <a:rPr lang="en-AU" noProof="0" smtClean="0"/>
              <a:t>37</a:t>
            </a:fld>
            <a:endParaRPr lang="en-AU" noProof="0" dirty="0"/>
          </a:p>
        </p:txBody>
      </p:sp>
      <p:sp>
        <p:nvSpPr>
          <p:cNvPr id="3" name="TextBox 2">
            <a:extLst>
              <a:ext uri="{FF2B5EF4-FFF2-40B4-BE49-F238E27FC236}">
                <a16:creationId xmlns:a16="http://schemas.microsoft.com/office/drawing/2014/main" id="{3B431639-ED23-448F-AED9-9F17CE38DE4F}"/>
              </a:ext>
            </a:extLst>
          </p:cNvPr>
          <p:cNvSpPr txBox="1"/>
          <p:nvPr/>
        </p:nvSpPr>
        <p:spPr>
          <a:xfrm>
            <a:off x="637930" y="738580"/>
            <a:ext cx="11402704" cy="57861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2800" noProof="0" dirty="0">
                <a:solidFill>
                  <a:srgbClr val="00B050"/>
                </a:solidFill>
                <a:latin typeface="Comic Sans MS"/>
                <a:cs typeface="Segoe UI"/>
              </a:rPr>
              <a:t>Leader unmutes</a:t>
            </a:r>
          </a:p>
          <a:p>
            <a:pPr algn="ctr"/>
            <a:endParaRPr lang="en-AU" i="1" noProof="0" dirty="0">
              <a:solidFill>
                <a:srgbClr val="00B050"/>
              </a:solidFill>
              <a:latin typeface="Comic Sans MS" panose="030F0702030302020204" pitchFamily="66" charset="0"/>
              <a:cs typeface="Segoe UI"/>
            </a:endParaRPr>
          </a:p>
          <a:p>
            <a:pPr algn="ctr">
              <a:lnSpc>
                <a:spcPct val="150000"/>
              </a:lnSpc>
            </a:pPr>
            <a:r>
              <a:rPr lang="en-AU" sz="4800" b="1" noProof="0" dirty="0">
                <a:solidFill>
                  <a:srgbClr val="00B050"/>
                </a:solidFill>
                <a:latin typeface="Comic Sans MS"/>
              </a:rPr>
              <a:t>Our next Hymn</a:t>
            </a:r>
          </a:p>
          <a:p>
            <a:pPr algn="ctr">
              <a:lnSpc>
                <a:spcPct val="150000"/>
              </a:lnSpc>
            </a:pPr>
            <a:endParaRPr lang="en-AU" sz="2800" b="1" dirty="0">
              <a:solidFill>
                <a:srgbClr val="00B050"/>
              </a:solidFill>
              <a:latin typeface="Comic Sans MS"/>
              <a:ea typeface="+mn-lt"/>
              <a:cs typeface="+mn-lt"/>
            </a:endParaRPr>
          </a:p>
          <a:p>
            <a:pPr algn="ctr"/>
            <a:r>
              <a:rPr lang="en-AU" sz="5400" b="1" noProof="0" dirty="0">
                <a:solidFill>
                  <a:srgbClr val="04A436"/>
                </a:solidFill>
                <a:latin typeface="Comic Sans MS"/>
                <a:ea typeface="+mn-lt"/>
                <a:cs typeface="+mn-lt"/>
              </a:rPr>
              <a:t>He brought me to His</a:t>
            </a:r>
            <a:br>
              <a:rPr lang="en-AU" sz="5400" b="1" noProof="0" dirty="0">
                <a:solidFill>
                  <a:srgbClr val="04A436"/>
                </a:solidFill>
                <a:latin typeface="Comic Sans MS"/>
                <a:ea typeface="+mn-lt"/>
                <a:cs typeface="+mn-lt"/>
              </a:rPr>
            </a:br>
            <a:r>
              <a:rPr lang="en-AU" sz="5400" b="1" noProof="0" dirty="0">
                <a:solidFill>
                  <a:srgbClr val="04A436"/>
                </a:solidFill>
                <a:latin typeface="Comic Sans MS"/>
                <a:ea typeface="+mn-lt"/>
                <a:cs typeface="+mn-lt"/>
              </a:rPr>
              <a:t>Banqueting Table</a:t>
            </a:r>
          </a:p>
          <a:p>
            <a:pPr algn="ctr"/>
            <a:r>
              <a:rPr lang="en-AU" sz="2000" noProof="0" dirty="0">
                <a:solidFill>
                  <a:srgbClr val="000000"/>
                </a:solidFill>
                <a:latin typeface="Times New Roman"/>
                <a:cs typeface="Times New Roman"/>
                <a:hlinkClick r:id="rId2"/>
              </a:rPr>
              <a:t>https://youtu.be/Rh6Bmx-M5jY</a:t>
            </a:r>
            <a:r>
              <a:rPr lang="en-AU" sz="2000" noProof="0" dirty="0">
                <a:solidFill>
                  <a:srgbClr val="000000"/>
                </a:solidFill>
                <a:latin typeface="Times New Roman"/>
                <a:cs typeface="Times New Roman"/>
              </a:rPr>
              <a:t> </a:t>
            </a:r>
          </a:p>
          <a:p>
            <a:pPr algn="ctr"/>
            <a:endParaRPr lang="en-AU" sz="2800" dirty="0">
              <a:solidFill>
                <a:srgbClr val="00B050"/>
              </a:solidFill>
              <a:latin typeface="Comic Sans MS"/>
            </a:endParaRPr>
          </a:p>
          <a:p>
            <a:pPr algn="ctr"/>
            <a:r>
              <a:rPr lang="en-AU" sz="2800" i="0" u="none" strike="noStrike" noProof="0" dirty="0">
                <a:solidFill>
                  <a:srgbClr val="00B050"/>
                </a:solidFill>
                <a:effectLst/>
                <a:latin typeface="Comic Sans MS"/>
              </a:rPr>
              <a:t>We stay on mute</a:t>
            </a:r>
            <a:endParaRPr lang="en-AU" sz="2800" noProof="0" dirty="0">
              <a:solidFill>
                <a:srgbClr val="00B050"/>
              </a:solidFill>
              <a:latin typeface="Comic Sans MS"/>
              <a:cs typeface="Times New Roman"/>
            </a:endParaRPr>
          </a:p>
          <a:p>
            <a:pPr algn="ctr"/>
            <a:r>
              <a:rPr lang="en-AU" sz="2800" noProof="0" dirty="0">
                <a:solidFill>
                  <a:srgbClr val="00B050"/>
                </a:solidFill>
                <a:latin typeface="Comic Sans MS"/>
              </a:rPr>
              <a:t>Leader mutes</a:t>
            </a:r>
            <a:endParaRPr lang="en-AU" noProof="0" dirty="0">
              <a:solidFill>
                <a:srgbClr val="00B050"/>
              </a:solidFill>
              <a:latin typeface="Comic Sans MS"/>
            </a:endParaRPr>
          </a:p>
        </p:txBody>
      </p:sp>
    </p:spTree>
    <p:extLst>
      <p:ext uri="{BB962C8B-B14F-4D97-AF65-F5344CB8AC3E}">
        <p14:creationId xmlns:p14="http://schemas.microsoft.com/office/powerpoint/2010/main" val="21047203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6232" y="1033843"/>
            <a:ext cx="10439533" cy="2883162"/>
          </a:xfrm>
          <a:prstGeom prst="rect">
            <a:avLst/>
          </a:prstGeom>
        </p:spPr>
        <p:txBody>
          <a:bodyPr wrap="square" lIns="91440" tIns="45720" rIns="91440" bIns="45720" anchor="t">
            <a:spAutoFit/>
          </a:bodyPr>
          <a:lstStyle/>
          <a:p>
            <a:pPr>
              <a:lnSpc>
                <a:spcPct val="150000"/>
              </a:lnSpc>
            </a:pPr>
            <a:r>
              <a:rPr lang="en-AU" sz="2800" noProof="0" dirty="0">
                <a:solidFill>
                  <a:srgbClr val="00B050"/>
                </a:solidFill>
                <a:latin typeface="Comic Sans MS" panose="030F0702030302020204" pitchFamily="66" charset="0"/>
                <a:cs typeface="Segoe UI"/>
              </a:rPr>
              <a:t>Leader: </a:t>
            </a:r>
            <a:r>
              <a:rPr lang="en-AU" sz="2800" noProof="0" dirty="0">
                <a:latin typeface="Comic Sans MS"/>
              </a:rPr>
              <a:t>We are the body of Christ</a:t>
            </a:r>
          </a:p>
          <a:p>
            <a:pPr algn="ctr">
              <a:lnSpc>
                <a:spcPct val="150000"/>
              </a:lnSpc>
            </a:pPr>
            <a:r>
              <a:rPr lang="en-AU" sz="2800" b="1" noProof="0" dirty="0">
                <a:solidFill>
                  <a:srgbClr val="00B050"/>
                </a:solidFill>
                <a:latin typeface="Comic Sans MS"/>
              </a:rPr>
              <a:t>All: </a:t>
            </a:r>
            <a:r>
              <a:rPr lang="en-AU" sz="2800" b="1" noProof="0" dirty="0">
                <a:latin typeface="Comic Sans MS"/>
              </a:rPr>
              <a:t>God’s Spirit is with us</a:t>
            </a:r>
          </a:p>
          <a:p>
            <a:pPr algn="ctr">
              <a:lnSpc>
                <a:spcPct val="150000"/>
              </a:lnSpc>
            </a:pPr>
            <a:endParaRPr lang="en-AU" sz="1200" noProof="0" dirty="0">
              <a:latin typeface="Comic Sans MS" panose="030F0702030302020204" pitchFamily="66" charset="0"/>
            </a:endParaRPr>
          </a:p>
          <a:p>
            <a:pPr>
              <a:lnSpc>
                <a:spcPct val="150000"/>
              </a:lnSpc>
            </a:pPr>
            <a:r>
              <a:rPr lang="en-AU" sz="2800" noProof="0" dirty="0">
                <a:solidFill>
                  <a:srgbClr val="00B050"/>
                </a:solidFill>
                <a:latin typeface="Comic Sans MS" panose="030F0702030302020204" pitchFamily="66" charset="0"/>
                <a:cs typeface="Segoe UI"/>
              </a:rPr>
              <a:t>Leader: </a:t>
            </a:r>
            <a:r>
              <a:rPr lang="en-AU" sz="2800" noProof="0" dirty="0">
                <a:latin typeface="Comic Sans MS"/>
              </a:rPr>
              <a:t>The peace of the Lord be always with you.</a:t>
            </a:r>
          </a:p>
          <a:p>
            <a:pPr algn="ctr">
              <a:lnSpc>
                <a:spcPct val="150000"/>
              </a:lnSpc>
            </a:pPr>
            <a:r>
              <a:rPr lang="en-AU" sz="2800" b="1" noProof="0" dirty="0">
                <a:solidFill>
                  <a:srgbClr val="00B050"/>
                </a:solidFill>
                <a:latin typeface="Comic Sans MS"/>
              </a:rPr>
              <a:t>All: </a:t>
            </a:r>
            <a:r>
              <a:rPr lang="en-AU" sz="2800" b="1" noProof="0" dirty="0">
                <a:latin typeface="Comic Sans MS"/>
              </a:rPr>
              <a:t>And also with you.</a:t>
            </a:r>
            <a:endParaRPr lang="en-AU" sz="2800" noProof="0" dirty="0">
              <a:latin typeface="Comic Sans MS"/>
            </a:endParaRPr>
          </a:p>
        </p:txBody>
      </p:sp>
      <p:sp>
        <p:nvSpPr>
          <p:cNvPr id="3" name="Rectangle 2"/>
          <p:cNvSpPr/>
          <p:nvPr/>
        </p:nvSpPr>
        <p:spPr>
          <a:xfrm>
            <a:off x="3508592" y="387512"/>
            <a:ext cx="5248553" cy="646331"/>
          </a:xfrm>
          <a:prstGeom prst="rect">
            <a:avLst/>
          </a:prstGeom>
        </p:spPr>
        <p:txBody>
          <a:bodyPr wrap="none">
            <a:spAutoFit/>
          </a:bodyPr>
          <a:lstStyle/>
          <a:p>
            <a:r>
              <a:rPr lang="en-AU" sz="3600" b="1" noProof="0" dirty="0">
                <a:solidFill>
                  <a:srgbClr val="00B050"/>
                </a:solidFill>
                <a:latin typeface="Comic Sans MS"/>
                <a:cs typeface="Arial"/>
              </a:rPr>
              <a:t>The Greeting of Peace</a:t>
            </a:r>
          </a:p>
        </p:txBody>
      </p:sp>
      <p:sp>
        <p:nvSpPr>
          <p:cNvPr id="4" name="Rectangle 3">
            <a:extLst>
              <a:ext uri="{FF2B5EF4-FFF2-40B4-BE49-F238E27FC236}">
                <a16:creationId xmlns:a16="http://schemas.microsoft.com/office/drawing/2014/main" id="{B9B0A7B0-91AF-974D-4B60-6AC6FF0D7579}"/>
              </a:ext>
            </a:extLst>
          </p:cNvPr>
          <p:cNvSpPr/>
          <p:nvPr/>
        </p:nvSpPr>
        <p:spPr>
          <a:xfrm>
            <a:off x="0" y="52726"/>
            <a:ext cx="3983784" cy="400110"/>
          </a:xfrm>
          <a:prstGeom prst="rect">
            <a:avLst/>
          </a:prstGeom>
        </p:spPr>
        <p:txBody>
          <a:bodyPr wrap="none" lIns="91440" tIns="45720" rIns="91440" bIns="45720" anchor="t">
            <a:spAutoFit/>
          </a:bodyPr>
          <a:lstStyle/>
          <a:p>
            <a:pPr algn="ctr"/>
            <a:r>
              <a:rPr lang="en-AU" sz="2000" noProof="0" dirty="0">
                <a:solidFill>
                  <a:srgbClr val="00B050"/>
                </a:solidFill>
                <a:latin typeface="Comic Sans MS"/>
                <a:cs typeface="Arial"/>
              </a:rPr>
              <a:t>The Leader and Cantor unmute</a:t>
            </a:r>
            <a:endParaRPr lang="en-AU" sz="1400" noProof="0" dirty="0">
              <a:solidFill>
                <a:srgbClr val="00B050"/>
              </a:solidFill>
            </a:endParaRPr>
          </a:p>
        </p:txBody>
      </p:sp>
      <p:sp>
        <p:nvSpPr>
          <p:cNvPr id="5" name="Rectangle 4">
            <a:extLst>
              <a:ext uri="{FF2B5EF4-FFF2-40B4-BE49-F238E27FC236}">
                <a16:creationId xmlns:a16="http://schemas.microsoft.com/office/drawing/2014/main" id="{5597A58A-FECB-DB38-FCA8-770CB587CDF5}"/>
              </a:ext>
            </a:extLst>
          </p:cNvPr>
          <p:cNvSpPr/>
          <p:nvPr/>
        </p:nvSpPr>
        <p:spPr>
          <a:xfrm>
            <a:off x="171050" y="4162164"/>
            <a:ext cx="11849895" cy="2308324"/>
          </a:xfrm>
          <a:prstGeom prst="rect">
            <a:avLst/>
          </a:prstGeom>
        </p:spPr>
        <p:txBody>
          <a:bodyPr wrap="square" lIns="91440" tIns="45720" rIns="91440" bIns="45720" anchor="t">
            <a:spAutoFit/>
          </a:bodyPr>
          <a:lstStyle/>
          <a:p>
            <a:r>
              <a:rPr lang="en-AU" sz="2400" b="1" noProof="0" dirty="0">
                <a:solidFill>
                  <a:srgbClr val="00B050"/>
                </a:solidFill>
                <a:latin typeface="Comic Sans MS"/>
                <a:cs typeface="Arial"/>
              </a:rPr>
              <a:t>Leader: </a:t>
            </a:r>
            <a:r>
              <a:rPr lang="en-AU" sz="2400" noProof="0" dirty="0">
                <a:latin typeface="Comic Sans MS"/>
                <a:cs typeface="Arial"/>
              </a:rPr>
              <a:t>A sign of peace may be exchanged </a:t>
            </a:r>
          </a:p>
          <a:p>
            <a:pPr algn="ctr"/>
            <a:endParaRPr lang="en-AU" sz="2400" noProof="0" dirty="0">
              <a:solidFill>
                <a:srgbClr val="FFB83A"/>
              </a:solidFill>
              <a:latin typeface="Comic Sans MS"/>
              <a:cs typeface="Arial"/>
            </a:endParaRPr>
          </a:p>
          <a:p>
            <a:r>
              <a:rPr lang="en-AU" sz="2400" noProof="0" dirty="0">
                <a:latin typeface="Comic Sans MS"/>
                <a:cs typeface="Arial"/>
              </a:rPr>
              <a:t>You may like to type 'Peace' into the chat, use the 'raise hand’ or other reaction buttons, or just simply wave via the screen with your video turned on</a:t>
            </a:r>
          </a:p>
          <a:p>
            <a:pPr algn="ctr"/>
            <a:endParaRPr lang="en-AU" sz="2400" noProof="0" dirty="0">
              <a:latin typeface="Comic Sans MS"/>
              <a:cs typeface="Arial"/>
            </a:endParaRPr>
          </a:p>
          <a:p>
            <a:r>
              <a:rPr lang="en-AU" sz="2400" noProof="0" dirty="0">
                <a:latin typeface="Comic Sans MS"/>
                <a:cs typeface="Arial"/>
              </a:rPr>
              <a:t>(Broadcaster exits shared screen for a few moments for the exchange of peace)</a:t>
            </a:r>
            <a:endParaRPr lang="en-AU" sz="2400" noProof="0" dirty="0">
              <a:cs typeface="Times New Roman"/>
            </a:endParaRPr>
          </a:p>
        </p:txBody>
      </p:sp>
    </p:spTree>
    <p:extLst>
      <p:ext uri="{BB962C8B-B14F-4D97-AF65-F5344CB8AC3E}">
        <p14:creationId xmlns:p14="http://schemas.microsoft.com/office/powerpoint/2010/main" val="15738871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35273" y="515650"/>
            <a:ext cx="9521452" cy="584775"/>
          </a:xfrm>
          <a:prstGeom prst="rect">
            <a:avLst/>
          </a:prstGeom>
          <a:noFill/>
        </p:spPr>
        <p:txBody>
          <a:bodyPr wrap="square" lIns="91440" tIns="45720" rIns="91440" bIns="45720" rtlCol="0" anchor="t">
            <a:spAutoFit/>
          </a:bodyPr>
          <a:lstStyle/>
          <a:p>
            <a:pPr algn="ctr"/>
            <a:r>
              <a:rPr lang="en-AU" sz="3200" b="1" noProof="0" dirty="0">
                <a:solidFill>
                  <a:srgbClr val="00B050"/>
                </a:solidFill>
                <a:latin typeface="Comic Sans MS"/>
              </a:rPr>
              <a:t>Prayer of Thanksgiving before Intercessions</a:t>
            </a:r>
            <a:r>
              <a:rPr lang="en-AU" sz="2400" b="1" noProof="0" dirty="0">
                <a:solidFill>
                  <a:srgbClr val="00B050"/>
                </a:solidFill>
                <a:latin typeface="Comic Sans MS"/>
              </a:rPr>
              <a:t> </a:t>
            </a:r>
            <a:endParaRPr lang="en-AU" sz="2400" b="1" noProof="0" dirty="0">
              <a:solidFill>
                <a:srgbClr val="00B050"/>
              </a:solidFill>
              <a:latin typeface="Comic Sans MS" panose="030F0702030302020204" pitchFamily="66" charset="0"/>
            </a:endParaRPr>
          </a:p>
        </p:txBody>
      </p:sp>
      <p:sp>
        <p:nvSpPr>
          <p:cNvPr id="2" name="TextBox 1">
            <a:extLst>
              <a:ext uri="{FF2B5EF4-FFF2-40B4-BE49-F238E27FC236}">
                <a16:creationId xmlns:a16="http://schemas.microsoft.com/office/drawing/2014/main" id="{FBE6943D-06C5-A55E-9B43-20282BBA08ED}"/>
              </a:ext>
            </a:extLst>
          </p:cNvPr>
          <p:cNvSpPr txBox="1"/>
          <p:nvPr/>
        </p:nvSpPr>
        <p:spPr>
          <a:xfrm>
            <a:off x="1272956" y="1332747"/>
            <a:ext cx="9646085" cy="260494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AU" sz="2800" b="1" noProof="0" dirty="0">
                <a:solidFill>
                  <a:srgbClr val="00B050"/>
                </a:solidFill>
                <a:latin typeface="Comic Sans MS"/>
              </a:rPr>
              <a:t>Leader: </a:t>
            </a:r>
            <a:r>
              <a:rPr lang="en-AU" sz="2800" noProof="0" dirty="0">
                <a:latin typeface="Comic Sans MS"/>
              </a:rPr>
              <a:t>As we enter prayer, I invite the second reader to unmute to lead our intercessions following the prayer of thanksgiving on the next slide. Please feel free to change your body position as you need.</a:t>
            </a:r>
            <a:endParaRPr lang="en-AU" sz="2800" noProof="0" dirty="0">
              <a:cs typeface="Times New Roman"/>
            </a:endParaRPr>
          </a:p>
        </p:txBody>
      </p:sp>
      <p:pic>
        <p:nvPicPr>
          <p:cNvPr id="5" name="Picture 4">
            <a:extLst>
              <a:ext uri="{FF2B5EF4-FFF2-40B4-BE49-F238E27FC236}">
                <a16:creationId xmlns:a16="http://schemas.microsoft.com/office/drawing/2014/main" id="{0206CD6E-F945-4A81-B188-FA3F5857B0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1635" y="4170014"/>
            <a:ext cx="2527852" cy="2527852"/>
          </a:xfrm>
          <a:prstGeom prst="rect">
            <a:avLst/>
          </a:prstGeom>
        </p:spPr>
      </p:pic>
      <p:sp>
        <p:nvSpPr>
          <p:cNvPr id="6" name="Rectangle 5">
            <a:extLst>
              <a:ext uri="{FF2B5EF4-FFF2-40B4-BE49-F238E27FC236}">
                <a16:creationId xmlns:a16="http://schemas.microsoft.com/office/drawing/2014/main" id="{27091812-2ADC-0D52-F738-9E1C7700AD98}"/>
              </a:ext>
            </a:extLst>
          </p:cNvPr>
          <p:cNvSpPr/>
          <p:nvPr/>
        </p:nvSpPr>
        <p:spPr>
          <a:xfrm>
            <a:off x="8362940" y="6457890"/>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Tree>
    <p:extLst>
      <p:ext uri="{BB962C8B-B14F-4D97-AF65-F5344CB8AC3E}">
        <p14:creationId xmlns:p14="http://schemas.microsoft.com/office/powerpoint/2010/main" val="41331801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E6943D-06C5-A55E-9B43-20282BBA08ED}"/>
              </a:ext>
            </a:extLst>
          </p:cNvPr>
          <p:cNvSpPr txBox="1"/>
          <p:nvPr/>
        </p:nvSpPr>
        <p:spPr>
          <a:xfrm>
            <a:off x="1002950" y="664511"/>
            <a:ext cx="10593796" cy="454515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AU" sz="2800" b="1" noProof="0" dirty="0">
                <a:solidFill>
                  <a:srgbClr val="00B050"/>
                </a:solidFill>
                <a:latin typeface="Comic Sans MS"/>
              </a:rPr>
              <a:t>Leader: </a:t>
            </a:r>
            <a:r>
              <a:rPr lang="en-US" sz="2800" b="0" i="0" noProof="0" dirty="0">
                <a:effectLst/>
                <a:latin typeface="Comic Sans MS" panose="030F0702030302020204" pitchFamily="66" charset="0"/>
              </a:rPr>
              <a:t>Eternal God,</a:t>
            </a:r>
          </a:p>
          <a:p>
            <a:pPr>
              <a:lnSpc>
                <a:spcPct val="150000"/>
              </a:lnSpc>
            </a:pPr>
            <a:r>
              <a:rPr lang="en-US" sz="2800" b="0" i="0" noProof="0" dirty="0">
                <a:effectLst/>
                <a:latin typeface="Comic Sans MS" panose="030F0702030302020204" pitchFamily="66" charset="0"/>
              </a:rPr>
              <a:t>your people made a calf, you were angry – not half!</a:t>
            </a:r>
          </a:p>
          <a:p>
            <a:pPr>
              <a:lnSpc>
                <a:spcPct val="150000"/>
              </a:lnSpc>
            </a:pPr>
            <a:r>
              <a:rPr lang="en-US" sz="2800" b="0" i="0" noProof="0" dirty="0">
                <a:effectLst/>
                <a:latin typeface="Comic Sans MS" panose="030F0702030302020204" pitchFamily="66" charset="0"/>
              </a:rPr>
              <a:t>But Moses pleaded their case, and your response was grace.</a:t>
            </a:r>
          </a:p>
          <a:p>
            <a:pPr>
              <a:lnSpc>
                <a:spcPct val="150000"/>
              </a:lnSpc>
            </a:pPr>
            <a:r>
              <a:rPr lang="en-US" sz="2800" b="0" i="0" noProof="0" dirty="0">
                <a:effectLst/>
                <a:latin typeface="Comic Sans MS" panose="030F0702030302020204" pitchFamily="66" charset="0"/>
              </a:rPr>
              <a:t>And we are just the same,</a:t>
            </a:r>
          </a:p>
          <a:p>
            <a:pPr>
              <a:lnSpc>
                <a:spcPct val="150000"/>
              </a:lnSpc>
            </a:pPr>
            <a:r>
              <a:rPr lang="en-US" sz="2800" b="0" i="0" noProof="0" dirty="0" err="1">
                <a:effectLst/>
                <a:latin typeface="Comic Sans MS" panose="030F0702030302020204" pitchFamily="66" charset="0"/>
              </a:rPr>
              <a:t>dishonouring</a:t>
            </a:r>
            <a:r>
              <a:rPr lang="en-US" sz="2800" b="0" i="0" noProof="0" dirty="0">
                <a:effectLst/>
                <a:latin typeface="Comic Sans MS" panose="030F0702030302020204" pitchFamily="66" charset="0"/>
              </a:rPr>
              <a:t> your name with our idols and our pride.</a:t>
            </a:r>
          </a:p>
          <a:p>
            <a:pPr>
              <a:lnSpc>
                <a:spcPct val="150000"/>
              </a:lnSpc>
            </a:pPr>
            <a:r>
              <a:rPr lang="en-US" sz="2800" b="0" i="0" noProof="0" dirty="0">
                <a:effectLst/>
                <a:latin typeface="Comic Sans MS" panose="030F0702030302020204" pitchFamily="66" charset="0"/>
              </a:rPr>
              <a:t>But you don’t cast aside, you let us start again.</a:t>
            </a:r>
          </a:p>
          <a:p>
            <a:pPr>
              <a:lnSpc>
                <a:spcPct val="150000"/>
              </a:lnSpc>
            </a:pPr>
            <a:r>
              <a:rPr lang="en-US" sz="2800" b="0" i="0" noProof="0" dirty="0">
                <a:effectLst/>
                <a:latin typeface="Comic Sans MS" panose="030F0702030302020204" pitchFamily="66" charset="0"/>
              </a:rPr>
              <a:t>Thank you, Lord. </a:t>
            </a:r>
            <a:r>
              <a:rPr lang="en-AU" sz="2800" b="1" i="0" noProof="0" dirty="0">
                <a:effectLst/>
                <a:latin typeface="Comic Sans MS"/>
              </a:rPr>
              <a:t>Amen.</a:t>
            </a:r>
            <a:endParaRPr lang="en-AU" sz="2800" b="1" noProof="0" dirty="0">
              <a:latin typeface="Comic Sans MS"/>
              <a:cs typeface="Times New Roman"/>
            </a:endParaRPr>
          </a:p>
        </p:txBody>
      </p:sp>
    </p:spTree>
    <p:extLst>
      <p:ext uri="{BB962C8B-B14F-4D97-AF65-F5344CB8AC3E}">
        <p14:creationId xmlns:p14="http://schemas.microsoft.com/office/powerpoint/2010/main" val="19218187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FAB5D8-5245-AB8B-877A-D6E438FD4380}"/>
              </a:ext>
            </a:extLst>
          </p:cNvPr>
          <p:cNvSpPr txBox="1"/>
          <p:nvPr/>
        </p:nvSpPr>
        <p:spPr>
          <a:xfrm>
            <a:off x="696000" y="1479588"/>
            <a:ext cx="10800000" cy="45451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800" b="1" noProof="0" dirty="0">
                <a:solidFill>
                  <a:srgbClr val="00B050"/>
                </a:solidFill>
                <a:latin typeface="Comic Sans MS"/>
              </a:rPr>
              <a:t>Reader 2: </a:t>
            </a:r>
            <a:r>
              <a:rPr lang="en-AU" sz="2800" noProof="0" dirty="0">
                <a:latin typeface="Comic Sans MS"/>
              </a:rPr>
              <a:t>We pray for creation and communities we share our lives with. We pause for a few moments to name either in our hearts, or out loud, or in the chat, those environments and communities we bring to the Lord in prayer. </a:t>
            </a:r>
          </a:p>
          <a:p>
            <a:pPr>
              <a:lnSpc>
                <a:spcPct val="150000"/>
              </a:lnSpc>
            </a:pPr>
            <a:endParaRPr lang="en-AU" sz="2800" noProof="0" dirty="0">
              <a:latin typeface="Comic Sans MS"/>
            </a:endParaRPr>
          </a:p>
          <a:p>
            <a:pPr>
              <a:lnSpc>
                <a:spcPct val="150000"/>
              </a:lnSpc>
            </a:pPr>
            <a:r>
              <a:rPr lang="en-AU" sz="2800" b="1" noProof="0" dirty="0">
                <a:solidFill>
                  <a:srgbClr val="00B050"/>
                </a:solidFill>
                <a:latin typeface="Comic Sans MS"/>
              </a:rPr>
              <a:t>PAUSE…</a:t>
            </a:r>
          </a:p>
          <a:p>
            <a:pPr>
              <a:lnSpc>
                <a:spcPct val="150000"/>
              </a:lnSpc>
            </a:pPr>
            <a:endParaRPr lang="en-AU" sz="2800" b="1" noProof="0" dirty="0">
              <a:latin typeface="Comic Sans MS"/>
            </a:endParaRPr>
          </a:p>
        </p:txBody>
      </p:sp>
      <p:sp>
        <p:nvSpPr>
          <p:cNvPr id="5" name="TextBox 4">
            <a:extLst>
              <a:ext uri="{FF2B5EF4-FFF2-40B4-BE49-F238E27FC236}">
                <a16:creationId xmlns:a16="http://schemas.microsoft.com/office/drawing/2014/main" id="{9C6ED102-ABDD-3371-CDAE-66FEB5609A74}"/>
              </a:ext>
            </a:extLst>
          </p:cNvPr>
          <p:cNvSpPr txBox="1"/>
          <p:nvPr/>
        </p:nvSpPr>
        <p:spPr>
          <a:xfrm>
            <a:off x="982663" y="170023"/>
            <a:ext cx="104144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AU" sz="3200" b="1" noProof="0" dirty="0">
                <a:solidFill>
                  <a:srgbClr val="00B050"/>
                </a:solidFill>
                <a:latin typeface="Comic Sans MS"/>
                <a:ea typeface="+mn-lt"/>
                <a:cs typeface="+mn-lt"/>
              </a:rPr>
              <a:t>Intercessions</a:t>
            </a:r>
            <a:endParaRPr lang="en-AU" sz="2000" b="1" noProof="0" dirty="0">
              <a:solidFill>
                <a:srgbClr val="00B050"/>
              </a:solidFill>
              <a:latin typeface="Comic Sans MS"/>
            </a:endParaRPr>
          </a:p>
        </p:txBody>
      </p:sp>
      <p:sp>
        <p:nvSpPr>
          <p:cNvPr id="6" name="Rectangle 5">
            <a:extLst>
              <a:ext uri="{FF2B5EF4-FFF2-40B4-BE49-F238E27FC236}">
                <a16:creationId xmlns:a16="http://schemas.microsoft.com/office/drawing/2014/main" id="{05CCAFA7-E7BC-0D50-74E9-6EF33CB2134D}"/>
              </a:ext>
            </a:extLst>
          </p:cNvPr>
          <p:cNvSpPr/>
          <p:nvPr/>
        </p:nvSpPr>
        <p:spPr>
          <a:xfrm>
            <a:off x="8362940" y="634942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Tree>
    <p:extLst>
      <p:ext uri="{BB962C8B-B14F-4D97-AF65-F5344CB8AC3E}">
        <p14:creationId xmlns:p14="http://schemas.microsoft.com/office/powerpoint/2010/main" val="27964539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9BBF2-8FBC-CAEF-E805-D0231B9EED0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D1CA3F9-2D3B-8DA1-6300-4E0FD405F920}"/>
              </a:ext>
            </a:extLst>
          </p:cNvPr>
          <p:cNvSpPr txBox="1"/>
          <p:nvPr/>
        </p:nvSpPr>
        <p:spPr>
          <a:xfrm>
            <a:off x="982663" y="170023"/>
            <a:ext cx="104144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AU" sz="3200" b="1" noProof="0" dirty="0">
                <a:solidFill>
                  <a:srgbClr val="00B050"/>
                </a:solidFill>
                <a:latin typeface="Comic Sans MS"/>
                <a:ea typeface="+mn-lt"/>
                <a:cs typeface="+mn-lt"/>
              </a:rPr>
              <a:t>Intercessions</a:t>
            </a:r>
            <a:endParaRPr lang="en-AU" sz="2000" b="1" noProof="0" dirty="0">
              <a:solidFill>
                <a:srgbClr val="00B050"/>
              </a:solidFill>
              <a:latin typeface="Comic Sans MS"/>
            </a:endParaRPr>
          </a:p>
        </p:txBody>
      </p:sp>
      <p:sp>
        <p:nvSpPr>
          <p:cNvPr id="2" name="TextBox 1">
            <a:extLst>
              <a:ext uri="{FF2B5EF4-FFF2-40B4-BE49-F238E27FC236}">
                <a16:creationId xmlns:a16="http://schemas.microsoft.com/office/drawing/2014/main" id="{D2286728-C774-9D33-C541-8BD21F999ABD}"/>
              </a:ext>
            </a:extLst>
          </p:cNvPr>
          <p:cNvSpPr txBox="1"/>
          <p:nvPr/>
        </p:nvSpPr>
        <p:spPr>
          <a:xfrm>
            <a:off x="185530" y="754798"/>
            <a:ext cx="11944376" cy="58378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800" b="1" noProof="0" dirty="0">
                <a:solidFill>
                  <a:srgbClr val="00B050"/>
                </a:solidFill>
                <a:latin typeface="Comic Sans MS"/>
              </a:rPr>
              <a:t>Reader 2: </a:t>
            </a:r>
            <a:r>
              <a:rPr lang="en-AU" sz="2800" noProof="0" dirty="0">
                <a:latin typeface="Comic Sans MS"/>
              </a:rPr>
              <a:t>We entrust to you the community of Holy Hermits Online and our ministry partners:</a:t>
            </a:r>
          </a:p>
          <a:p>
            <a:pPr>
              <a:lnSpc>
                <a:spcPct val="150000"/>
              </a:lnSpc>
            </a:pPr>
            <a:endParaRPr lang="en-AU" sz="2800" noProof="0" dirty="0">
              <a:latin typeface="Comic Sans MS"/>
            </a:endParaRPr>
          </a:p>
          <a:p>
            <a:pPr marL="0" algn="l" rtl="0" eaLnBrk="1" fontAlgn="base" latinLnBrk="0" hangingPunct="1">
              <a:lnSpc>
                <a:spcPct val="150000"/>
              </a:lnSpc>
              <a:buNone/>
            </a:pPr>
            <a:endParaRPr lang="en-AU" sz="2800" b="0" i="0" u="none" strike="noStrike" noProof="0" dirty="0">
              <a:effectLst/>
              <a:latin typeface="Arial" panose="020B0604020202020204" pitchFamily="34" charset="0"/>
            </a:endParaRPr>
          </a:p>
          <a:p>
            <a:pPr>
              <a:lnSpc>
                <a:spcPct val="150000"/>
              </a:lnSpc>
            </a:pPr>
            <a:endParaRPr lang="en-AU" sz="2800" noProof="0" dirty="0">
              <a:latin typeface="Comic Sans MS"/>
            </a:endParaRPr>
          </a:p>
          <a:p>
            <a:pPr>
              <a:lnSpc>
                <a:spcPct val="150000"/>
              </a:lnSpc>
            </a:pPr>
            <a:endParaRPr lang="en-AU" sz="2800" noProof="0" dirty="0">
              <a:latin typeface="Comic Sans MS"/>
              <a:cs typeface="Calibri"/>
            </a:endParaRPr>
          </a:p>
          <a:p>
            <a:pPr>
              <a:lnSpc>
                <a:spcPct val="150000"/>
              </a:lnSpc>
            </a:pPr>
            <a:r>
              <a:rPr lang="en-AU" sz="2800" noProof="0" dirty="0">
                <a:latin typeface="Comic Sans MS"/>
                <a:cs typeface="Calibri"/>
              </a:rPr>
              <a:t>Prosper the work of our hands and show us the way to your new creation.</a:t>
            </a:r>
          </a:p>
          <a:p>
            <a:pPr>
              <a:lnSpc>
                <a:spcPct val="150000"/>
              </a:lnSpc>
            </a:pPr>
            <a:r>
              <a:rPr lang="en-AU" sz="2800" noProof="0" dirty="0">
                <a:latin typeface="Comic Sans MS"/>
              </a:rPr>
              <a:t>Creator God, </a:t>
            </a:r>
            <a:r>
              <a:rPr lang="en-AU" sz="2800" b="1" noProof="0" dirty="0">
                <a:latin typeface="Comic Sans MS"/>
              </a:rPr>
              <a:t>Hear our prayer.</a:t>
            </a:r>
          </a:p>
        </p:txBody>
      </p:sp>
      <p:graphicFrame>
        <p:nvGraphicFramePr>
          <p:cNvPr id="4" name="Table 3">
            <a:extLst>
              <a:ext uri="{FF2B5EF4-FFF2-40B4-BE49-F238E27FC236}">
                <a16:creationId xmlns:a16="http://schemas.microsoft.com/office/drawing/2014/main" id="{53B8D5D6-3E80-EFB8-08E7-F0FAB465716C}"/>
              </a:ext>
            </a:extLst>
          </p:cNvPr>
          <p:cNvGraphicFramePr>
            <a:graphicFrameLocks noGrp="1"/>
          </p:cNvGraphicFramePr>
          <p:nvPr>
            <p:extLst>
              <p:ext uri="{D42A27DB-BD31-4B8C-83A1-F6EECF244321}">
                <p14:modId xmlns:p14="http://schemas.microsoft.com/office/powerpoint/2010/main" val="2142069942"/>
              </p:ext>
            </p:extLst>
          </p:nvPr>
        </p:nvGraphicFramePr>
        <p:xfrm>
          <a:off x="3485509" y="1970598"/>
          <a:ext cx="8644397" cy="2651760"/>
        </p:xfrm>
        <a:graphic>
          <a:graphicData uri="http://schemas.openxmlformats.org/drawingml/2006/table">
            <a:tbl>
              <a:tblPr firstRow="1" bandRow="1">
                <a:tableStyleId>{2D5ABB26-0587-4C30-8999-92F81FD0307C}</a:tableStyleId>
              </a:tblPr>
              <a:tblGrid>
                <a:gridCol w="8045009">
                  <a:extLst>
                    <a:ext uri="{9D8B030D-6E8A-4147-A177-3AD203B41FA5}">
                      <a16:colId xmlns:a16="http://schemas.microsoft.com/office/drawing/2014/main" val="2908256516"/>
                    </a:ext>
                  </a:extLst>
                </a:gridCol>
                <a:gridCol w="299694">
                  <a:extLst>
                    <a:ext uri="{9D8B030D-6E8A-4147-A177-3AD203B41FA5}">
                      <a16:colId xmlns:a16="http://schemas.microsoft.com/office/drawing/2014/main" val="2881208652"/>
                    </a:ext>
                  </a:extLst>
                </a:gridCol>
                <a:gridCol w="299694">
                  <a:extLst>
                    <a:ext uri="{9D8B030D-6E8A-4147-A177-3AD203B41FA5}">
                      <a16:colId xmlns:a16="http://schemas.microsoft.com/office/drawing/2014/main" val="3833997299"/>
                    </a:ext>
                  </a:extLst>
                </a:gridCol>
              </a:tblGrid>
              <a:tr h="1770207">
                <a:tc>
                  <a:txBody>
                    <a:bodyPr/>
                    <a:lstStyle/>
                    <a:p>
                      <a:pPr marL="0" indent="0">
                        <a:buFont typeface="Arial" panose="020B0604020202020204" pitchFamily="34" charset="0"/>
                        <a:buNone/>
                      </a:pPr>
                      <a:r>
                        <a:rPr lang="en-AU" sz="2800" b="0" i="0" noProof="0" dirty="0">
                          <a:latin typeface="Comic Sans MS" panose="030F0902030302020204" pitchFamily="66" charset="0"/>
                          <a:cs typeface="Calibri"/>
                        </a:rPr>
                        <a:t>St John's Cathedral Brisbane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2800" b="0" i="0" noProof="0" dirty="0">
                          <a:latin typeface="Comic Sans MS" panose="030F0902030302020204" pitchFamily="66" charset="0"/>
                          <a:cs typeface="Calibri"/>
                        </a:rPr>
                        <a:t>The Anglican Diocese of Southern Queensland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2800" b="0" i="0" noProof="0" dirty="0">
                          <a:latin typeface="Comic Sans MS" panose="030F0902030302020204" pitchFamily="66" charset="0"/>
                          <a:cs typeface="Calibri"/>
                        </a:rPr>
                        <a:t>St Gabriel’s, Carindale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2800" b="0" i="0" noProof="0" dirty="0">
                          <a:latin typeface="Comic Sans MS" panose="030F0902030302020204" pitchFamily="66" charset="0"/>
                          <a:cs typeface="Calibri"/>
                        </a:rPr>
                        <a:t>Benedictus Contemplative Church, Canberra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2800" b="0" i="0" noProof="0" dirty="0">
                          <a:latin typeface="Comic Sans MS" panose="030F0902030302020204" pitchFamily="66" charset="0"/>
                          <a:cs typeface="Calibri"/>
                        </a:rPr>
                        <a:t>Anglican Focus and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2800" b="0" i="0" noProof="0" dirty="0">
                          <a:latin typeface="Comic Sans MS" panose="030F0902030302020204" pitchFamily="66" charset="0"/>
                          <a:cs typeface="Calibri"/>
                        </a:rPr>
                        <a:t>Tithe.ly</a:t>
                      </a:r>
                      <a:endParaRPr lang="en-AU" sz="2800" b="0" i="0" noProof="0" dirty="0">
                        <a:latin typeface="Comic Sans MS" panose="030F0902030302020204" pitchFamily="66" charset="0"/>
                      </a:endParaRPr>
                    </a:p>
                  </a:txBody>
                  <a:tcPr/>
                </a:tc>
                <a:tc>
                  <a:txBody>
                    <a:bodyPr/>
                    <a:lstStyle/>
                    <a:p>
                      <a:pPr marL="0" indent="0">
                        <a:buFont typeface="Arial" panose="020B0604020202020204" pitchFamily="34" charset="0"/>
                        <a:buNone/>
                      </a:pPr>
                      <a:endParaRPr lang="en-AU" sz="2800" b="0" i="0" noProof="0" dirty="0">
                        <a:latin typeface="Comic Sans MS" panose="030F0902030302020204" pitchFamily="66" charset="0"/>
                        <a:cs typeface="Calibri"/>
                      </a:endParaRPr>
                    </a:p>
                  </a:txBody>
                  <a:tcPr/>
                </a:tc>
                <a:tc>
                  <a:txBody>
                    <a:bodyPr/>
                    <a:lstStyle/>
                    <a:p>
                      <a:pPr marL="0" indent="0" algn="l" rtl="0" fontAlgn="base">
                        <a:buFont typeface="Arial" panose="020B0604020202020204" pitchFamily="34" charset="0"/>
                        <a:buNone/>
                      </a:pPr>
                      <a:endParaRPr lang="en-AU" sz="2800" b="0" i="0" noProof="0" dirty="0">
                        <a:latin typeface="Comic Sans MS" panose="030F0902030302020204" pitchFamily="66" charset="0"/>
                        <a:cs typeface="Arial" panose="020B0604020202020204" pitchFamily="34" charset="0"/>
                      </a:endParaRPr>
                    </a:p>
                    <a:p>
                      <a:pPr marL="342900" indent="-342900">
                        <a:buFont typeface="Arial" panose="020B0604020202020204" pitchFamily="34" charset="0"/>
                        <a:buChar char="•"/>
                      </a:pPr>
                      <a:endParaRPr lang="en-AU" sz="2800" b="0" i="0" noProof="0" dirty="0">
                        <a:latin typeface="Comic Sans MS" panose="030F0902030302020204" pitchFamily="66" charset="0"/>
                        <a:cs typeface="Calibri"/>
                      </a:endParaRPr>
                    </a:p>
                  </a:txBody>
                  <a:tcPr/>
                </a:tc>
                <a:extLst>
                  <a:ext uri="{0D108BD9-81ED-4DB2-BD59-A6C34878D82A}">
                    <a16:rowId xmlns:a16="http://schemas.microsoft.com/office/drawing/2014/main" val="3895489877"/>
                  </a:ext>
                </a:extLst>
              </a:tr>
            </a:tbl>
          </a:graphicData>
        </a:graphic>
      </p:graphicFrame>
    </p:spTree>
    <p:extLst>
      <p:ext uri="{BB962C8B-B14F-4D97-AF65-F5344CB8AC3E}">
        <p14:creationId xmlns:p14="http://schemas.microsoft.com/office/powerpoint/2010/main" val="23536270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D54AA46-DC91-138F-1D58-407BF38802C1}"/>
              </a:ext>
            </a:extLst>
          </p:cNvPr>
          <p:cNvSpPr>
            <a:spLocks noGrp="1"/>
          </p:cNvSpPr>
          <p:nvPr>
            <p:ph type="sldNum" sz="quarter" idx="12"/>
          </p:nvPr>
        </p:nvSpPr>
        <p:spPr/>
        <p:txBody>
          <a:bodyPr/>
          <a:lstStyle/>
          <a:p>
            <a:pPr>
              <a:defRPr/>
            </a:pPr>
            <a:fld id="{504C10D2-9990-43CA-B278-4C892CFCFF17}" type="slidenum">
              <a:rPr lang="en-AU" noProof="0" smtClean="0">
                <a:solidFill>
                  <a:prstClr val="black">
                    <a:tint val="75000"/>
                  </a:prstClr>
                </a:solidFill>
              </a:rPr>
              <a:pPr>
                <a:defRPr/>
              </a:pPr>
              <a:t>43</a:t>
            </a:fld>
            <a:endParaRPr lang="en-AU" noProof="0" dirty="0">
              <a:solidFill>
                <a:prstClr val="black">
                  <a:tint val="75000"/>
                </a:prstClr>
              </a:solidFill>
            </a:endParaRPr>
          </a:p>
        </p:txBody>
      </p:sp>
      <p:sp>
        <p:nvSpPr>
          <p:cNvPr id="5" name="TextBox 4">
            <a:extLst>
              <a:ext uri="{FF2B5EF4-FFF2-40B4-BE49-F238E27FC236}">
                <a16:creationId xmlns:a16="http://schemas.microsoft.com/office/drawing/2014/main" id="{DA501F73-483E-59FF-F874-489B3ECC80CA}"/>
              </a:ext>
            </a:extLst>
          </p:cNvPr>
          <p:cNvSpPr txBox="1"/>
          <p:nvPr/>
        </p:nvSpPr>
        <p:spPr>
          <a:xfrm>
            <a:off x="418111" y="833257"/>
            <a:ext cx="7418543" cy="5191486"/>
          </a:xfrm>
          <a:prstGeom prst="rect">
            <a:avLst/>
          </a:prstGeom>
          <a:noFill/>
        </p:spPr>
        <p:txBody>
          <a:bodyPr wrap="square" lIns="91440" tIns="45720" rIns="91440" bIns="45720" rtlCol="0" anchor="t">
            <a:spAutoFit/>
          </a:bodyPr>
          <a:lstStyle/>
          <a:p>
            <a:pPr>
              <a:lnSpc>
                <a:spcPct val="150000"/>
              </a:lnSpc>
            </a:pPr>
            <a:r>
              <a:rPr lang="en-AU" sz="2800" b="1" noProof="0" dirty="0">
                <a:solidFill>
                  <a:srgbClr val="00B050"/>
                </a:solidFill>
                <a:latin typeface="Comic Sans MS"/>
              </a:rPr>
              <a:t>Reader 2: </a:t>
            </a:r>
            <a:r>
              <a:rPr lang="en-AU" sz="2800" noProof="0" dirty="0">
                <a:latin typeface="Comic Sans MS"/>
              </a:rPr>
              <a:t>Loving Creator</a:t>
            </a:r>
            <a:r>
              <a:rPr lang="en-AU" sz="2800" u="none" strike="noStrike" noProof="0" dirty="0">
                <a:effectLst/>
                <a:latin typeface="Comic Sans MS"/>
              </a:rPr>
              <a:t>, we </a:t>
            </a:r>
            <a:r>
              <a:rPr lang="en-AU" sz="2800" noProof="0" dirty="0">
                <a:latin typeface="Comic Sans MS"/>
              </a:rPr>
              <a:t>entrust to you all animals, especially those who are</a:t>
            </a:r>
            <a:r>
              <a:rPr lang="en-AU" sz="2800" noProof="0" dirty="0">
                <a:latin typeface="Comic Sans MS"/>
                <a:cs typeface="Calibri"/>
              </a:rPr>
              <a:t> </a:t>
            </a:r>
            <a:r>
              <a:rPr lang="en-AU" sz="2800" noProof="0" dirty="0">
                <a:latin typeface="Comic Sans MS"/>
              </a:rPr>
              <a:t>sick, anxious, ageing, lost, at risk, lonely, sad, hungry, in pain, homeless, abused, living in fear, encountering violence of any kind,</a:t>
            </a:r>
            <a:r>
              <a:rPr lang="en-AU" sz="2800" noProof="0" dirty="0">
                <a:latin typeface="Comic Sans MS"/>
                <a:cs typeface="Calibri"/>
              </a:rPr>
              <a:t> </a:t>
            </a:r>
            <a:r>
              <a:rPr lang="en-AU" sz="2800" noProof="0" dirty="0">
                <a:latin typeface="Comic Sans MS"/>
              </a:rPr>
              <a:t>in need of comfort, rehabilitation or transformation.</a:t>
            </a:r>
            <a:endParaRPr lang="en-AU" sz="2800" noProof="0" dirty="0">
              <a:latin typeface="Comic Sans MS"/>
              <a:cs typeface="Calibri"/>
            </a:endParaRPr>
          </a:p>
          <a:p>
            <a:pPr>
              <a:lnSpc>
                <a:spcPct val="150000"/>
              </a:lnSpc>
            </a:pPr>
            <a:endParaRPr lang="en-AU" sz="2800" noProof="0" dirty="0">
              <a:latin typeface="Comic Sans MS"/>
            </a:endParaRPr>
          </a:p>
        </p:txBody>
      </p:sp>
      <p:pic>
        <p:nvPicPr>
          <p:cNvPr id="7" name="Picture 6">
            <a:extLst>
              <a:ext uri="{FF2B5EF4-FFF2-40B4-BE49-F238E27FC236}">
                <a16:creationId xmlns:a16="http://schemas.microsoft.com/office/drawing/2014/main" id="{33318BD8-86CA-1428-E1C8-3666950C53B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836654" y="1575854"/>
            <a:ext cx="3706291" cy="3706291"/>
          </a:xfrm>
          <a:prstGeom prst="rect">
            <a:avLst/>
          </a:prstGeom>
        </p:spPr>
      </p:pic>
    </p:spTree>
    <p:extLst>
      <p:ext uri="{BB962C8B-B14F-4D97-AF65-F5344CB8AC3E}">
        <p14:creationId xmlns:p14="http://schemas.microsoft.com/office/powerpoint/2010/main" val="32118617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4659E-8C9E-9122-2356-270355FCFCC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D78868C-9BAC-45E5-A9B6-C833347B14B6}"/>
              </a:ext>
            </a:extLst>
          </p:cNvPr>
          <p:cNvSpPr>
            <a:spLocks noGrp="1"/>
          </p:cNvSpPr>
          <p:nvPr>
            <p:ph type="sldNum" sz="quarter" idx="12"/>
          </p:nvPr>
        </p:nvSpPr>
        <p:spPr/>
        <p:txBody>
          <a:bodyPr/>
          <a:lstStyle/>
          <a:p>
            <a:pPr>
              <a:defRPr/>
            </a:pPr>
            <a:fld id="{504C10D2-9990-43CA-B278-4C892CFCFF17}" type="slidenum">
              <a:rPr lang="en-AU" noProof="0" smtClean="0">
                <a:solidFill>
                  <a:prstClr val="black">
                    <a:tint val="75000"/>
                  </a:prstClr>
                </a:solidFill>
              </a:rPr>
              <a:pPr>
                <a:defRPr/>
              </a:pPr>
              <a:t>44</a:t>
            </a:fld>
            <a:endParaRPr lang="en-AU" noProof="0" dirty="0">
              <a:solidFill>
                <a:prstClr val="black">
                  <a:tint val="75000"/>
                </a:prstClr>
              </a:solidFill>
            </a:endParaRPr>
          </a:p>
        </p:txBody>
      </p:sp>
      <p:sp>
        <p:nvSpPr>
          <p:cNvPr id="5" name="TextBox 4">
            <a:extLst>
              <a:ext uri="{FF2B5EF4-FFF2-40B4-BE49-F238E27FC236}">
                <a16:creationId xmlns:a16="http://schemas.microsoft.com/office/drawing/2014/main" id="{BA5CEBA1-8540-EB25-5E96-5C9D94C85025}"/>
              </a:ext>
            </a:extLst>
          </p:cNvPr>
          <p:cNvSpPr txBox="1"/>
          <p:nvPr/>
        </p:nvSpPr>
        <p:spPr>
          <a:xfrm>
            <a:off x="421092" y="397401"/>
            <a:ext cx="11161308" cy="5837817"/>
          </a:xfrm>
          <a:prstGeom prst="rect">
            <a:avLst/>
          </a:prstGeom>
          <a:noFill/>
        </p:spPr>
        <p:txBody>
          <a:bodyPr wrap="square" lIns="91440" tIns="45720" rIns="91440" bIns="45720" rtlCol="0" anchor="t">
            <a:spAutoFit/>
          </a:bodyPr>
          <a:lstStyle/>
          <a:p>
            <a:pPr>
              <a:lnSpc>
                <a:spcPct val="150000"/>
              </a:lnSpc>
            </a:pPr>
            <a:r>
              <a:rPr lang="en-AU" sz="2800" b="1" noProof="0" dirty="0">
                <a:solidFill>
                  <a:srgbClr val="00B050"/>
                </a:solidFill>
                <a:latin typeface="Comic Sans MS"/>
              </a:rPr>
              <a:t>Reader 2: </a:t>
            </a:r>
            <a:r>
              <a:rPr lang="en-AU" sz="2800" noProof="0" dirty="0">
                <a:latin typeface="Comic Sans MS"/>
              </a:rPr>
              <a:t>We invite your loving compassion for:</a:t>
            </a:r>
            <a:br>
              <a:rPr lang="en-AU" sz="2800" noProof="0" dirty="0">
                <a:latin typeface="Comic Sans MS"/>
              </a:rPr>
            </a:br>
            <a:endParaRPr lang="en-AU" sz="2800" noProof="0" dirty="0">
              <a:latin typeface="Comic Sans MS"/>
            </a:endParaRPr>
          </a:p>
          <a:p>
            <a:pPr>
              <a:lnSpc>
                <a:spcPct val="150000"/>
              </a:lnSpc>
            </a:pPr>
            <a:endParaRPr lang="en-AU" sz="2800" noProof="0" dirty="0">
              <a:latin typeface="Comic Sans MS"/>
            </a:endParaRPr>
          </a:p>
          <a:p>
            <a:pPr>
              <a:lnSpc>
                <a:spcPct val="150000"/>
              </a:lnSpc>
            </a:pPr>
            <a:endParaRPr lang="en-AU" sz="2800" noProof="0" dirty="0">
              <a:latin typeface="Comic Sans MS"/>
            </a:endParaRPr>
          </a:p>
          <a:p>
            <a:pPr>
              <a:lnSpc>
                <a:spcPct val="150000"/>
              </a:lnSpc>
            </a:pPr>
            <a:endParaRPr lang="en-AU" sz="2800" noProof="0" dirty="0">
              <a:latin typeface="Comic Sans MS"/>
            </a:endParaRPr>
          </a:p>
          <a:p>
            <a:pPr>
              <a:lnSpc>
                <a:spcPct val="150000"/>
              </a:lnSpc>
            </a:pPr>
            <a:endParaRPr lang="en-AU" sz="2800" noProof="0" dirty="0">
              <a:latin typeface="Comic Sans MS"/>
            </a:endParaRPr>
          </a:p>
          <a:p>
            <a:pPr>
              <a:lnSpc>
                <a:spcPct val="150000"/>
              </a:lnSpc>
            </a:pPr>
            <a:endParaRPr lang="en-AU" sz="2800" noProof="0" dirty="0">
              <a:latin typeface="Comic Sans MS"/>
            </a:endParaRPr>
          </a:p>
          <a:p>
            <a:pPr>
              <a:lnSpc>
                <a:spcPct val="150000"/>
              </a:lnSpc>
            </a:pPr>
            <a:r>
              <a:rPr lang="en-AU" sz="2800" noProof="0" dirty="0">
                <a:latin typeface="Comic Sans MS"/>
              </a:rPr>
              <a:t>We name in our hearts, out loud or in the chat, </a:t>
            </a:r>
            <a:endParaRPr lang="en-AU" sz="2800" b="1" noProof="0" dirty="0">
              <a:solidFill>
                <a:srgbClr val="00B050"/>
              </a:solidFill>
              <a:latin typeface="Comic Sans MS"/>
              <a:cs typeface="Times New Roman"/>
            </a:endParaRPr>
          </a:p>
          <a:p>
            <a:pPr>
              <a:lnSpc>
                <a:spcPct val="150000"/>
              </a:lnSpc>
            </a:pPr>
            <a:r>
              <a:rPr lang="en-AU" sz="2800" noProof="0" dirty="0">
                <a:latin typeface="Comic Sans MS"/>
              </a:rPr>
              <a:t>the animals we bring to the Lord in prayer.</a:t>
            </a:r>
            <a:r>
              <a:rPr lang="en-AU" sz="2800" noProof="0" dirty="0">
                <a:solidFill>
                  <a:srgbClr val="000000"/>
                </a:solidFill>
                <a:latin typeface="Comic Sans MS"/>
              </a:rPr>
              <a:t> </a:t>
            </a:r>
            <a:r>
              <a:rPr lang="en-AU" sz="2800" noProof="0" dirty="0">
                <a:solidFill>
                  <a:srgbClr val="00B050"/>
                </a:solidFill>
                <a:latin typeface="Comic Sans MS"/>
              </a:rPr>
              <a:t> </a:t>
            </a:r>
            <a:r>
              <a:rPr lang="en-AU" sz="2800" b="1" noProof="0" dirty="0">
                <a:solidFill>
                  <a:srgbClr val="00B050"/>
                </a:solidFill>
                <a:latin typeface="Comic Sans MS"/>
              </a:rPr>
              <a:t>PAUSE…</a:t>
            </a:r>
            <a:endParaRPr lang="en-AU" sz="2800" b="1" noProof="0" dirty="0">
              <a:solidFill>
                <a:srgbClr val="00B050"/>
              </a:solidFill>
              <a:latin typeface="Comic Sans MS"/>
              <a:cs typeface="Times New Roman"/>
            </a:endParaRPr>
          </a:p>
        </p:txBody>
      </p:sp>
      <p:sp>
        <p:nvSpPr>
          <p:cNvPr id="3" name="TextBox 2">
            <a:extLst>
              <a:ext uri="{FF2B5EF4-FFF2-40B4-BE49-F238E27FC236}">
                <a16:creationId xmlns:a16="http://schemas.microsoft.com/office/drawing/2014/main" id="{046F5356-7761-3D3F-04D0-83C97C751701}"/>
              </a:ext>
            </a:extLst>
          </p:cNvPr>
          <p:cNvSpPr txBox="1"/>
          <p:nvPr/>
        </p:nvSpPr>
        <p:spPr>
          <a:xfrm>
            <a:off x="421092" y="1377766"/>
            <a:ext cx="3390472"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AU" sz="2800" baseline="0" noProof="0" dirty="0">
                <a:latin typeface="Comic Sans MS"/>
                <a:ea typeface="Segoe UI"/>
                <a:cs typeface="Segoe UI"/>
              </a:rPr>
              <a:t>Jasmine,   </a:t>
            </a:r>
            <a:r>
              <a:rPr lang="en-AU" sz="2800" noProof="0" dirty="0">
                <a:latin typeface="Comic Sans MS"/>
                <a:ea typeface="Segoe UI"/>
                <a:cs typeface="Segoe UI"/>
              </a:rPr>
              <a:t>​</a:t>
            </a:r>
          </a:p>
          <a:p>
            <a:pPr rtl="0"/>
            <a:r>
              <a:rPr lang="en-AU" sz="2800" baseline="0" noProof="0" dirty="0">
                <a:latin typeface="Comic Sans MS"/>
                <a:ea typeface="Segoe UI"/>
                <a:cs typeface="Segoe UI"/>
              </a:rPr>
              <a:t>Leese(y),   </a:t>
            </a:r>
            <a:r>
              <a:rPr lang="en-AU" sz="2800" noProof="0" dirty="0">
                <a:latin typeface="Comic Sans MS"/>
                <a:ea typeface="Segoe UI"/>
                <a:cs typeface="Segoe UI"/>
              </a:rPr>
              <a:t>​</a:t>
            </a:r>
          </a:p>
          <a:p>
            <a:pPr rtl="0"/>
            <a:r>
              <a:rPr lang="en-AU" sz="2800" baseline="0" noProof="0" dirty="0">
                <a:latin typeface="Comic Sans MS"/>
                <a:ea typeface="Segoe UI"/>
                <a:cs typeface="Segoe UI"/>
              </a:rPr>
              <a:t>Sid, Toots </a:t>
            </a:r>
            <a:r>
              <a:rPr lang="en-AU" sz="2800" noProof="0" dirty="0">
                <a:latin typeface="Comic Sans MS"/>
                <a:ea typeface="Segoe UI"/>
                <a:cs typeface="Segoe UI"/>
              </a:rPr>
              <a:t>&amp;</a:t>
            </a:r>
            <a:r>
              <a:rPr lang="en-AU" sz="2800" baseline="0" noProof="0" dirty="0">
                <a:latin typeface="Comic Sans MS"/>
                <a:ea typeface="Segoe UI"/>
                <a:cs typeface="Segoe UI"/>
              </a:rPr>
              <a:t> Lulu</a:t>
            </a:r>
            <a:r>
              <a:rPr lang="en-AU" sz="2800" noProof="0" dirty="0">
                <a:latin typeface="Comic Sans MS"/>
                <a:ea typeface="Segoe UI"/>
                <a:cs typeface="Segoe UI"/>
              </a:rPr>
              <a:t>​</a:t>
            </a:r>
          </a:p>
          <a:p>
            <a:pPr rtl="0"/>
            <a:r>
              <a:rPr lang="en-AU" sz="2800" baseline="0" noProof="0" dirty="0">
                <a:latin typeface="Comic Sans MS"/>
                <a:ea typeface="Segoe UI"/>
                <a:cs typeface="Segoe UI"/>
              </a:rPr>
              <a:t>Polly and Suki</a:t>
            </a:r>
            <a:r>
              <a:rPr lang="en-AU" sz="2800" noProof="0" dirty="0">
                <a:latin typeface="Comic Sans MS"/>
                <a:ea typeface="Segoe UI"/>
                <a:cs typeface="Segoe UI"/>
              </a:rPr>
              <a:t>​</a:t>
            </a:r>
          </a:p>
          <a:p>
            <a:pPr rtl="0"/>
            <a:r>
              <a:rPr lang="en-AU" sz="2800" baseline="0" noProof="0" dirty="0">
                <a:latin typeface="Comic Sans MS"/>
                <a:ea typeface="Segoe UI"/>
                <a:cs typeface="Segoe UI"/>
              </a:rPr>
              <a:t>Fred, George </a:t>
            </a:r>
            <a:r>
              <a:rPr lang="en-AU" sz="2800" noProof="0" dirty="0">
                <a:latin typeface="Comic Sans MS"/>
                <a:ea typeface="Segoe UI"/>
                <a:cs typeface="Segoe UI"/>
              </a:rPr>
              <a:t>&amp;</a:t>
            </a:r>
            <a:r>
              <a:rPr lang="en-AU" sz="2800" baseline="0" noProof="0" dirty="0">
                <a:latin typeface="Comic Sans MS"/>
                <a:ea typeface="Segoe UI"/>
                <a:cs typeface="Segoe UI"/>
              </a:rPr>
              <a:t> Percy</a:t>
            </a:r>
            <a:r>
              <a:rPr lang="en-AU" sz="2800" noProof="0" dirty="0">
                <a:latin typeface="Comic Sans MS"/>
                <a:ea typeface="Segoe UI"/>
                <a:cs typeface="Segoe UI"/>
              </a:rPr>
              <a:t>​</a:t>
            </a:r>
          </a:p>
          <a:p>
            <a:pPr rtl="0"/>
            <a:r>
              <a:rPr lang="en-AU" sz="2800" baseline="0" noProof="0" dirty="0" err="1">
                <a:latin typeface="Comic Sans MS"/>
                <a:ea typeface="Segoe UI"/>
                <a:cs typeface="Segoe UI"/>
              </a:rPr>
              <a:t>Koshka</a:t>
            </a:r>
            <a:r>
              <a:rPr lang="en-AU" sz="2800" baseline="0" noProof="0" dirty="0">
                <a:latin typeface="Comic Sans MS"/>
                <a:ea typeface="Segoe UI"/>
                <a:cs typeface="Segoe UI"/>
              </a:rPr>
              <a:t> </a:t>
            </a:r>
            <a:r>
              <a:rPr lang="en-AU" sz="2800" noProof="0" dirty="0">
                <a:latin typeface="Comic Sans MS"/>
                <a:ea typeface="Segoe UI"/>
                <a:cs typeface="Segoe UI"/>
              </a:rPr>
              <a:t>​</a:t>
            </a:r>
          </a:p>
          <a:p>
            <a:r>
              <a:rPr lang="en-AU" sz="2800" noProof="0" dirty="0">
                <a:latin typeface="Comic Sans MS"/>
                <a:ea typeface="Segoe UI"/>
                <a:cs typeface="Segoe UI"/>
              </a:rPr>
              <a:t>Jax</a:t>
            </a:r>
          </a:p>
        </p:txBody>
      </p:sp>
      <p:sp>
        <p:nvSpPr>
          <p:cNvPr id="6" name="TextBox 5">
            <a:extLst>
              <a:ext uri="{FF2B5EF4-FFF2-40B4-BE49-F238E27FC236}">
                <a16:creationId xmlns:a16="http://schemas.microsoft.com/office/drawing/2014/main" id="{20067724-B1B6-A5B2-9C22-925AF00FC3EC}"/>
              </a:ext>
            </a:extLst>
          </p:cNvPr>
          <p:cNvSpPr txBox="1"/>
          <p:nvPr/>
        </p:nvSpPr>
        <p:spPr>
          <a:xfrm>
            <a:off x="4092650" y="1377766"/>
            <a:ext cx="3706291"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AU" sz="2800" noProof="0" dirty="0">
                <a:latin typeface="Comic Sans MS"/>
                <a:ea typeface="Segoe UI"/>
                <a:cs typeface="Segoe UI"/>
              </a:rPr>
              <a:t>Lambert ​​</a:t>
            </a:r>
          </a:p>
          <a:p>
            <a:pPr rtl="0"/>
            <a:r>
              <a:rPr lang="en-AU" sz="2800" noProof="0" dirty="0">
                <a:latin typeface="Comic Sans MS"/>
                <a:ea typeface="Segoe UI"/>
                <a:cs typeface="Segoe UI"/>
              </a:rPr>
              <a:t>Kala, Nigel &amp; Little One ​​</a:t>
            </a:r>
          </a:p>
          <a:p>
            <a:pPr rtl="0"/>
            <a:r>
              <a:rPr lang="en-AU" sz="2800" noProof="0" dirty="0">
                <a:latin typeface="Comic Sans MS"/>
                <a:ea typeface="Segoe UI"/>
                <a:cs typeface="Segoe UI"/>
              </a:rPr>
              <a:t>Toby​​</a:t>
            </a:r>
          </a:p>
          <a:p>
            <a:pPr rtl="0"/>
            <a:r>
              <a:rPr lang="en-AU" sz="2800" noProof="0" dirty="0">
                <a:latin typeface="Comic Sans MS"/>
                <a:ea typeface="Segoe UI"/>
                <a:cs typeface="Segoe UI"/>
              </a:rPr>
              <a:t>Taco​​</a:t>
            </a:r>
          </a:p>
          <a:p>
            <a:pPr rtl="0"/>
            <a:r>
              <a:rPr lang="en-AU" sz="2800" noProof="0" dirty="0">
                <a:latin typeface="Comic Sans MS"/>
                <a:ea typeface="Segoe UI"/>
                <a:cs typeface="Segoe UI"/>
              </a:rPr>
              <a:t>Paddy ​​</a:t>
            </a:r>
          </a:p>
          <a:p>
            <a:pPr rtl="0"/>
            <a:r>
              <a:rPr lang="en-AU" sz="2800" noProof="0" dirty="0">
                <a:latin typeface="Comic Sans MS"/>
                <a:ea typeface="Segoe UI"/>
                <a:cs typeface="Segoe UI"/>
              </a:rPr>
              <a:t>Rosie​</a:t>
            </a:r>
          </a:p>
          <a:p>
            <a:pPr rtl="0"/>
            <a:r>
              <a:rPr lang="en-AU" sz="2800" noProof="0" dirty="0">
                <a:latin typeface="Comic Sans MS"/>
                <a:cs typeface="Segoe UI"/>
              </a:rPr>
              <a:t>Squealer</a:t>
            </a:r>
          </a:p>
        </p:txBody>
      </p:sp>
      <p:pic>
        <p:nvPicPr>
          <p:cNvPr id="8" name="Picture 7">
            <a:extLst>
              <a:ext uri="{FF2B5EF4-FFF2-40B4-BE49-F238E27FC236}">
                <a16:creationId xmlns:a16="http://schemas.microsoft.com/office/drawing/2014/main" id="{EF79F800-BD71-9714-FFF2-AFE52699D1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8941" y="1012590"/>
            <a:ext cx="4004336" cy="4004336"/>
          </a:xfrm>
          <a:prstGeom prst="rect">
            <a:avLst/>
          </a:prstGeom>
        </p:spPr>
      </p:pic>
    </p:spTree>
    <p:extLst>
      <p:ext uri="{BB962C8B-B14F-4D97-AF65-F5344CB8AC3E}">
        <p14:creationId xmlns:p14="http://schemas.microsoft.com/office/powerpoint/2010/main" val="41651913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C3BB1-63B7-DFF8-EBB7-E13C995116E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65142D-8F9C-9B60-D7C3-C80D90E5A5D9}"/>
              </a:ext>
            </a:extLst>
          </p:cNvPr>
          <p:cNvSpPr>
            <a:spLocks noGrp="1"/>
          </p:cNvSpPr>
          <p:nvPr>
            <p:ph type="sldNum" sz="quarter" idx="12"/>
          </p:nvPr>
        </p:nvSpPr>
        <p:spPr/>
        <p:txBody>
          <a:bodyPr/>
          <a:lstStyle/>
          <a:p>
            <a:pPr>
              <a:defRPr/>
            </a:pPr>
            <a:fld id="{504C10D2-9990-43CA-B278-4C892CFCFF17}" type="slidenum">
              <a:rPr lang="en-AU" noProof="0" smtClean="0">
                <a:solidFill>
                  <a:prstClr val="black">
                    <a:tint val="75000"/>
                  </a:prstClr>
                </a:solidFill>
              </a:rPr>
              <a:pPr>
                <a:defRPr/>
              </a:pPr>
              <a:t>45</a:t>
            </a:fld>
            <a:endParaRPr lang="en-AU" noProof="0" dirty="0">
              <a:solidFill>
                <a:prstClr val="black">
                  <a:tint val="75000"/>
                </a:prstClr>
              </a:solidFill>
            </a:endParaRPr>
          </a:p>
        </p:txBody>
      </p:sp>
      <p:sp>
        <p:nvSpPr>
          <p:cNvPr id="5" name="TextBox 4">
            <a:extLst>
              <a:ext uri="{FF2B5EF4-FFF2-40B4-BE49-F238E27FC236}">
                <a16:creationId xmlns:a16="http://schemas.microsoft.com/office/drawing/2014/main" id="{EB619965-6DE1-A73A-B9B4-7C2A247EDDFF}"/>
              </a:ext>
            </a:extLst>
          </p:cNvPr>
          <p:cNvSpPr txBox="1"/>
          <p:nvPr/>
        </p:nvSpPr>
        <p:spPr>
          <a:xfrm>
            <a:off x="174811" y="169631"/>
            <a:ext cx="11846859" cy="1313501"/>
          </a:xfrm>
          <a:prstGeom prst="rect">
            <a:avLst/>
          </a:prstGeom>
          <a:noFill/>
        </p:spPr>
        <p:txBody>
          <a:bodyPr wrap="square" lIns="91440" tIns="45720" rIns="91440" bIns="45720" rtlCol="0" anchor="t">
            <a:spAutoFit/>
          </a:bodyPr>
          <a:lstStyle/>
          <a:p>
            <a:pPr>
              <a:lnSpc>
                <a:spcPct val="150000"/>
              </a:lnSpc>
            </a:pPr>
            <a:r>
              <a:rPr lang="en-AU" sz="2800" b="1" noProof="0" dirty="0">
                <a:solidFill>
                  <a:srgbClr val="00B050"/>
                </a:solidFill>
                <a:latin typeface="Comic Sans MS"/>
              </a:rPr>
              <a:t>Reader 2: </a:t>
            </a:r>
            <a:r>
              <a:rPr lang="en-AU" sz="2800" noProof="0" dirty="0">
                <a:latin typeface="Comic Sans MS"/>
              </a:rPr>
              <a:t>Eternal Trinity of Love</a:t>
            </a:r>
            <a:r>
              <a:rPr lang="en-AU" sz="2800" u="none" strike="noStrike" noProof="0" dirty="0">
                <a:effectLst/>
                <a:latin typeface="Comic Sans MS"/>
              </a:rPr>
              <a:t>, we </a:t>
            </a:r>
            <a:r>
              <a:rPr lang="en-AU" sz="2800" noProof="0" dirty="0">
                <a:latin typeface="Comic Sans MS"/>
              </a:rPr>
              <a:t>uphold to you the people we </a:t>
            </a:r>
            <a:r>
              <a:rPr lang="en-AU" sz="2800" u="none" strike="noStrike" noProof="0" dirty="0">
                <a:effectLst/>
                <a:latin typeface="Comic Sans MS"/>
              </a:rPr>
              <a:t>love and carry cares</a:t>
            </a:r>
            <a:r>
              <a:rPr lang="en-AU" sz="2800" noProof="0" dirty="0">
                <a:latin typeface="Comic Sans MS"/>
              </a:rPr>
              <a:t> for:</a:t>
            </a:r>
            <a:endParaRPr lang="en-AU" sz="2800" noProof="0" dirty="0">
              <a:solidFill>
                <a:srgbClr val="000000"/>
              </a:solidFill>
              <a:latin typeface="Comic Sans MS"/>
              <a:cs typeface="Calibri"/>
            </a:endParaRPr>
          </a:p>
        </p:txBody>
      </p:sp>
      <p:sp>
        <p:nvSpPr>
          <p:cNvPr id="3" name="Rectangle 1">
            <a:extLst>
              <a:ext uri="{FF2B5EF4-FFF2-40B4-BE49-F238E27FC236}">
                <a16:creationId xmlns:a16="http://schemas.microsoft.com/office/drawing/2014/main" id="{B4C68112-7FE8-CB5C-D1CA-8723337D8C7E}"/>
              </a:ext>
            </a:extLst>
          </p:cNvPr>
          <p:cNvSpPr>
            <a:spLocks noChangeArrowheads="1"/>
          </p:cNvSpPr>
          <p:nvPr/>
        </p:nvSpPr>
        <p:spPr bwMode="auto">
          <a:xfrm>
            <a:off x="518160" y="456329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sz="1800" b="0" i="0" u="none" strike="noStrike" cap="none" normalizeH="0" baseline="0" noProof="0" dirty="0">
                <a:ln>
                  <a:noFill/>
                </a:ln>
                <a:solidFill>
                  <a:srgbClr val="000000"/>
                </a:solidFill>
                <a:effectLst/>
                <a:latin typeface="-webkit-standard"/>
              </a:rPr>
              <a:t> </a:t>
            </a:r>
            <a:endParaRPr kumimoji="0" lang="en-AU" sz="1800" b="0" i="0" u="none" strike="noStrike" cap="none" normalizeH="0" baseline="0" noProof="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graphicFrame>
        <p:nvGraphicFramePr>
          <p:cNvPr id="7" name="Table 6">
            <a:extLst>
              <a:ext uri="{FF2B5EF4-FFF2-40B4-BE49-F238E27FC236}">
                <a16:creationId xmlns:a16="http://schemas.microsoft.com/office/drawing/2014/main" id="{28C177DD-A41E-2BB1-8277-5C0FC32E3828}"/>
              </a:ext>
            </a:extLst>
          </p:cNvPr>
          <p:cNvGraphicFramePr>
            <a:graphicFrameLocks noGrp="1"/>
          </p:cNvGraphicFramePr>
          <p:nvPr>
            <p:extLst>
              <p:ext uri="{D42A27DB-BD31-4B8C-83A1-F6EECF244321}">
                <p14:modId xmlns:p14="http://schemas.microsoft.com/office/powerpoint/2010/main" val="1513372143"/>
              </p:ext>
            </p:extLst>
          </p:nvPr>
        </p:nvGraphicFramePr>
        <p:xfrm>
          <a:off x="950313" y="1553022"/>
          <a:ext cx="10063256" cy="4735698"/>
        </p:xfrm>
        <a:graphic>
          <a:graphicData uri="http://schemas.openxmlformats.org/drawingml/2006/table">
            <a:tbl>
              <a:tblPr>
                <a:tableStyleId>{5C22544A-7EE6-4342-B048-85BDC9FD1C3A}</a:tableStyleId>
              </a:tblPr>
              <a:tblGrid>
                <a:gridCol w="5274971">
                  <a:extLst>
                    <a:ext uri="{9D8B030D-6E8A-4147-A177-3AD203B41FA5}">
                      <a16:colId xmlns:a16="http://schemas.microsoft.com/office/drawing/2014/main" val="4275022667"/>
                    </a:ext>
                  </a:extLst>
                </a:gridCol>
                <a:gridCol w="2032826">
                  <a:extLst>
                    <a:ext uri="{9D8B030D-6E8A-4147-A177-3AD203B41FA5}">
                      <a16:colId xmlns:a16="http://schemas.microsoft.com/office/drawing/2014/main" val="2240067442"/>
                    </a:ext>
                  </a:extLst>
                </a:gridCol>
                <a:gridCol w="2755459">
                  <a:extLst>
                    <a:ext uri="{9D8B030D-6E8A-4147-A177-3AD203B41FA5}">
                      <a16:colId xmlns:a16="http://schemas.microsoft.com/office/drawing/2014/main" val="2008470240"/>
                    </a:ext>
                  </a:extLst>
                </a:gridCol>
              </a:tblGrid>
              <a:tr h="4525963">
                <a:tc>
                  <a:txBody>
                    <a:bodyPr/>
                    <a:lstStyle/>
                    <a:p>
                      <a:pPr marL="0" marR="0" indent="0" algn="l" rtl="0" fontAlgn="base">
                        <a:buNone/>
                      </a:pPr>
                      <a:r>
                        <a:rPr lang="en-AU" sz="2800" dirty="0">
                          <a:effectLst/>
                          <a:latin typeface="Comic Sans MS" panose="030F0702030302020204" pitchFamily="66" charset="0"/>
                        </a:rPr>
                        <a:t>Kerry, Les &amp; Jake</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Julie, Ray, Tracey &amp; Shane</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Mark, Desley &amp; Bob ​​</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Rachel, Mervyn &amp; Gillian</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​​Rev'd Shane &amp; Janette​​</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Alecia, Martin &amp; Aidan​​</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Kirsten, Greg, Daphne &amp; Beau </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Bill &amp; Marjorie​​</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Aaron &amp; Andrea</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Liz’s Godchildren</a:t>
                      </a:r>
                      <a:r>
                        <a:rPr lang="en-US" sz="2800" dirty="0">
                          <a:effectLst/>
                          <a:latin typeface="Comic Sans MS" panose="030F0702030302020204" pitchFamily="66" charset="0"/>
                        </a:rPr>
                        <a:t>​</a:t>
                      </a:r>
                    </a:p>
                    <a:p>
                      <a:pPr marL="0" marR="0" indent="0" algn="l" rtl="0" fontAlgn="base">
                        <a:buNone/>
                      </a:pPr>
                      <a:r>
                        <a:rPr lang="en-AU" sz="2800" u="none" strike="noStrike" dirty="0">
                          <a:effectLst/>
                          <a:latin typeface="Comic Sans MS" panose="030F0702030302020204" pitchFamily="66" charset="0"/>
                        </a:rPr>
                        <a:t>Matthew &amp; Nicholas</a:t>
                      </a:r>
                      <a:r>
                        <a:rPr lang="en-US" sz="2800" dirty="0">
                          <a:effectLst/>
                          <a:latin typeface="Comic Sans MS" panose="030F0702030302020204" pitchFamily="66" charset="0"/>
                        </a:rPr>
                        <a:t>​</a:t>
                      </a:r>
                      <a:endParaRPr lang="en-US" sz="2800" b="0" i="0" dirty="0">
                        <a:solidFill>
                          <a:srgbClr val="000000"/>
                        </a:solidFill>
                        <a:effectLst/>
                        <a:latin typeface="Comic Sans MS" panose="030F0702030302020204" pitchFamily="66" charset="0"/>
                      </a:endParaRPr>
                    </a:p>
                  </a:txBody>
                  <a:tcPr marL="41778" marR="41778" marT="20889" marB="20889">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l" rtl="0" fontAlgn="base">
                        <a:buNone/>
                      </a:pPr>
                      <a:r>
                        <a:rPr lang="en-AU" sz="2800" dirty="0">
                          <a:effectLst/>
                          <a:latin typeface="Comic Sans MS" panose="030F0702030302020204" pitchFamily="66" charset="0"/>
                        </a:rPr>
                        <a:t>​​Dilys</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Dr Julie ​​</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Ruth​​</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Phil​</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May</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Susan</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Tanya​</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Neva</a:t>
                      </a:r>
                      <a:r>
                        <a:rPr lang="en-US" sz="2800" dirty="0">
                          <a:effectLst/>
                          <a:latin typeface="Comic Sans MS" panose="030F0702030302020204" pitchFamily="66" charset="0"/>
                        </a:rPr>
                        <a:t>​</a:t>
                      </a:r>
                    </a:p>
                    <a:p>
                      <a:pPr marL="0" marR="0" indent="0" algn="l" rtl="0" fontAlgn="base">
                        <a:buNone/>
                      </a:pPr>
                      <a:r>
                        <a:rPr lang="en-AU" sz="2800" u="none" strike="noStrike" dirty="0">
                          <a:effectLst/>
                          <a:latin typeface="Comic Sans MS" panose="030F0702030302020204" pitchFamily="66" charset="0"/>
                        </a:rPr>
                        <a:t>Kathy</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a:t>
                      </a:r>
                      <a:r>
                        <a:rPr lang="en-AU" sz="2800" u="none" strike="noStrike" dirty="0">
                          <a:effectLst/>
                          <a:latin typeface="Comic Sans MS" panose="030F0702030302020204" pitchFamily="66" charset="0"/>
                        </a:rPr>
                        <a:t>Gayanne</a:t>
                      </a:r>
                      <a:r>
                        <a:rPr lang="en-AU"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Tina</a:t>
                      </a:r>
                      <a:r>
                        <a:rPr lang="en-US" sz="2800" dirty="0">
                          <a:effectLst/>
                          <a:latin typeface="Comic Sans MS" panose="030F0702030302020204" pitchFamily="66" charset="0"/>
                        </a:rPr>
                        <a:t>​</a:t>
                      </a:r>
                      <a:endParaRPr lang="en-US" sz="2800" b="0" i="0" dirty="0">
                        <a:solidFill>
                          <a:srgbClr val="000000"/>
                        </a:solidFill>
                        <a:effectLst/>
                        <a:latin typeface="Comic Sans MS" panose="030F0702030302020204" pitchFamily="66" charset="0"/>
                      </a:endParaRPr>
                    </a:p>
                  </a:txBody>
                  <a:tcPr marL="41778" marR="41778" marT="20889" marB="20889">
                    <a:lnL w="12700" cmpd="sng">
                      <a:noFill/>
                    </a:lnL>
                    <a:noFill/>
                  </a:tcPr>
                </a:tc>
                <a:tc>
                  <a:txBody>
                    <a:bodyPr/>
                    <a:lstStyle/>
                    <a:p>
                      <a:pPr marL="0" marR="0" indent="0" algn="l" rtl="0" fontAlgn="base">
                        <a:buNone/>
                      </a:pPr>
                      <a:r>
                        <a:rPr lang="en-AU" sz="2800" u="none" strike="noStrike" dirty="0">
                          <a:effectLst/>
                          <a:latin typeface="Comic Sans MS" panose="030F0702030302020204" pitchFamily="66" charset="0"/>
                        </a:rPr>
                        <a:t>Alan &amp; Gaylene</a:t>
                      </a:r>
                      <a:r>
                        <a:rPr lang="en-AU" sz="2800" dirty="0">
                          <a:effectLst/>
                          <a:latin typeface="Comic Sans MS" panose="030F0702030302020204" pitchFamily="66" charset="0"/>
                        </a:rPr>
                        <a:t>​</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Jess &amp; Leah  ​​</a:t>
                      </a:r>
                      <a:r>
                        <a:rPr lang="en-US" sz="2800" dirty="0">
                          <a:effectLst/>
                          <a:latin typeface="Comic Sans MS" panose="030F0702030302020204" pitchFamily="66" charset="0"/>
                        </a:rPr>
                        <a:t>​</a:t>
                      </a:r>
                    </a:p>
                    <a:p>
                      <a:pPr marL="0" marR="0" indent="0" algn="l" rtl="0" fontAlgn="base">
                        <a:buNone/>
                      </a:pPr>
                      <a:r>
                        <a:rPr lang="en-AU" sz="2800" u="none" strike="noStrike" dirty="0">
                          <a:effectLst/>
                          <a:latin typeface="Comic Sans MS" panose="030F0702030302020204" pitchFamily="66" charset="0"/>
                        </a:rPr>
                        <a:t>Barry &amp; Gwen</a:t>
                      </a:r>
                      <a:r>
                        <a:rPr lang="en-AU"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Bob &amp; Di​</a:t>
                      </a:r>
                      <a:r>
                        <a:rPr lang="en-US" sz="2800" dirty="0">
                          <a:effectLst/>
                          <a:latin typeface="Comic Sans MS" panose="030F0702030302020204" pitchFamily="66" charset="0"/>
                        </a:rPr>
                        <a:t>​</a:t>
                      </a:r>
                    </a:p>
                    <a:p>
                      <a:pPr marL="0" marR="0" indent="0" algn="l" rtl="0" fontAlgn="base">
                        <a:buNone/>
                      </a:pPr>
                      <a:r>
                        <a:rPr lang="en-AU" sz="2800" u="none" strike="noStrike" dirty="0">
                          <a:effectLst/>
                          <a:latin typeface="Comic Sans MS" panose="030F0702030302020204" pitchFamily="66" charset="0"/>
                        </a:rPr>
                        <a:t>Pat &amp; Julie</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Paul &amp; Darhon​</a:t>
                      </a:r>
                    </a:p>
                    <a:p>
                      <a:pPr marL="0" marR="0" indent="0" algn="l" rtl="0" fontAlgn="base">
                        <a:buNone/>
                      </a:pPr>
                      <a:r>
                        <a:rPr lang="en-AU" sz="2800" dirty="0">
                          <a:effectLst/>
                          <a:latin typeface="Comic Sans MS" panose="030F0702030302020204" pitchFamily="66" charset="0"/>
                        </a:rPr>
                        <a:t>Judy &amp; Mary</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Barry &amp; Paul</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Miriam</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Lorelei</a:t>
                      </a:r>
                      <a:r>
                        <a:rPr lang="en-US" sz="2800" dirty="0">
                          <a:effectLst/>
                          <a:latin typeface="Comic Sans MS" panose="030F0702030302020204" pitchFamily="66" charset="0"/>
                        </a:rPr>
                        <a:t>​</a:t>
                      </a:r>
                    </a:p>
                    <a:p>
                      <a:pPr marL="0" marR="0" indent="0" algn="l" rtl="0" fontAlgn="base">
                        <a:buNone/>
                      </a:pPr>
                      <a:r>
                        <a:rPr lang="en-AU" sz="2800" dirty="0">
                          <a:effectLst/>
                          <a:latin typeface="Comic Sans MS" panose="030F0702030302020204" pitchFamily="66" charset="0"/>
                        </a:rPr>
                        <a:t>Nettie</a:t>
                      </a:r>
                      <a:r>
                        <a:rPr lang="en-US" sz="2800" dirty="0">
                          <a:effectLst/>
                          <a:latin typeface="Comic Sans MS" panose="030F0702030302020204" pitchFamily="66" charset="0"/>
                        </a:rPr>
                        <a:t>​</a:t>
                      </a:r>
                      <a:endParaRPr lang="en-US" sz="2800" b="0" i="0" dirty="0">
                        <a:solidFill>
                          <a:srgbClr val="000000"/>
                        </a:solidFill>
                        <a:effectLst/>
                        <a:latin typeface="Comic Sans MS" panose="030F0702030302020204" pitchFamily="66" charset="0"/>
                      </a:endParaRPr>
                    </a:p>
                  </a:txBody>
                  <a:tcPr marL="41778" marR="41778" marT="20889" marB="20889">
                    <a:noFill/>
                  </a:tcPr>
                </a:tc>
                <a:extLst>
                  <a:ext uri="{0D108BD9-81ED-4DB2-BD59-A6C34878D82A}">
                    <a16:rowId xmlns:a16="http://schemas.microsoft.com/office/drawing/2014/main" val="4121603755"/>
                  </a:ext>
                </a:extLst>
              </a:tr>
            </a:tbl>
          </a:graphicData>
        </a:graphic>
      </p:graphicFrame>
    </p:spTree>
    <p:extLst>
      <p:ext uri="{BB962C8B-B14F-4D97-AF65-F5344CB8AC3E}">
        <p14:creationId xmlns:p14="http://schemas.microsoft.com/office/powerpoint/2010/main" val="37206175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7DD8C-1FE6-6475-421D-18A11E4E711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CF6C185-69D8-8059-EBF9-501C6E6613B2}"/>
              </a:ext>
            </a:extLst>
          </p:cNvPr>
          <p:cNvSpPr>
            <a:spLocks noGrp="1"/>
          </p:cNvSpPr>
          <p:nvPr>
            <p:ph type="sldNum" sz="quarter" idx="12"/>
          </p:nvPr>
        </p:nvSpPr>
        <p:spPr/>
        <p:txBody>
          <a:bodyPr/>
          <a:lstStyle/>
          <a:p>
            <a:pPr>
              <a:defRPr/>
            </a:pPr>
            <a:fld id="{504C10D2-9990-43CA-B278-4C892CFCFF17}" type="slidenum">
              <a:rPr lang="en-AU" noProof="0" smtClean="0">
                <a:solidFill>
                  <a:prstClr val="black">
                    <a:tint val="75000"/>
                  </a:prstClr>
                </a:solidFill>
              </a:rPr>
              <a:pPr>
                <a:defRPr/>
              </a:pPr>
              <a:t>46</a:t>
            </a:fld>
            <a:endParaRPr lang="en-AU" noProof="0" dirty="0">
              <a:solidFill>
                <a:prstClr val="black">
                  <a:tint val="75000"/>
                </a:prstClr>
              </a:solidFill>
            </a:endParaRPr>
          </a:p>
        </p:txBody>
      </p:sp>
      <p:sp>
        <p:nvSpPr>
          <p:cNvPr id="5" name="TextBox 4">
            <a:extLst>
              <a:ext uri="{FF2B5EF4-FFF2-40B4-BE49-F238E27FC236}">
                <a16:creationId xmlns:a16="http://schemas.microsoft.com/office/drawing/2014/main" id="{58D36024-1E44-32DD-74B4-03A0AEBA7E22}"/>
              </a:ext>
            </a:extLst>
          </p:cNvPr>
          <p:cNvSpPr txBox="1"/>
          <p:nvPr/>
        </p:nvSpPr>
        <p:spPr>
          <a:xfrm>
            <a:off x="246000" y="326035"/>
            <a:ext cx="11700000" cy="6205930"/>
          </a:xfrm>
          <a:prstGeom prst="rect">
            <a:avLst/>
          </a:prstGeom>
          <a:noFill/>
        </p:spPr>
        <p:txBody>
          <a:bodyPr wrap="square" lIns="91440" tIns="45720" rIns="91440" bIns="45720" rtlCol="0" anchor="t">
            <a:spAutoFit/>
          </a:bodyPr>
          <a:lstStyle/>
          <a:p>
            <a:pPr>
              <a:lnSpc>
                <a:spcPct val="150000"/>
              </a:lnSpc>
            </a:pPr>
            <a:r>
              <a:rPr lang="en-AU" sz="2800" b="1" noProof="0" dirty="0">
                <a:solidFill>
                  <a:srgbClr val="00B050"/>
                </a:solidFill>
                <a:latin typeface="Comic Sans MS"/>
              </a:rPr>
              <a:t>Reader 2: </a:t>
            </a:r>
            <a:endParaRPr lang="en-AU" sz="2800" noProof="0" dirty="0">
              <a:solidFill>
                <a:srgbClr val="00B050"/>
              </a:solidFill>
              <a:latin typeface="Comic Sans MS"/>
            </a:endParaRPr>
          </a:p>
          <a:p>
            <a:pPr>
              <a:lnSpc>
                <a:spcPct val="150000"/>
              </a:lnSpc>
            </a:pPr>
            <a:r>
              <a:rPr lang="en-AU" sz="2800" noProof="0" dirty="0">
                <a:latin typeface="Comic Sans MS"/>
              </a:rPr>
              <a:t>We name in our hearts, out loud or in the chat, those we bring to the Lord in prayer.</a:t>
            </a:r>
          </a:p>
          <a:p>
            <a:pPr>
              <a:lnSpc>
                <a:spcPct val="150000"/>
              </a:lnSpc>
            </a:pPr>
            <a:r>
              <a:rPr lang="en-AU" sz="2800" noProof="0" dirty="0">
                <a:solidFill>
                  <a:srgbClr val="7030A0"/>
                </a:solidFill>
                <a:latin typeface="Comic Sans MS"/>
              </a:rPr>
              <a:t> </a:t>
            </a:r>
          </a:p>
          <a:p>
            <a:pPr>
              <a:lnSpc>
                <a:spcPct val="150000"/>
              </a:lnSpc>
            </a:pPr>
            <a:r>
              <a:rPr lang="en-AU" sz="2800" noProof="0" dirty="0">
                <a:solidFill>
                  <a:srgbClr val="00B050"/>
                </a:solidFill>
                <a:latin typeface="Comic Sans MS"/>
              </a:rPr>
              <a:t> </a:t>
            </a:r>
            <a:r>
              <a:rPr lang="en-AU" sz="2800" b="1" noProof="0" dirty="0">
                <a:solidFill>
                  <a:srgbClr val="00B050"/>
                </a:solidFill>
                <a:latin typeface="Comic Sans MS"/>
              </a:rPr>
              <a:t>PAUSE… </a:t>
            </a:r>
          </a:p>
          <a:p>
            <a:pPr>
              <a:lnSpc>
                <a:spcPct val="150000"/>
              </a:lnSpc>
            </a:pPr>
            <a:endParaRPr lang="en-AU" sz="1600" b="1" noProof="0" dirty="0">
              <a:solidFill>
                <a:srgbClr val="E68422"/>
              </a:solidFill>
              <a:latin typeface="Comic Sans MS"/>
            </a:endParaRPr>
          </a:p>
          <a:p>
            <a:pPr>
              <a:lnSpc>
                <a:spcPct val="150000"/>
              </a:lnSpc>
            </a:pPr>
            <a:r>
              <a:rPr lang="en-AU" sz="2800" u="none" strike="noStrike" noProof="0" dirty="0">
                <a:effectLst/>
                <a:latin typeface="Comic Sans MS"/>
              </a:rPr>
              <a:t>We entrust to you those who have died, those who have died peacefully and those who have died tragically, the old and the young. Receive them into your Kingdom.</a:t>
            </a:r>
            <a:r>
              <a:rPr lang="en-AU" sz="2800" u="none" strike="noStrike" noProof="0" dirty="0">
                <a:solidFill>
                  <a:srgbClr val="E68422"/>
                </a:solidFill>
                <a:effectLst/>
                <a:latin typeface="Comic Sans MS"/>
              </a:rPr>
              <a:t> </a:t>
            </a:r>
            <a:r>
              <a:rPr lang="en-AU" sz="2800" noProof="0" dirty="0">
                <a:latin typeface="Comic Sans MS"/>
              </a:rPr>
              <a:t>Lord in your mercy, Hear our prayers.</a:t>
            </a:r>
            <a:r>
              <a:rPr lang="en-AU" sz="2800" noProof="0" dirty="0">
                <a:latin typeface="Times New Roman"/>
                <a:cs typeface="Times New Roman"/>
              </a:rPr>
              <a:t> </a:t>
            </a:r>
            <a:r>
              <a:rPr lang="en-AU" sz="2800" b="1" noProof="0" dirty="0">
                <a:latin typeface="Comic Sans MS"/>
              </a:rPr>
              <a:t>Amen</a:t>
            </a:r>
            <a:r>
              <a:rPr lang="en-AU" sz="2800" b="1" u="none" strike="noStrike" noProof="0" dirty="0">
                <a:effectLst/>
                <a:latin typeface="Comic Sans MS"/>
              </a:rPr>
              <a:t>.</a:t>
            </a:r>
            <a:endParaRPr lang="en-AU" sz="2800" noProof="0" dirty="0">
              <a:cs typeface="Times New Roman"/>
            </a:endParaRPr>
          </a:p>
        </p:txBody>
      </p:sp>
      <p:sp>
        <p:nvSpPr>
          <p:cNvPr id="3" name="Rectangle 1">
            <a:extLst>
              <a:ext uri="{FF2B5EF4-FFF2-40B4-BE49-F238E27FC236}">
                <a16:creationId xmlns:a16="http://schemas.microsoft.com/office/drawing/2014/main" id="{99113AFA-27F4-C105-E1FB-5AC95AA313EC}"/>
              </a:ext>
            </a:extLst>
          </p:cNvPr>
          <p:cNvSpPr>
            <a:spLocks noChangeArrowheads="1"/>
          </p:cNvSpPr>
          <p:nvPr/>
        </p:nvSpPr>
        <p:spPr bwMode="auto">
          <a:xfrm>
            <a:off x="518160" y="456329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sz="1800" b="0" i="0" u="none" strike="noStrike" cap="none" normalizeH="0" baseline="0" noProof="0" dirty="0">
                <a:ln>
                  <a:noFill/>
                </a:ln>
                <a:solidFill>
                  <a:srgbClr val="000000"/>
                </a:solidFill>
                <a:effectLst/>
                <a:latin typeface="-webkit-standard"/>
              </a:rPr>
              <a:t> </a:t>
            </a:r>
            <a:endParaRPr kumimoji="0" lang="en-AU" sz="1800" b="0" i="0" u="none" strike="noStrike" cap="none" normalizeH="0" baseline="0" noProof="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079704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847410-C1E5-4F45-9C09-66F777F7D72D}"/>
              </a:ext>
            </a:extLst>
          </p:cNvPr>
          <p:cNvSpPr/>
          <p:nvPr/>
        </p:nvSpPr>
        <p:spPr>
          <a:xfrm>
            <a:off x="1763270" y="0"/>
            <a:ext cx="8665460" cy="584775"/>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3200" b="1" noProof="0" dirty="0">
                <a:solidFill>
                  <a:srgbClr val="00B050"/>
                </a:solidFill>
                <a:latin typeface="Comic Sans MS"/>
              </a:rPr>
              <a:t>Pray Daily Cycle of Prayer</a:t>
            </a:r>
          </a:p>
        </p:txBody>
      </p:sp>
      <p:sp>
        <p:nvSpPr>
          <p:cNvPr id="3" name="TextBox 2">
            <a:extLst>
              <a:ext uri="{FF2B5EF4-FFF2-40B4-BE49-F238E27FC236}">
                <a16:creationId xmlns:a16="http://schemas.microsoft.com/office/drawing/2014/main" id="{D54A8D93-69A3-4D47-B7A9-771714229458}"/>
              </a:ext>
            </a:extLst>
          </p:cNvPr>
          <p:cNvSpPr txBox="1"/>
          <p:nvPr/>
        </p:nvSpPr>
        <p:spPr>
          <a:xfrm>
            <a:off x="156000" y="536058"/>
            <a:ext cx="11880000" cy="11626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30000"/>
              </a:lnSpc>
            </a:pPr>
            <a:r>
              <a:rPr lang="en-AU" sz="2800" b="1" noProof="0" dirty="0">
                <a:solidFill>
                  <a:srgbClr val="00B050"/>
                </a:solidFill>
                <a:latin typeface="Comic Sans MS"/>
              </a:rPr>
              <a:t>Leader: </a:t>
            </a:r>
            <a:r>
              <a:rPr lang="en-AU" sz="2800" noProof="0" dirty="0">
                <a:solidFill>
                  <a:srgbClr val="000000"/>
                </a:solidFill>
                <a:latin typeface="Comic Sans MS"/>
              </a:rPr>
              <a:t>Loving</a:t>
            </a:r>
            <a:r>
              <a:rPr lang="en-AU" sz="2800" i="0" u="none" strike="noStrike" noProof="0" dirty="0">
                <a:solidFill>
                  <a:srgbClr val="000000"/>
                </a:solidFill>
                <a:effectLst/>
                <a:latin typeface="Comic Sans MS"/>
              </a:rPr>
              <a:t> God, joining with the Church in our cycle of prayer, we ask </a:t>
            </a:r>
            <a:r>
              <a:rPr lang="en-AU" sz="2800" u="none" strike="noStrike" noProof="0" dirty="0">
                <a:solidFill>
                  <a:srgbClr val="000000"/>
                </a:solidFill>
                <a:effectLst/>
                <a:latin typeface="Comic Sans MS"/>
              </a:rPr>
              <a:t>your blessings on: </a:t>
            </a:r>
          </a:p>
        </p:txBody>
      </p:sp>
      <p:sp>
        <p:nvSpPr>
          <p:cNvPr id="6" name="TextBox 5">
            <a:extLst>
              <a:ext uri="{FF2B5EF4-FFF2-40B4-BE49-F238E27FC236}">
                <a16:creationId xmlns:a16="http://schemas.microsoft.com/office/drawing/2014/main" id="{9BD2E446-3B0A-CD33-92F5-651BABE46040}"/>
              </a:ext>
            </a:extLst>
          </p:cNvPr>
          <p:cNvSpPr txBox="1"/>
          <p:nvPr/>
        </p:nvSpPr>
        <p:spPr>
          <a:xfrm>
            <a:off x="681887" y="1810432"/>
            <a:ext cx="11139465" cy="3898824"/>
          </a:xfrm>
          <a:prstGeom prst="rect">
            <a:avLst/>
          </a:prstGeom>
          <a:noFill/>
        </p:spPr>
        <p:txBody>
          <a:bodyPr wrap="square" lIns="91440" tIns="45720" rIns="91440" bIns="45720" anchor="t">
            <a:spAutoFit/>
          </a:bodyPr>
          <a:lstStyle/>
          <a:p>
            <a:pPr marL="342900" indent="-342900">
              <a:lnSpc>
                <a:spcPct val="150000"/>
              </a:lnSpc>
              <a:buFont typeface="Arial" panose="020B0604020202020204" pitchFamily="34" charset="0"/>
              <a:buChar char="•"/>
            </a:pPr>
            <a:r>
              <a:rPr lang="en-AU" sz="2800" noProof="0" dirty="0">
                <a:latin typeface="Comic Sans MS"/>
              </a:rPr>
              <a:t>The Anglican Church of Burundi</a:t>
            </a:r>
          </a:p>
          <a:p>
            <a:pPr marL="342900" indent="-342900">
              <a:lnSpc>
                <a:spcPct val="150000"/>
              </a:lnSpc>
              <a:buFont typeface="Arial" panose="020B0604020202020204" pitchFamily="34" charset="0"/>
              <a:buChar char="•"/>
            </a:pPr>
            <a:r>
              <a:rPr lang="en-AU" sz="2800" noProof="0" dirty="0">
                <a:latin typeface="Comic Sans MS"/>
              </a:rPr>
              <a:t>The Diocese of Gippsland: †Richard; Clergy and People</a:t>
            </a:r>
          </a:p>
          <a:p>
            <a:pPr marL="342900" indent="-342900">
              <a:lnSpc>
                <a:spcPct val="150000"/>
              </a:lnSpc>
              <a:buFont typeface="Arial" panose="020B0604020202020204" pitchFamily="34" charset="0"/>
              <a:buChar char="•"/>
            </a:pPr>
            <a:r>
              <a:rPr lang="en-AU" sz="2800" noProof="0" dirty="0">
                <a:latin typeface="Comic Sans MS"/>
              </a:rPr>
              <a:t>The Parish of Indooroopilly: Sue, Howard, Valerie, †Rob, Richard, Shane, Marian</a:t>
            </a:r>
          </a:p>
          <a:p>
            <a:pPr marL="342900" indent="-342900">
              <a:lnSpc>
                <a:spcPct val="150000"/>
              </a:lnSpc>
              <a:buFont typeface="Arial" panose="020B0604020202020204" pitchFamily="34" charset="0"/>
              <a:buChar char="•"/>
            </a:pPr>
            <a:r>
              <a:rPr lang="en-AU" sz="2800" noProof="0" dirty="0">
                <a:latin typeface="Comic Sans MS"/>
              </a:rPr>
              <a:t>Sudanese &amp; South Sudanese Congregations in Anglican Church Southern QLD (ACSQ): Bishop Daniel</a:t>
            </a:r>
          </a:p>
        </p:txBody>
      </p:sp>
      <p:sp>
        <p:nvSpPr>
          <p:cNvPr id="4" name="Rectangle 3">
            <a:extLst>
              <a:ext uri="{FF2B5EF4-FFF2-40B4-BE49-F238E27FC236}">
                <a16:creationId xmlns:a16="http://schemas.microsoft.com/office/drawing/2014/main" id="{71DF934E-E811-9A86-C9CC-8EA796C286B5}"/>
              </a:ext>
            </a:extLst>
          </p:cNvPr>
          <p:cNvSpPr/>
          <p:nvPr/>
        </p:nvSpPr>
        <p:spPr>
          <a:xfrm>
            <a:off x="7487199" y="5954890"/>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Tree>
    <p:extLst>
      <p:ext uri="{BB962C8B-B14F-4D97-AF65-F5344CB8AC3E}">
        <p14:creationId xmlns:p14="http://schemas.microsoft.com/office/powerpoint/2010/main" val="19347603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87FB8-0DA7-7E08-B8CA-B4002E987CB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8D5FCB7-8B74-3C16-ABA8-FB3CA3023160}"/>
              </a:ext>
            </a:extLst>
          </p:cNvPr>
          <p:cNvSpPr/>
          <p:nvPr/>
        </p:nvSpPr>
        <p:spPr>
          <a:xfrm>
            <a:off x="1763270" y="0"/>
            <a:ext cx="8665460" cy="461665"/>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2400" b="1" noProof="0" dirty="0">
                <a:solidFill>
                  <a:srgbClr val="00B050"/>
                </a:solidFill>
                <a:latin typeface="Comic Sans MS"/>
              </a:rPr>
              <a:t>Pray Daily Cycle of Prayer</a:t>
            </a:r>
          </a:p>
        </p:txBody>
      </p:sp>
      <p:sp>
        <p:nvSpPr>
          <p:cNvPr id="6" name="TextBox 5">
            <a:extLst>
              <a:ext uri="{FF2B5EF4-FFF2-40B4-BE49-F238E27FC236}">
                <a16:creationId xmlns:a16="http://schemas.microsoft.com/office/drawing/2014/main" id="{1E41296B-8CA3-D89A-9CF4-93535368E7CC}"/>
              </a:ext>
            </a:extLst>
          </p:cNvPr>
          <p:cNvSpPr txBox="1"/>
          <p:nvPr/>
        </p:nvSpPr>
        <p:spPr>
          <a:xfrm>
            <a:off x="681887" y="1711424"/>
            <a:ext cx="11139465" cy="2606163"/>
          </a:xfrm>
          <a:prstGeom prst="rect">
            <a:avLst/>
          </a:prstGeom>
          <a:noFill/>
        </p:spPr>
        <p:txBody>
          <a:bodyPr wrap="square" lIns="91440" tIns="45720" rIns="91440" bIns="45720" anchor="t">
            <a:spAutoFit/>
          </a:bodyPr>
          <a:lstStyle/>
          <a:p>
            <a:pPr marL="342900" indent="-342900">
              <a:lnSpc>
                <a:spcPct val="150000"/>
              </a:lnSpc>
              <a:buFont typeface="Arial" panose="020B0604020202020204" pitchFamily="34" charset="0"/>
              <a:buChar char="•"/>
            </a:pPr>
            <a:r>
              <a:rPr lang="en-AU" sz="2800" noProof="0" dirty="0">
                <a:latin typeface="Comic Sans MS"/>
              </a:rPr>
              <a:t>EPIC Assist</a:t>
            </a:r>
          </a:p>
          <a:p>
            <a:pPr marL="342900" indent="-342900">
              <a:lnSpc>
                <a:spcPct val="150000"/>
              </a:lnSpc>
              <a:buFont typeface="Arial" panose="020B0604020202020204" pitchFamily="34" charset="0"/>
              <a:buChar char="•"/>
            </a:pPr>
            <a:r>
              <a:rPr lang="en-AU" sz="2800" noProof="0" dirty="0">
                <a:latin typeface="Comic Sans MS"/>
              </a:rPr>
              <a:t>St Hilda’s School, Southport: Principal Virginia; Lay Chaplains Naomi &amp; Paul; Chair of School Council Wendy Henning; members of School Council; staff &amp; students</a:t>
            </a:r>
          </a:p>
        </p:txBody>
      </p:sp>
    </p:spTree>
    <p:extLst>
      <p:ext uri="{BB962C8B-B14F-4D97-AF65-F5344CB8AC3E}">
        <p14:creationId xmlns:p14="http://schemas.microsoft.com/office/powerpoint/2010/main" val="37220045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847410-C1E5-4F45-9C09-66F777F7D72D}"/>
              </a:ext>
            </a:extLst>
          </p:cNvPr>
          <p:cNvSpPr/>
          <p:nvPr/>
        </p:nvSpPr>
        <p:spPr>
          <a:xfrm>
            <a:off x="120780" y="0"/>
            <a:ext cx="11779624" cy="584775"/>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3200" b="1" noProof="0">
                <a:solidFill>
                  <a:srgbClr val="00B050"/>
                </a:solidFill>
                <a:latin typeface="Comic Sans MS"/>
              </a:rPr>
              <a:t>Commitment Prayer of the Week</a:t>
            </a:r>
          </a:p>
        </p:txBody>
      </p:sp>
      <p:sp>
        <p:nvSpPr>
          <p:cNvPr id="3" name="TextBox 2">
            <a:extLst>
              <a:ext uri="{FF2B5EF4-FFF2-40B4-BE49-F238E27FC236}">
                <a16:creationId xmlns:a16="http://schemas.microsoft.com/office/drawing/2014/main" id="{D06CDDA1-93CA-1D5D-814F-AA0B9619702B}"/>
              </a:ext>
            </a:extLst>
          </p:cNvPr>
          <p:cNvSpPr txBox="1"/>
          <p:nvPr/>
        </p:nvSpPr>
        <p:spPr>
          <a:xfrm>
            <a:off x="843324" y="697027"/>
            <a:ext cx="10720902" cy="5837817"/>
          </a:xfrm>
          <a:prstGeom prst="rect">
            <a:avLst/>
          </a:prstGeom>
          <a:noFill/>
        </p:spPr>
        <p:txBody>
          <a:bodyPr wrap="square" lIns="91440" tIns="45720" rIns="91440" bIns="45720" anchor="t">
            <a:spAutoFit/>
          </a:bodyPr>
          <a:lstStyle/>
          <a:p>
            <a:pPr fontAlgn="base">
              <a:lnSpc>
                <a:spcPct val="150000"/>
              </a:lnSpc>
            </a:pPr>
            <a:r>
              <a:rPr lang="en-US" sz="2800" i="0" u="none" strike="noStrike" noProof="0" dirty="0">
                <a:solidFill>
                  <a:srgbClr val="00B050"/>
                </a:solidFill>
                <a:effectLst/>
                <a:latin typeface="Comic Sans MS" panose="030F0702030302020204" pitchFamily="66" charset="0"/>
              </a:rPr>
              <a:t>Leader: </a:t>
            </a:r>
            <a:r>
              <a:rPr lang="en-US" sz="2800" i="0" u="none" strike="noStrike" noProof="0" dirty="0">
                <a:effectLst/>
                <a:latin typeface="Comic Sans MS" panose="030F0702030302020204" pitchFamily="66" charset="0"/>
              </a:rPr>
              <a:t>Our commitment prayer for the week is for the Deliverance Ministry Team.</a:t>
            </a:r>
          </a:p>
          <a:p>
            <a:pPr fontAlgn="base">
              <a:lnSpc>
                <a:spcPct val="150000"/>
              </a:lnSpc>
            </a:pPr>
            <a:r>
              <a:rPr lang="en-US" sz="2800" dirty="0">
                <a:latin typeface="Comic Sans MS" panose="030F0702030302020204" pitchFamily="66" charset="0"/>
              </a:rPr>
              <a:t>    </a:t>
            </a:r>
            <a:r>
              <a:rPr lang="en-US" sz="2800" i="0" u="none" strike="noStrike" noProof="0" dirty="0">
                <a:effectLst/>
                <a:latin typeface="Comic Sans MS" panose="030F0702030302020204" pitchFamily="66" charset="0"/>
              </a:rPr>
              <a:t>Come Holy Spirit and make the hearts of your servants, Reverend Claye and the deliverance ministry team, your dwelling place and home. May darkness be dispelled by your light, and troubles calmed by your peace.</a:t>
            </a:r>
          </a:p>
          <a:p>
            <a:pPr fontAlgn="base">
              <a:lnSpc>
                <a:spcPct val="150000"/>
              </a:lnSpc>
            </a:pPr>
            <a:r>
              <a:rPr lang="en-US" sz="2800" i="0" u="none" strike="noStrike" noProof="0" dirty="0">
                <a:effectLst/>
                <a:latin typeface="Comic Sans MS" panose="030F0702030302020204" pitchFamily="66" charset="0"/>
              </a:rPr>
              <a:t>Lord Jesus, we ask that you protect, guide and strengthen them, and all whom they encounter. Give them courage, ability, wisdom and discernment.</a:t>
            </a:r>
            <a:endParaRPr lang="en-AU" sz="2800" noProof="0" dirty="0">
              <a:latin typeface="Comic Sans MS" panose="030F0702030302020204" pitchFamily="66" charset="0"/>
            </a:endParaRPr>
          </a:p>
        </p:txBody>
      </p:sp>
      <p:sp>
        <p:nvSpPr>
          <p:cNvPr id="4" name="Rectangle 3">
            <a:extLst>
              <a:ext uri="{FF2B5EF4-FFF2-40B4-BE49-F238E27FC236}">
                <a16:creationId xmlns:a16="http://schemas.microsoft.com/office/drawing/2014/main" id="{731BCF93-47E7-E62D-C165-899016E28342}"/>
              </a:ext>
            </a:extLst>
          </p:cNvPr>
          <p:cNvSpPr/>
          <p:nvPr/>
        </p:nvSpPr>
        <p:spPr>
          <a:xfrm>
            <a:off x="7487199" y="6234449"/>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Tree>
    <p:extLst>
      <p:ext uri="{BB962C8B-B14F-4D97-AF65-F5344CB8AC3E}">
        <p14:creationId xmlns:p14="http://schemas.microsoft.com/office/powerpoint/2010/main" val="5716171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CBBD2-4BE3-3300-A02A-FB33205FB42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3B42CF7-55A1-F4AF-B901-D704C9DA5522}"/>
              </a:ext>
            </a:extLst>
          </p:cNvPr>
          <p:cNvSpPr txBox="1"/>
          <p:nvPr/>
        </p:nvSpPr>
        <p:spPr>
          <a:xfrm>
            <a:off x="526267" y="272845"/>
            <a:ext cx="11139465" cy="4827284"/>
          </a:xfrm>
          <a:prstGeom prst="rect">
            <a:avLst/>
          </a:prstGeom>
          <a:noFill/>
        </p:spPr>
        <p:txBody>
          <a:bodyPr wrap="square" lIns="91440" tIns="45720" rIns="91440" bIns="45720" anchor="t">
            <a:spAutoFit/>
          </a:bodyPr>
          <a:lstStyle/>
          <a:p>
            <a:pPr>
              <a:lnSpc>
                <a:spcPct val="150000"/>
              </a:lnSpc>
            </a:pPr>
            <a:r>
              <a:rPr lang="en-US" sz="2600" noProof="0" dirty="0">
                <a:latin typeface="Comic Sans MS"/>
              </a:rPr>
              <a:t>Surround them with sound advice and support, that they may have</a:t>
            </a:r>
          </a:p>
          <a:p>
            <a:pPr>
              <a:lnSpc>
                <a:spcPct val="150000"/>
              </a:lnSpc>
            </a:pPr>
            <a:r>
              <a:rPr lang="en-US" sz="2600" noProof="0" dirty="0">
                <a:latin typeface="Comic Sans MS"/>
              </a:rPr>
              <a:t>insight and discretion. Drawing on the Holy Spirit may they be strong</a:t>
            </a:r>
          </a:p>
          <a:p>
            <a:pPr>
              <a:lnSpc>
                <a:spcPct val="150000"/>
              </a:lnSpc>
            </a:pPr>
            <a:r>
              <a:rPr lang="en-US" sz="2600" noProof="0" dirty="0">
                <a:latin typeface="Comic Sans MS"/>
              </a:rPr>
              <a:t>in vocation and trust in you.</a:t>
            </a:r>
          </a:p>
          <a:p>
            <a:pPr>
              <a:lnSpc>
                <a:spcPct val="150000"/>
              </a:lnSpc>
            </a:pPr>
            <a:r>
              <a:rPr lang="en-US" sz="2600" noProof="0" dirty="0">
                <a:latin typeface="Comic Sans MS"/>
              </a:rPr>
              <a:t>We pray for those in need of healing and their ongoing relationship</a:t>
            </a:r>
          </a:p>
          <a:p>
            <a:pPr>
              <a:lnSpc>
                <a:spcPct val="150000"/>
              </a:lnSpc>
            </a:pPr>
            <a:r>
              <a:rPr lang="en-US" sz="2600" noProof="0" dirty="0">
                <a:latin typeface="Comic Sans MS"/>
              </a:rPr>
              <a:t>with you, as they journey towards the fullness and freedom of</a:t>
            </a:r>
          </a:p>
          <a:p>
            <a:pPr>
              <a:lnSpc>
                <a:spcPct val="150000"/>
              </a:lnSpc>
            </a:pPr>
            <a:r>
              <a:rPr lang="en-US" sz="2600" noProof="0" dirty="0">
                <a:latin typeface="Comic Sans MS"/>
              </a:rPr>
              <a:t>eternal life. May all evil and pain be transformed through the</a:t>
            </a:r>
          </a:p>
          <a:p>
            <a:pPr>
              <a:lnSpc>
                <a:spcPct val="150000"/>
              </a:lnSpc>
            </a:pPr>
            <a:r>
              <a:rPr lang="en-US" sz="2600" noProof="0" dirty="0">
                <a:latin typeface="Comic Sans MS"/>
              </a:rPr>
              <a:t>suffering of Christ and all dying glorified by your risen life.</a:t>
            </a:r>
          </a:p>
          <a:p>
            <a:pPr>
              <a:lnSpc>
                <a:spcPct val="150000"/>
              </a:lnSpc>
            </a:pPr>
            <a:r>
              <a:rPr lang="en-US" sz="2600" b="1" noProof="0" dirty="0">
                <a:latin typeface="Comic Sans MS"/>
              </a:rPr>
              <a:t>Amen.</a:t>
            </a:r>
            <a:endParaRPr lang="en-AU" sz="2600" b="1" noProof="0" dirty="0">
              <a:latin typeface="Comic Sans MS"/>
            </a:endParaRPr>
          </a:p>
        </p:txBody>
      </p:sp>
    </p:spTree>
    <p:extLst>
      <p:ext uri="{BB962C8B-B14F-4D97-AF65-F5344CB8AC3E}">
        <p14:creationId xmlns:p14="http://schemas.microsoft.com/office/powerpoint/2010/main" val="7535880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410836" y="3013500"/>
            <a:ext cx="7228642" cy="830997"/>
          </a:xfrm>
          <a:prstGeom prst="rect">
            <a:avLst/>
          </a:prstGeom>
          <a:noFill/>
        </p:spPr>
        <p:txBody>
          <a:bodyPr wrap="square" lIns="91440" tIns="45720" rIns="91440" bIns="45720" rtlCol="0" anchor="t">
            <a:spAutoFit/>
          </a:bodyPr>
          <a:lstStyle/>
          <a:p>
            <a:pPr algn="ctr"/>
            <a:r>
              <a:rPr lang="en-AU" sz="4800" b="1" noProof="0" dirty="0">
                <a:solidFill>
                  <a:srgbClr val="00B050"/>
                </a:solidFill>
                <a:latin typeface="Comic Sans MS"/>
              </a:rPr>
              <a:t>Devotions</a:t>
            </a:r>
          </a:p>
        </p:txBody>
      </p:sp>
      <p:pic>
        <p:nvPicPr>
          <p:cNvPr id="5" name="Picture 4" descr="Slideshow image">
            <a:extLst>
              <a:ext uri="{FF2B5EF4-FFF2-40B4-BE49-F238E27FC236}">
                <a16:creationId xmlns:a16="http://schemas.microsoft.com/office/drawing/2014/main" id="{CC0B021D-AF31-96CF-7C88-DD2368F69748}"/>
              </a:ext>
            </a:extLst>
          </p:cNvPr>
          <p:cNvPicPr>
            <a:picLocks noChangeAspect="1"/>
          </p:cNvPicPr>
          <p:nvPr/>
        </p:nvPicPr>
        <p:blipFill>
          <a:blip r:embed="rId2"/>
          <a:stretch>
            <a:fillRect/>
          </a:stretch>
        </p:blipFill>
        <p:spPr>
          <a:xfrm>
            <a:off x="1450227" y="1336407"/>
            <a:ext cx="3469580" cy="4185181"/>
          </a:xfrm>
          <a:prstGeom prst="rect">
            <a:avLst/>
          </a:prstGeom>
        </p:spPr>
      </p:pic>
    </p:spTree>
    <p:extLst>
      <p:ext uri="{BB962C8B-B14F-4D97-AF65-F5344CB8AC3E}">
        <p14:creationId xmlns:p14="http://schemas.microsoft.com/office/powerpoint/2010/main" val="2610247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A0B9F-82CC-6843-A9EA-538DE940DD4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55AEDE-F83D-D533-F63E-0B8689FDA8A7}"/>
              </a:ext>
            </a:extLst>
          </p:cNvPr>
          <p:cNvSpPr>
            <a:spLocks noGrp="1"/>
          </p:cNvSpPr>
          <p:nvPr>
            <p:ph type="sldNum" sz="quarter" idx="12"/>
          </p:nvPr>
        </p:nvSpPr>
        <p:spPr/>
        <p:txBody>
          <a:bodyPr/>
          <a:lstStyle/>
          <a:p>
            <a:fld id="{D6BAAE04-8869-45BD-9FC4-571BC1F4B92A}" type="slidenum">
              <a:rPr lang="en-AU" noProof="0" smtClean="0"/>
              <a:t>52</a:t>
            </a:fld>
            <a:endParaRPr lang="en-AU" noProof="0" dirty="0"/>
          </a:p>
        </p:txBody>
      </p:sp>
      <p:sp>
        <p:nvSpPr>
          <p:cNvPr id="4" name="TextBox 3">
            <a:extLst>
              <a:ext uri="{FF2B5EF4-FFF2-40B4-BE49-F238E27FC236}">
                <a16:creationId xmlns:a16="http://schemas.microsoft.com/office/drawing/2014/main" id="{E2407B10-56AA-7AD5-C331-9018BFE2CFB7}"/>
              </a:ext>
            </a:extLst>
          </p:cNvPr>
          <p:cNvSpPr txBox="1"/>
          <p:nvPr/>
        </p:nvSpPr>
        <p:spPr>
          <a:xfrm>
            <a:off x="2302333" y="0"/>
            <a:ext cx="7587334" cy="584775"/>
          </a:xfrm>
          <a:prstGeom prst="rect">
            <a:avLst/>
          </a:prstGeom>
          <a:noFill/>
        </p:spPr>
        <p:txBody>
          <a:bodyPr wrap="none" lIns="91440" tIns="45720" rIns="91440" bIns="45720" rtlCol="0" anchor="t">
            <a:spAutoFit/>
          </a:bodyPr>
          <a:lstStyle/>
          <a:p>
            <a:pPr algn="ctr"/>
            <a:r>
              <a:rPr lang="en-AU" sz="3200" b="1" noProof="0" dirty="0">
                <a:solidFill>
                  <a:srgbClr val="00B050"/>
                </a:solidFill>
                <a:latin typeface="Comic Sans MS"/>
              </a:rPr>
              <a:t>Hermit Wisdom - </a:t>
            </a:r>
            <a:r>
              <a:rPr lang="en-AU" sz="3200" b="1" dirty="0">
                <a:solidFill>
                  <a:srgbClr val="00B050"/>
                </a:solidFill>
                <a:latin typeface="Comic Sans MS"/>
                <a:cs typeface="MV Boli"/>
              </a:rPr>
              <a:t>Thérèse of Lisieux</a:t>
            </a:r>
          </a:p>
        </p:txBody>
      </p:sp>
      <p:sp>
        <p:nvSpPr>
          <p:cNvPr id="6" name="TextBox 5">
            <a:extLst>
              <a:ext uri="{FF2B5EF4-FFF2-40B4-BE49-F238E27FC236}">
                <a16:creationId xmlns:a16="http://schemas.microsoft.com/office/drawing/2014/main" id="{55DE00F5-F62A-CD47-C38B-D9EA31FBD82E}"/>
              </a:ext>
            </a:extLst>
          </p:cNvPr>
          <p:cNvSpPr txBox="1"/>
          <p:nvPr/>
        </p:nvSpPr>
        <p:spPr>
          <a:xfrm>
            <a:off x="246000" y="587784"/>
            <a:ext cx="11700000" cy="5768567"/>
          </a:xfrm>
          <a:prstGeom prst="rect">
            <a:avLst/>
          </a:prstGeom>
          <a:noFill/>
        </p:spPr>
        <p:txBody>
          <a:bodyPr wrap="square">
            <a:spAutoFit/>
          </a:bodyPr>
          <a:lstStyle/>
          <a:p>
            <a:pPr marL="0" marR="0" indent="0" algn="l">
              <a:lnSpc>
                <a:spcPct val="150000"/>
              </a:lnSpc>
              <a:spcAft>
                <a:spcPts val="1500"/>
              </a:spcAft>
              <a:buNone/>
            </a:pPr>
            <a:r>
              <a:rPr lang="en-US" sz="2800" b="0" i="0" noProof="0" dirty="0">
                <a:effectLst/>
                <a:latin typeface="Comic Sans MS" panose="030F0702030302020204" pitchFamily="66" charset="0"/>
              </a:rPr>
              <a:t>“Remember that nothing is small in the eyes of God. Do all that you do with love.” </a:t>
            </a:r>
          </a:p>
          <a:p>
            <a:pPr marL="0" marR="0" indent="0" algn="l">
              <a:lnSpc>
                <a:spcPct val="150000"/>
              </a:lnSpc>
              <a:spcAft>
                <a:spcPts val="1500"/>
              </a:spcAft>
              <a:buNone/>
            </a:pPr>
            <a:r>
              <a:rPr lang="en-US" sz="2800" b="0" i="0" noProof="0" dirty="0">
                <a:effectLst/>
                <a:latin typeface="Comic Sans MS" panose="030F0702030302020204" pitchFamily="66" charset="0"/>
              </a:rPr>
              <a:t>“The closer one approaches to God, the simpler one becomes.”</a:t>
            </a:r>
          </a:p>
          <a:p>
            <a:pPr marL="0" marR="0" indent="0" algn="l">
              <a:lnSpc>
                <a:spcPct val="150000"/>
              </a:lnSpc>
              <a:spcAft>
                <a:spcPts val="1500"/>
              </a:spcAft>
              <a:buNone/>
            </a:pPr>
            <a:r>
              <a:rPr lang="en-US" sz="2800" b="0" i="0" noProof="0" dirty="0">
                <a:effectLst/>
                <a:latin typeface="Comic Sans MS" panose="030F0702030302020204" pitchFamily="66" charset="0"/>
              </a:rPr>
              <a:t>“Our Lord does not look so much at the greatness of our actions, or even at their difficulty, as at the love with which we do them.” </a:t>
            </a:r>
          </a:p>
          <a:p>
            <a:pPr marL="0" marR="0" indent="0" algn="l">
              <a:lnSpc>
                <a:spcPct val="150000"/>
              </a:lnSpc>
              <a:spcAft>
                <a:spcPts val="1500"/>
              </a:spcAft>
              <a:buNone/>
            </a:pPr>
            <a:r>
              <a:rPr lang="en-US" sz="2800" b="0" i="0" noProof="0" dirty="0">
                <a:effectLst/>
                <a:latin typeface="Comic Sans MS" panose="030F0702030302020204" pitchFamily="66" charset="0"/>
              </a:rPr>
              <a:t>“I (pray) like children who do not know how to read, I say very simply to God what I wish to say, without composing beautiful sentences, and He always understands me.”</a:t>
            </a:r>
            <a:endParaRPr lang="en-AU" sz="2800" b="0" i="0" noProof="0" dirty="0">
              <a:effectLst/>
              <a:latin typeface="Comic Sans MS" panose="030F0702030302020204" pitchFamily="66" charset="0"/>
            </a:endParaRPr>
          </a:p>
        </p:txBody>
      </p:sp>
    </p:spTree>
    <p:extLst>
      <p:ext uri="{BB962C8B-B14F-4D97-AF65-F5344CB8AC3E}">
        <p14:creationId xmlns:p14="http://schemas.microsoft.com/office/powerpoint/2010/main" val="28584487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666A7-0A85-802A-B925-A8845275A56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D5814EE-38F3-2A2C-AF3C-047CAEE12D02}"/>
              </a:ext>
            </a:extLst>
          </p:cNvPr>
          <p:cNvSpPr/>
          <p:nvPr/>
        </p:nvSpPr>
        <p:spPr>
          <a:xfrm>
            <a:off x="438327" y="758591"/>
            <a:ext cx="11067143" cy="400110"/>
          </a:xfrm>
          <a:prstGeom prst="rect">
            <a:avLst/>
          </a:prstGeom>
        </p:spPr>
        <p:txBody>
          <a:bodyPr wrap="square" lIns="91440" tIns="45720" rIns="91440" bIns="45720" anchor="t">
            <a:spAutoFit/>
          </a:bodyPr>
          <a:lstStyle/>
          <a:p>
            <a:pPr fontAlgn="base"/>
            <a:r>
              <a:rPr lang="en-AU" sz="2000" noProof="0" dirty="0">
                <a:latin typeface="Comic Sans MS"/>
              </a:rPr>
              <a:t>​</a:t>
            </a:r>
          </a:p>
        </p:txBody>
      </p:sp>
      <p:sp>
        <p:nvSpPr>
          <p:cNvPr id="5" name="TextBox 4">
            <a:extLst>
              <a:ext uri="{FF2B5EF4-FFF2-40B4-BE49-F238E27FC236}">
                <a16:creationId xmlns:a16="http://schemas.microsoft.com/office/drawing/2014/main" id="{CEE1CD7F-490F-95B6-A0DF-71EF53B79AC8}"/>
              </a:ext>
            </a:extLst>
          </p:cNvPr>
          <p:cNvSpPr txBox="1"/>
          <p:nvPr/>
        </p:nvSpPr>
        <p:spPr>
          <a:xfrm>
            <a:off x="438327" y="758591"/>
            <a:ext cx="6580912" cy="58378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800" b="1" noProof="0" dirty="0">
                <a:solidFill>
                  <a:srgbClr val="00B050"/>
                </a:solidFill>
                <a:latin typeface="Comic Sans MS"/>
                <a:cs typeface="Segoe UI"/>
              </a:rPr>
              <a:t>Leader: </a:t>
            </a:r>
            <a:r>
              <a:rPr lang="en-AU" sz="2800" noProof="0" dirty="0">
                <a:solidFill>
                  <a:srgbClr val="E68422"/>
                </a:solidFill>
                <a:latin typeface="Comic Sans MS"/>
                <a:cs typeface="Segoe UI"/>
              </a:rPr>
              <a:t>​</a:t>
            </a:r>
            <a:r>
              <a:rPr lang="en-AU" sz="2800" noProof="0" dirty="0">
                <a:latin typeface="Comic Sans MS"/>
                <a:cs typeface="Segoe UI"/>
              </a:rPr>
              <a:t>As we enter a few minutes of silence together, you are invited to pray the prayer of adoration on the next slide and/or spend this time in contemplation. ​</a:t>
            </a:r>
          </a:p>
          <a:p>
            <a:pPr>
              <a:lnSpc>
                <a:spcPct val="150000"/>
              </a:lnSpc>
            </a:pPr>
            <a:r>
              <a:rPr lang="en-AU" sz="2800" noProof="0" dirty="0">
                <a:latin typeface="Comic Sans MS"/>
                <a:cs typeface="Segoe UI"/>
              </a:rPr>
              <a:t>The Spiritual Communion prayer follows on the slide after that. </a:t>
            </a:r>
          </a:p>
          <a:p>
            <a:pPr>
              <a:lnSpc>
                <a:spcPct val="150000"/>
              </a:lnSpc>
            </a:pPr>
            <a:r>
              <a:rPr lang="en-AU" sz="2800" noProof="0" dirty="0">
                <a:latin typeface="Comic Sans MS"/>
                <a:cs typeface="Segoe UI"/>
              </a:rPr>
              <a:t>Let us be still.</a:t>
            </a:r>
          </a:p>
          <a:p>
            <a:pPr>
              <a:lnSpc>
                <a:spcPct val="150000"/>
              </a:lnSpc>
            </a:pPr>
            <a:r>
              <a:rPr lang="en-AU" sz="2800" noProof="0" dirty="0">
                <a:solidFill>
                  <a:srgbClr val="00B050"/>
                </a:solidFill>
                <a:latin typeface="Comic Sans MS"/>
                <a:cs typeface="Segoe UI"/>
              </a:rPr>
              <a:t>Leader and Cantor Mute.</a:t>
            </a:r>
          </a:p>
        </p:txBody>
      </p:sp>
      <p:pic>
        <p:nvPicPr>
          <p:cNvPr id="8" name="Picture 7" descr="A statue of a person sitting on a stone&#10;&#10;AI-generated content may be incorrect.">
            <a:extLst>
              <a:ext uri="{FF2B5EF4-FFF2-40B4-BE49-F238E27FC236}">
                <a16:creationId xmlns:a16="http://schemas.microsoft.com/office/drawing/2014/main" id="{1847C532-1812-0CC2-7CAB-AB6DDCB003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8007" y="1158701"/>
            <a:ext cx="4268694" cy="4268694"/>
          </a:xfrm>
          <a:prstGeom prst="rect">
            <a:avLst/>
          </a:prstGeom>
        </p:spPr>
      </p:pic>
      <p:sp>
        <p:nvSpPr>
          <p:cNvPr id="2" name="Rectangle 1">
            <a:extLst>
              <a:ext uri="{FF2B5EF4-FFF2-40B4-BE49-F238E27FC236}">
                <a16:creationId xmlns:a16="http://schemas.microsoft.com/office/drawing/2014/main" id="{88FCBA81-345B-870B-BD7E-A73C18EFAE75}"/>
              </a:ext>
            </a:extLst>
          </p:cNvPr>
          <p:cNvSpPr/>
          <p:nvPr/>
        </p:nvSpPr>
        <p:spPr>
          <a:xfrm>
            <a:off x="8362940" y="6457890"/>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Tree>
    <p:extLst>
      <p:ext uri="{BB962C8B-B14F-4D97-AF65-F5344CB8AC3E}">
        <p14:creationId xmlns:p14="http://schemas.microsoft.com/office/powerpoint/2010/main" val="25365351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8327" y="758591"/>
            <a:ext cx="11067143" cy="400110"/>
          </a:xfrm>
          <a:prstGeom prst="rect">
            <a:avLst/>
          </a:prstGeom>
        </p:spPr>
        <p:txBody>
          <a:bodyPr wrap="square" lIns="91440" tIns="45720" rIns="91440" bIns="45720" anchor="t">
            <a:spAutoFit/>
          </a:bodyPr>
          <a:lstStyle/>
          <a:p>
            <a:pPr fontAlgn="base"/>
            <a:r>
              <a:rPr lang="en-AU" sz="2000" noProof="0" dirty="0">
                <a:latin typeface="Comic Sans MS"/>
              </a:rPr>
              <a:t>​</a:t>
            </a:r>
          </a:p>
        </p:txBody>
      </p:sp>
      <p:sp>
        <p:nvSpPr>
          <p:cNvPr id="2" name="TextBox 1">
            <a:extLst>
              <a:ext uri="{FF2B5EF4-FFF2-40B4-BE49-F238E27FC236}">
                <a16:creationId xmlns:a16="http://schemas.microsoft.com/office/drawing/2014/main" id="{93F294E1-B4C8-90AC-7D2C-E55FA7ADFC45}"/>
              </a:ext>
            </a:extLst>
          </p:cNvPr>
          <p:cNvSpPr txBox="1"/>
          <p:nvPr/>
        </p:nvSpPr>
        <p:spPr>
          <a:xfrm>
            <a:off x="205940" y="163474"/>
            <a:ext cx="11861657" cy="6484147"/>
          </a:xfrm>
          <a:prstGeom prst="rect">
            <a:avLst/>
          </a:prstGeom>
          <a:noFill/>
        </p:spPr>
        <p:txBody>
          <a:bodyPr wrap="square" lIns="91440" tIns="45720" rIns="91440" bIns="45720" rtlCol="0" anchor="t">
            <a:spAutoFit/>
          </a:bodyPr>
          <a:lstStyle/>
          <a:p>
            <a:pPr lvl="0" eaLnBrk="0" fontAlgn="base" hangingPunct="0">
              <a:lnSpc>
                <a:spcPct val="150000"/>
              </a:lnSpc>
              <a:spcBef>
                <a:spcPct val="0"/>
              </a:spcBef>
              <a:spcAft>
                <a:spcPct val="0"/>
              </a:spcAft>
            </a:pPr>
            <a:r>
              <a:rPr lang="en-US" sz="2800" noProof="0" dirty="0">
                <a:latin typeface="Comic Sans MS"/>
              </a:rPr>
              <a:t>God of all time and all places:</a:t>
            </a:r>
          </a:p>
          <a:p>
            <a:pPr lvl="0" eaLnBrk="0" fontAlgn="base" hangingPunct="0">
              <a:lnSpc>
                <a:spcPct val="150000"/>
              </a:lnSpc>
              <a:spcBef>
                <a:spcPct val="0"/>
              </a:spcBef>
              <a:spcAft>
                <a:spcPct val="0"/>
              </a:spcAft>
            </a:pPr>
            <a:r>
              <a:rPr lang="en-US" sz="2800" noProof="0" dirty="0">
                <a:latin typeface="Comic Sans MS"/>
              </a:rPr>
              <a:t>You are a kind God, a generous God, a merciful God.</a:t>
            </a:r>
          </a:p>
          <a:p>
            <a:pPr lvl="0" eaLnBrk="0" fontAlgn="base" hangingPunct="0">
              <a:lnSpc>
                <a:spcPct val="150000"/>
              </a:lnSpc>
              <a:spcBef>
                <a:spcPct val="0"/>
              </a:spcBef>
              <a:spcAft>
                <a:spcPct val="0"/>
              </a:spcAft>
            </a:pPr>
            <a:r>
              <a:rPr lang="en-US" sz="2800" noProof="0" dirty="0">
                <a:latin typeface="Comic Sans MS"/>
              </a:rPr>
              <a:t>You are our kind of God.</a:t>
            </a:r>
          </a:p>
          <a:p>
            <a:pPr lvl="0" eaLnBrk="0" fontAlgn="base" hangingPunct="0">
              <a:lnSpc>
                <a:spcPct val="150000"/>
              </a:lnSpc>
              <a:spcBef>
                <a:spcPct val="0"/>
              </a:spcBef>
              <a:spcAft>
                <a:spcPct val="0"/>
              </a:spcAft>
            </a:pPr>
            <a:r>
              <a:rPr lang="en-US" sz="2800" noProof="0" dirty="0">
                <a:latin typeface="Comic Sans MS"/>
              </a:rPr>
              <a:t>You are a holy God, a loving God, a creative God.</a:t>
            </a:r>
          </a:p>
          <a:p>
            <a:pPr eaLnBrk="0" fontAlgn="base" hangingPunct="0">
              <a:lnSpc>
                <a:spcPct val="150000"/>
              </a:lnSpc>
              <a:spcBef>
                <a:spcPct val="0"/>
              </a:spcBef>
              <a:spcAft>
                <a:spcPct val="0"/>
              </a:spcAft>
            </a:pPr>
            <a:r>
              <a:rPr lang="en-US" sz="2800" dirty="0">
                <a:latin typeface="Comic Sans MS"/>
              </a:rPr>
              <a:t>You are our kind of God.</a:t>
            </a:r>
          </a:p>
          <a:p>
            <a:pPr lvl="0" eaLnBrk="0" fontAlgn="base" hangingPunct="0">
              <a:lnSpc>
                <a:spcPct val="150000"/>
              </a:lnSpc>
              <a:spcBef>
                <a:spcPct val="0"/>
              </a:spcBef>
              <a:spcAft>
                <a:spcPct val="0"/>
              </a:spcAft>
            </a:pPr>
            <a:r>
              <a:rPr lang="en-US" sz="2800" noProof="0" dirty="0">
                <a:latin typeface="Comic Sans MS"/>
              </a:rPr>
              <a:t>You are an approachable God, a just God, a joyful God.</a:t>
            </a:r>
          </a:p>
          <a:p>
            <a:pPr lvl="0" eaLnBrk="0" fontAlgn="base" hangingPunct="0">
              <a:lnSpc>
                <a:spcPct val="150000"/>
              </a:lnSpc>
              <a:spcBef>
                <a:spcPct val="0"/>
              </a:spcBef>
              <a:spcAft>
                <a:spcPct val="0"/>
              </a:spcAft>
            </a:pPr>
            <a:r>
              <a:rPr lang="en-US" sz="2800" noProof="0" dirty="0">
                <a:latin typeface="Comic Sans MS"/>
              </a:rPr>
              <a:t>You are our kind of God.</a:t>
            </a:r>
          </a:p>
          <a:p>
            <a:pPr lvl="0" eaLnBrk="0" fontAlgn="base" hangingPunct="0">
              <a:lnSpc>
                <a:spcPct val="150000"/>
              </a:lnSpc>
              <a:spcBef>
                <a:spcPct val="0"/>
              </a:spcBef>
              <a:spcAft>
                <a:spcPct val="0"/>
              </a:spcAft>
            </a:pPr>
            <a:r>
              <a:rPr lang="en-US" sz="2800" noProof="0" dirty="0">
                <a:latin typeface="Comic Sans MS"/>
              </a:rPr>
              <a:t>You are a challenging God, a fair God, a compassionate God.</a:t>
            </a:r>
          </a:p>
          <a:p>
            <a:pPr lvl="0" eaLnBrk="0" fontAlgn="base" hangingPunct="0">
              <a:lnSpc>
                <a:spcPct val="150000"/>
              </a:lnSpc>
              <a:spcBef>
                <a:spcPct val="0"/>
              </a:spcBef>
              <a:spcAft>
                <a:spcPct val="0"/>
              </a:spcAft>
            </a:pPr>
            <a:r>
              <a:rPr lang="en-US" sz="2800" noProof="0" dirty="0">
                <a:latin typeface="Comic Sans MS"/>
              </a:rPr>
              <a:t>You are our kind of God.</a:t>
            </a:r>
          </a:p>
          <a:p>
            <a:pPr lvl="0" eaLnBrk="0" fontAlgn="base" hangingPunct="0">
              <a:lnSpc>
                <a:spcPct val="150000"/>
              </a:lnSpc>
              <a:spcBef>
                <a:spcPct val="0"/>
              </a:spcBef>
              <a:spcAft>
                <a:spcPct val="0"/>
              </a:spcAft>
            </a:pPr>
            <a:r>
              <a:rPr lang="en-US" sz="2800" noProof="0" dirty="0">
                <a:latin typeface="Comic Sans MS"/>
              </a:rPr>
              <a:t>And we worship you now in Jesus’ name. Amen.</a:t>
            </a:r>
            <a:endParaRPr lang="en-AU" sz="2800" noProof="0" dirty="0">
              <a:latin typeface="Comic Sans MS"/>
            </a:endParaRPr>
          </a:p>
        </p:txBody>
      </p:sp>
    </p:spTree>
    <p:extLst>
      <p:ext uri="{BB962C8B-B14F-4D97-AF65-F5344CB8AC3E}">
        <p14:creationId xmlns:p14="http://schemas.microsoft.com/office/powerpoint/2010/main" val="30725348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6E3785-9573-B3AF-49AC-5CBCE829ED53}"/>
              </a:ext>
            </a:extLst>
          </p:cNvPr>
          <p:cNvSpPr>
            <a:spLocks noGrp="1"/>
          </p:cNvSpPr>
          <p:nvPr>
            <p:ph type="sldNum" sz="quarter" idx="12"/>
          </p:nvPr>
        </p:nvSpPr>
        <p:spPr/>
        <p:txBody>
          <a:bodyPr/>
          <a:lstStyle/>
          <a:p>
            <a:fld id="{D6BAAE04-8869-45BD-9FC4-571BC1F4B92A}" type="slidenum">
              <a:rPr lang="en-AU" noProof="0" smtClean="0"/>
              <a:t>55</a:t>
            </a:fld>
            <a:endParaRPr lang="en-AU" noProof="0" dirty="0"/>
          </a:p>
        </p:txBody>
      </p:sp>
      <p:sp>
        <p:nvSpPr>
          <p:cNvPr id="5" name="TextBox 4">
            <a:extLst>
              <a:ext uri="{FF2B5EF4-FFF2-40B4-BE49-F238E27FC236}">
                <a16:creationId xmlns:a16="http://schemas.microsoft.com/office/drawing/2014/main" id="{A56EBE17-B1FC-2FDD-2A04-66EF22D93121}"/>
              </a:ext>
            </a:extLst>
          </p:cNvPr>
          <p:cNvSpPr txBox="1"/>
          <p:nvPr/>
        </p:nvSpPr>
        <p:spPr>
          <a:xfrm>
            <a:off x="0" y="40749"/>
            <a:ext cx="7656576" cy="6817251"/>
          </a:xfrm>
          <a:prstGeom prst="rect">
            <a:avLst/>
          </a:prstGeom>
          <a:solidFill>
            <a:schemeClr val="accent5">
              <a:lumMod val="20000"/>
              <a:lumOff val="80000"/>
            </a:schemeClr>
          </a:solidFill>
          <a:ln w="127000" cap="flat">
            <a:solidFill>
              <a:schemeClr val="tx1"/>
            </a:solidFill>
            <a:miter lim="800000"/>
            <a:extLst>
              <a:ext uri="{C807C97D-BFC1-408E-A445-0C87EB9F89A2}">
                <ask:lineSketchStyleProps xmlns:ask="http://schemas.microsoft.com/office/drawing/2018/sketchyshapes" sd="1219033472">
                  <a:custGeom>
                    <a:avLst/>
                    <a:gdLst>
                      <a:gd name="csX0" fmla="*/ 0 w 7581700"/>
                      <a:gd name="csY0" fmla="*/ 0 h 6817251"/>
                      <a:gd name="csX1" fmla="*/ 734842 w 7581700"/>
                      <a:gd name="csY1" fmla="*/ 0 h 6817251"/>
                      <a:gd name="csX2" fmla="*/ 1469683 w 7581700"/>
                      <a:gd name="csY2" fmla="*/ 0 h 6817251"/>
                      <a:gd name="csX3" fmla="*/ 2052891 w 7581700"/>
                      <a:gd name="csY3" fmla="*/ 0 h 6817251"/>
                      <a:gd name="csX4" fmla="*/ 2711916 w 7581700"/>
                      <a:gd name="csY4" fmla="*/ 0 h 6817251"/>
                      <a:gd name="csX5" fmla="*/ 3295123 w 7581700"/>
                      <a:gd name="csY5" fmla="*/ 0 h 6817251"/>
                      <a:gd name="csX6" fmla="*/ 3878331 w 7581700"/>
                      <a:gd name="csY6" fmla="*/ 0 h 6817251"/>
                      <a:gd name="csX7" fmla="*/ 4461539 w 7581700"/>
                      <a:gd name="csY7" fmla="*/ 0 h 6817251"/>
                      <a:gd name="csX8" fmla="*/ 4817296 w 7581700"/>
                      <a:gd name="csY8" fmla="*/ 0 h 6817251"/>
                      <a:gd name="csX9" fmla="*/ 5476320 w 7581700"/>
                      <a:gd name="csY9" fmla="*/ 0 h 6817251"/>
                      <a:gd name="csX10" fmla="*/ 5832077 w 7581700"/>
                      <a:gd name="csY10" fmla="*/ 0 h 6817251"/>
                      <a:gd name="csX11" fmla="*/ 6415285 w 7581700"/>
                      <a:gd name="csY11" fmla="*/ 0 h 6817251"/>
                      <a:gd name="csX12" fmla="*/ 7581700 w 7581700"/>
                      <a:gd name="csY12" fmla="*/ 0 h 6817251"/>
                      <a:gd name="csX13" fmla="*/ 7581700 w 7581700"/>
                      <a:gd name="csY13" fmla="*/ 704449 h 6817251"/>
                      <a:gd name="csX14" fmla="*/ 7581700 w 7581700"/>
                      <a:gd name="csY14" fmla="*/ 1068036 h 6817251"/>
                      <a:gd name="csX15" fmla="*/ 7581700 w 7581700"/>
                      <a:gd name="csY15" fmla="*/ 1499795 h 6817251"/>
                      <a:gd name="csX16" fmla="*/ 7581700 w 7581700"/>
                      <a:gd name="csY16" fmla="*/ 1931554 h 6817251"/>
                      <a:gd name="csX17" fmla="*/ 7581700 w 7581700"/>
                      <a:gd name="csY17" fmla="*/ 2499659 h 6817251"/>
                      <a:gd name="csX18" fmla="*/ 7581700 w 7581700"/>
                      <a:gd name="csY18" fmla="*/ 3067763 h 6817251"/>
                      <a:gd name="csX19" fmla="*/ 7581700 w 7581700"/>
                      <a:gd name="csY19" fmla="*/ 3567695 h 6817251"/>
                      <a:gd name="csX20" fmla="*/ 7581700 w 7581700"/>
                      <a:gd name="csY20" fmla="*/ 4272144 h 6817251"/>
                      <a:gd name="csX21" fmla="*/ 7581700 w 7581700"/>
                      <a:gd name="csY21" fmla="*/ 4703903 h 6817251"/>
                      <a:gd name="csX22" fmla="*/ 7581700 w 7581700"/>
                      <a:gd name="csY22" fmla="*/ 5408352 h 6817251"/>
                      <a:gd name="csX23" fmla="*/ 7581700 w 7581700"/>
                      <a:gd name="csY23" fmla="*/ 5840112 h 6817251"/>
                      <a:gd name="csX24" fmla="*/ 7581700 w 7581700"/>
                      <a:gd name="csY24" fmla="*/ 6817251 h 6817251"/>
                      <a:gd name="csX25" fmla="*/ 6846858 w 7581700"/>
                      <a:gd name="csY25" fmla="*/ 6817251 h 6817251"/>
                      <a:gd name="csX26" fmla="*/ 6339468 w 7581700"/>
                      <a:gd name="csY26" fmla="*/ 6817251 h 6817251"/>
                      <a:gd name="csX27" fmla="*/ 5680443 w 7581700"/>
                      <a:gd name="csY27" fmla="*/ 6817251 h 6817251"/>
                      <a:gd name="csX28" fmla="*/ 5324686 w 7581700"/>
                      <a:gd name="csY28" fmla="*/ 6817251 h 6817251"/>
                      <a:gd name="csX29" fmla="*/ 4589845 w 7581700"/>
                      <a:gd name="csY29" fmla="*/ 6817251 h 6817251"/>
                      <a:gd name="csX30" fmla="*/ 4082454 w 7581700"/>
                      <a:gd name="csY30" fmla="*/ 6817251 h 6817251"/>
                      <a:gd name="csX31" fmla="*/ 3499246 w 7581700"/>
                      <a:gd name="csY31" fmla="*/ 6817251 h 6817251"/>
                      <a:gd name="csX32" fmla="*/ 3067672 w 7581700"/>
                      <a:gd name="csY32" fmla="*/ 6817251 h 6817251"/>
                      <a:gd name="csX33" fmla="*/ 2408648 w 7581700"/>
                      <a:gd name="csY33" fmla="*/ 6817251 h 6817251"/>
                      <a:gd name="csX34" fmla="*/ 1673806 w 7581700"/>
                      <a:gd name="csY34" fmla="*/ 6817251 h 6817251"/>
                      <a:gd name="csX35" fmla="*/ 1166415 w 7581700"/>
                      <a:gd name="csY35" fmla="*/ 6817251 h 6817251"/>
                      <a:gd name="csX36" fmla="*/ 0 w 7581700"/>
                      <a:gd name="csY36" fmla="*/ 6817251 h 6817251"/>
                      <a:gd name="csX37" fmla="*/ 0 w 7581700"/>
                      <a:gd name="csY37" fmla="*/ 6249147 h 6817251"/>
                      <a:gd name="csX38" fmla="*/ 0 w 7581700"/>
                      <a:gd name="csY38" fmla="*/ 5681043 h 6817251"/>
                      <a:gd name="csX39" fmla="*/ 0 w 7581700"/>
                      <a:gd name="csY39" fmla="*/ 5044766 h 6817251"/>
                      <a:gd name="csX40" fmla="*/ 0 w 7581700"/>
                      <a:gd name="csY40" fmla="*/ 4476661 h 6817251"/>
                      <a:gd name="csX41" fmla="*/ 0 w 7581700"/>
                      <a:gd name="csY41" fmla="*/ 3840385 h 6817251"/>
                      <a:gd name="csX42" fmla="*/ 0 w 7581700"/>
                      <a:gd name="csY42" fmla="*/ 3204108 h 6817251"/>
                      <a:gd name="csX43" fmla="*/ 0 w 7581700"/>
                      <a:gd name="csY43" fmla="*/ 2499659 h 6817251"/>
                      <a:gd name="csX44" fmla="*/ 0 w 7581700"/>
                      <a:gd name="csY44" fmla="*/ 2136072 h 6817251"/>
                      <a:gd name="csX45" fmla="*/ 0 w 7581700"/>
                      <a:gd name="csY45" fmla="*/ 1772485 h 6817251"/>
                      <a:gd name="csX46" fmla="*/ 0 w 7581700"/>
                      <a:gd name="csY46" fmla="*/ 1068036 h 6817251"/>
                      <a:gd name="csX47" fmla="*/ 0 w 7581700"/>
                      <a:gd name="csY47" fmla="*/ 568104 h 6817251"/>
                      <a:gd name="csX48" fmla="*/ 0 w 7581700"/>
                      <a:gd name="csY48" fmla="*/ 0 h 68172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7581700" h="6817251" fill="none" extrusionOk="0">
                        <a:moveTo>
                          <a:pt x="0" y="0"/>
                        </a:moveTo>
                        <a:cubicBezTo>
                          <a:pt x="164909" y="-16670"/>
                          <a:pt x="576618" y="39689"/>
                          <a:pt x="734842" y="0"/>
                        </a:cubicBezTo>
                        <a:cubicBezTo>
                          <a:pt x="893066" y="-39689"/>
                          <a:pt x="1254257" y="23767"/>
                          <a:pt x="1469683" y="0"/>
                        </a:cubicBezTo>
                        <a:cubicBezTo>
                          <a:pt x="1685109" y="-23767"/>
                          <a:pt x="1794780" y="26944"/>
                          <a:pt x="2052891" y="0"/>
                        </a:cubicBezTo>
                        <a:cubicBezTo>
                          <a:pt x="2311002" y="-26944"/>
                          <a:pt x="2531526" y="14622"/>
                          <a:pt x="2711916" y="0"/>
                        </a:cubicBezTo>
                        <a:cubicBezTo>
                          <a:pt x="2892306" y="-14622"/>
                          <a:pt x="3036843" y="52725"/>
                          <a:pt x="3295123" y="0"/>
                        </a:cubicBezTo>
                        <a:cubicBezTo>
                          <a:pt x="3553403" y="-52725"/>
                          <a:pt x="3636753" y="47713"/>
                          <a:pt x="3878331" y="0"/>
                        </a:cubicBezTo>
                        <a:cubicBezTo>
                          <a:pt x="4119909" y="-47713"/>
                          <a:pt x="4177913" y="34498"/>
                          <a:pt x="4461539" y="0"/>
                        </a:cubicBezTo>
                        <a:cubicBezTo>
                          <a:pt x="4745165" y="-34498"/>
                          <a:pt x="4651633" y="25284"/>
                          <a:pt x="4817296" y="0"/>
                        </a:cubicBezTo>
                        <a:cubicBezTo>
                          <a:pt x="4982959" y="-25284"/>
                          <a:pt x="5231682" y="52720"/>
                          <a:pt x="5476320" y="0"/>
                        </a:cubicBezTo>
                        <a:cubicBezTo>
                          <a:pt x="5720958" y="-52720"/>
                          <a:pt x="5674880" y="18959"/>
                          <a:pt x="5832077" y="0"/>
                        </a:cubicBezTo>
                        <a:cubicBezTo>
                          <a:pt x="5989274" y="-18959"/>
                          <a:pt x="6286470" y="47375"/>
                          <a:pt x="6415285" y="0"/>
                        </a:cubicBezTo>
                        <a:cubicBezTo>
                          <a:pt x="6544100" y="-47375"/>
                          <a:pt x="7127126" y="109979"/>
                          <a:pt x="7581700" y="0"/>
                        </a:cubicBezTo>
                        <a:cubicBezTo>
                          <a:pt x="7594765" y="177220"/>
                          <a:pt x="7560450" y="383544"/>
                          <a:pt x="7581700" y="704449"/>
                        </a:cubicBezTo>
                        <a:cubicBezTo>
                          <a:pt x="7602950" y="1025354"/>
                          <a:pt x="7551686" y="936615"/>
                          <a:pt x="7581700" y="1068036"/>
                        </a:cubicBezTo>
                        <a:cubicBezTo>
                          <a:pt x="7611714" y="1199457"/>
                          <a:pt x="7532294" y="1407533"/>
                          <a:pt x="7581700" y="1499795"/>
                        </a:cubicBezTo>
                        <a:cubicBezTo>
                          <a:pt x="7631106" y="1592057"/>
                          <a:pt x="7533651" y="1783984"/>
                          <a:pt x="7581700" y="1931554"/>
                        </a:cubicBezTo>
                        <a:cubicBezTo>
                          <a:pt x="7629749" y="2079124"/>
                          <a:pt x="7545554" y="2376357"/>
                          <a:pt x="7581700" y="2499659"/>
                        </a:cubicBezTo>
                        <a:cubicBezTo>
                          <a:pt x="7617846" y="2622962"/>
                          <a:pt x="7545889" y="2908845"/>
                          <a:pt x="7581700" y="3067763"/>
                        </a:cubicBezTo>
                        <a:cubicBezTo>
                          <a:pt x="7617511" y="3226681"/>
                          <a:pt x="7546484" y="3340319"/>
                          <a:pt x="7581700" y="3567695"/>
                        </a:cubicBezTo>
                        <a:cubicBezTo>
                          <a:pt x="7616916" y="3795071"/>
                          <a:pt x="7571403" y="3952199"/>
                          <a:pt x="7581700" y="4272144"/>
                        </a:cubicBezTo>
                        <a:cubicBezTo>
                          <a:pt x="7591997" y="4592089"/>
                          <a:pt x="7532774" y="4520252"/>
                          <a:pt x="7581700" y="4703903"/>
                        </a:cubicBezTo>
                        <a:cubicBezTo>
                          <a:pt x="7630626" y="4887554"/>
                          <a:pt x="7504865" y="5198460"/>
                          <a:pt x="7581700" y="5408352"/>
                        </a:cubicBezTo>
                        <a:cubicBezTo>
                          <a:pt x="7658535" y="5618244"/>
                          <a:pt x="7570607" y="5679076"/>
                          <a:pt x="7581700" y="5840112"/>
                        </a:cubicBezTo>
                        <a:cubicBezTo>
                          <a:pt x="7592793" y="6001148"/>
                          <a:pt x="7467862" y="6615307"/>
                          <a:pt x="7581700" y="6817251"/>
                        </a:cubicBezTo>
                        <a:cubicBezTo>
                          <a:pt x="7276750" y="6870703"/>
                          <a:pt x="7168994" y="6733436"/>
                          <a:pt x="6846858" y="6817251"/>
                        </a:cubicBezTo>
                        <a:cubicBezTo>
                          <a:pt x="6524722" y="6901066"/>
                          <a:pt x="6463452" y="6756972"/>
                          <a:pt x="6339468" y="6817251"/>
                        </a:cubicBezTo>
                        <a:cubicBezTo>
                          <a:pt x="6215484" y="6877530"/>
                          <a:pt x="5830717" y="6744937"/>
                          <a:pt x="5680443" y="6817251"/>
                        </a:cubicBezTo>
                        <a:cubicBezTo>
                          <a:pt x="5530170" y="6889565"/>
                          <a:pt x="5492703" y="6806924"/>
                          <a:pt x="5324686" y="6817251"/>
                        </a:cubicBezTo>
                        <a:cubicBezTo>
                          <a:pt x="5156669" y="6827578"/>
                          <a:pt x="4939383" y="6756622"/>
                          <a:pt x="4589845" y="6817251"/>
                        </a:cubicBezTo>
                        <a:cubicBezTo>
                          <a:pt x="4240307" y="6877880"/>
                          <a:pt x="4199298" y="6767423"/>
                          <a:pt x="4082454" y="6817251"/>
                        </a:cubicBezTo>
                        <a:cubicBezTo>
                          <a:pt x="3965610" y="6867079"/>
                          <a:pt x="3740926" y="6809190"/>
                          <a:pt x="3499246" y="6817251"/>
                        </a:cubicBezTo>
                        <a:cubicBezTo>
                          <a:pt x="3257566" y="6825312"/>
                          <a:pt x="3240786" y="6806747"/>
                          <a:pt x="3067672" y="6817251"/>
                        </a:cubicBezTo>
                        <a:cubicBezTo>
                          <a:pt x="2894558" y="6827755"/>
                          <a:pt x="2586673" y="6738343"/>
                          <a:pt x="2408648" y="6817251"/>
                        </a:cubicBezTo>
                        <a:cubicBezTo>
                          <a:pt x="2230623" y="6896159"/>
                          <a:pt x="1946628" y="6761142"/>
                          <a:pt x="1673806" y="6817251"/>
                        </a:cubicBezTo>
                        <a:cubicBezTo>
                          <a:pt x="1400984" y="6873360"/>
                          <a:pt x="1417245" y="6762464"/>
                          <a:pt x="1166415" y="6817251"/>
                        </a:cubicBezTo>
                        <a:cubicBezTo>
                          <a:pt x="915585" y="6872038"/>
                          <a:pt x="320964" y="6789134"/>
                          <a:pt x="0" y="6817251"/>
                        </a:cubicBezTo>
                        <a:cubicBezTo>
                          <a:pt x="-61666" y="6595200"/>
                          <a:pt x="11554" y="6392590"/>
                          <a:pt x="0" y="6249147"/>
                        </a:cubicBezTo>
                        <a:cubicBezTo>
                          <a:pt x="-11554" y="6105704"/>
                          <a:pt x="64373" y="5964038"/>
                          <a:pt x="0" y="5681043"/>
                        </a:cubicBezTo>
                        <a:cubicBezTo>
                          <a:pt x="-64373" y="5398048"/>
                          <a:pt x="64279" y="5330164"/>
                          <a:pt x="0" y="5044766"/>
                        </a:cubicBezTo>
                        <a:cubicBezTo>
                          <a:pt x="-64279" y="4759368"/>
                          <a:pt x="24831" y="4599792"/>
                          <a:pt x="0" y="4476661"/>
                        </a:cubicBezTo>
                        <a:cubicBezTo>
                          <a:pt x="-24831" y="4353530"/>
                          <a:pt x="60316" y="4040485"/>
                          <a:pt x="0" y="3840385"/>
                        </a:cubicBezTo>
                        <a:cubicBezTo>
                          <a:pt x="-60316" y="3640285"/>
                          <a:pt x="44114" y="3492610"/>
                          <a:pt x="0" y="3204108"/>
                        </a:cubicBezTo>
                        <a:cubicBezTo>
                          <a:pt x="-44114" y="2915606"/>
                          <a:pt x="12246" y="2839186"/>
                          <a:pt x="0" y="2499659"/>
                        </a:cubicBezTo>
                        <a:cubicBezTo>
                          <a:pt x="-12246" y="2160132"/>
                          <a:pt x="29177" y="2252345"/>
                          <a:pt x="0" y="2136072"/>
                        </a:cubicBezTo>
                        <a:cubicBezTo>
                          <a:pt x="-29177" y="2019799"/>
                          <a:pt x="9677" y="1904216"/>
                          <a:pt x="0" y="1772485"/>
                        </a:cubicBezTo>
                        <a:cubicBezTo>
                          <a:pt x="-9677" y="1640754"/>
                          <a:pt x="26126" y="1239259"/>
                          <a:pt x="0" y="1068036"/>
                        </a:cubicBezTo>
                        <a:cubicBezTo>
                          <a:pt x="-26126" y="896813"/>
                          <a:pt x="56452" y="791428"/>
                          <a:pt x="0" y="568104"/>
                        </a:cubicBezTo>
                        <a:cubicBezTo>
                          <a:pt x="-56452" y="344780"/>
                          <a:pt x="14717" y="184384"/>
                          <a:pt x="0" y="0"/>
                        </a:cubicBezTo>
                        <a:close/>
                      </a:path>
                      <a:path w="7581700" h="6817251" stroke="0" extrusionOk="0">
                        <a:moveTo>
                          <a:pt x="0" y="0"/>
                        </a:moveTo>
                        <a:cubicBezTo>
                          <a:pt x="116718" y="-13213"/>
                          <a:pt x="366960" y="26411"/>
                          <a:pt x="507391" y="0"/>
                        </a:cubicBezTo>
                        <a:cubicBezTo>
                          <a:pt x="647822" y="-26411"/>
                          <a:pt x="782090" y="22357"/>
                          <a:pt x="863147" y="0"/>
                        </a:cubicBezTo>
                        <a:cubicBezTo>
                          <a:pt x="944204" y="-22357"/>
                          <a:pt x="1336623" y="78562"/>
                          <a:pt x="1597989" y="0"/>
                        </a:cubicBezTo>
                        <a:cubicBezTo>
                          <a:pt x="1859355" y="-78562"/>
                          <a:pt x="1963898" y="34602"/>
                          <a:pt x="2105380" y="0"/>
                        </a:cubicBezTo>
                        <a:cubicBezTo>
                          <a:pt x="2246862" y="-34602"/>
                          <a:pt x="2506033" y="58136"/>
                          <a:pt x="2612770" y="0"/>
                        </a:cubicBezTo>
                        <a:cubicBezTo>
                          <a:pt x="2719507" y="-58136"/>
                          <a:pt x="3048114" y="32844"/>
                          <a:pt x="3347612" y="0"/>
                        </a:cubicBezTo>
                        <a:cubicBezTo>
                          <a:pt x="3647110" y="-32844"/>
                          <a:pt x="3651703" y="35831"/>
                          <a:pt x="3779186" y="0"/>
                        </a:cubicBezTo>
                        <a:cubicBezTo>
                          <a:pt x="3906669" y="-35831"/>
                          <a:pt x="4150241" y="65832"/>
                          <a:pt x="4514028" y="0"/>
                        </a:cubicBezTo>
                        <a:cubicBezTo>
                          <a:pt x="4877815" y="-65832"/>
                          <a:pt x="4982152" y="61144"/>
                          <a:pt x="5248869" y="0"/>
                        </a:cubicBezTo>
                        <a:cubicBezTo>
                          <a:pt x="5515586" y="-61144"/>
                          <a:pt x="5683105" y="3112"/>
                          <a:pt x="5832077" y="0"/>
                        </a:cubicBezTo>
                        <a:cubicBezTo>
                          <a:pt x="5981049" y="-3112"/>
                          <a:pt x="6282861" y="67887"/>
                          <a:pt x="6566919" y="0"/>
                        </a:cubicBezTo>
                        <a:cubicBezTo>
                          <a:pt x="6850977" y="-67887"/>
                          <a:pt x="6940245" y="51846"/>
                          <a:pt x="7074309" y="0"/>
                        </a:cubicBezTo>
                        <a:cubicBezTo>
                          <a:pt x="7208373" y="-51846"/>
                          <a:pt x="7355519" y="30775"/>
                          <a:pt x="7581700" y="0"/>
                        </a:cubicBezTo>
                        <a:cubicBezTo>
                          <a:pt x="7605540" y="166902"/>
                          <a:pt x="7546860" y="352692"/>
                          <a:pt x="7581700" y="636277"/>
                        </a:cubicBezTo>
                        <a:cubicBezTo>
                          <a:pt x="7616540" y="919862"/>
                          <a:pt x="7567091" y="1064538"/>
                          <a:pt x="7581700" y="1204381"/>
                        </a:cubicBezTo>
                        <a:cubicBezTo>
                          <a:pt x="7596309" y="1344224"/>
                          <a:pt x="7533312" y="1648495"/>
                          <a:pt x="7581700" y="1772485"/>
                        </a:cubicBezTo>
                        <a:cubicBezTo>
                          <a:pt x="7630088" y="1896475"/>
                          <a:pt x="7574057" y="2155366"/>
                          <a:pt x="7581700" y="2408762"/>
                        </a:cubicBezTo>
                        <a:cubicBezTo>
                          <a:pt x="7589343" y="2662158"/>
                          <a:pt x="7581402" y="2747926"/>
                          <a:pt x="7581700" y="3045039"/>
                        </a:cubicBezTo>
                        <a:cubicBezTo>
                          <a:pt x="7581998" y="3342152"/>
                          <a:pt x="7530497" y="3412580"/>
                          <a:pt x="7581700" y="3681316"/>
                        </a:cubicBezTo>
                        <a:cubicBezTo>
                          <a:pt x="7632903" y="3950052"/>
                          <a:pt x="7546161" y="3892270"/>
                          <a:pt x="7581700" y="4044902"/>
                        </a:cubicBezTo>
                        <a:cubicBezTo>
                          <a:pt x="7617239" y="4197534"/>
                          <a:pt x="7547010" y="4269333"/>
                          <a:pt x="7581700" y="4476661"/>
                        </a:cubicBezTo>
                        <a:cubicBezTo>
                          <a:pt x="7616390" y="4683989"/>
                          <a:pt x="7576474" y="4893897"/>
                          <a:pt x="7581700" y="5112938"/>
                        </a:cubicBezTo>
                        <a:cubicBezTo>
                          <a:pt x="7586926" y="5331979"/>
                          <a:pt x="7575133" y="5394793"/>
                          <a:pt x="7581700" y="5612870"/>
                        </a:cubicBezTo>
                        <a:cubicBezTo>
                          <a:pt x="7588267" y="5830947"/>
                          <a:pt x="7560370" y="5934580"/>
                          <a:pt x="7581700" y="6044629"/>
                        </a:cubicBezTo>
                        <a:cubicBezTo>
                          <a:pt x="7603030" y="6154678"/>
                          <a:pt x="7532202" y="6599282"/>
                          <a:pt x="7581700" y="6817251"/>
                        </a:cubicBezTo>
                        <a:cubicBezTo>
                          <a:pt x="7462627" y="6843945"/>
                          <a:pt x="7152195" y="6789005"/>
                          <a:pt x="6998492" y="6817251"/>
                        </a:cubicBezTo>
                        <a:cubicBezTo>
                          <a:pt x="6844789" y="6845497"/>
                          <a:pt x="6607934" y="6774808"/>
                          <a:pt x="6415285" y="6817251"/>
                        </a:cubicBezTo>
                        <a:cubicBezTo>
                          <a:pt x="6222636" y="6859694"/>
                          <a:pt x="6163500" y="6796085"/>
                          <a:pt x="5983711" y="6817251"/>
                        </a:cubicBezTo>
                        <a:cubicBezTo>
                          <a:pt x="5803922" y="6838417"/>
                          <a:pt x="5510880" y="6779269"/>
                          <a:pt x="5324686" y="6817251"/>
                        </a:cubicBezTo>
                        <a:cubicBezTo>
                          <a:pt x="5138493" y="6855233"/>
                          <a:pt x="5092628" y="6783731"/>
                          <a:pt x="4893113" y="6817251"/>
                        </a:cubicBezTo>
                        <a:cubicBezTo>
                          <a:pt x="4693598" y="6850771"/>
                          <a:pt x="4424566" y="6749049"/>
                          <a:pt x="4234088" y="6817251"/>
                        </a:cubicBezTo>
                        <a:cubicBezTo>
                          <a:pt x="4043611" y="6885453"/>
                          <a:pt x="4010395" y="6791438"/>
                          <a:pt x="3878331" y="6817251"/>
                        </a:cubicBezTo>
                        <a:cubicBezTo>
                          <a:pt x="3746267" y="6843064"/>
                          <a:pt x="3392916" y="6787940"/>
                          <a:pt x="3219306" y="6817251"/>
                        </a:cubicBezTo>
                        <a:cubicBezTo>
                          <a:pt x="3045696" y="6846562"/>
                          <a:pt x="2916602" y="6799203"/>
                          <a:pt x="2787733" y="6817251"/>
                        </a:cubicBezTo>
                        <a:cubicBezTo>
                          <a:pt x="2658864" y="6835299"/>
                          <a:pt x="2542507" y="6790601"/>
                          <a:pt x="2431976" y="6817251"/>
                        </a:cubicBezTo>
                        <a:cubicBezTo>
                          <a:pt x="2321445" y="6843901"/>
                          <a:pt x="2098972" y="6798927"/>
                          <a:pt x="2000402" y="6817251"/>
                        </a:cubicBezTo>
                        <a:cubicBezTo>
                          <a:pt x="1901832" y="6835575"/>
                          <a:pt x="1625628" y="6743100"/>
                          <a:pt x="1341378" y="6817251"/>
                        </a:cubicBezTo>
                        <a:cubicBezTo>
                          <a:pt x="1057128" y="6891402"/>
                          <a:pt x="1038526" y="6790418"/>
                          <a:pt x="909804" y="6817251"/>
                        </a:cubicBezTo>
                        <a:cubicBezTo>
                          <a:pt x="781082" y="6844084"/>
                          <a:pt x="626431" y="6803880"/>
                          <a:pt x="554047" y="6817251"/>
                        </a:cubicBezTo>
                        <a:cubicBezTo>
                          <a:pt x="481663" y="6830622"/>
                          <a:pt x="187671" y="6781281"/>
                          <a:pt x="0" y="6817251"/>
                        </a:cubicBezTo>
                        <a:cubicBezTo>
                          <a:pt x="-44827" y="6579228"/>
                          <a:pt x="26741" y="6503044"/>
                          <a:pt x="0" y="6317319"/>
                        </a:cubicBezTo>
                        <a:cubicBezTo>
                          <a:pt x="-26741" y="6131594"/>
                          <a:pt x="4927" y="6125972"/>
                          <a:pt x="0" y="5953733"/>
                        </a:cubicBezTo>
                        <a:cubicBezTo>
                          <a:pt x="-4927" y="5781494"/>
                          <a:pt x="37458" y="5654371"/>
                          <a:pt x="0" y="5385628"/>
                        </a:cubicBezTo>
                        <a:cubicBezTo>
                          <a:pt x="-37458" y="5116886"/>
                          <a:pt x="12676" y="5104100"/>
                          <a:pt x="0" y="4953869"/>
                        </a:cubicBezTo>
                        <a:cubicBezTo>
                          <a:pt x="-12676" y="4803638"/>
                          <a:pt x="5044" y="4591715"/>
                          <a:pt x="0" y="4385765"/>
                        </a:cubicBezTo>
                        <a:cubicBezTo>
                          <a:pt x="-5044" y="4179815"/>
                          <a:pt x="32399" y="4011143"/>
                          <a:pt x="0" y="3817661"/>
                        </a:cubicBezTo>
                        <a:cubicBezTo>
                          <a:pt x="-32399" y="3624179"/>
                          <a:pt x="46525" y="3468281"/>
                          <a:pt x="0" y="3249556"/>
                        </a:cubicBezTo>
                        <a:cubicBezTo>
                          <a:pt x="-46525" y="3030832"/>
                          <a:pt x="59494" y="2829452"/>
                          <a:pt x="0" y="2681452"/>
                        </a:cubicBezTo>
                        <a:cubicBezTo>
                          <a:pt x="-59494" y="2533452"/>
                          <a:pt x="24068" y="2362642"/>
                          <a:pt x="0" y="2181520"/>
                        </a:cubicBezTo>
                        <a:cubicBezTo>
                          <a:pt x="-24068" y="2000398"/>
                          <a:pt x="47019" y="1773022"/>
                          <a:pt x="0" y="1545244"/>
                        </a:cubicBezTo>
                        <a:cubicBezTo>
                          <a:pt x="-47019" y="1317466"/>
                          <a:pt x="66906" y="1128515"/>
                          <a:pt x="0" y="977139"/>
                        </a:cubicBezTo>
                        <a:cubicBezTo>
                          <a:pt x="-66906" y="825764"/>
                          <a:pt x="82343" y="412939"/>
                          <a:pt x="0" y="0"/>
                        </a:cubicBezTo>
                        <a:close/>
                      </a:path>
                    </a:pathLst>
                  </a:custGeom>
                  <ask:type>
                    <ask:lineSketchNone/>
                  </ask:type>
                </ask:lineSketchStyleProps>
              </a:ext>
            </a:extLst>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900" noProof="0" dirty="0">
                <a:solidFill>
                  <a:schemeClr val="bg1"/>
                </a:solidFill>
                <a:latin typeface="Comic Sans MS"/>
              </a:rPr>
              <a:t>   </a:t>
            </a:r>
          </a:p>
          <a:p>
            <a:pPr marL="180000" lvl="1">
              <a:tabLst>
                <a:tab pos="625475" algn="l"/>
              </a:tabLst>
            </a:pPr>
            <a:r>
              <a:rPr lang="en-AU" sz="2800" noProof="0" dirty="0">
                <a:latin typeface="Comic Sans MS"/>
              </a:rPr>
              <a:t>Oh, my Lord Jesus I turn to you present at     the Altar and in the Tabernacle. I believe that you are present in the Holy Sacrament of your most Sacred Body and Blood. I love you above all things and I desire to receive you into my Soul. I cannot at this moment receive you Sacramentally in Holy Communion. Come spiritually into my heart. Purify it, Sanctify it. Render my heart like your own heart. I embrace you as if you were already there and unite myself wholly with you. Never permit me to be separated from you. Lord, I am not worthy to receive you, but only say the word and I shall be healed. Amen</a:t>
            </a:r>
          </a:p>
          <a:p>
            <a:endParaRPr lang="en-AU" sz="800" noProof="0" dirty="0">
              <a:solidFill>
                <a:schemeClr val="bg1"/>
              </a:solidFill>
              <a:latin typeface="Comic Sans MS"/>
            </a:endParaRPr>
          </a:p>
        </p:txBody>
      </p:sp>
      <p:pic>
        <p:nvPicPr>
          <p:cNvPr id="7" name="Picture 6">
            <a:extLst>
              <a:ext uri="{FF2B5EF4-FFF2-40B4-BE49-F238E27FC236}">
                <a16:creationId xmlns:a16="http://schemas.microsoft.com/office/drawing/2014/main" id="{A10DE770-D91A-3F5E-AC4D-F587E9888A68}"/>
              </a:ext>
            </a:extLst>
          </p:cNvPr>
          <p:cNvPicPr>
            <a:picLocks noChangeAspect="1"/>
          </p:cNvPicPr>
          <p:nvPr/>
        </p:nvPicPr>
        <p:blipFill>
          <a:blip r:embed="rId3">
            <a:extLst>
              <a:ext uri="{28A0092B-C50C-407E-A947-70E740481C1C}">
                <a14:useLocalDpi xmlns:a14="http://schemas.microsoft.com/office/drawing/2010/main" val="0"/>
              </a:ext>
            </a:extLst>
          </a:blip>
          <a:srcRect l="16586" r="16586"/>
          <a:stretch/>
        </p:blipFill>
        <p:spPr>
          <a:xfrm>
            <a:off x="7656576" y="774979"/>
            <a:ext cx="4535424" cy="6146417"/>
          </a:xfrm>
          <a:prstGeom prst="rect">
            <a:avLst/>
          </a:prstGeom>
        </p:spPr>
      </p:pic>
      <p:sp>
        <p:nvSpPr>
          <p:cNvPr id="6" name="TextBox 5">
            <a:extLst>
              <a:ext uri="{FF2B5EF4-FFF2-40B4-BE49-F238E27FC236}">
                <a16:creationId xmlns:a16="http://schemas.microsoft.com/office/drawing/2014/main" id="{CAC2B7F4-16C8-5675-C30F-B6DD1491E095}"/>
              </a:ext>
            </a:extLst>
          </p:cNvPr>
          <p:cNvSpPr txBox="1"/>
          <p:nvPr/>
        </p:nvSpPr>
        <p:spPr>
          <a:xfrm>
            <a:off x="7656576" y="-20097"/>
            <a:ext cx="4535424" cy="1221873"/>
          </a:xfrm>
          <a:prstGeom prst="rect">
            <a:avLst/>
          </a:prstGeom>
          <a:solidFill>
            <a:schemeClr val="tx1"/>
          </a:solidFill>
          <a:effectLst/>
        </p:spPr>
        <p:txBody>
          <a:bodyPr wrap="square" lIns="91440" tIns="45720" rIns="91440" bIns="45720" rtlCol="0" anchor="t">
            <a:spAutoFit/>
          </a:bodyPr>
          <a:lstStyle/>
          <a:p>
            <a:pPr algn="ctr">
              <a:lnSpc>
                <a:spcPct val="90000"/>
              </a:lnSpc>
              <a:spcAft>
                <a:spcPts val="600"/>
              </a:spcAft>
            </a:pPr>
            <a:r>
              <a:rPr lang="en-AU" sz="2800" b="1" noProof="0" dirty="0">
                <a:solidFill>
                  <a:srgbClr val="ADDB7B"/>
                </a:solidFill>
                <a:latin typeface="Comic Sans MS"/>
                <a:cs typeface="Times New Roman"/>
              </a:rPr>
              <a:t>Making a Spiritual Communion</a:t>
            </a:r>
          </a:p>
          <a:p>
            <a:pPr algn="ctr">
              <a:lnSpc>
                <a:spcPct val="90000"/>
              </a:lnSpc>
              <a:spcAft>
                <a:spcPts val="600"/>
              </a:spcAft>
            </a:pPr>
            <a:r>
              <a:rPr lang="en-AU" sz="2000" b="1" noProof="0" dirty="0">
                <a:solidFill>
                  <a:srgbClr val="ADDB7B"/>
                </a:solidFill>
                <a:latin typeface="Comic Sans MS"/>
                <a:cs typeface="Times New Roman"/>
              </a:rPr>
              <a:t>(Prayed in silence)</a:t>
            </a:r>
            <a:endParaRPr lang="en-AU" sz="2400" b="1" noProof="0" dirty="0">
              <a:solidFill>
                <a:srgbClr val="ADDB7B"/>
              </a:solidFill>
              <a:cs typeface="Times New Roman"/>
            </a:endParaRPr>
          </a:p>
        </p:txBody>
      </p:sp>
    </p:spTree>
    <p:extLst>
      <p:ext uri="{BB962C8B-B14F-4D97-AF65-F5344CB8AC3E}">
        <p14:creationId xmlns:p14="http://schemas.microsoft.com/office/powerpoint/2010/main" val="3741904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24531" y="812899"/>
            <a:ext cx="10142937" cy="5324535"/>
          </a:xfrm>
          <a:prstGeom prst="rect">
            <a:avLst/>
          </a:prstGeom>
          <a:noFill/>
        </p:spPr>
        <p:txBody>
          <a:bodyPr wrap="square" lIns="91440" tIns="45720" rIns="91440" bIns="45720" rtlCol="0" anchor="t">
            <a:spAutoFit/>
          </a:bodyPr>
          <a:lstStyle/>
          <a:p>
            <a:pPr algn="ctr"/>
            <a:r>
              <a:rPr lang="en-AU" sz="3600" noProof="0" dirty="0">
                <a:solidFill>
                  <a:srgbClr val="00B050"/>
                </a:solidFill>
                <a:latin typeface="Comic Sans MS"/>
              </a:rPr>
              <a:t>Leader unmutes</a:t>
            </a:r>
          </a:p>
          <a:p>
            <a:pPr algn="ctr"/>
            <a:endParaRPr lang="en-AU" sz="2400" noProof="0" dirty="0">
              <a:solidFill>
                <a:srgbClr val="00B050"/>
              </a:solidFill>
              <a:latin typeface="Comic Sans MS" panose="030F0702030302020204" pitchFamily="66" charset="0"/>
              <a:cs typeface="Times New Roman"/>
            </a:endParaRPr>
          </a:p>
          <a:p>
            <a:pPr algn="ctr"/>
            <a:r>
              <a:rPr lang="en-AU" sz="4000" b="1" noProof="0" dirty="0">
                <a:solidFill>
                  <a:srgbClr val="00B050"/>
                </a:solidFill>
                <a:latin typeface="Comic Sans MS"/>
              </a:rPr>
              <a:t>Our final song is</a:t>
            </a:r>
          </a:p>
          <a:p>
            <a:pPr algn="ctr"/>
            <a:endParaRPr lang="en-AU" sz="4000" b="1" dirty="0">
              <a:solidFill>
                <a:srgbClr val="00B050"/>
              </a:solidFill>
              <a:latin typeface="Comic Sans MS"/>
              <a:ea typeface="+mn-lt"/>
              <a:cs typeface="+mn-lt"/>
            </a:endParaRPr>
          </a:p>
          <a:p>
            <a:pPr algn="ctr"/>
            <a:r>
              <a:rPr lang="en-US" sz="6600" b="1" noProof="0" dirty="0">
                <a:solidFill>
                  <a:srgbClr val="04A436"/>
                </a:solidFill>
                <a:latin typeface="Comic Sans MS"/>
                <a:ea typeface="+mn-lt"/>
                <a:cs typeface="+mn-lt"/>
              </a:rPr>
              <a:t>Gracious Invitation</a:t>
            </a:r>
          </a:p>
          <a:p>
            <a:pPr algn="ctr"/>
            <a:endParaRPr lang="en-AU" dirty="0">
              <a:hlinkClick r:id="rId2"/>
            </a:endParaRPr>
          </a:p>
          <a:p>
            <a:pPr algn="ctr"/>
            <a:r>
              <a:rPr lang="en-AU" sz="2400" dirty="0">
                <a:hlinkClick r:id="rId3"/>
              </a:rPr>
              <a:t>https://youtu.be/KIxfC64VDYsi</a:t>
            </a:r>
            <a:endParaRPr lang="en-AU" sz="3200" noProof="0" dirty="0">
              <a:solidFill>
                <a:srgbClr val="00B050"/>
              </a:solidFill>
              <a:latin typeface="Times New Roman"/>
              <a:cs typeface="Times New Roman"/>
            </a:endParaRPr>
          </a:p>
          <a:p>
            <a:pPr algn="ctr"/>
            <a:endParaRPr lang="en-AU" sz="2800" noProof="0" dirty="0">
              <a:solidFill>
                <a:srgbClr val="00B050"/>
              </a:solidFill>
              <a:latin typeface="Times New Roman"/>
              <a:cs typeface="Times New Roman"/>
            </a:endParaRPr>
          </a:p>
          <a:p>
            <a:pPr algn="ctr"/>
            <a:r>
              <a:rPr lang="en-AU" sz="3200" noProof="0" dirty="0">
                <a:solidFill>
                  <a:srgbClr val="00B050"/>
                </a:solidFill>
                <a:latin typeface="Comic Sans MS"/>
                <a:cs typeface="Segoe UI"/>
              </a:rPr>
              <a:t>​</a:t>
            </a:r>
            <a:r>
              <a:rPr lang="en-AU" sz="3200" b="0" i="0" u="none" strike="noStrike" noProof="0" dirty="0">
                <a:solidFill>
                  <a:srgbClr val="00B050"/>
                </a:solidFill>
                <a:effectLst/>
                <a:latin typeface="Comic Sans MS"/>
              </a:rPr>
              <a:t>We stay on mute</a:t>
            </a:r>
            <a:endParaRPr lang="en-AU" sz="3200" noProof="0" dirty="0">
              <a:solidFill>
                <a:srgbClr val="00B050"/>
              </a:solidFill>
              <a:latin typeface="Comic Sans MS"/>
              <a:ea typeface="+mn-lt"/>
              <a:cs typeface="+mn-lt"/>
            </a:endParaRPr>
          </a:p>
          <a:p>
            <a:pPr algn="ctr"/>
            <a:r>
              <a:rPr lang="en-AU" sz="3200" noProof="0" dirty="0">
                <a:solidFill>
                  <a:srgbClr val="00B050"/>
                </a:solidFill>
                <a:latin typeface="Comic Sans MS"/>
                <a:ea typeface="+mn-lt"/>
                <a:cs typeface="+mn-lt"/>
              </a:rPr>
              <a:t>Leader and Cantor mute</a:t>
            </a:r>
            <a:endParaRPr lang="en-AU" noProof="0" dirty="0">
              <a:solidFill>
                <a:srgbClr val="00B050"/>
              </a:solidFill>
              <a:latin typeface="Comic Sans MS"/>
            </a:endParaRPr>
          </a:p>
        </p:txBody>
      </p:sp>
    </p:spTree>
    <p:extLst>
      <p:ext uri="{BB962C8B-B14F-4D97-AF65-F5344CB8AC3E}">
        <p14:creationId xmlns:p14="http://schemas.microsoft.com/office/powerpoint/2010/main" val="28535817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79347" y="1233700"/>
            <a:ext cx="9237188" cy="4151521"/>
          </a:xfrm>
          <a:prstGeom prst="rect">
            <a:avLst/>
          </a:prstGeom>
        </p:spPr>
        <p:txBody>
          <a:bodyPr wrap="square" lIns="91440" tIns="45720" rIns="91440" bIns="45720" anchor="t">
            <a:spAutoFit/>
          </a:bodyPr>
          <a:lstStyle/>
          <a:p>
            <a:pPr>
              <a:lnSpc>
                <a:spcPct val="150000"/>
              </a:lnSpc>
            </a:pPr>
            <a:r>
              <a:rPr lang="en-AU" sz="2800" b="1" noProof="0" dirty="0">
                <a:solidFill>
                  <a:srgbClr val="00B050"/>
                </a:solidFill>
                <a:latin typeface="Comic Sans MS" panose="030F0902030302020204" pitchFamily="66" charset="0"/>
              </a:rPr>
              <a:t>Leader: </a:t>
            </a:r>
            <a:r>
              <a:rPr lang="en-AU" sz="2800" noProof="0" dirty="0">
                <a:latin typeface="Comic Sans MS" panose="030F0902030302020204" pitchFamily="66" charset="0"/>
              </a:rPr>
              <a:t>We pray our sending prayer together.</a:t>
            </a:r>
          </a:p>
          <a:p>
            <a:pPr>
              <a:lnSpc>
                <a:spcPct val="150000"/>
              </a:lnSpc>
            </a:pPr>
            <a:endParaRPr lang="en-AU" sz="1100" noProof="0" dirty="0">
              <a:latin typeface="Comic Sans MS" panose="030F0902030302020204" pitchFamily="66" charset="0"/>
            </a:endParaRPr>
          </a:p>
          <a:p>
            <a:pPr eaLnBrk="0" fontAlgn="base" hangingPunct="0">
              <a:lnSpc>
                <a:spcPct val="150000"/>
              </a:lnSpc>
              <a:spcBef>
                <a:spcPct val="0"/>
              </a:spcBef>
              <a:spcAft>
                <a:spcPct val="0"/>
              </a:spcAft>
            </a:pPr>
            <a:r>
              <a:rPr lang="en-AU" sz="2800" b="1" noProof="0" dirty="0">
                <a:solidFill>
                  <a:srgbClr val="00B050"/>
                </a:solidFill>
                <a:latin typeface="Comic Sans MS"/>
              </a:rPr>
              <a:t>All:</a:t>
            </a:r>
            <a:r>
              <a:rPr lang="en-AU" sz="2800" noProof="0" dirty="0">
                <a:latin typeface="Comic Sans MS"/>
              </a:rPr>
              <a:t> </a:t>
            </a:r>
            <a:r>
              <a:rPr lang="en-US" sz="2800" b="1" noProof="0" dirty="0">
                <a:latin typeface="Comic Sans MS"/>
              </a:rPr>
              <a:t>Lord, help us to acknowledge you </a:t>
            </a:r>
          </a:p>
          <a:p>
            <a:pPr eaLnBrk="0" fontAlgn="base" hangingPunct="0">
              <a:lnSpc>
                <a:spcPct val="150000"/>
              </a:lnSpc>
              <a:spcBef>
                <a:spcPct val="0"/>
              </a:spcBef>
              <a:spcAft>
                <a:spcPct val="0"/>
              </a:spcAft>
            </a:pPr>
            <a:r>
              <a:rPr lang="en-US" sz="2800" b="1" noProof="0" dirty="0">
                <a:latin typeface="Comic Sans MS"/>
              </a:rPr>
              <a:t>in everything we do.</a:t>
            </a:r>
          </a:p>
          <a:p>
            <a:pPr eaLnBrk="0" fontAlgn="base" hangingPunct="0">
              <a:lnSpc>
                <a:spcPct val="150000"/>
              </a:lnSpc>
              <a:spcBef>
                <a:spcPct val="0"/>
              </a:spcBef>
              <a:spcAft>
                <a:spcPct val="0"/>
              </a:spcAft>
            </a:pPr>
            <a:r>
              <a:rPr lang="en-US" sz="2800" b="1" noProof="0" dirty="0">
                <a:latin typeface="Comic Sans MS"/>
              </a:rPr>
              <a:t>May we </a:t>
            </a:r>
            <a:r>
              <a:rPr lang="en-US" sz="2800" b="1" noProof="0" dirty="0" err="1">
                <a:latin typeface="Comic Sans MS"/>
              </a:rPr>
              <a:t>honour</a:t>
            </a:r>
            <a:r>
              <a:rPr lang="en-US" sz="2800" b="1" noProof="0" dirty="0">
                <a:latin typeface="Comic Sans MS"/>
              </a:rPr>
              <a:t> you in what we do and what we say,</a:t>
            </a:r>
          </a:p>
          <a:p>
            <a:pPr eaLnBrk="0" fontAlgn="base" hangingPunct="0">
              <a:lnSpc>
                <a:spcPct val="150000"/>
              </a:lnSpc>
              <a:spcBef>
                <a:spcPct val="0"/>
              </a:spcBef>
              <a:spcAft>
                <a:spcPct val="0"/>
              </a:spcAft>
            </a:pPr>
            <a:r>
              <a:rPr lang="en-US" sz="2800" b="1" noProof="0" dirty="0">
                <a:latin typeface="Comic Sans MS"/>
              </a:rPr>
              <a:t>as people who put you first, middle and last,</a:t>
            </a:r>
          </a:p>
          <a:p>
            <a:pPr eaLnBrk="0" fontAlgn="base" hangingPunct="0">
              <a:lnSpc>
                <a:spcPct val="150000"/>
              </a:lnSpc>
              <a:spcBef>
                <a:spcPct val="0"/>
              </a:spcBef>
              <a:spcAft>
                <a:spcPct val="0"/>
              </a:spcAft>
            </a:pPr>
            <a:r>
              <a:rPr lang="en-US" sz="2800" b="1" noProof="0" dirty="0">
                <a:latin typeface="Comic Sans MS"/>
              </a:rPr>
              <a:t>everywhere and always. Amen.</a:t>
            </a:r>
            <a:endParaRPr lang="en-AU" noProof="0" dirty="0"/>
          </a:p>
        </p:txBody>
      </p:sp>
      <p:sp>
        <p:nvSpPr>
          <p:cNvPr id="4" name="TextBox 3"/>
          <p:cNvSpPr txBox="1"/>
          <p:nvPr/>
        </p:nvSpPr>
        <p:spPr>
          <a:xfrm>
            <a:off x="4504859" y="417360"/>
            <a:ext cx="3182281" cy="584775"/>
          </a:xfrm>
          <a:prstGeom prst="rect">
            <a:avLst/>
          </a:prstGeom>
          <a:noFill/>
        </p:spPr>
        <p:txBody>
          <a:bodyPr wrap="none" lIns="91440" tIns="45720" rIns="91440" bIns="45720" rtlCol="0" anchor="t">
            <a:spAutoFit/>
          </a:bodyPr>
          <a:lstStyle/>
          <a:p>
            <a:r>
              <a:rPr lang="en-AU" sz="3200" b="1" noProof="0" dirty="0">
                <a:solidFill>
                  <a:srgbClr val="00B050"/>
                </a:solidFill>
                <a:latin typeface="Comic Sans MS"/>
              </a:rPr>
              <a:t>Sending Prayer</a:t>
            </a:r>
          </a:p>
        </p:txBody>
      </p:sp>
      <p:sp>
        <p:nvSpPr>
          <p:cNvPr id="2" name="TextBox 1">
            <a:extLst>
              <a:ext uri="{FF2B5EF4-FFF2-40B4-BE49-F238E27FC236}">
                <a16:creationId xmlns:a16="http://schemas.microsoft.com/office/drawing/2014/main" id="{FF2BBF76-FB38-631A-9EE5-94075941030F}"/>
              </a:ext>
            </a:extLst>
          </p:cNvPr>
          <p:cNvSpPr txBox="1"/>
          <p:nvPr/>
        </p:nvSpPr>
        <p:spPr>
          <a:xfrm>
            <a:off x="187038" y="77473"/>
            <a:ext cx="342578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b="1" noProof="0" dirty="0">
                <a:solidFill>
                  <a:srgbClr val="00B050"/>
                </a:solidFill>
                <a:latin typeface="Comic Sans MS"/>
              </a:rPr>
              <a:t>Leader and cantor unmute</a:t>
            </a:r>
            <a:endParaRPr lang="en-AU" b="1" noProof="0" dirty="0">
              <a:solidFill>
                <a:srgbClr val="00B050"/>
              </a:solidFill>
            </a:endParaRPr>
          </a:p>
        </p:txBody>
      </p:sp>
    </p:spTree>
    <p:extLst>
      <p:ext uri="{BB962C8B-B14F-4D97-AF65-F5344CB8AC3E}">
        <p14:creationId xmlns:p14="http://schemas.microsoft.com/office/powerpoint/2010/main" val="14335323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8DD9F4-52CB-3D7B-5ED1-0DFC07674F00}"/>
              </a:ext>
            </a:extLst>
          </p:cNvPr>
          <p:cNvSpPr>
            <a:spLocks noGrp="1"/>
          </p:cNvSpPr>
          <p:nvPr>
            <p:ph type="sldNum" sz="quarter" idx="12"/>
          </p:nvPr>
        </p:nvSpPr>
        <p:spPr/>
        <p:txBody>
          <a:bodyPr/>
          <a:lstStyle/>
          <a:p>
            <a:fld id="{D6BAAE04-8869-45BD-9FC4-571BC1F4B92A}" type="slidenum">
              <a:rPr lang="en-AU" noProof="0" smtClean="0"/>
              <a:t>58</a:t>
            </a:fld>
            <a:endParaRPr lang="en-AU" noProof="0" dirty="0"/>
          </a:p>
        </p:txBody>
      </p:sp>
      <p:sp>
        <p:nvSpPr>
          <p:cNvPr id="3" name="TextBox 2">
            <a:extLst>
              <a:ext uri="{FF2B5EF4-FFF2-40B4-BE49-F238E27FC236}">
                <a16:creationId xmlns:a16="http://schemas.microsoft.com/office/drawing/2014/main" id="{57945C43-A4B3-1D7D-47D3-209D9FE790AE}"/>
              </a:ext>
            </a:extLst>
          </p:cNvPr>
          <p:cNvSpPr txBox="1"/>
          <p:nvPr/>
        </p:nvSpPr>
        <p:spPr>
          <a:xfrm>
            <a:off x="798705" y="1479588"/>
            <a:ext cx="10594588" cy="45451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83540">
              <a:lnSpc>
                <a:spcPct val="150000"/>
              </a:lnSpc>
            </a:pPr>
            <a:r>
              <a:rPr lang="en-AU" sz="2800" b="1" noProof="0" dirty="0">
                <a:solidFill>
                  <a:srgbClr val="00B050"/>
                </a:solidFill>
                <a:latin typeface="Comic Sans MS"/>
              </a:rPr>
              <a:t>Leader: </a:t>
            </a:r>
            <a:r>
              <a:rPr lang="en-AU" sz="2800" noProof="0" dirty="0">
                <a:latin typeface="Comic Sans MS"/>
              </a:rPr>
              <a:t>Let us all invite God’s blessings together,</a:t>
            </a:r>
            <a:endParaRPr lang="en-AU" sz="2400" noProof="0" dirty="0">
              <a:cs typeface="Times New Roman"/>
            </a:endParaRPr>
          </a:p>
          <a:p>
            <a:pPr marL="383540">
              <a:lnSpc>
                <a:spcPct val="150000"/>
              </a:lnSpc>
            </a:pPr>
            <a:endParaRPr lang="en-AU" sz="2800" b="1" noProof="0" dirty="0">
              <a:solidFill>
                <a:srgbClr val="E68422"/>
              </a:solidFill>
              <a:latin typeface="Comic Sans MS"/>
            </a:endParaRPr>
          </a:p>
          <a:p>
            <a:pPr marL="383540">
              <a:lnSpc>
                <a:spcPct val="150000"/>
              </a:lnSpc>
            </a:pPr>
            <a:r>
              <a:rPr lang="en-AU" sz="2800" b="1" noProof="0" dirty="0">
                <a:solidFill>
                  <a:srgbClr val="00B050"/>
                </a:solidFill>
                <a:latin typeface="Comic Sans MS"/>
              </a:rPr>
              <a:t>All: </a:t>
            </a:r>
            <a:r>
              <a:rPr lang="en-AU" sz="2800" b="1" noProof="0" dirty="0">
                <a:latin typeface="Comic Sans MS" panose="030F0702030302020204" pitchFamily="66" charset="0"/>
              </a:rPr>
              <a:t>May the Lord bless us and keep us.</a:t>
            </a:r>
          </a:p>
          <a:p>
            <a:pPr marL="383540">
              <a:lnSpc>
                <a:spcPct val="150000"/>
              </a:lnSpc>
            </a:pPr>
            <a:r>
              <a:rPr lang="en-AU" sz="2800" b="1" noProof="0" dirty="0">
                <a:latin typeface="Comic Sans MS" panose="030F0702030302020204" pitchFamily="66" charset="0"/>
              </a:rPr>
              <a:t>May the Lord’s face shine upon us and be gracious to us.</a:t>
            </a:r>
          </a:p>
          <a:p>
            <a:pPr marL="383540">
              <a:lnSpc>
                <a:spcPct val="150000"/>
              </a:lnSpc>
            </a:pPr>
            <a:r>
              <a:rPr lang="en-AU" sz="2800" b="1" noProof="0" dirty="0">
                <a:latin typeface="Comic Sans MS" panose="030F0702030302020204" pitchFamily="66" charset="0"/>
              </a:rPr>
              <a:t>May the Lord’s countenance be lifted upon us, </a:t>
            </a:r>
          </a:p>
          <a:p>
            <a:pPr marL="383540">
              <a:lnSpc>
                <a:spcPct val="150000"/>
              </a:lnSpc>
            </a:pPr>
            <a:r>
              <a:rPr lang="en-AU" sz="2800" b="1" noProof="0" dirty="0">
                <a:latin typeface="Comic Sans MS"/>
              </a:rPr>
              <a:t>and bring us peace. </a:t>
            </a:r>
          </a:p>
          <a:p>
            <a:pPr marL="383540">
              <a:lnSpc>
                <a:spcPct val="150000"/>
              </a:lnSpc>
            </a:pPr>
            <a:r>
              <a:rPr lang="en-AU" sz="2800" b="1" noProof="0" dirty="0">
                <a:latin typeface="Comic Sans MS"/>
              </a:rPr>
              <a:t>Amen</a:t>
            </a:r>
            <a:endParaRPr lang="en-AU" noProof="0" dirty="0">
              <a:latin typeface="Comic Sans MS"/>
            </a:endParaRPr>
          </a:p>
        </p:txBody>
      </p:sp>
      <p:sp>
        <p:nvSpPr>
          <p:cNvPr id="5" name="TextBox 4">
            <a:extLst>
              <a:ext uri="{FF2B5EF4-FFF2-40B4-BE49-F238E27FC236}">
                <a16:creationId xmlns:a16="http://schemas.microsoft.com/office/drawing/2014/main" id="{6BBDE8A0-77FF-2510-36E8-FC35F64A9753}"/>
              </a:ext>
            </a:extLst>
          </p:cNvPr>
          <p:cNvSpPr txBox="1"/>
          <p:nvPr/>
        </p:nvSpPr>
        <p:spPr>
          <a:xfrm>
            <a:off x="4334888" y="501649"/>
            <a:ext cx="352222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3200" b="1" noProof="0" dirty="0">
                <a:solidFill>
                  <a:srgbClr val="00B050"/>
                </a:solidFill>
                <a:latin typeface="Comic Sans MS"/>
              </a:rPr>
              <a:t>The Benediction </a:t>
            </a:r>
          </a:p>
        </p:txBody>
      </p:sp>
    </p:spTree>
    <p:extLst>
      <p:ext uri="{BB962C8B-B14F-4D97-AF65-F5344CB8AC3E}">
        <p14:creationId xmlns:p14="http://schemas.microsoft.com/office/powerpoint/2010/main" val="15111444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BAAE04-8869-45BD-9FC4-571BC1F4B92A}" type="slidenum">
              <a:rPr lang="en-AU" noProof="0" smtClean="0"/>
              <a:t>59</a:t>
            </a:fld>
            <a:endParaRPr lang="en-AU" noProof="0" dirty="0"/>
          </a:p>
        </p:txBody>
      </p:sp>
      <p:sp>
        <p:nvSpPr>
          <p:cNvPr id="3" name="TextBox 2"/>
          <p:cNvSpPr txBox="1"/>
          <p:nvPr/>
        </p:nvSpPr>
        <p:spPr>
          <a:xfrm>
            <a:off x="4175248" y="393988"/>
            <a:ext cx="3841500" cy="749308"/>
          </a:xfrm>
          <a:prstGeom prst="rect">
            <a:avLst/>
          </a:prstGeom>
          <a:noFill/>
        </p:spPr>
        <p:txBody>
          <a:bodyPr wrap="square" lIns="91440" tIns="45720" rIns="91440" bIns="45720" rtlCol="0" anchor="t">
            <a:spAutoFit/>
          </a:bodyPr>
          <a:lstStyle/>
          <a:p>
            <a:pPr algn="ctr">
              <a:lnSpc>
                <a:spcPct val="150000"/>
              </a:lnSpc>
              <a:spcAft>
                <a:spcPts val="900"/>
              </a:spcAft>
            </a:pPr>
            <a:r>
              <a:rPr lang="en-AU" sz="3200" b="1" noProof="0" dirty="0">
                <a:solidFill>
                  <a:srgbClr val="00B050"/>
                </a:solidFill>
                <a:latin typeface="Comic Sans MS"/>
              </a:rPr>
              <a:t>Notices</a:t>
            </a:r>
            <a:endParaRPr lang="en-AU" sz="2400" noProof="0" dirty="0">
              <a:solidFill>
                <a:srgbClr val="00B050"/>
              </a:solidFill>
              <a:latin typeface="Comic Sans MS"/>
              <a:cs typeface="Times New Roman"/>
            </a:endParaRPr>
          </a:p>
        </p:txBody>
      </p:sp>
      <p:sp>
        <p:nvSpPr>
          <p:cNvPr id="4" name="TextBox 3">
            <a:extLst>
              <a:ext uri="{FF2B5EF4-FFF2-40B4-BE49-F238E27FC236}">
                <a16:creationId xmlns:a16="http://schemas.microsoft.com/office/drawing/2014/main" id="{A42BC49B-54CD-ED27-9B89-DCC93FADCBE9}"/>
              </a:ext>
            </a:extLst>
          </p:cNvPr>
          <p:cNvSpPr txBox="1"/>
          <p:nvPr/>
        </p:nvSpPr>
        <p:spPr>
          <a:xfrm>
            <a:off x="479998" y="1342802"/>
            <a:ext cx="11232000" cy="4514377"/>
          </a:xfrm>
          <a:prstGeom prst="rect">
            <a:avLst/>
          </a:prstGeom>
          <a:noFill/>
        </p:spPr>
        <p:txBody>
          <a:bodyPr wrap="square" lIns="91440" tIns="45720" rIns="91440" bIns="45720" rtlCol="0" anchor="t">
            <a:spAutoFit/>
          </a:bodyPr>
          <a:lstStyle/>
          <a:p>
            <a:pPr marL="342900" indent="-342900">
              <a:lnSpc>
                <a:spcPct val="150000"/>
              </a:lnSpc>
              <a:spcAft>
                <a:spcPts val="1200"/>
              </a:spcAft>
              <a:buFont typeface="Arial" panose="020B0604020202020204" pitchFamily="34" charset="0"/>
              <a:buChar char="•"/>
            </a:pPr>
            <a:r>
              <a:rPr lang="en-AU" sz="2800" b="0" i="0" u="none" strike="noStrike" noProof="0" dirty="0">
                <a:effectLst/>
                <a:latin typeface="Comic Sans MS"/>
              </a:rPr>
              <a:t>After </a:t>
            </a:r>
            <a:r>
              <a:rPr lang="en-AU" sz="2800" dirty="0">
                <a:latin typeface="Comic Sans MS"/>
              </a:rPr>
              <a:t>worship today join us for our </a:t>
            </a:r>
            <a:r>
              <a:rPr lang="en-AU" sz="2800" dirty="0">
                <a:latin typeface="Comic Sans MS"/>
                <a:hlinkClick r:id="rId3"/>
              </a:rPr>
              <a:t>6</a:t>
            </a:r>
            <a:r>
              <a:rPr lang="en-AU" sz="2800" baseline="30000" dirty="0">
                <a:latin typeface="Comic Sans MS"/>
                <a:hlinkClick r:id="rId3"/>
              </a:rPr>
              <a:t>th</a:t>
            </a:r>
            <a:r>
              <a:rPr lang="en-AU" sz="2800" dirty="0">
                <a:latin typeface="Comic Sans MS"/>
                <a:hlinkClick r:id="rId3"/>
              </a:rPr>
              <a:t> Birthday Celebration </a:t>
            </a:r>
            <a:r>
              <a:rPr lang="en-AU" sz="2800" dirty="0">
                <a:latin typeface="Comic Sans MS"/>
              </a:rPr>
              <a:t>@ 11am</a:t>
            </a:r>
          </a:p>
          <a:p>
            <a:pPr marL="342900" indent="-342900">
              <a:lnSpc>
                <a:spcPct val="150000"/>
              </a:lnSpc>
              <a:spcAft>
                <a:spcPts val="1200"/>
              </a:spcAft>
              <a:buFont typeface="Arial" panose="020B0604020202020204" pitchFamily="34" charset="0"/>
              <a:buChar char="•"/>
            </a:pPr>
            <a:r>
              <a:rPr lang="en-AU" sz="2800" dirty="0">
                <a:latin typeface="Comic Sans MS"/>
              </a:rPr>
              <a:t>Wednesday Study Group is on a break until 11</a:t>
            </a:r>
            <a:r>
              <a:rPr lang="en-AU" sz="2800" baseline="30000" dirty="0">
                <a:latin typeface="Comic Sans MS"/>
              </a:rPr>
              <a:t>th</a:t>
            </a:r>
            <a:r>
              <a:rPr lang="en-AU" sz="2800" dirty="0">
                <a:latin typeface="Comic Sans MS"/>
              </a:rPr>
              <a:t> November</a:t>
            </a:r>
          </a:p>
          <a:p>
            <a:pPr marL="342900" indent="-342900">
              <a:lnSpc>
                <a:spcPct val="150000"/>
              </a:lnSpc>
              <a:spcAft>
                <a:spcPts val="1200"/>
              </a:spcAft>
              <a:buFont typeface="Arial" panose="020B0604020202020204" pitchFamily="34" charset="0"/>
              <a:buChar char="•"/>
            </a:pPr>
            <a:r>
              <a:rPr lang="en-AU" sz="2800" dirty="0">
                <a:latin typeface="Comic Sans MS"/>
              </a:rPr>
              <a:t>Next Sunday is our </a:t>
            </a:r>
            <a:r>
              <a:rPr lang="en-AU" sz="2800" dirty="0">
                <a:latin typeface="Comic Sans MS"/>
                <a:hlinkClick r:id="rId4"/>
              </a:rPr>
              <a:t>Teddy Bear Service </a:t>
            </a:r>
            <a:r>
              <a:rPr lang="en-AU" sz="2800" dirty="0">
                <a:latin typeface="Comic Sans MS"/>
              </a:rPr>
              <a:t>@ 9am </a:t>
            </a:r>
          </a:p>
          <a:p>
            <a:pPr>
              <a:lnSpc>
                <a:spcPct val="150000"/>
              </a:lnSpc>
              <a:spcAft>
                <a:spcPts val="1200"/>
              </a:spcAft>
            </a:pPr>
            <a:r>
              <a:rPr lang="en-AU" sz="2800" dirty="0">
                <a:latin typeface="Comic Sans MS"/>
              </a:rPr>
              <a:t>    and </a:t>
            </a:r>
            <a:r>
              <a:rPr lang="en-AU" sz="2800" dirty="0">
                <a:latin typeface="Comic Sans MS"/>
                <a:hlinkClick r:id="rId5"/>
              </a:rPr>
              <a:t>Virtual Chapel Workshop </a:t>
            </a:r>
            <a:r>
              <a:rPr lang="en-AU" sz="2800" dirty="0">
                <a:latin typeface="Comic Sans MS"/>
              </a:rPr>
              <a:t>with Angie @ 11am</a:t>
            </a:r>
          </a:p>
          <a:p>
            <a:pPr marL="342900" indent="-342900">
              <a:lnSpc>
                <a:spcPct val="150000"/>
              </a:lnSpc>
              <a:spcAft>
                <a:spcPts val="1200"/>
              </a:spcAft>
              <a:buFont typeface="Arial" panose="020B0604020202020204" pitchFamily="34" charset="0"/>
              <a:buChar char="•"/>
            </a:pPr>
            <a:r>
              <a:rPr lang="en-AU" sz="2800" b="0" i="0" u="none" strike="noStrike" noProof="0" dirty="0">
                <a:effectLst/>
                <a:latin typeface="Comic Sans MS"/>
              </a:rPr>
              <a:t>See HHO Events page for further upcoming events </a:t>
            </a:r>
            <a:r>
              <a:rPr lang="en-AU" sz="2800" b="0" i="0" u="none" strike="noStrike" noProof="0" dirty="0">
                <a:effectLst/>
                <a:latin typeface="Comic Sans MS"/>
                <a:hlinkClick r:id="rId6"/>
              </a:rPr>
              <a:t>HHO Events</a:t>
            </a:r>
            <a:endParaRPr lang="en-AU" sz="2800" b="0" i="0" u="none" strike="noStrike" noProof="0" dirty="0">
              <a:effectLst/>
              <a:latin typeface="Comic Sans MS"/>
            </a:endParaRPr>
          </a:p>
        </p:txBody>
      </p:sp>
    </p:spTree>
    <p:extLst>
      <p:ext uri="{BB962C8B-B14F-4D97-AF65-F5344CB8AC3E}">
        <p14:creationId xmlns:p14="http://schemas.microsoft.com/office/powerpoint/2010/main" val="5629072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BEDBE9-BBBC-0318-0D8E-B9AB65046339}"/>
              </a:ext>
            </a:extLst>
          </p:cNvPr>
          <p:cNvSpPr>
            <a:spLocks noGrp="1"/>
          </p:cNvSpPr>
          <p:nvPr>
            <p:ph type="sldNum" sz="quarter" idx="12"/>
          </p:nvPr>
        </p:nvSpPr>
        <p:spPr/>
        <p:txBody>
          <a:bodyPr/>
          <a:lstStyle/>
          <a:p>
            <a:fld id="{D6BAAE04-8869-45BD-9FC4-571BC1F4B92A}" type="slidenum">
              <a:rPr lang="en-AU" noProof="0" smtClean="0"/>
              <a:t>60</a:t>
            </a:fld>
            <a:endParaRPr lang="en-AU" noProof="0"/>
          </a:p>
        </p:txBody>
      </p:sp>
      <p:sp>
        <p:nvSpPr>
          <p:cNvPr id="4" name="TextBox 3">
            <a:extLst>
              <a:ext uri="{FF2B5EF4-FFF2-40B4-BE49-F238E27FC236}">
                <a16:creationId xmlns:a16="http://schemas.microsoft.com/office/drawing/2014/main" id="{02A61548-0461-02A1-A753-349E8F6DD9FF}"/>
              </a:ext>
            </a:extLst>
          </p:cNvPr>
          <p:cNvSpPr txBox="1"/>
          <p:nvPr/>
        </p:nvSpPr>
        <p:spPr>
          <a:xfrm>
            <a:off x="186796" y="543329"/>
            <a:ext cx="9835193" cy="51629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800" b="1" noProof="0">
                <a:solidFill>
                  <a:srgbClr val="00B050"/>
                </a:solidFill>
                <a:latin typeface="Comic Sans MS"/>
              </a:rPr>
              <a:t>Leader: </a:t>
            </a:r>
            <a:r>
              <a:rPr lang="en-AU" sz="2800" noProof="0">
                <a:latin typeface="Comic Sans MS"/>
              </a:rPr>
              <a:t>If you are carrying something heavy, seeking prayer, or simply would like to talk with someone, pastoral care is available to all in the community. </a:t>
            </a:r>
          </a:p>
          <a:p>
            <a:pPr>
              <a:lnSpc>
                <a:spcPct val="150000"/>
              </a:lnSpc>
            </a:pPr>
            <a:endParaRPr lang="en-AU" sz="900" noProof="0">
              <a:latin typeface="Comic Sans MS"/>
            </a:endParaRPr>
          </a:p>
          <a:p>
            <a:pPr>
              <a:spcBef>
                <a:spcPts val="600"/>
              </a:spcBef>
              <a:spcAft>
                <a:spcPts val="1200"/>
              </a:spcAft>
            </a:pPr>
            <a:r>
              <a:rPr lang="en-AU" sz="2800" noProof="0">
                <a:latin typeface="Comic Sans MS" panose="030F0702030302020204" pitchFamily="66" charset="0"/>
                <a:ea typeface="Calibri"/>
                <a:cs typeface="Calibri"/>
              </a:rPr>
              <a:t>You can contact </a:t>
            </a:r>
            <a:r>
              <a:rPr lang="en-AU" sz="2800" noProof="0" err="1">
                <a:latin typeface="Comic Sans MS" panose="030F0702030302020204" pitchFamily="66" charset="0"/>
                <a:ea typeface="Calibri"/>
                <a:cs typeface="Calibri"/>
              </a:rPr>
              <a:t>Rev’d</a:t>
            </a:r>
            <a:r>
              <a:rPr lang="en-AU" sz="2800" noProof="0">
                <a:latin typeface="Comic Sans MS" panose="030F0702030302020204" pitchFamily="66" charset="0"/>
                <a:ea typeface="Calibri"/>
                <a:cs typeface="Calibri"/>
              </a:rPr>
              <a:t> Lauren </a:t>
            </a:r>
            <a:r>
              <a:rPr lang="en-AU" sz="2800" noProof="0">
                <a:solidFill>
                  <a:srgbClr val="00B0F0"/>
                </a:solidFill>
                <a:latin typeface="Comic Sans MS" panose="030F0702030302020204" pitchFamily="66" charset="0"/>
                <a:ea typeface="Calibri"/>
                <a:cs typeface="Calibri"/>
                <a:hlinkClick r:id="rId3">
                  <a:extLst>
                    <a:ext uri="{A12FA001-AC4F-418D-AE19-62706E023703}">
                      <ahyp:hlinkClr xmlns:ahyp="http://schemas.microsoft.com/office/drawing/2018/hyperlinkcolor" val="tx"/>
                    </a:ext>
                  </a:extLst>
                </a:hlinkClick>
              </a:rPr>
              <a:t>💌lauren.martin@anglicanchurchsq.org.au</a:t>
            </a:r>
            <a:r>
              <a:rPr lang="en-AU" sz="2800" noProof="0">
                <a:solidFill>
                  <a:srgbClr val="00B0F0"/>
                </a:solidFill>
                <a:latin typeface="Comic Sans MS" panose="030F0702030302020204" pitchFamily="66" charset="0"/>
                <a:ea typeface="Calibri"/>
                <a:cs typeface="Calibri"/>
              </a:rPr>
              <a:t> </a:t>
            </a:r>
          </a:p>
          <a:p>
            <a:pPr>
              <a:spcBef>
                <a:spcPts val="600"/>
              </a:spcBef>
              <a:spcAft>
                <a:spcPts val="1200"/>
              </a:spcAft>
            </a:pPr>
            <a:r>
              <a:rPr lang="en-AU" sz="2800" noProof="0">
                <a:latin typeface="Comic Sans MS" panose="030F0702030302020204" pitchFamily="66" charset="0"/>
                <a:ea typeface="Calibri"/>
                <a:cs typeface="Calibri"/>
              </a:rPr>
              <a:t>☎️ 0415260599</a:t>
            </a:r>
          </a:p>
          <a:p>
            <a:pPr>
              <a:spcBef>
                <a:spcPts val="600"/>
              </a:spcBef>
              <a:spcAft>
                <a:spcPts val="1200"/>
              </a:spcAft>
            </a:pPr>
            <a:r>
              <a:rPr lang="en-AU" sz="2800" noProof="0">
                <a:solidFill>
                  <a:srgbClr val="00B0F0"/>
                </a:solidFill>
                <a:latin typeface="Comic Sans MS" panose="030F0902030302020204" pitchFamily="66" charset="0"/>
                <a:hlinkClick r:id="rId4">
                  <a:extLst>
                    <a:ext uri="{A12FA001-AC4F-418D-AE19-62706E023703}">
                      <ahyp:hlinkClr xmlns:ahyp="http://schemas.microsoft.com/office/drawing/2018/hyperlinkcolor" val="tx"/>
                    </a:ext>
                  </a:extLst>
                </a:hlinkClick>
              </a:rPr>
              <a:t>💌 holyhermits@anglicanchurchsq.org.au</a:t>
            </a:r>
            <a:endParaRPr lang="en-AU" sz="2800" noProof="0">
              <a:solidFill>
                <a:srgbClr val="00B0F0"/>
              </a:solidFill>
              <a:latin typeface="Comic Sans MS" panose="030F0902030302020204" pitchFamily="66" charset="0"/>
            </a:endParaRPr>
          </a:p>
          <a:p>
            <a:pPr>
              <a:spcBef>
                <a:spcPts val="600"/>
              </a:spcBef>
              <a:spcAft>
                <a:spcPts val="1200"/>
              </a:spcAft>
            </a:pPr>
            <a:r>
              <a:rPr lang="en-AU" sz="2800" noProof="0">
                <a:latin typeface="Comic Sans MS" panose="030F0702030302020204" pitchFamily="66" charset="0"/>
                <a:ea typeface="Calibri"/>
                <a:cs typeface="Calibri"/>
              </a:rPr>
              <a:t>❤️</a:t>
            </a:r>
            <a:r>
              <a:rPr lang="en-AU" sz="2800" noProof="0">
                <a:latin typeface="Comic Sans MS" panose="030F0702030302020204" pitchFamily="66" charset="0"/>
              </a:rPr>
              <a:t> or visit the </a:t>
            </a:r>
            <a:r>
              <a:rPr lang="en-AU" sz="2800" noProof="0">
                <a:latin typeface="Comic Sans MS" panose="030F0702030302020204" pitchFamily="66" charset="0"/>
                <a:hlinkClick r:id="rId5"/>
              </a:rPr>
              <a:t>help page</a:t>
            </a:r>
            <a:r>
              <a:rPr lang="en-AU" sz="2800" noProof="0">
                <a:latin typeface="Comic Sans MS" panose="030F0702030302020204" pitchFamily="66" charset="0"/>
              </a:rPr>
              <a:t>  at the website to reach out </a:t>
            </a:r>
            <a:r>
              <a:rPr lang="en-AU" sz="2800" noProof="0">
                <a:latin typeface="Comic Sans MS" panose="030F0702030302020204" pitchFamily="66" charset="0"/>
                <a:ea typeface="Calibri"/>
                <a:cs typeface="Calibri"/>
              </a:rPr>
              <a:t>🌐  </a:t>
            </a:r>
            <a:endParaRPr lang="en-AU" sz="2800" b="1" noProof="0">
              <a:latin typeface="Comic Sans MS" panose="030F0702030302020204" pitchFamily="66" charset="0"/>
              <a:ea typeface="Calibri"/>
              <a:cs typeface="Calibri"/>
            </a:endParaRPr>
          </a:p>
        </p:txBody>
      </p:sp>
      <p:pic>
        <p:nvPicPr>
          <p:cNvPr id="6" name="Picture 5">
            <a:extLst>
              <a:ext uri="{FF2B5EF4-FFF2-40B4-BE49-F238E27FC236}">
                <a16:creationId xmlns:a16="http://schemas.microsoft.com/office/drawing/2014/main" id="{48A98183-33CE-77C4-6D85-584139FECF6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990164" y="1921480"/>
            <a:ext cx="3015040" cy="3015040"/>
          </a:xfrm>
          <a:prstGeom prst="rect">
            <a:avLst/>
          </a:prstGeom>
        </p:spPr>
      </p:pic>
    </p:spTree>
    <p:extLst>
      <p:ext uri="{BB962C8B-B14F-4D97-AF65-F5344CB8AC3E}">
        <p14:creationId xmlns:p14="http://schemas.microsoft.com/office/powerpoint/2010/main" val="6764050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BEDBE9-BBBC-0318-0D8E-B9AB65046339}"/>
              </a:ext>
            </a:extLst>
          </p:cNvPr>
          <p:cNvSpPr>
            <a:spLocks noGrp="1"/>
          </p:cNvSpPr>
          <p:nvPr>
            <p:ph type="sldNum" sz="quarter" idx="12"/>
          </p:nvPr>
        </p:nvSpPr>
        <p:spPr/>
        <p:txBody>
          <a:bodyPr/>
          <a:lstStyle/>
          <a:p>
            <a:fld id="{D6BAAE04-8869-45BD-9FC4-571BC1F4B92A}" type="slidenum">
              <a:rPr lang="en-AU" noProof="0" smtClean="0"/>
              <a:t>61</a:t>
            </a:fld>
            <a:endParaRPr lang="en-AU" noProof="0" dirty="0"/>
          </a:p>
        </p:txBody>
      </p:sp>
      <p:sp>
        <p:nvSpPr>
          <p:cNvPr id="4" name="TextBox 3">
            <a:extLst>
              <a:ext uri="{FF2B5EF4-FFF2-40B4-BE49-F238E27FC236}">
                <a16:creationId xmlns:a16="http://schemas.microsoft.com/office/drawing/2014/main" id="{02A61548-0461-02A1-A753-349E8F6DD9FF}"/>
              </a:ext>
            </a:extLst>
          </p:cNvPr>
          <p:cNvSpPr txBox="1"/>
          <p:nvPr/>
        </p:nvSpPr>
        <p:spPr>
          <a:xfrm>
            <a:off x="456021" y="425356"/>
            <a:ext cx="11279423" cy="61135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400" b="1" noProof="0" dirty="0">
                <a:solidFill>
                  <a:srgbClr val="00B050"/>
                </a:solidFill>
                <a:latin typeface="Comic Sans MS"/>
              </a:rPr>
              <a:t>Leader: </a:t>
            </a:r>
            <a:r>
              <a:rPr lang="en-AU" sz="2400" noProof="0" dirty="0">
                <a:latin typeface="Comic Sans MS"/>
              </a:rPr>
              <a:t>Thank you for your regular gifts to this ministry. Offerings are most welcome via:</a:t>
            </a:r>
            <a:endParaRPr lang="en-AU" noProof="0" dirty="0"/>
          </a:p>
          <a:p>
            <a:pPr>
              <a:lnSpc>
                <a:spcPct val="150000"/>
              </a:lnSpc>
            </a:pPr>
            <a:endParaRPr lang="en-AU" sz="1000" noProof="0" dirty="0">
              <a:latin typeface="Comic Sans MS"/>
            </a:endParaRPr>
          </a:p>
          <a:p>
            <a:pPr marL="342900">
              <a:lnSpc>
                <a:spcPct val="150000"/>
              </a:lnSpc>
              <a:buFont typeface="Arial" panose="020B0604020202020204" pitchFamily="34" charset="0"/>
              <a:buChar char="•"/>
            </a:pPr>
            <a:r>
              <a:rPr lang="en-AU" sz="2400" noProof="0" dirty="0">
                <a:latin typeface="Comic Sans MS"/>
              </a:rPr>
              <a:t> The HHO App</a:t>
            </a:r>
            <a:endParaRPr lang="en-AU" noProof="0" dirty="0">
              <a:cs typeface="Times New Roman"/>
            </a:endParaRPr>
          </a:p>
          <a:p>
            <a:pPr marL="342900">
              <a:lnSpc>
                <a:spcPct val="150000"/>
              </a:lnSpc>
              <a:buFont typeface="Arial" panose="020B0604020202020204" pitchFamily="34" charset="0"/>
              <a:buChar char="•"/>
            </a:pPr>
            <a:endParaRPr lang="en-AU" sz="900" noProof="0" dirty="0">
              <a:latin typeface="Comic Sans MS"/>
            </a:endParaRPr>
          </a:p>
          <a:p>
            <a:pPr marL="342900">
              <a:lnSpc>
                <a:spcPct val="150000"/>
              </a:lnSpc>
              <a:buFont typeface="Arial" panose="020B0604020202020204" pitchFamily="34" charset="0"/>
              <a:buChar char="•"/>
            </a:pPr>
            <a:r>
              <a:rPr lang="en-AU" sz="2400" noProof="0" dirty="0">
                <a:latin typeface="Comic Sans MS"/>
              </a:rPr>
              <a:t> Direct Debit </a:t>
            </a:r>
          </a:p>
          <a:p>
            <a:pPr marL="342900">
              <a:lnSpc>
                <a:spcPct val="150000"/>
              </a:lnSpc>
              <a:buFont typeface="Arial" panose="020B0604020202020204" pitchFamily="34" charset="0"/>
              <a:buChar char="•"/>
            </a:pPr>
            <a:endParaRPr lang="en-AU" sz="900" noProof="0" dirty="0">
              <a:latin typeface="Comic Sans MS"/>
            </a:endParaRPr>
          </a:p>
          <a:p>
            <a:pPr marL="342900">
              <a:lnSpc>
                <a:spcPct val="150000"/>
              </a:lnSpc>
              <a:buFont typeface="Arial" panose="020B0604020202020204" pitchFamily="34" charset="0"/>
              <a:buChar char="•"/>
            </a:pPr>
            <a:r>
              <a:rPr lang="en-AU" sz="2400" noProof="0" dirty="0">
                <a:latin typeface="Comic Sans MS"/>
              </a:rPr>
              <a:t> International Direct Debit</a:t>
            </a:r>
          </a:p>
          <a:p>
            <a:pPr marL="342900">
              <a:lnSpc>
                <a:spcPct val="150000"/>
              </a:lnSpc>
              <a:buFont typeface="Arial" panose="020B0604020202020204" pitchFamily="34" charset="0"/>
              <a:buChar char="•"/>
            </a:pPr>
            <a:endParaRPr lang="en-AU" sz="900" noProof="0" dirty="0">
              <a:latin typeface="Comic Sans MS"/>
            </a:endParaRPr>
          </a:p>
          <a:p>
            <a:pPr marL="342900">
              <a:lnSpc>
                <a:spcPct val="150000"/>
              </a:lnSpc>
              <a:buFont typeface="Arial" panose="020B0604020202020204" pitchFamily="34" charset="0"/>
              <a:buChar char="•"/>
            </a:pPr>
            <a:r>
              <a:rPr lang="en-AU" sz="2400" noProof="0" dirty="0">
                <a:latin typeface="Comic Sans MS"/>
              </a:rPr>
              <a:t> Please consider a one-off donation </a:t>
            </a:r>
          </a:p>
          <a:p>
            <a:pPr>
              <a:lnSpc>
                <a:spcPct val="150000"/>
              </a:lnSpc>
            </a:pPr>
            <a:r>
              <a:rPr lang="en-AU" sz="2400" noProof="0" dirty="0">
                <a:latin typeface="Comic Sans MS"/>
              </a:rPr>
              <a:t>    or leaving a legacy in your Will</a:t>
            </a:r>
          </a:p>
          <a:p>
            <a:pPr>
              <a:lnSpc>
                <a:spcPct val="150000"/>
              </a:lnSpc>
            </a:pPr>
            <a:endParaRPr lang="en-AU" sz="1050" noProof="0" dirty="0">
              <a:latin typeface="Comic Sans MS"/>
            </a:endParaRPr>
          </a:p>
          <a:p>
            <a:pPr>
              <a:lnSpc>
                <a:spcPct val="150000"/>
              </a:lnSpc>
            </a:pPr>
            <a:r>
              <a:rPr lang="en-AU" sz="2400" noProof="0" dirty="0">
                <a:latin typeface="Comic Sans MS"/>
              </a:rPr>
              <a:t>For further information go to HHO give page</a:t>
            </a:r>
          </a:p>
          <a:p>
            <a:pPr>
              <a:lnSpc>
                <a:spcPct val="150000"/>
              </a:lnSpc>
            </a:pPr>
            <a:r>
              <a:rPr lang="en-AU" sz="2400" noProof="0" dirty="0">
                <a:solidFill>
                  <a:srgbClr val="00B0F0"/>
                </a:solidFill>
                <a:latin typeface="Comic Sans MS"/>
                <a:hlinkClick r:id="rId2">
                  <a:extLst>
                    <a:ext uri="{A12FA001-AC4F-418D-AE19-62706E023703}">
                      <ahyp:hlinkClr xmlns:ahyp="http://schemas.microsoft.com/office/drawing/2018/hyperlinkcolor" val="tx"/>
                    </a:ext>
                  </a:extLst>
                </a:hlinkClick>
              </a:rPr>
              <a:t>https://holyhermits.com.au/give</a:t>
            </a:r>
            <a:r>
              <a:rPr lang="en-AU" sz="2400" noProof="0" dirty="0">
                <a:solidFill>
                  <a:srgbClr val="00B050"/>
                </a:solidFill>
                <a:latin typeface="Comic Sans MS"/>
              </a:rPr>
              <a:t>                                             </a:t>
            </a:r>
          </a:p>
        </p:txBody>
      </p:sp>
      <p:pic>
        <p:nvPicPr>
          <p:cNvPr id="6" name="Picture 5" descr="A plate with coins on it&#10;&#10;AI-generated content may be incorrect.">
            <a:extLst>
              <a:ext uri="{FF2B5EF4-FFF2-40B4-BE49-F238E27FC236}">
                <a16:creationId xmlns:a16="http://schemas.microsoft.com/office/drawing/2014/main" id="{48A98183-33CE-77C4-6D85-584139FECF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1626" y="1434722"/>
            <a:ext cx="3988556" cy="3988556"/>
          </a:xfrm>
          <a:prstGeom prst="rect">
            <a:avLst/>
          </a:prstGeom>
        </p:spPr>
      </p:pic>
    </p:spTree>
    <p:extLst>
      <p:ext uri="{BB962C8B-B14F-4D97-AF65-F5344CB8AC3E}">
        <p14:creationId xmlns:p14="http://schemas.microsoft.com/office/powerpoint/2010/main" val="40375639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BAAE04-8869-45BD-9FC4-571BC1F4B92A}" type="slidenum">
              <a:rPr lang="en-AU" noProof="0" smtClean="0"/>
              <a:t>62</a:t>
            </a:fld>
            <a:endParaRPr lang="en-AU" noProof="0" dirty="0"/>
          </a:p>
        </p:txBody>
      </p:sp>
      <p:sp>
        <p:nvSpPr>
          <p:cNvPr id="8" name="TextBox 7">
            <a:extLst>
              <a:ext uri="{FF2B5EF4-FFF2-40B4-BE49-F238E27FC236}">
                <a16:creationId xmlns:a16="http://schemas.microsoft.com/office/drawing/2014/main" id="{7912087A-1A4D-9918-1F75-57904D76CC8F}"/>
              </a:ext>
            </a:extLst>
          </p:cNvPr>
          <p:cNvSpPr txBox="1"/>
          <p:nvPr/>
        </p:nvSpPr>
        <p:spPr>
          <a:xfrm>
            <a:off x="1854435" y="27989"/>
            <a:ext cx="8483125" cy="2123658"/>
          </a:xfrm>
          <a:prstGeom prst="rect">
            <a:avLst/>
          </a:prstGeom>
          <a:noFill/>
        </p:spPr>
        <p:txBody>
          <a:bodyPr wrap="square" lIns="91440" tIns="45720" rIns="91440" bIns="45720" anchor="t">
            <a:spAutoFit/>
          </a:bodyPr>
          <a:lstStyle/>
          <a:p>
            <a:pPr algn="ctr" fontAlgn="base">
              <a:spcAft>
                <a:spcPts val="800"/>
              </a:spcAft>
              <a:defRPr/>
            </a:pPr>
            <a:r>
              <a:rPr lang="en-AU" sz="2800" noProof="0" dirty="0">
                <a:solidFill>
                  <a:srgbClr val="00B050"/>
                </a:solidFill>
                <a:effectLst/>
                <a:latin typeface="Comic Sans MS"/>
              </a:rPr>
              <a:t>Serving next week </a:t>
            </a:r>
            <a:endParaRPr lang="en-AU" noProof="0" dirty="0"/>
          </a:p>
          <a:p>
            <a:pPr algn="ctr" fontAlgn="base">
              <a:spcAft>
                <a:spcPts val="800"/>
              </a:spcAft>
              <a:defRPr/>
            </a:pPr>
            <a:r>
              <a:rPr lang="en-AU" sz="2800" noProof="0" dirty="0">
                <a:solidFill>
                  <a:srgbClr val="00B050"/>
                </a:solidFill>
                <a:latin typeface="Comic Sans MS"/>
              </a:rPr>
              <a:t> 18</a:t>
            </a:r>
            <a:r>
              <a:rPr lang="en-AU" sz="2800" baseline="30000" noProof="0" dirty="0">
                <a:solidFill>
                  <a:srgbClr val="00B050"/>
                </a:solidFill>
                <a:latin typeface="Comic Sans MS"/>
              </a:rPr>
              <a:t>th</a:t>
            </a:r>
            <a:r>
              <a:rPr lang="en-AU" sz="2800" noProof="0" dirty="0">
                <a:solidFill>
                  <a:srgbClr val="00B050"/>
                </a:solidFill>
                <a:latin typeface="Comic Sans MS"/>
              </a:rPr>
              <a:t> October 2026</a:t>
            </a:r>
          </a:p>
          <a:p>
            <a:pPr algn="ctr" fontAlgn="base">
              <a:spcAft>
                <a:spcPts val="800"/>
              </a:spcAft>
              <a:defRPr/>
            </a:pPr>
            <a:r>
              <a:rPr lang="en-AU" sz="2800" noProof="0" dirty="0">
                <a:solidFill>
                  <a:srgbClr val="00B050"/>
                </a:solidFill>
                <a:latin typeface="Comic Sans MS"/>
              </a:rPr>
              <a:t>21</a:t>
            </a:r>
            <a:r>
              <a:rPr lang="en-AU" sz="2800" baseline="30000" noProof="0" dirty="0">
                <a:solidFill>
                  <a:srgbClr val="00B050"/>
                </a:solidFill>
                <a:latin typeface="Comic Sans MS"/>
              </a:rPr>
              <a:t>st</a:t>
            </a:r>
            <a:r>
              <a:rPr lang="en-AU" sz="2800" noProof="0" dirty="0">
                <a:solidFill>
                  <a:srgbClr val="00B050"/>
                </a:solidFill>
                <a:latin typeface="Comic Sans MS"/>
              </a:rPr>
              <a:t> Sunday after Pentecost</a:t>
            </a:r>
          </a:p>
          <a:p>
            <a:pPr algn="ctr">
              <a:spcAft>
                <a:spcPts val="800"/>
              </a:spcAft>
              <a:defRPr/>
            </a:pPr>
            <a:r>
              <a:rPr lang="en-AU" sz="2800" noProof="0" dirty="0">
                <a:solidFill>
                  <a:srgbClr val="00B050"/>
                </a:solidFill>
                <a:latin typeface="Comic Sans MS"/>
              </a:rPr>
              <a:t>9:00 am AEST</a:t>
            </a:r>
            <a:endParaRPr lang="en-AU" sz="2800" noProof="0" dirty="0">
              <a:solidFill>
                <a:srgbClr val="00B050"/>
              </a:solidFill>
              <a:cs typeface="Times New Roman"/>
            </a:endParaRPr>
          </a:p>
        </p:txBody>
      </p:sp>
      <p:sp>
        <p:nvSpPr>
          <p:cNvPr id="5" name="TextBox 4">
            <a:extLst>
              <a:ext uri="{FF2B5EF4-FFF2-40B4-BE49-F238E27FC236}">
                <a16:creationId xmlns:a16="http://schemas.microsoft.com/office/drawing/2014/main" id="{7912087A-1A4D-9918-1F75-57904D76CC8F}"/>
              </a:ext>
            </a:extLst>
          </p:cNvPr>
          <p:cNvSpPr txBox="1"/>
          <p:nvPr/>
        </p:nvSpPr>
        <p:spPr>
          <a:xfrm>
            <a:off x="1973578" y="5483811"/>
            <a:ext cx="8244840" cy="1200329"/>
          </a:xfrm>
          <a:prstGeom prst="rect">
            <a:avLst/>
          </a:prstGeom>
          <a:noFill/>
        </p:spPr>
        <p:txBody>
          <a:bodyPr wrap="square" lIns="91440" tIns="45720" rIns="91440" bIns="45720" anchor="t">
            <a:spAutoFit/>
          </a:bodyPr>
          <a:lstStyle/>
          <a:p>
            <a:pPr algn="ctr" fontAlgn="base">
              <a:defRPr/>
            </a:pPr>
            <a:r>
              <a:rPr lang="en-AU" sz="2400" b="1" noProof="0" dirty="0">
                <a:effectLst/>
                <a:latin typeface="Comic Sans MS"/>
              </a:rPr>
              <a:t>New Servers always welcome! </a:t>
            </a:r>
            <a:endParaRPr lang="en-AU" sz="2400" b="1" noProof="0" dirty="0">
              <a:solidFill>
                <a:srgbClr val="E3960B"/>
              </a:solidFill>
              <a:latin typeface="Comic Sans MS"/>
            </a:endParaRPr>
          </a:p>
          <a:p>
            <a:pPr algn="ctr" fontAlgn="base">
              <a:defRPr/>
            </a:pPr>
            <a:r>
              <a:rPr lang="en-AU" sz="2400" b="1" noProof="0" dirty="0">
                <a:latin typeface="Comic Sans MS"/>
              </a:rPr>
              <a:t>Please e</a:t>
            </a:r>
            <a:r>
              <a:rPr lang="en-AU" sz="2400" b="1" noProof="0" dirty="0">
                <a:effectLst/>
                <a:latin typeface="Comic Sans MS"/>
              </a:rPr>
              <a:t>mail </a:t>
            </a:r>
            <a:r>
              <a:rPr lang="en-AU" sz="2400" b="1" noProof="0" dirty="0" err="1">
                <a:effectLst/>
                <a:latin typeface="Comic Sans MS"/>
              </a:rPr>
              <a:t>Rev’d</a:t>
            </a:r>
            <a:r>
              <a:rPr lang="en-AU" sz="2400" b="1" noProof="0" dirty="0">
                <a:effectLst/>
                <a:latin typeface="Comic Sans MS"/>
              </a:rPr>
              <a:t> </a:t>
            </a:r>
            <a:r>
              <a:rPr lang="en-AU" sz="2400" b="1" noProof="0" dirty="0">
                <a:latin typeface="Comic Sans MS"/>
              </a:rPr>
              <a:t>Lauren </a:t>
            </a:r>
            <a:r>
              <a:rPr lang="en-AU" sz="2400" b="1" noProof="0" dirty="0">
                <a:effectLst/>
                <a:latin typeface="Comic Sans MS"/>
              </a:rPr>
              <a:t>to get involved</a:t>
            </a:r>
            <a:endParaRPr lang="en-AU" sz="2400" b="0" i="0" noProof="0" dirty="0">
              <a:effectLst/>
              <a:latin typeface="Tahoma" panose="020B0604030504040204" pitchFamily="34" charset="0"/>
              <a:hlinkClick r:id="rId3">
                <a:extLst>
                  <a:ext uri="{A12FA001-AC4F-418D-AE19-62706E023703}">
                    <ahyp:hlinkClr xmlns:ahyp="http://schemas.microsoft.com/office/drawing/2018/hyperlinkcolor" val="tx"/>
                  </a:ext>
                </a:extLst>
              </a:hlinkClick>
            </a:endParaRPr>
          </a:p>
          <a:p>
            <a:pPr algn="ctr" fontAlgn="base">
              <a:defRPr/>
            </a:pPr>
            <a:r>
              <a:rPr lang="en-AU" sz="2400" noProof="0" dirty="0">
                <a:solidFill>
                  <a:srgbClr val="00B0F0"/>
                </a:solidFill>
                <a:effectLst/>
                <a:latin typeface="Comic Sans MS" panose="030F0902030302020204" pitchFamily="66" charset="0"/>
                <a:hlinkClick r:id="rId3">
                  <a:extLst>
                    <a:ext uri="{A12FA001-AC4F-418D-AE19-62706E023703}">
                      <ahyp:hlinkClr xmlns:ahyp="http://schemas.microsoft.com/office/drawing/2018/hyperlinkcolor" val="tx"/>
                    </a:ext>
                  </a:extLst>
                </a:hlinkClick>
              </a:rPr>
              <a:t>holyhermits@anglicanchurchsq.org.au</a:t>
            </a:r>
            <a:endParaRPr lang="en-AU" sz="2400" noProof="0" dirty="0">
              <a:solidFill>
                <a:srgbClr val="00B0F0"/>
              </a:solidFill>
              <a:latin typeface="Comic Sans MS" panose="030F0902030302020204" pitchFamily="66" charset="0"/>
              <a:cs typeface="Times New Roman"/>
            </a:endParaRPr>
          </a:p>
        </p:txBody>
      </p:sp>
      <p:sp>
        <p:nvSpPr>
          <p:cNvPr id="4" name="TextBox 3">
            <a:extLst>
              <a:ext uri="{FF2B5EF4-FFF2-40B4-BE49-F238E27FC236}">
                <a16:creationId xmlns:a16="http://schemas.microsoft.com/office/drawing/2014/main" id="{946DE9FC-1687-8777-F5B6-656861D2477B}"/>
              </a:ext>
            </a:extLst>
          </p:cNvPr>
          <p:cNvSpPr txBox="1"/>
          <p:nvPr/>
        </p:nvSpPr>
        <p:spPr>
          <a:xfrm>
            <a:off x="3414427" y="4988376"/>
            <a:ext cx="5363142" cy="461665"/>
          </a:xfrm>
          <a:prstGeom prst="rect">
            <a:avLst/>
          </a:prstGeom>
          <a:noFill/>
        </p:spPr>
        <p:txBody>
          <a:bodyPr wrap="square" lIns="91440" tIns="45720" rIns="91440" bIns="45720" rtlCol="0" anchor="t">
            <a:spAutoFit/>
          </a:bodyPr>
          <a:lstStyle/>
          <a:p>
            <a:r>
              <a:rPr lang="en-AU" sz="2400" b="1" noProof="0" dirty="0">
                <a:solidFill>
                  <a:srgbClr val="00B050"/>
                </a:solidFill>
                <a:latin typeface="Comic Sans MS"/>
              </a:rPr>
              <a:t>Thank you for your ministry gifts</a:t>
            </a:r>
          </a:p>
        </p:txBody>
      </p:sp>
      <p:graphicFrame>
        <p:nvGraphicFramePr>
          <p:cNvPr id="7" name="Table 6">
            <a:extLst>
              <a:ext uri="{FF2B5EF4-FFF2-40B4-BE49-F238E27FC236}">
                <a16:creationId xmlns:a16="http://schemas.microsoft.com/office/drawing/2014/main" id="{0EEE6501-798F-9A4F-3892-3F96570B7D2B}"/>
              </a:ext>
            </a:extLst>
          </p:cNvPr>
          <p:cNvGraphicFramePr>
            <a:graphicFrameLocks noGrp="1"/>
          </p:cNvGraphicFramePr>
          <p:nvPr>
            <p:extLst>
              <p:ext uri="{D42A27DB-BD31-4B8C-83A1-F6EECF244321}">
                <p14:modId xmlns:p14="http://schemas.microsoft.com/office/powerpoint/2010/main" val="1299347597"/>
              </p:ext>
            </p:extLst>
          </p:nvPr>
        </p:nvGraphicFramePr>
        <p:xfrm>
          <a:off x="305985" y="2256354"/>
          <a:ext cx="11580024" cy="2627315"/>
        </p:xfrm>
        <a:graphic>
          <a:graphicData uri="http://schemas.openxmlformats.org/drawingml/2006/table">
            <a:tbl>
              <a:tblPr firstRow="1" bandRow="1">
                <a:tableStyleId>{2D5ABB26-0587-4C30-8999-92F81FD0307C}</a:tableStyleId>
              </a:tblPr>
              <a:tblGrid>
                <a:gridCol w="4035971">
                  <a:extLst>
                    <a:ext uri="{9D8B030D-6E8A-4147-A177-3AD203B41FA5}">
                      <a16:colId xmlns:a16="http://schemas.microsoft.com/office/drawing/2014/main" val="1738739509"/>
                    </a:ext>
                  </a:extLst>
                </a:gridCol>
                <a:gridCol w="3684045">
                  <a:extLst>
                    <a:ext uri="{9D8B030D-6E8A-4147-A177-3AD203B41FA5}">
                      <a16:colId xmlns:a16="http://schemas.microsoft.com/office/drawing/2014/main" val="4139255324"/>
                    </a:ext>
                  </a:extLst>
                </a:gridCol>
                <a:gridCol w="3860008">
                  <a:extLst>
                    <a:ext uri="{9D8B030D-6E8A-4147-A177-3AD203B41FA5}">
                      <a16:colId xmlns:a16="http://schemas.microsoft.com/office/drawing/2014/main" val="1978999015"/>
                    </a:ext>
                  </a:extLst>
                </a:gridCol>
              </a:tblGrid>
              <a:tr h="459947">
                <a:tc>
                  <a:txBody>
                    <a:bodyPr/>
                    <a:lstStyle/>
                    <a:p>
                      <a:r>
                        <a:rPr lang="en-AU" sz="2200" b="0" i="0" noProof="0" dirty="0">
                          <a:solidFill>
                            <a:srgbClr val="00B050"/>
                          </a:solidFill>
                          <a:latin typeface="Comic Sans MS"/>
                        </a:rPr>
                        <a:t>Service Prep: Kris</a:t>
                      </a:r>
                    </a:p>
                  </a:txBody>
                  <a:tcPr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Chat Host: Viki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Fellowship: Julie</a:t>
                      </a:r>
                    </a:p>
                  </a:txBody>
                  <a:tcPr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9183721"/>
                  </a:ext>
                </a:extLst>
              </a:tr>
              <a:tr h="426772">
                <a:tc>
                  <a:txBody>
                    <a:bodyPr/>
                    <a:lstStyle/>
                    <a:p>
                      <a:r>
                        <a:rPr lang="en-AU" sz="2200" b="0" i="0" noProof="0" dirty="0">
                          <a:solidFill>
                            <a:srgbClr val="00B050"/>
                          </a:solidFill>
                          <a:latin typeface="Comic Sans MS"/>
                        </a:rPr>
                        <a:t>Music: Wiggles</a:t>
                      </a:r>
                      <a:endParaRPr lang="en-AU" sz="2200" noProof="0" dirty="0">
                        <a:solidFill>
                          <a:srgbClr val="00B050"/>
                        </a:solidFil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Welcomer: Julie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AU" sz="2200" b="0" i="0" noProof="0">
                          <a:solidFill>
                            <a:srgbClr val="00B050"/>
                          </a:solidFill>
                          <a:latin typeface="Comic Sans MS"/>
                        </a:rPr>
                        <a:t>Safety Officer: Chris</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120621"/>
                  </a:ext>
                </a:extLst>
              </a:tr>
              <a:tr h="415891">
                <a:tc>
                  <a:txBody>
                    <a:bodyPr/>
                    <a:lstStyle/>
                    <a:p>
                      <a:r>
                        <a:rPr lang="en-AU" sz="2200" b="0" i="0" noProof="0">
                          <a:solidFill>
                            <a:srgbClr val="00B050"/>
                          </a:solidFill>
                          <a:latin typeface="Comic Sans MS"/>
                        </a:rPr>
                        <a:t>Proof-reader: Viki</a:t>
                      </a:r>
                      <a:endParaRPr lang="en-AU" sz="2200" b="0" i="0" noProof="0" dirty="0">
                        <a:solidFill>
                          <a:srgbClr val="00B050"/>
                        </a:solidFill>
                        <a:latin typeface="Comic Sans MS"/>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Leader: Julie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Attendance: Viki</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8393146"/>
                  </a:ext>
                </a:extLst>
              </a:tr>
              <a:tr h="438890">
                <a:tc>
                  <a:txBody>
                    <a:bodyPr/>
                    <a:lstStyle/>
                    <a:p>
                      <a:r>
                        <a:rPr lang="en-AU" sz="2200" b="0" i="0" noProof="0" dirty="0">
                          <a:solidFill>
                            <a:srgbClr val="00B050"/>
                          </a:solidFill>
                          <a:latin typeface="Comic Sans MS"/>
                        </a:rPr>
                        <a:t>Broadcaster: Paul</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Cantor: Margo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Preacher: Jamee</a:t>
                      </a:r>
                      <a:endParaRPr lang="en-AU" sz="2200" noProof="0">
                        <a:solidFill>
                          <a:srgbClr val="00B050"/>
                        </a:solidFil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2151207"/>
                  </a:ext>
                </a:extLst>
              </a:tr>
              <a:tr h="4482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Backup Broadcaster:  Lauren</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First Reader: Paul</a:t>
                      </a:r>
                      <a:endParaRPr lang="en-AU" sz="2200" noProof="0" dirty="0">
                        <a:solidFill>
                          <a:srgbClr val="00B05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a:solidFill>
                            <a:srgbClr val="00B050"/>
                          </a:solidFill>
                          <a:latin typeface="Comic Sans MS"/>
                        </a:rPr>
                        <a:t>Deacon: Lauren</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7275158"/>
                  </a:ext>
                </a:extLst>
              </a:tr>
              <a:tr h="426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Zoom Buttons: Viki</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Second Reader: Jeremy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Priest: Jamee</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84328052"/>
                  </a:ext>
                </a:extLst>
              </a:tr>
            </a:tbl>
          </a:graphicData>
        </a:graphic>
      </p:graphicFrame>
    </p:spTree>
    <p:extLst>
      <p:ext uri="{BB962C8B-B14F-4D97-AF65-F5344CB8AC3E}">
        <p14:creationId xmlns:p14="http://schemas.microsoft.com/office/powerpoint/2010/main" val="26155643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1330064" y="1658915"/>
            <a:ext cx="9531872" cy="300627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nchor="t">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49263"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49263"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49263"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49263"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defTabSz="449263" eaLnBrk="1" fontAlgn="base" hangingPunct="1">
              <a:lnSpc>
                <a:spcPct val="150000"/>
              </a:lnSpc>
              <a:spcBef>
                <a:spcPct val="50000"/>
              </a:spcBef>
              <a:spcAft>
                <a:spcPct val="0"/>
              </a:spcAft>
              <a:buClr>
                <a:srgbClr val="000000"/>
              </a:buClr>
              <a:buNone/>
            </a:pPr>
            <a:r>
              <a:rPr lang="en-AU" sz="2800" b="1" noProof="0" dirty="0">
                <a:solidFill>
                  <a:srgbClr val="00B050"/>
                </a:solidFill>
                <a:latin typeface="Comic Sans MS"/>
                <a:cs typeface="Arial"/>
              </a:rPr>
              <a:t>Leader: </a:t>
            </a:r>
            <a:r>
              <a:rPr lang="en-AU" sz="2800" noProof="0" dirty="0">
                <a:latin typeface="Comic Sans MS"/>
                <a:cs typeface="Arial"/>
              </a:rPr>
              <a:t>I invite everyone to unmute for the Dismissal</a:t>
            </a:r>
          </a:p>
          <a:p>
            <a:pPr algn="ctr" defTabSz="449263">
              <a:lnSpc>
                <a:spcPct val="150000"/>
              </a:lnSpc>
              <a:spcBef>
                <a:spcPct val="50000"/>
              </a:spcBef>
              <a:spcAft>
                <a:spcPct val="0"/>
              </a:spcAft>
              <a:buNone/>
            </a:pPr>
            <a:endParaRPr lang="en-AU" sz="1800" i="1" noProof="0" dirty="0">
              <a:solidFill>
                <a:srgbClr val="FFB83A"/>
              </a:solidFill>
              <a:latin typeface="Comic Sans MS"/>
              <a:cs typeface="Arial"/>
            </a:endParaRPr>
          </a:p>
          <a:p>
            <a:pPr algn="ctr" defTabSz="449263" eaLnBrk="1" fontAlgn="base" hangingPunct="1">
              <a:lnSpc>
                <a:spcPct val="150000"/>
              </a:lnSpc>
              <a:spcBef>
                <a:spcPct val="50000"/>
              </a:spcBef>
              <a:spcAft>
                <a:spcPct val="0"/>
              </a:spcAft>
              <a:buClr>
                <a:srgbClr val="000000"/>
              </a:buClr>
              <a:buNone/>
            </a:pPr>
            <a:r>
              <a:rPr lang="en-AU" sz="2800" b="1" noProof="0" dirty="0">
                <a:solidFill>
                  <a:srgbClr val="00B050"/>
                </a:solidFill>
                <a:latin typeface="Comic Sans MS"/>
                <a:cs typeface="Arial"/>
              </a:rPr>
              <a:t>Leader: </a:t>
            </a:r>
            <a:r>
              <a:rPr lang="en-AU" sz="2800" noProof="0" dirty="0">
                <a:latin typeface="Comic Sans MS"/>
                <a:cs typeface="Arial"/>
              </a:rPr>
              <a:t>Go in peace to love and serve the Lord.</a:t>
            </a:r>
          </a:p>
          <a:p>
            <a:pPr algn="ctr" defTabSz="449263" eaLnBrk="1" fontAlgn="base" hangingPunct="1">
              <a:lnSpc>
                <a:spcPct val="150000"/>
              </a:lnSpc>
              <a:spcBef>
                <a:spcPct val="50000"/>
              </a:spcBef>
              <a:spcAft>
                <a:spcPct val="0"/>
              </a:spcAft>
              <a:buClr>
                <a:srgbClr val="000000"/>
              </a:buClr>
              <a:buNone/>
            </a:pPr>
            <a:r>
              <a:rPr lang="en-AU" sz="2800" b="1" noProof="0" dirty="0">
                <a:solidFill>
                  <a:srgbClr val="00B050"/>
                </a:solidFill>
                <a:latin typeface="Comic Sans MS"/>
                <a:cs typeface="Arial"/>
              </a:rPr>
              <a:t>All: </a:t>
            </a:r>
            <a:r>
              <a:rPr lang="en-AU" sz="2800" b="1" noProof="0" dirty="0">
                <a:latin typeface="Comic Sans MS"/>
                <a:cs typeface="Arial"/>
              </a:rPr>
              <a:t>In the name of Christ, Amen</a:t>
            </a:r>
            <a:r>
              <a:rPr lang="en-AU" sz="2800" noProof="0" dirty="0">
                <a:latin typeface="Comic Sans MS"/>
                <a:cs typeface="Arial"/>
              </a:rPr>
              <a:t>.</a:t>
            </a:r>
          </a:p>
        </p:txBody>
      </p:sp>
      <p:sp>
        <p:nvSpPr>
          <p:cNvPr id="2" name="TextBox 1">
            <a:extLst>
              <a:ext uri="{FF2B5EF4-FFF2-40B4-BE49-F238E27FC236}">
                <a16:creationId xmlns:a16="http://schemas.microsoft.com/office/drawing/2014/main" id="{029C95F1-17B9-2CD4-20AE-31B320C84F60}"/>
              </a:ext>
            </a:extLst>
          </p:cNvPr>
          <p:cNvSpPr txBox="1"/>
          <p:nvPr/>
        </p:nvSpPr>
        <p:spPr>
          <a:xfrm>
            <a:off x="4175250" y="181307"/>
            <a:ext cx="3841500" cy="749308"/>
          </a:xfrm>
          <a:prstGeom prst="rect">
            <a:avLst/>
          </a:prstGeom>
          <a:noFill/>
        </p:spPr>
        <p:txBody>
          <a:bodyPr wrap="square" lIns="91440" tIns="45720" rIns="91440" bIns="45720" rtlCol="0" anchor="t">
            <a:spAutoFit/>
          </a:bodyPr>
          <a:lstStyle/>
          <a:p>
            <a:pPr algn="ctr">
              <a:lnSpc>
                <a:spcPct val="150000"/>
              </a:lnSpc>
              <a:spcAft>
                <a:spcPts val="900"/>
              </a:spcAft>
            </a:pPr>
            <a:r>
              <a:rPr lang="en-AU" sz="3200" b="1" noProof="0" dirty="0">
                <a:solidFill>
                  <a:srgbClr val="00B050"/>
                </a:solidFill>
                <a:latin typeface="Comic Sans MS"/>
              </a:rPr>
              <a:t>The Dismissal </a:t>
            </a:r>
            <a:endParaRPr lang="en-AU" sz="2400" noProof="0" dirty="0">
              <a:solidFill>
                <a:srgbClr val="00B050"/>
              </a:solidFill>
              <a:latin typeface="Comic Sans MS"/>
              <a:cs typeface="Times New Roman"/>
            </a:endParaRPr>
          </a:p>
        </p:txBody>
      </p:sp>
    </p:spTree>
    <p:extLst>
      <p:ext uri="{BB962C8B-B14F-4D97-AF65-F5344CB8AC3E}">
        <p14:creationId xmlns:p14="http://schemas.microsoft.com/office/powerpoint/2010/main" val="42445376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BCFD97D-2C97-37FF-356C-A993317B1DEE}"/>
              </a:ext>
            </a:extLst>
          </p:cNvPr>
          <p:cNvSpPr txBox="1"/>
          <p:nvPr/>
        </p:nvSpPr>
        <p:spPr>
          <a:xfrm>
            <a:off x="387774" y="264639"/>
            <a:ext cx="3965557" cy="3915966"/>
          </a:xfrm>
          <a:prstGeom prst="roundRect">
            <a:avLst/>
          </a:prstGeom>
          <a:solidFill>
            <a:srgbClr val="BD5904"/>
          </a:solidFill>
          <a:ln>
            <a:noFill/>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AU" sz="3200" b="1" noProof="0" dirty="0">
                <a:solidFill>
                  <a:schemeClr val="accent5">
                    <a:lumMod val="20000"/>
                    <a:lumOff val="80000"/>
                  </a:schemeClr>
                </a:solidFill>
                <a:latin typeface="Comic Sans MS"/>
              </a:rPr>
              <a:t>Fellowship </a:t>
            </a:r>
          </a:p>
          <a:p>
            <a:pPr algn="ctr"/>
            <a:r>
              <a:rPr lang="en-AU" sz="2400" b="1" noProof="0" dirty="0">
                <a:solidFill>
                  <a:schemeClr val="accent5">
                    <a:lumMod val="20000"/>
                    <a:lumOff val="80000"/>
                  </a:schemeClr>
                </a:solidFill>
                <a:latin typeface="Comic Sans MS"/>
              </a:rPr>
              <a:t>Thank you, Lauren for leading Fellowship </a:t>
            </a:r>
          </a:p>
          <a:p>
            <a:pPr algn="ctr"/>
            <a:endParaRPr lang="en-AU" sz="2400" b="1" noProof="0" dirty="0">
              <a:solidFill>
                <a:schemeClr val="accent5">
                  <a:lumMod val="20000"/>
                  <a:lumOff val="80000"/>
                </a:schemeClr>
              </a:solidFill>
              <a:latin typeface="Comic Sans MS"/>
            </a:endParaRPr>
          </a:p>
          <a:p>
            <a:pPr algn="ctr"/>
            <a:r>
              <a:rPr lang="en-AU" sz="2400" b="1" noProof="0" dirty="0">
                <a:solidFill>
                  <a:schemeClr val="accent5">
                    <a:lumMod val="20000"/>
                    <a:lumOff val="80000"/>
                  </a:schemeClr>
                </a:solidFill>
                <a:latin typeface="Comic Sans MS"/>
              </a:rPr>
              <a:t>Please feel welcome to linger or pop a message in the chat and head off when you are ready.​</a:t>
            </a:r>
            <a:endParaRPr lang="en-AU" b="1" noProof="0" dirty="0">
              <a:solidFill>
                <a:schemeClr val="accent5">
                  <a:lumMod val="20000"/>
                  <a:lumOff val="80000"/>
                </a:schemeClr>
              </a:solidFill>
              <a:cs typeface="Calibri"/>
            </a:endParaRPr>
          </a:p>
        </p:txBody>
      </p:sp>
      <p:sp>
        <p:nvSpPr>
          <p:cNvPr id="8" name="TextBox 7">
            <a:extLst>
              <a:ext uri="{FF2B5EF4-FFF2-40B4-BE49-F238E27FC236}">
                <a16:creationId xmlns:a16="http://schemas.microsoft.com/office/drawing/2014/main" id="{BC4BAD9C-DA73-CCF7-DE96-3DACFE7047E4}"/>
              </a:ext>
            </a:extLst>
          </p:cNvPr>
          <p:cNvSpPr txBox="1"/>
          <p:nvPr/>
        </p:nvSpPr>
        <p:spPr>
          <a:xfrm>
            <a:off x="555465" y="5295773"/>
            <a:ext cx="3271234" cy="1200329"/>
          </a:xfrm>
          <a:prstGeom prst="rect">
            <a:avLst/>
          </a:prstGeom>
          <a:noFill/>
        </p:spPr>
        <p:txBody>
          <a:bodyPr wrap="square" lIns="91440" tIns="45720" rIns="91440" bIns="45720" rtlCol="0" anchor="t">
            <a:spAutoFit/>
          </a:bodyPr>
          <a:lstStyle/>
          <a:p>
            <a:r>
              <a:rPr lang="en-AU" noProof="0" dirty="0">
                <a:solidFill>
                  <a:srgbClr val="00B050"/>
                </a:solidFill>
                <a:latin typeface="Comic Sans MS"/>
              </a:rPr>
              <a:t>Extra resources developed </a:t>
            </a:r>
          </a:p>
          <a:p>
            <a:r>
              <a:rPr lang="en-AU" noProof="0" dirty="0">
                <a:solidFill>
                  <a:srgbClr val="00B050"/>
                </a:solidFill>
                <a:latin typeface="Comic Sans MS"/>
              </a:rPr>
              <a:t>by Roots on the Web </a:t>
            </a:r>
          </a:p>
          <a:p>
            <a:r>
              <a:rPr lang="en-AU" noProof="0" dirty="0">
                <a:solidFill>
                  <a:srgbClr val="00B050"/>
                </a:solidFill>
                <a:latin typeface="Comic Sans MS"/>
              </a:rPr>
              <a:t>Images from Padlet &amp; Roots on the Web</a:t>
            </a:r>
          </a:p>
        </p:txBody>
      </p:sp>
      <p:pic>
        <p:nvPicPr>
          <p:cNvPr id="6" name="Picture 5">
            <a:extLst>
              <a:ext uri="{FF2B5EF4-FFF2-40B4-BE49-F238E27FC236}">
                <a16:creationId xmlns:a16="http://schemas.microsoft.com/office/drawing/2014/main" id="{F6902932-CC38-82C9-E623-7661EFE24D21}"/>
              </a:ext>
            </a:extLst>
          </p:cNvPr>
          <p:cNvPicPr>
            <a:picLocks noChangeAspect="1"/>
          </p:cNvPicPr>
          <p:nvPr/>
        </p:nvPicPr>
        <p:blipFill>
          <a:blip r:embed="rId3"/>
          <a:stretch>
            <a:fillRect/>
          </a:stretch>
        </p:blipFill>
        <p:spPr>
          <a:xfrm>
            <a:off x="6891641" y="1443614"/>
            <a:ext cx="4492554" cy="4380590"/>
          </a:xfrm>
          <a:prstGeom prst="rect">
            <a:avLst/>
          </a:prstGeom>
        </p:spPr>
      </p:pic>
    </p:spTree>
    <p:extLst>
      <p:ext uri="{BB962C8B-B14F-4D97-AF65-F5344CB8AC3E}">
        <p14:creationId xmlns:p14="http://schemas.microsoft.com/office/powerpoint/2010/main" val="867282222"/>
      </p:ext>
    </p:extLst>
  </p:cSld>
  <p:clrMapOvr>
    <a:masterClrMapping/>
  </p:clrMapOvr>
</p:sld>
</file>

<file path=ppt/theme/theme1.xml><?xml version="1.0" encoding="utf-8"?>
<a:theme xmlns:a="http://schemas.openxmlformats.org/drawingml/2006/main" name="Office Them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7999BE31A5853479B8E37FC991E0AB2" ma:contentTypeVersion="13" ma:contentTypeDescription="Create a new document." ma:contentTypeScope="" ma:versionID="efb66f06267e7842117543ecb18bb525">
  <xsd:schema xmlns:xsd="http://www.w3.org/2001/XMLSchema" xmlns:xs="http://www.w3.org/2001/XMLSchema" xmlns:p="http://schemas.microsoft.com/office/2006/metadata/properties" xmlns:ns2="e1300d55-8519-4834-8849-904d53629995" xmlns:ns3="ec033be3-6e3d-434c-bca7-6d953e43020a" targetNamespace="http://schemas.microsoft.com/office/2006/metadata/properties" ma:root="true" ma:fieldsID="8cc45d8bbd797e529321333359fc4be9" ns2:_="" ns3:_="">
    <xsd:import namespace="e1300d55-8519-4834-8849-904d53629995"/>
    <xsd:import namespace="ec033be3-6e3d-434c-bca7-6d953e43020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SearchProperties"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300d55-8519-4834-8849-904d536299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201fbc14-c8d3-4a6c-b842-2218620a460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033be3-6e3d-434c-bca7-6d953e43020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ba0a0cd-6bef-4ca7-917d-3d34814965fc}" ma:internalName="TaxCatchAll" ma:showField="CatchAllData" ma:web="ec033be3-6e3d-434c-bca7-6d953e4302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c033be3-6e3d-434c-bca7-6d953e43020a" xsi:nil="true"/>
    <lcf76f155ced4ddcb4097134ff3c332f xmlns="e1300d55-8519-4834-8849-904d5362999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0D2CB55-90DB-47F1-A1DF-76122F96F5EE}">
  <ds:schemaRefs>
    <ds:schemaRef ds:uri="http://schemas.microsoft.com/sharepoint/v3/contenttype/forms"/>
  </ds:schemaRefs>
</ds:datastoreItem>
</file>

<file path=customXml/itemProps2.xml><?xml version="1.0" encoding="utf-8"?>
<ds:datastoreItem xmlns:ds="http://schemas.openxmlformats.org/officeDocument/2006/customXml" ds:itemID="{DBBB8F64-3186-4DD2-8AB6-7B484FF3AF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300d55-8519-4834-8849-904d53629995"/>
    <ds:schemaRef ds:uri="ec033be3-6e3d-434c-bca7-6d953e4302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E5274FF-2E52-4130-9932-E8CAF77BB21D}">
  <ds:schemaRefs>
    <ds:schemaRef ds:uri="http://schemas.microsoft.com/office/2006/metadata/properties"/>
    <ds:schemaRef ds:uri="http://purl.org/dc/terms/"/>
    <ds:schemaRef ds:uri="e1300d55-8519-4834-8849-904d53629995"/>
    <ds:schemaRef ds:uri="http://schemas.microsoft.com/office/2006/documentManagement/types"/>
    <ds:schemaRef ds:uri="http://purl.org/dc/dcmitype/"/>
    <ds:schemaRef ds:uri="http://schemas.openxmlformats.org/package/2006/metadata/core-properties"/>
    <ds:schemaRef ds:uri="http://purl.org/dc/elements/1.1/"/>
    <ds:schemaRef ds:uri="http://schemas.microsoft.com/office/infopath/2007/PartnerControls"/>
    <ds:schemaRef ds:uri="ec033be3-6e3d-434c-bca7-6d953e43020a"/>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7439</TotalTime>
  <Words>5690</Words>
  <Application>Microsoft Office PowerPoint</Application>
  <PresentationFormat>Widescreen</PresentationFormat>
  <Paragraphs>558</Paragraphs>
  <Slides>64</Slides>
  <Notes>32</Notes>
  <HiddenSlides>0</HiddenSlides>
  <MMClips>0</MMClips>
  <ScaleCrop>false</ScaleCrop>
  <HeadingPairs>
    <vt:vector size="4" baseType="variant">
      <vt:variant>
        <vt:lpstr>Theme</vt:lpstr>
      </vt:variant>
      <vt:variant>
        <vt:i4>3</vt:i4>
      </vt:variant>
      <vt:variant>
        <vt:lpstr>Slide Titles</vt:lpstr>
      </vt:variant>
      <vt:variant>
        <vt:i4>64</vt:i4>
      </vt:variant>
    </vt:vector>
  </HeadingPairs>
  <TitlesOfParts>
    <vt:vector size="67" baseType="lpstr">
      <vt:lpstr>Office Theme</vt:lpstr>
      <vt:lpstr>2_Office Theme</vt:lpstr>
      <vt:lpstr>2_Office Theme</vt:lpstr>
      <vt:lpstr>PowerPoint Presentation</vt:lpstr>
      <vt:lpstr>PowerPoint Presentation</vt:lpstr>
      <vt:lpstr>PowerPoint Presentation</vt:lpstr>
      <vt:lpstr>PowerPoint Presentation</vt:lpstr>
      <vt:lpstr>PowerPoint Presentation</vt:lpstr>
      <vt:lpstr>Leader and Cantor unmute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Keith Colbert</dc:creator>
  <cp:lastModifiedBy>Lauren Martin</cp:lastModifiedBy>
  <cp:revision>136</cp:revision>
  <cp:lastPrinted>2019-01-02T23:00:29Z</cp:lastPrinted>
  <dcterms:created xsi:type="dcterms:W3CDTF">2018-08-20T02:08:08Z</dcterms:created>
  <dcterms:modified xsi:type="dcterms:W3CDTF">2026-10-09T03:33:24Z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137c702-58a9-4d31-a34f-27babbd913b9_Enabled">
    <vt:lpwstr>true</vt:lpwstr>
  </property>
  <property fmtid="{D5CDD505-2E9C-101B-9397-08002B2CF9AE}" pid="3" name="MSIP_Label_5137c702-58a9-4d31-a34f-27babbd913b9_SetDate">
    <vt:lpwstr>2023-09-29T06:51:00Z</vt:lpwstr>
  </property>
  <property fmtid="{D5CDD505-2E9C-101B-9397-08002B2CF9AE}" pid="4" name="MSIP_Label_5137c702-58a9-4d31-a34f-27babbd913b9_Method">
    <vt:lpwstr>Standard</vt:lpwstr>
  </property>
  <property fmtid="{D5CDD505-2E9C-101B-9397-08002B2CF9AE}" pid="5" name="MSIP_Label_5137c702-58a9-4d31-a34f-27babbd913b9_Name">
    <vt:lpwstr>defa4170-0d19-0005-0004-bc88714345d2</vt:lpwstr>
  </property>
  <property fmtid="{D5CDD505-2E9C-101B-9397-08002B2CF9AE}" pid="6" name="MSIP_Label_5137c702-58a9-4d31-a34f-27babbd913b9_SiteId">
    <vt:lpwstr>fa02d289-7836-4c84-a501-d867a1ac46c3</vt:lpwstr>
  </property>
  <property fmtid="{D5CDD505-2E9C-101B-9397-08002B2CF9AE}" pid="7" name="MSIP_Label_5137c702-58a9-4d31-a34f-27babbd913b9_ActionId">
    <vt:lpwstr>6582fa41-dc36-4fa7-91f8-fdec15e26ff2</vt:lpwstr>
  </property>
  <property fmtid="{D5CDD505-2E9C-101B-9397-08002B2CF9AE}" pid="8" name="MSIP_Label_5137c702-58a9-4d31-a34f-27babbd913b9_ContentBits">
    <vt:lpwstr>0</vt:lpwstr>
  </property>
  <property fmtid="{D5CDD505-2E9C-101B-9397-08002B2CF9AE}" pid="9" name="MediaServiceImageTags">
    <vt:lpwstr/>
  </property>
  <property fmtid="{D5CDD505-2E9C-101B-9397-08002B2CF9AE}" pid="10" name="ContentTypeId">
    <vt:lpwstr>0x01010067999BE31A5853479B8E37FC991E0AB2</vt:lpwstr>
  </property>
  <property fmtid="{D5CDD505-2E9C-101B-9397-08002B2CF9AE}" pid="11" name="ComplianceAssetId">
    <vt:lpwstr/>
  </property>
  <property fmtid="{D5CDD505-2E9C-101B-9397-08002B2CF9AE}" pid="12" name="_ExtendedDescription">
    <vt:lpwstr/>
  </property>
  <property fmtid="{D5CDD505-2E9C-101B-9397-08002B2CF9AE}" pid="13" name="TriggerFlowInfo">
    <vt:lpwstr/>
  </property>
  <property fmtid="{D5CDD505-2E9C-101B-9397-08002B2CF9AE}" pid="14" name="Order">
    <vt:r8>318000</vt:r8>
  </property>
</Properties>
</file>