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7" r:id="rId5"/>
    <p:sldId id="261" r:id="rId6"/>
    <p:sldId id="268" r:id="rId7"/>
    <p:sldId id="269" r:id="rId8"/>
    <p:sldId id="270" r:id="rId9"/>
    <p:sldId id="271" r:id="rId10"/>
    <p:sldId id="264" r:id="rId11"/>
    <p:sldId id="272" r:id="rId12"/>
    <p:sldId id="273" r:id="rId13"/>
    <p:sldId id="265" r:id="rId14"/>
    <p:sldId id="274" r:id="rId15"/>
    <p:sldId id="275" r:id="rId16"/>
    <p:sldId id="276" r:id="rId17"/>
    <p:sldId id="277" r:id="rId18"/>
    <p:sldId id="263" r:id="rId19"/>
    <p:sldId id="266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1727"/>
    <a:srgbClr val="F29C86"/>
    <a:srgbClr val="F7D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51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341999" y="3666742"/>
            <a:ext cx="1137171" cy="265155"/>
          </a:xfrm>
        </p:spPr>
        <p:txBody>
          <a:bodyPr>
            <a:noAutofit/>
          </a:bodyPr>
          <a:lstStyle>
            <a:lvl1pPr>
              <a:defRPr sz="9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341999" y="3666742"/>
            <a:ext cx="1137171" cy="265155"/>
          </a:xfrm>
        </p:spPr>
        <p:txBody>
          <a:bodyPr>
            <a:noAutofit/>
          </a:bodyPr>
          <a:lstStyle>
            <a:lvl1pPr>
              <a:defRPr sz="9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80438" y="1341491"/>
            <a:ext cx="4074472" cy="1808634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75617"/>
            <a:ext cx="6230654" cy="4405934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75617"/>
            <a:ext cx="6230654" cy="4405934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75617"/>
            <a:ext cx="6230654" cy="4405934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922565" y="3550478"/>
            <a:ext cx="1872590" cy="86104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336511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4021138"/>
            <a:ext cx="8159750" cy="74269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435416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0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7DFCC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rgbClr val="F29C86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rgbClr val="F29C86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F29C86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F29C86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F29C86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CBF2B0-A9BE-A377-4D70-C31814C99F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58214F-4A47-8FA7-6EE4-3A3061DB24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2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674633" y="3742169"/>
            <a:ext cx="2471901" cy="265155"/>
          </a:xfrm>
        </p:spPr>
        <p:txBody>
          <a:bodyPr/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Chronicles 36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478" y="962872"/>
            <a:ext cx="4320212" cy="1808634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 Kings Fail, </a:t>
            </a:r>
            <a:b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Remains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God of their ancestors,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 word to them through his messengers again and again,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he had pity on his people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on his dwelling place.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36:15-16 NIV </a:t>
            </a:r>
          </a:p>
        </p:txBody>
      </p:sp>
    </p:spTree>
    <p:extLst>
      <p:ext uri="{BB962C8B-B14F-4D97-AF65-F5344CB8AC3E}">
        <p14:creationId xmlns:p14="http://schemas.microsoft.com/office/powerpoint/2010/main" val="38772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92697-0214-E2A8-79E3-8998B12B3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6FAE28-D037-6FA3-305A-244E3F3FBD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they mocked God’s messengers,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despised his words and scoffed at his prophets until the wrath of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 aroused against his people and there was no remedy.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E03C94-0270-795C-C6F0-E1AD7E518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36:15-16 NIV </a:t>
            </a:r>
          </a:p>
        </p:txBody>
      </p:sp>
    </p:spTree>
    <p:extLst>
      <p:ext uri="{BB962C8B-B14F-4D97-AF65-F5344CB8AC3E}">
        <p14:creationId xmlns:p14="http://schemas.microsoft.com/office/powerpoint/2010/main" val="10189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Heart Chooses 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Portion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2565" y="3486184"/>
            <a:ext cx="1872590" cy="861045"/>
          </a:xfrm>
        </p:spPr>
        <p:txBody>
          <a:bodyPr>
            <a:no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Remains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2AFCE-99B2-774C-C485-73D9D04FB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5D2C2A-4C8E-3F63-FEA9-23E4292B88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Hezekiah did throughout Judah,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 what was good and right and faithful before the </a:t>
            </a:r>
            <a:r>
              <a:rPr lang="en-US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 God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everything that he undertook in the service of God’s temple and in obedience to the law and the commands,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sought his God and worked wholeheartedly.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so he prospered.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E38A4-5CA6-4C41-8448-8D0072341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31:20-21 NIV </a:t>
            </a:r>
          </a:p>
        </p:txBody>
      </p:sp>
    </p:spTree>
    <p:extLst>
      <p:ext uri="{BB962C8B-B14F-4D97-AF65-F5344CB8AC3E}">
        <p14:creationId xmlns:p14="http://schemas.microsoft.com/office/powerpoint/2010/main" val="3731048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8FDCB-E06D-3614-EE69-AE042CA4F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FDBEA1-9036-76BC-3CB9-656AA1F2D8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heart was responsive and you humbled yourself before God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heard what he spoke against this place and its people, and because you humbled yourself before me and tore your robes and wept in my presence,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heard you,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declares the </a:t>
            </a:r>
            <a:r>
              <a:rPr lang="en-US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F3180-FA37-0C8F-A5D7-1BC8DECEB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34:27 NIV </a:t>
            </a:r>
          </a:p>
        </p:txBody>
      </p:sp>
    </p:spTree>
    <p:extLst>
      <p:ext uri="{BB962C8B-B14F-4D97-AF65-F5344CB8AC3E}">
        <p14:creationId xmlns:p14="http://schemas.microsoft.com/office/powerpoint/2010/main" val="211519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BD7D1-1288-3699-C3D6-6E641F78A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28A05A-70C2-5704-BB58-21132DC9F3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Manasseh led Judah and the people of Jerusalem astray,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that they did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evil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the nations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had destroyed before the Israelites.</a:t>
            </a:r>
          </a:p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spoke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Manasseh and his people,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they paid no attention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EA5EB-1C82-82D9-89E6-57C04B887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33:9-10 NIV </a:t>
            </a:r>
          </a:p>
        </p:txBody>
      </p:sp>
    </p:spTree>
    <p:extLst>
      <p:ext uri="{BB962C8B-B14F-4D97-AF65-F5344CB8AC3E}">
        <p14:creationId xmlns:p14="http://schemas.microsoft.com/office/powerpoint/2010/main" val="3220539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C12D5-E458-6D0B-BEBE-F10EBA53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994236-213A-4375-7C03-33992EEDA2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12 </a:t>
            </a:r>
            <a:r>
              <a:rPr lang="en-US" dirty="0">
                <a:solidFill>
                  <a:schemeClr val="tx1"/>
                </a:solidFill>
              </a:rPr>
              <a:t>In his distress he sought the favor of the </a:t>
            </a:r>
            <a:r>
              <a:rPr lang="en-US" cap="small" dirty="0">
                <a:solidFill>
                  <a:schemeClr val="tx1"/>
                </a:solidFill>
              </a:rPr>
              <a:t>Lord</a:t>
            </a:r>
            <a:r>
              <a:rPr lang="en-US" dirty="0">
                <a:solidFill>
                  <a:schemeClr val="tx1"/>
                </a:solidFill>
              </a:rPr>
              <a:t> his God and </a:t>
            </a:r>
            <a:r>
              <a:rPr lang="en-US" b="1" dirty="0">
                <a:solidFill>
                  <a:schemeClr val="tx1"/>
                </a:solidFill>
              </a:rPr>
              <a:t>humbled himself greatly before the God of his ancestors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b="1" baseline="30000" dirty="0">
                <a:solidFill>
                  <a:schemeClr val="tx1"/>
                </a:solidFill>
              </a:rPr>
              <a:t>13 </a:t>
            </a:r>
            <a:r>
              <a:rPr lang="en-US" dirty="0">
                <a:solidFill>
                  <a:schemeClr val="tx1"/>
                </a:solidFill>
              </a:rPr>
              <a:t>And when he prayed to him, </a:t>
            </a:r>
            <a:r>
              <a:rPr lang="en-US" b="1" dirty="0">
                <a:solidFill>
                  <a:schemeClr val="tx1"/>
                </a:solidFill>
              </a:rPr>
              <a:t>the </a:t>
            </a:r>
            <a:r>
              <a:rPr lang="en-US" b="1" cap="small" dirty="0">
                <a:solidFill>
                  <a:schemeClr val="tx1"/>
                </a:solidFill>
              </a:rPr>
              <a:t>Lord</a:t>
            </a:r>
            <a:r>
              <a:rPr lang="en-US" b="1" dirty="0">
                <a:solidFill>
                  <a:schemeClr val="tx1"/>
                </a:solidFill>
              </a:rPr>
              <a:t> was moved by his entreaty</a:t>
            </a:r>
            <a:r>
              <a:rPr lang="en-US" dirty="0">
                <a:solidFill>
                  <a:schemeClr val="tx1"/>
                </a:solidFill>
              </a:rPr>
              <a:t> and listened to his plea; so he brought him back to Jerusalem and to his kingdom. </a:t>
            </a:r>
          </a:p>
          <a:p>
            <a:r>
              <a:rPr lang="en-US" b="1" dirty="0">
                <a:solidFill>
                  <a:srgbClr val="FFFF00"/>
                </a:solidFill>
              </a:rPr>
              <a:t>Then Manasseh knew that the </a:t>
            </a:r>
            <a:r>
              <a:rPr lang="en-US" b="1" cap="small" dirty="0">
                <a:solidFill>
                  <a:srgbClr val="FFFF00"/>
                </a:solidFill>
              </a:rPr>
              <a:t>Lord</a:t>
            </a:r>
            <a:r>
              <a:rPr lang="en-US" b="1" dirty="0">
                <a:solidFill>
                  <a:srgbClr val="FFFF00"/>
                </a:solidFill>
              </a:rPr>
              <a:t> is God.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C7D08F-92D3-0483-B2D7-1FAE9EA62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33:12-13 NIV </a:t>
            </a:r>
          </a:p>
        </p:txBody>
      </p:sp>
    </p:spTree>
    <p:extLst>
      <p:ext uri="{BB962C8B-B14F-4D97-AF65-F5344CB8AC3E}">
        <p14:creationId xmlns:p14="http://schemas.microsoft.com/office/powerpoint/2010/main" val="273224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605F8-B26D-08D2-57C3-AA7C3818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B62F1-BF47-E582-DA45-978B1FC7B9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King Loses 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0C6AA-33F5-8B12-154A-EB6487B0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2565" y="3486184"/>
            <a:ext cx="1872590" cy="861045"/>
          </a:xfrm>
        </p:spPr>
        <p:txBody>
          <a:bodyPr>
            <a:no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Remains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5267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3A9C7-63E9-A50B-9A0A-534DE458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A8D0C8-0820-2059-8FCF-490B0E3393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25 </a:t>
            </a:r>
            <a:r>
              <a:rPr lang="en-US" dirty="0">
                <a:solidFill>
                  <a:schemeClr val="tx1"/>
                </a:solidFill>
              </a:rPr>
              <a:t>Neither before nor after Josiah was there a king like him </a:t>
            </a:r>
            <a:r>
              <a:rPr lang="en-US" b="1" dirty="0">
                <a:solidFill>
                  <a:schemeClr val="tx1"/>
                </a:solidFill>
              </a:rPr>
              <a:t>who turned to the </a:t>
            </a:r>
            <a:r>
              <a:rPr lang="en-US" b="1" cap="small" dirty="0">
                <a:solidFill>
                  <a:schemeClr val="tx1"/>
                </a:solidFill>
              </a:rPr>
              <a:t>Lord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as he did—</a:t>
            </a:r>
            <a:r>
              <a:rPr lang="en-US" b="1" dirty="0">
                <a:solidFill>
                  <a:schemeClr val="tx1"/>
                </a:solidFill>
              </a:rPr>
              <a:t>with all his heart and with all his soul and with all his strength, </a:t>
            </a:r>
          </a:p>
          <a:p>
            <a:r>
              <a:rPr lang="en-US" dirty="0">
                <a:solidFill>
                  <a:schemeClr val="tx1"/>
                </a:solidFill>
              </a:rPr>
              <a:t>in accordance with all the Law of Moses.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04E335-1E0D-1FA7-7AB5-B1B182D0D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Kings 23:25 NIV </a:t>
            </a:r>
          </a:p>
        </p:txBody>
      </p:sp>
    </p:spTree>
    <p:extLst>
      <p:ext uri="{BB962C8B-B14F-4D97-AF65-F5344CB8AC3E}">
        <p14:creationId xmlns:p14="http://schemas.microsoft.com/office/powerpoint/2010/main" val="4281811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5B0C8-641C-289E-4C49-6DB74A033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B79495-8EAC-12A3-A430-DCBBAEE7B6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14 </a:t>
            </a:r>
            <a:r>
              <a:rPr lang="en-US" dirty="0">
                <a:solidFill>
                  <a:schemeClr val="tx1"/>
                </a:solidFill>
              </a:rPr>
              <a:t>Furthermore, all the leaders of the priests and the people </a:t>
            </a:r>
          </a:p>
          <a:p>
            <a:r>
              <a:rPr lang="en-US" b="1" dirty="0">
                <a:solidFill>
                  <a:schemeClr val="tx1"/>
                </a:solidFill>
              </a:rPr>
              <a:t>became more and more unfaithful</a:t>
            </a:r>
            <a:r>
              <a:rPr lang="en-US" dirty="0">
                <a:solidFill>
                  <a:schemeClr val="tx1"/>
                </a:solidFill>
              </a:rPr>
              <a:t>, following all the detestable practices of the nations and defiling the temple of the </a:t>
            </a:r>
            <a:r>
              <a:rPr lang="en-US" cap="small" dirty="0">
                <a:solidFill>
                  <a:schemeClr val="tx1"/>
                </a:solidFill>
              </a:rPr>
              <a:t>Lord</a:t>
            </a:r>
            <a:r>
              <a:rPr lang="en-US" dirty="0">
                <a:solidFill>
                  <a:schemeClr val="tx1"/>
                </a:solidFill>
              </a:rPr>
              <a:t>, which he had consecrated in Jerusalem.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AE246-1D8B-D1D8-932C-636131D67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36:14 NIV </a:t>
            </a:r>
          </a:p>
        </p:txBody>
      </p:sp>
    </p:spTree>
    <p:extLst>
      <p:ext uri="{BB962C8B-B14F-4D97-AF65-F5344CB8AC3E}">
        <p14:creationId xmlns:p14="http://schemas.microsoft.com/office/powerpoint/2010/main" val="3743053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98599-2809-7322-6009-AB3158E7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BB659-97C6-6308-784F-56328F396D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Remains 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F7B84-DE23-DAB9-8036-58D190F8C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2565" y="3486184"/>
            <a:ext cx="1872590" cy="861045"/>
          </a:xfrm>
        </p:spPr>
        <p:txBody>
          <a:bodyPr>
            <a:no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Remains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60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1B900-6608-C871-0599-F0049A9D3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539EF5-B41A-4AA2-B962-0029B8CE93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 God of their ancestors,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 word to them through his messengers again and again,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he had pity on his people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on his dwelling place.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2897A3-6E80-868B-4A8D-08838702F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36:15 NIV </a:t>
            </a:r>
          </a:p>
        </p:txBody>
      </p:sp>
    </p:spTree>
    <p:extLst>
      <p:ext uri="{BB962C8B-B14F-4D97-AF65-F5344CB8AC3E}">
        <p14:creationId xmlns:p14="http://schemas.microsoft.com/office/powerpoint/2010/main" val="1501530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E261A-3F24-438C-C31B-09BBFA55D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3C2A23-CC9D-9ED4-DCC7-6E30ACCB88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421372"/>
            <a:ext cx="8160063" cy="3743434"/>
          </a:xfrm>
        </p:spPr>
        <p:txBody>
          <a:bodyPr>
            <a:normAutofit fontScale="92500" lnSpcReduction="2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carried into exile to Babylon the remnant, who escaped from the sword, and they became servants to him and his successors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the kingdom of Persia came to power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land enjoyed its sabbath rests;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the time of its desolation it rested,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the seventy years were completed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fulfillment of the word of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spoken by Jeremiah.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725E2-D93C-568B-5F1F-BC7DD377F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36:20-21NIV </a:t>
            </a:r>
          </a:p>
        </p:txBody>
      </p:sp>
    </p:spTree>
    <p:extLst>
      <p:ext uri="{BB962C8B-B14F-4D97-AF65-F5344CB8AC3E}">
        <p14:creationId xmlns:p14="http://schemas.microsoft.com/office/powerpoint/2010/main" val="271510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65EA-E516-489E-ADC2-BFB219E3D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0091E1-4E31-4B23-9200-F5593F5736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421372"/>
            <a:ext cx="8160063" cy="37434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Cyrus king of Persia says: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“‘The Lord, the God of heaven, has given me all the kingdoms of the earth and he has appointed me to build a temple for him at Jerusalem in Judah. Any of his people among you may go up, and may the Lord their God be with them.’”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FD91E-A413-F039-2137-77086416A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6E1727"/>
                </a:solidFill>
              </a:rPr>
              <a:t>2 Chronicles 36:23 NIV </a:t>
            </a:r>
          </a:p>
        </p:txBody>
      </p:sp>
    </p:spTree>
    <p:extLst>
      <p:ext uri="{BB962C8B-B14F-4D97-AF65-F5344CB8AC3E}">
        <p14:creationId xmlns:p14="http://schemas.microsoft.com/office/powerpoint/2010/main" val="159896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B4C92-B0B8-3EC6-6ED8-DFDD078B75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150019"/>
            <a:ext cx="8160063" cy="462551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kings failed, but God remained.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throne fell, but God remained.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people wandered, but God remained.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God's faithfulness was never dependent on their faithfulness.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kept calling them home and preparing the way for the King who would never fail.</a:t>
            </a:r>
          </a:p>
        </p:txBody>
      </p:sp>
    </p:spTree>
    <p:extLst>
      <p:ext uri="{BB962C8B-B14F-4D97-AF65-F5344CB8AC3E}">
        <p14:creationId xmlns:p14="http://schemas.microsoft.com/office/powerpoint/2010/main" val="300945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>
              <a:solidFill>
                <a:srgbClr val="6E172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D4B17-44D0-3536-9A7E-5C23D3E3FB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2EA101-5DD7-D114-0E3C-64631A5DD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0D6C60-1A8B-18FD-25E7-437CFD9EA5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1768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465</TotalTime>
  <Words>668</Words>
  <Application>Microsoft Office PowerPoint</Application>
  <PresentationFormat>On-screen Show (16:9)</PresentationFormat>
  <Paragraphs>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Georgia</vt:lpstr>
      <vt:lpstr>Default</vt:lpstr>
      <vt:lpstr>PowerPoint Presentation</vt:lpstr>
      <vt:lpstr>When the Kings Fail,  God Remains</vt:lpstr>
      <vt:lpstr>PowerPoint Presentation</vt:lpstr>
      <vt:lpstr>PowerPoint Presentation</vt:lpstr>
      <vt:lpstr>God Remains</vt:lpstr>
      <vt:lpstr>PowerPoint Presentation</vt:lpstr>
      <vt:lpstr>PowerPoint Presentation</vt:lpstr>
      <vt:lpstr>PowerPoint Presentation</vt:lpstr>
      <vt:lpstr>PowerPoint Presentation</vt:lpstr>
      <vt:lpstr>God Remains</vt:lpstr>
      <vt:lpstr>PowerPoint Presentation</vt:lpstr>
      <vt:lpstr>PowerPoint Presentation</vt:lpstr>
      <vt:lpstr>God Remains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Karrie Landsverk</cp:lastModifiedBy>
  <cp:revision>21</cp:revision>
  <dcterms:created xsi:type="dcterms:W3CDTF">2014-03-26T14:03:34Z</dcterms:created>
  <dcterms:modified xsi:type="dcterms:W3CDTF">2026-09-25T18:58:28Z</dcterms:modified>
</cp:coreProperties>
</file>