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962" r:id="rId2"/>
    <p:sldId id="956" r:id="rId3"/>
    <p:sldId id="958" r:id="rId4"/>
    <p:sldId id="959" r:id="rId5"/>
    <p:sldId id="957" r:id="rId6"/>
    <p:sldId id="891" r:id="rId7"/>
    <p:sldId id="964" r:id="rId8"/>
    <p:sldId id="973" r:id="rId9"/>
    <p:sldId id="965" r:id="rId10"/>
    <p:sldId id="966" r:id="rId11"/>
    <p:sldId id="967" r:id="rId12"/>
    <p:sldId id="968" r:id="rId13"/>
    <p:sldId id="969" r:id="rId14"/>
    <p:sldId id="970" r:id="rId15"/>
    <p:sldId id="971" r:id="rId16"/>
    <p:sldId id="9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A79F"/>
    <a:srgbClr val="2515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22B0D-F700-45F8-9607-A1DFC61577AC}" v="26" dt="2026-10-04T13:02:43.0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73"/>
    <p:restoredTop sz="94694"/>
  </p:normalViewPr>
  <p:slideViewPr>
    <p:cSldViewPr snapToGrid="0">
      <p:cViewPr varScale="1">
        <p:scale>
          <a:sx n="75" d="100"/>
          <a:sy n="75" d="100"/>
        </p:scale>
        <p:origin x="12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k Stockdale" userId="159b2cbb5646a6db" providerId="LiveId" clId="{948FAC11-D461-4DA7-BF9B-F2CABBD5D9E2}"/>
    <pc:docChg chg="undo custSel addSld delSld modSld sldOrd">
      <pc:chgData name="Jack Stockdale" userId="159b2cbb5646a6db" providerId="LiveId" clId="{948FAC11-D461-4DA7-BF9B-F2CABBD5D9E2}" dt="2026-10-04T13:03:00.290" v="1909" actId="13926"/>
      <pc:docMkLst>
        <pc:docMk/>
      </pc:docMkLst>
      <pc:sldChg chg="del">
        <pc:chgData name="Jack Stockdale" userId="159b2cbb5646a6db" providerId="LiveId" clId="{948FAC11-D461-4DA7-BF9B-F2CABBD5D9E2}" dt="2026-10-04T12:20:42.432" v="444" actId="2696"/>
        <pc:sldMkLst>
          <pc:docMk/>
          <pc:sldMk cId="3375496200" sldId="852"/>
        </pc:sldMkLst>
      </pc:sldChg>
      <pc:sldChg chg="del">
        <pc:chgData name="Jack Stockdale" userId="159b2cbb5646a6db" providerId="LiveId" clId="{948FAC11-D461-4DA7-BF9B-F2CABBD5D9E2}" dt="2026-10-04T12:13:34.101" v="289" actId="2696"/>
        <pc:sldMkLst>
          <pc:docMk/>
          <pc:sldMk cId="4118470228" sldId="862"/>
        </pc:sldMkLst>
      </pc:sldChg>
      <pc:sldChg chg="del">
        <pc:chgData name="Jack Stockdale" userId="159b2cbb5646a6db" providerId="LiveId" clId="{948FAC11-D461-4DA7-BF9B-F2CABBD5D9E2}" dt="2026-10-04T12:25:16.209" v="603" actId="2696"/>
        <pc:sldMkLst>
          <pc:docMk/>
          <pc:sldMk cId="3738640218" sldId="890"/>
        </pc:sldMkLst>
      </pc:sldChg>
      <pc:sldChg chg="addSp delSp modSp mod">
        <pc:chgData name="Jack Stockdale" userId="159b2cbb5646a6db" providerId="LiveId" clId="{948FAC11-D461-4DA7-BF9B-F2CABBD5D9E2}" dt="2026-10-04T12:26:05.065" v="606" actId="21"/>
        <pc:sldMkLst>
          <pc:docMk/>
          <pc:sldMk cId="2913281741" sldId="891"/>
        </pc:sldMkLst>
        <pc:spChg chg="del">
          <ac:chgData name="Jack Stockdale" userId="159b2cbb5646a6db" providerId="LiveId" clId="{948FAC11-D461-4DA7-BF9B-F2CABBD5D9E2}" dt="2026-10-04T12:18:58.304" v="395" actId="21"/>
          <ac:spMkLst>
            <pc:docMk/>
            <pc:sldMk cId="2913281741" sldId="891"/>
            <ac:spMk id="3" creationId="{1D8BBE79-ABD9-F882-0023-E4D80A16F003}"/>
          </ac:spMkLst>
        </pc:spChg>
        <pc:spChg chg="del">
          <ac:chgData name="Jack Stockdale" userId="159b2cbb5646a6db" providerId="LiveId" clId="{948FAC11-D461-4DA7-BF9B-F2CABBD5D9E2}" dt="2026-10-04T12:20:16.612" v="441" actId="21"/>
          <ac:spMkLst>
            <pc:docMk/>
            <pc:sldMk cId="2913281741" sldId="891"/>
            <ac:spMk id="4" creationId="{9DE26423-AB95-52E1-0D73-73E1871F2B71}"/>
          </ac:spMkLst>
        </pc:spChg>
        <pc:spChg chg="add mod">
          <ac:chgData name="Jack Stockdale" userId="159b2cbb5646a6db" providerId="LiveId" clId="{948FAC11-D461-4DA7-BF9B-F2CABBD5D9E2}" dt="2026-10-04T12:24:43.030" v="599" actId="20577"/>
          <ac:spMkLst>
            <pc:docMk/>
            <pc:sldMk cId="2913281741" sldId="891"/>
            <ac:spMk id="5" creationId="{44AB3200-5A97-A9CA-B632-7683171479D6}"/>
          </ac:spMkLst>
        </pc:spChg>
        <pc:spChg chg="del">
          <ac:chgData name="Jack Stockdale" userId="159b2cbb5646a6db" providerId="LiveId" clId="{948FAC11-D461-4DA7-BF9B-F2CABBD5D9E2}" dt="2026-10-04T12:20:22.726" v="442" actId="21"/>
          <ac:spMkLst>
            <pc:docMk/>
            <pc:sldMk cId="2913281741" sldId="891"/>
            <ac:spMk id="7" creationId="{C7EA7FC2-D16B-DB2C-5418-DEB175C8737A}"/>
          </ac:spMkLst>
        </pc:spChg>
        <pc:spChg chg="del mod">
          <ac:chgData name="Jack Stockdale" userId="159b2cbb5646a6db" providerId="LiveId" clId="{948FAC11-D461-4DA7-BF9B-F2CABBD5D9E2}" dt="2026-10-04T12:26:05.065" v="606" actId="21"/>
          <ac:spMkLst>
            <pc:docMk/>
            <pc:sldMk cId="2913281741" sldId="891"/>
            <ac:spMk id="8" creationId="{013D9C2C-8E47-BC8C-619F-1A44EB94D864}"/>
          </ac:spMkLst>
        </pc:spChg>
        <pc:spChg chg="add del">
          <ac:chgData name="Jack Stockdale" userId="159b2cbb5646a6db" providerId="LiveId" clId="{948FAC11-D461-4DA7-BF9B-F2CABBD5D9E2}" dt="2026-10-04T12:25:02.857" v="601" actId="22"/>
          <ac:spMkLst>
            <pc:docMk/>
            <pc:sldMk cId="2913281741" sldId="891"/>
            <ac:spMk id="10" creationId="{42CE5B6B-ADF2-BFF4-1110-87A830D730EE}"/>
          </ac:spMkLst>
        </pc:spChg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2299033544" sldId="892"/>
        </pc:sldMkLst>
      </pc:sldChg>
      <pc:sldChg chg="del">
        <pc:chgData name="Jack Stockdale" userId="159b2cbb5646a6db" providerId="LiveId" clId="{948FAC11-D461-4DA7-BF9B-F2CABBD5D9E2}" dt="2026-10-04T12:27:29.302" v="608" actId="2696"/>
        <pc:sldMkLst>
          <pc:docMk/>
          <pc:sldMk cId="2683388424" sldId="893"/>
        </pc:sldMkLst>
      </pc:sldChg>
      <pc:sldChg chg="del ord">
        <pc:chgData name="Jack Stockdale" userId="159b2cbb5646a6db" providerId="LiveId" clId="{948FAC11-D461-4DA7-BF9B-F2CABBD5D9E2}" dt="2026-10-04T12:13:33.117" v="288" actId="2696"/>
        <pc:sldMkLst>
          <pc:docMk/>
          <pc:sldMk cId="2483619089" sldId="898"/>
        </pc:sldMkLst>
      </pc:sldChg>
      <pc:sldChg chg="del">
        <pc:chgData name="Jack Stockdale" userId="159b2cbb5646a6db" providerId="LiveId" clId="{948FAC11-D461-4DA7-BF9B-F2CABBD5D9E2}" dt="2026-10-04T12:13:35.098" v="290" actId="2696"/>
        <pc:sldMkLst>
          <pc:docMk/>
          <pc:sldMk cId="1834157999" sldId="900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2333523907" sldId="907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3259794847" sldId="908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3709492577" sldId="909"/>
        </pc:sldMkLst>
      </pc:sldChg>
      <pc:sldChg chg="del">
        <pc:chgData name="Jack Stockdale" userId="159b2cbb5646a6db" providerId="LiveId" clId="{948FAC11-D461-4DA7-BF9B-F2CABBD5D9E2}" dt="2026-10-04T12:47:26.483" v="1343" actId="2696"/>
        <pc:sldMkLst>
          <pc:docMk/>
          <pc:sldMk cId="3435017105" sldId="919"/>
        </pc:sldMkLst>
      </pc:sldChg>
      <pc:sldChg chg="del">
        <pc:chgData name="Jack Stockdale" userId="159b2cbb5646a6db" providerId="LiveId" clId="{948FAC11-D461-4DA7-BF9B-F2CABBD5D9E2}" dt="2026-10-04T12:47:30.284" v="1345" actId="2696"/>
        <pc:sldMkLst>
          <pc:docMk/>
          <pc:sldMk cId="1127590214" sldId="920"/>
        </pc:sldMkLst>
      </pc:sldChg>
      <pc:sldChg chg="modSp del mod">
        <pc:chgData name="Jack Stockdale" userId="159b2cbb5646a6db" providerId="LiveId" clId="{948FAC11-D461-4DA7-BF9B-F2CABBD5D9E2}" dt="2026-10-04T12:47:33.805" v="1348" actId="2696"/>
        <pc:sldMkLst>
          <pc:docMk/>
          <pc:sldMk cId="4208276181" sldId="921"/>
        </pc:sldMkLst>
        <pc:spChg chg="mod">
          <ac:chgData name="Jack Stockdale" userId="159b2cbb5646a6db" providerId="LiveId" clId="{948FAC11-D461-4DA7-BF9B-F2CABBD5D9E2}" dt="2026-10-04T12:33:08.884" v="854" actId="1076"/>
          <ac:spMkLst>
            <pc:docMk/>
            <pc:sldMk cId="4208276181" sldId="921"/>
            <ac:spMk id="3" creationId="{1BAF1E8E-30AC-A0E1-2434-C5C54B8BCCEC}"/>
          </ac:spMkLst>
        </pc:spChg>
        <pc:spChg chg="mod">
          <ac:chgData name="Jack Stockdale" userId="159b2cbb5646a6db" providerId="LiveId" clId="{948FAC11-D461-4DA7-BF9B-F2CABBD5D9E2}" dt="2026-10-04T12:35:43.301" v="1026" actId="20577"/>
          <ac:spMkLst>
            <pc:docMk/>
            <pc:sldMk cId="4208276181" sldId="921"/>
            <ac:spMk id="5" creationId="{DD531216-959F-C582-639B-E0BDBD27DDEC}"/>
          </ac:spMkLst>
        </pc:spChg>
      </pc:sldChg>
      <pc:sldChg chg="del">
        <pc:chgData name="Jack Stockdale" userId="159b2cbb5646a6db" providerId="LiveId" clId="{948FAC11-D461-4DA7-BF9B-F2CABBD5D9E2}" dt="2026-10-04T12:47:28.425" v="1344" actId="2696"/>
        <pc:sldMkLst>
          <pc:docMk/>
          <pc:sldMk cId="2033853340" sldId="922"/>
        </pc:sldMkLst>
      </pc:sldChg>
      <pc:sldChg chg="del">
        <pc:chgData name="Jack Stockdale" userId="159b2cbb5646a6db" providerId="LiveId" clId="{948FAC11-D461-4DA7-BF9B-F2CABBD5D9E2}" dt="2026-10-04T12:47:31.232" v="1346" actId="2696"/>
        <pc:sldMkLst>
          <pc:docMk/>
          <pc:sldMk cId="1927427986" sldId="923"/>
        </pc:sldMkLst>
      </pc:sldChg>
      <pc:sldChg chg="del">
        <pc:chgData name="Jack Stockdale" userId="159b2cbb5646a6db" providerId="LiveId" clId="{948FAC11-D461-4DA7-BF9B-F2CABBD5D9E2}" dt="2026-10-04T12:47:31.887" v="1347" actId="2696"/>
        <pc:sldMkLst>
          <pc:docMk/>
          <pc:sldMk cId="4072742765" sldId="924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2096448026" sldId="925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2507379050" sldId="926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31682242" sldId="927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2845254346" sldId="928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3506087935" sldId="929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4195085364" sldId="931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766386388" sldId="932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3374155009" sldId="933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1233951332" sldId="934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409838000" sldId="935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748123434" sldId="936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2406852019" sldId="937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2446452238" sldId="938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427946463" sldId="939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1158484957" sldId="940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1879589888" sldId="941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70021508" sldId="942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457801766" sldId="943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2837737055" sldId="944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1011207000" sldId="945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4247241864" sldId="946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1385485742" sldId="947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16088194" sldId="948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2316289895" sldId="949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4176696580" sldId="950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1753688079" sldId="951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1750762113" sldId="952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422940497" sldId="953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4011800527" sldId="954"/>
        </pc:sldMkLst>
      </pc:sldChg>
      <pc:sldChg chg="del">
        <pc:chgData name="Jack Stockdale" userId="159b2cbb5646a6db" providerId="LiveId" clId="{948FAC11-D461-4DA7-BF9B-F2CABBD5D9E2}" dt="2026-10-04T12:50:50.778" v="1745" actId="2696"/>
        <pc:sldMkLst>
          <pc:docMk/>
          <pc:sldMk cId="4096155198" sldId="955"/>
        </pc:sldMkLst>
      </pc:sldChg>
      <pc:sldChg chg="addSp delSp modSp add mod">
        <pc:chgData name="Jack Stockdale" userId="159b2cbb5646a6db" providerId="LiveId" clId="{948FAC11-D461-4DA7-BF9B-F2CABBD5D9E2}" dt="2026-10-04T12:12:11.730" v="284" actId="22"/>
        <pc:sldMkLst>
          <pc:docMk/>
          <pc:sldMk cId="395923688" sldId="956"/>
        </pc:sldMkLst>
        <pc:spChg chg="add">
          <ac:chgData name="Jack Stockdale" userId="159b2cbb5646a6db" providerId="LiveId" clId="{948FAC11-D461-4DA7-BF9B-F2CABBD5D9E2}" dt="2026-10-04T12:12:11.730" v="284" actId="22"/>
          <ac:spMkLst>
            <pc:docMk/>
            <pc:sldMk cId="395923688" sldId="956"/>
            <ac:spMk id="3" creationId="{8C33F9A0-1C44-FEF4-A064-EB935FB7F950}"/>
          </ac:spMkLst>
        </pc:spChg>
        <pc:spChg chg="mod">
          <ac:chgData name="Jack Stockdale" userId="159b2cbb5646a6db" providerId="LiveId" clId="{948FAC11-D461-4DA7-BF9B-F2CABBD5D9E2}" dt="2026-10-02T23:17:50.283" v="267" actId="20577"/>
          <ac:spMkLst>
            <pc:docMk/>
            <pc:sldMk cId="395923688" sldId="956"/>
            <ac:spMk id="7" creationId="{05AD21AF-8F7D-AA45-FC63-2A875659A7C9}"/>
          </ac:spMkLst>
        </pc:spChg>
      </pc:sldChg>
      <pc:sldChg chg="addSp delSp modSp add mod">
        <pc:chgData name="Jack Stockdale" userId="159b2cbb5646a6db" providerId="LiveId" clId="{948FAC11-D461-4DA7-BF9B-F2CABBD5D9E2}" dt="2026-10-02T23:21:05.901" v="278" actId="21"/>
        <pc:sldMkLst>
          <pc:docMk/>
          <pc:sldMk cId="2505098620" sldId="957"/>
        </pc:sldMkLst>
        <pc:grpChg chg="mod">
          <ac:chgData name="Jack Stockdale" userId="159b2cbb5646a6db" providerId="LiveId" clId="{948FAC11-D461-4DA7-BF9B-F2CABBD5D9E2}" dt="2026-10-02T16:24:59.300" v="264"/>
          <ac:grpSpMkLst>
            <pc:docMk/>
            <pc:sldMk cId="2505098620" sldId="957"/>
            <ac:grpSpMk id="13" creationId="{C02CE1E1-58C1-3D03-6531-BA6B5F4AD895}"/>
          </ac:grpSpMkLst>
        </pc:grpChg>
        <pc:inkChg chg="add">
          <ac:chgData name="Jack Stockdale" userId="159b2cbb5646a6db" providerId="LiveId" clId="{948FAC11-D461-4DA7-BF9B-F2CABBD5D9E2}" dt="2026-10-02T16:24:47.751" v="257" actId="9405"/>
          <ac:inkMkLst>
            <pc:docMk/>
            <pc:sldMk cId="2505098620" sldId="957"/>
            <ac:inkMk id="2" creationId="{1E8EF2DB-E45D-7F2F-7AA8-8D29AC392C32}"/>
          </ac:inkMkLst>
        </pc:inkChg>
        <pc:inkChg chg="add mod">
          <ac:chgData name="Jack Stockdale" userId="159b2cbb5646a6db" providerId="LiveId" clId="{948FAC11-D461-4DA7-BF9B-F2CABBD5D9E2}" dt="2026-10-02T16:24:59.300" v="264"/>
          <ac:inkMkLst>
            <pc:docMk/>
            <pc:sldMk cId="2505098620" sldId="957"/>
            <ac:inkMk id="5" creationId="{4FC922B1-2801-E8C9-14D0-EB1F31F6FD32}"/>
          </ac:inkMkLst>
        </pc:inkChg>
        <pc:inkChg chg="add mod">
          <ac:chgData name="Jack Stockdale" userId="159b2cbb5646a6db" providerId="LiveId" clId="{948FAC11-D461-4DA7-BF9B-F2CABBD5D9E2}" dt="2026-10-02T16:24:59.300" v="264"/>
          <ac:inkMkLst>
            <pc:docMk/>
            <pc:sldMk cId="2505098620" sldId="957"/>
            <ac:inkMk id="8" creationId="{4146F3FB-1992-E182-C806-AA1CF3AA2AFE}"/>
          </ac:inkMkLst>
        </pc:inkChg>
        <pc:inkChg chg="add mod">
          <ac:chgData name="Jack Stockdale" userId="159b2cbb5646a6db" providerId="LiveId" clId="{948FAC11-D461-4DA7-BF9B-F2CABBD5D9E2}" dt="2026-10-02T16:24:59.300" v="264"/>
          <ac:inkMkLst>
            <pc:docMk/>
            <pc:sldMk cId="2505098620" sldId="957"/>
            <ac:inkMk id="9" creationId="{866C34EC-746C-C979-3BBB-DCA072830BCF}"/>
          </ac:inkMkLst>
        </pc:inkChg>
        <pc:inkChg chg="add mod">
          <ac:chgData name="Jack Stockdale" userId="159b2cbb5646a6db" providerId="LiveId" clId="{948FAC11-D461-4DA7-BF9B-F2CABBD5D9E2}" dt="2026-10-02T16:24:59.300" v="264"/>
          <ac:inkMkLst>
            <pc:docMk/>
            <pc:sldMk cId="2505098620" sldId="957"/>
            <ac:inkMk id="10" creationId="{08F772CC-AAEE-B65E-A022-B750908649C2}"/>
          </ac:inkMkLst>
        </pc:inkChg>
        <pc:inkChg chg="add mod">
          <ac:chgData name="Jack Stockdale" userId="159b2cbb5646a6db" providerId="LiveId" clId="{948FAC11-D461-4DA7-BF9B-F2CABBD5D9E2}" dt="2026-10-02T16:24:59.300" v="264"/>
          <ac:inkMkLst>
            <pc:docMk/>
            <pc:sldMk cId="2505098620" sldId="957"/>
            <ac:inkMk id="11" creationId="{2B3056F8-051A-87B9-AC71-97000B837549}"/>
          </ac:inkMkLst>
        </pc:inkChg>
        <pc:inkChg chg="add mod">
          <ac:chgData name="Jack Stockdale" userId="159b2cbb5646a6db" providerId="LiveId" clId="{948FAC11-D461-4DA7-BF9B-F2CABBD5D9E2}" dt="2026-10-02T16:24:59.300" v="264"/>
          <ac:inkMkLst>
            <pc:docMk/>
            <pc:sldMk cId="2505098620" sldId="957"/>
            <ac:inkMk id="12" creationId="{5744D2C1-6BF0-9087-36F6-C7DC70B3CAE8}"/>
          </ac:inkMkLst>
        </pc:inkChg>
      </pc:sldChg>
      <pc:sldChg chg="addSp delSp add mod">
        <pc:chgData name="Jack Stockdale" userId="159b2cbb5646a6db" providerId="LiveId" clId="{948FAC11-D461-4DA7-BF9B-F2CABBD5D9E2}" dt="2026-10-04T12:12:15.247" v="285" actId="22"/>
        <pc:sldMkLst>
          <pc:docMk/>
          <pc:sldMk cId="1446558148" sldId="958"/>
        </pc:sldMkLst>
        <pc:spChg chg="add">
          <ac:chgData name="Jack Stockdale" userId="159b2cbb5646a6db" providerId="LiveId" clId="{948FAC11-D461-4DA7-BF9B-F2CABBD5D9E2}" dt="2026-10-04T12:12:15.247" v="285" actId="22"/>
          <ac:spMkLst>
            <pc:docMk/>
            <pc:sldMk cId="1446558148" sldId="958"/>
            <ac:spMk id="3" creationId="{C8BB894D-2F28-1FCA-2418-652E87688515}"/>
          </ac:spMkLst>
        </pc:spChg>
      </pc:sldChg>
      <pc:sldChg chg="add">
        <pc:chgData name="Jack Stockdale" userId="159b2cbb5646a6db" providerId="LiveId" clId="{948FAC11-D461-4DA7-BF9B-F2CABBD5D9E2}" dt="2026-10-02T23:19:53.966" v="272"/>
        <pc:sldMkLst>
          <pc:docMk/>
          <pc:sldMk cId="3805792729" sldId="959"/>
        </pc:sldMkLst>
      </pc:sldChg>
      <pc:sldChg chg="add del">
        <pc:chgData name="Jack Stockdale" userId="159b2cbb5646a6db" providerId="LiveId" clId="{948FAC11-D461-4DA7-BF9B-F2CABBD5D9E2}" dt="2026-10-04T12:12:28.626" v="286" actId="2696"/>
        <pc:sldMkLst>
          <pc:docMk/>
          <pc:sldMk cId="2428925788" sldId="960"/>
        </pc:sldMkLst>
      </pc:sldChg>
      <pc:sldChg chg="add del">
        <pc:chgData name="Jack Stockdale" userId="159b2cbb5646a6db" providerId="LiveId" clId="{948FAC11-D461-4DA7-BF9B-F2CABBD5D9E2}" dt="2026-10-04T12:13:30.250" v="287" actId="2696"/>
        <pc:sldMkLst>
          <pc:docMk/>
          <pc:sldMk cId="1521855536" sldId="961"/>
        </pc:sldMkLst>
      </pc:sldChg>
      <pc:sldChg chg="delSp add mod ord">
        <pc:chgData name="Jack Stockdale" userId="159b2cbb5646a6db" providerId="LiveId" clId="{948FAC11-D461-4DA7-BF9B-F2CABBD5D9E2}" dt="2026-10-04T12:11:51.292" v="283"/>
        <pc:sldMkLst>
          <pc:docMk/>
          <pc:sldMk cId="1996501045" sldId="962"/>
        </pc:sldMkLst>
        <pc:spChg chg="del">
          <ac:chgData name="Jack Stockdale" userId="159b2cbb5646a6db" providerId="LiveId" clId="{948FAC11-D461-4DA7-BF9B-F2CABBD5D9E2}" dt="2026-10-04T12:11:43.175" v="281" actId="21"/>
          <ac:spMkLst>
            <pc:docMk/>
            <pc:sldMk cId="1996501045" sldId="962"/>
            <ac:spMk id="6" creationId="{D0C11FD7-5C71-A3C2-4625-19DA34247BEF}"/>
          </ac:spMkLst>
        </pc:spChg>
        <pc:spChg chg="del">
          <ac:chgData name="Jack Stockdale" userId="159b2cbb5646a6db" providerId="LiveId" clId="{948FAC11-D461-4DA7-BF9B-F2CABBD5D9E2}" dt="2026-10-04T12:11:39.146" v="280" actId="21"/>
          <ac:spMkLst>
            <pc:docMk/>
            <pc:sldMk cId="1996501045" sldId="962"/>
            <ac:spMk id="7" creationId="{E965DA6F-44FD-72E5-CE85-2BD6CCC22A01}"/>
          </ac:spMkLst>
        </pc:spChg>
      </pc:sldChg>
      <pc:sldChg chg="add del">
        <pc:chgData name="Jack Stockdale" userId="159b2cbb5646a6db" providerId="LiveId" clId="{948FAC11-D461-4DA7-BF9B-F2CABBD5D9E2}" dt="2026-10-04T12:27:22.083" v="607" actId="2696"/>
        <pc:sldMkLst>
          <pc:docMk/>
          <pc:sldMk cId="3664521175" sldId="963"/>
        </pc:sldMkLst>
      </pc:sldChg>
      <pc:sldChg chg="addSp delSp modSp add mod">
        <pc:chgData name="Jack Stockdale" userId="159b2cbb5646a6db" providerId="LiveId" clId="{948FAC11-D461-4DA7-BF9B-F2CABBD5D9E2}" dt="2026-10-04T13:03:00.290" v="1909" actId="13926"/>
        <pc:sldMkLst>
          <pc:docMk/>
          <pc:sldMk cId="4249349000" sldId="964"/>
        </pc:sldMkLst>
        <pc:spChg chg="add mod">
          <ac:chgData name="Jack Stockdale" userId="159b2cbb5646a6db" providerId="LiveId" clId="{948FAC11-D461-4DA7-BF9B-F2CABBD5D9E2}" dt="2026-10-04T13:03:00.290" v="1909" actId="13926"/>
          <ac:spMkLst>
            <pc:docMk/>
            <pc:sldMk cId="4249349000" sldId="964"/>
            <ac:spMk id="3" creationId="{D07DD38C-A14F-E9EC-B82B-D4F9B3233075}"/>
          </ac:spMkLst>
        </pc:spChg>
        <pc:spChg chg="del mod">
          <ac:chgData name="Jack Stockdale" userId="159b2cbb5646a6db" providerId="LiveId" clId="{948FAC11-D461-4DA7-BF9B-F2CABBD5D9E2}" dt="2026-10-04T13:02:48.196" v="1908" actId="21"/>
          <ac:spMkLst>
            <pc:docMk/>
            <pc:sldMk cId="4249349000" sldId="964"/>
            <ac:spMk id="8" creationId="{F30A1284-2176-5EB8-96A6-E8AC5E7A3C0B}"/>
          </ac:spMkLst>
        </pc:spChg>
      </pc:sldChg>
      <pc:sldChg chg="delSp modSp add mod">
        <pc:chgData name="Jack Stockdale" userId="159b2cbb5646a6db" providerId="LiveId" clId="{948FAC11-D461-4DA7-BF9B-F2CABBD5D9E2}" dt="2026-10-04T12:48:17.772" v="1351" actId="21"/>
        <pc:sldMkLst>
          <pc:docMk/>
          <pc:sldMk cId="3641849129" sldId="965"/>
        </pc:sldMkLst>
        <pc:spChg chg="mod">
          <ac:chgData name="Jack Stockdale" userId="159b2cbb5646a6db" providerId="LiveId" clId="{948FAC11-D461-4DA7-BF9B-F2CABBD5D9E2}" dt="2026-10-04T12:41:21.258" v="1342" actId="1076"/>
          <ac:spMkLst>
            <pc:docMk/>
            <pc:sldMk cId="3641849129" sldId="965"/>
            <ac:spMk id="3" creationId="{25E8BE37-83B1-2D1D-909B-F56CA9BED227}"/>
          </ac:spMkLst>
        </pc:spChg>
        <pc:spChg chg="del mod">
          <ac:chgData name="Jack Stockdale" userId="159b2cbb5646a6db" providerId="LiveId" clId="{948FAC11-D461-4DA7-BF9B-F2CABBD5D9E2}" dt="2026-10-04T12:48:17.772" v="1351" actId="21"/>
          <ac:spMkLst>
            <pc:docMk/>
            <pc:sldMk cId="3641849129" sldId="965"/>
            <ac:spMk id="5" creationId="{39334A4E-511A-C49E-981D-4424476ADA8E}"/>
          </ac:spMkLst>
        </pc:spChg>
      </pc:sldChg>
      <pc:sldChg chg="modSp add mod">
        <pc:chgData name="Jack Stockdale" userId="159b2cbb5646a6db" providerId="LiveId" clId="{948FAC11-D461-4DA7-BF9B-F2CABBD5D9E2}" dt="2026-10-04T12:48:40.886" v="1703" actId="5793"/>
        <pc:sldMkLst>
          <pc:docMk/>
          <pc:sldMk cId="1927660984" sldId="966"/>
        </pc:sldMkLst>
        <pc:spChg chg="mod">
          <ac:chgData name="Jack Stockdale" userId="159b2cbb5646a6db" providerId="LiveId" clId="{948FAC11-D461-4DA7-BF9B-F2CABBD5D9E2}" dt="2026-10-04T12:48:40.886" v="1703" actId="5793"/>
          <ac:spMkLst>
            <pc:docMk/>
            <pc:sldMk cId="1927660984" sldId="966"/>
            <ac:spMk id="5" creationId="{F87A1180-FBC4-73B9-2935-5BCBF80FAB46}"/>
          </ac:spMkLst>
        </pc:spChg>
      </pc:sldChg>
      <pc:sldChg chg="modSp add mod">
        <pc:chgData name="Jack Stockdale" userId="159b2cbb5646a6db" providerId="LiveId" clId="{948FAC11-D461-4DA7-BF9B-F2CABBD5D9E2}" dt="2026-10-04T12:49:06.198" v="1741" actId="20577"/>
        <pc:sldMkLst>
          <pc:docMk/>
          <pc:sldMk cId="3332255908" sldId="967"/>
        </pc:sldMkLst>
        <pc:spChg chg="mod">
          <ac:chgData name="Jack Stockdale" userId="159b2cbb5646a6db" providerId="LiveId" clId="{948FAC11-D461-4DA7-BF9B-F2CABBD5D9E2}" dt="2026-10-04T12:49:06.198" v="1741" actId="20577"/>
          <ac:spMkLst>
            <pc:docMk/>
            <pc:sldMk cId="3332255908" sldId="967"/>
            <ac:spMk id="5" creationId="{8D65D543-3310-E5D6-BAA8-F931C3894353}"/>
          </ac:spMkLst>
        </pc:spChg>
      </pc:sldChg>
      <pc:sldChg chg="modSp add mod">
        <pc:chgData name="Jack Stockdale" userId="159b2cbb5646a6db" providerId="LiveId" clId="{948FAC11-D461-4DA7-BF9B-F2CABBD5D9E2}" dt="2026-10-04T12:49:24.058" v="1742" actId="21"/>
        <pc:sldMkLst>
          <pc:docMk/>
          <pc:sldMk cId="1449343763" sldId="968"/>
        </pc:sldMkLst>
        <pc:spChg chg="mod">
          <ac:chgData name="Jack Stockdale" userId="159b2cbb5646a6db" providerId="LiveId" clId="{948FAC11-D461-4DA7-BF9B-F2CABBD5D9E2}" dt="2026-10-04T12:49:24.058" v="1742" actId="21"/>
          <ac:spMkLst>
            <pc:docMk/>
            <pc:sldMk cId="1449343763" sldId="968"/>
            <ac:spMk id="5" creationId="{2E5AF26B-E17D-8D5E-7BC8-9B0AD7D76738}"/>
          </ac:spMkLst>
        </pc:spChg>
      </pc:sldChg>
      <pc:sldChg chg="modSp add mod">
        <pc:chgData name="Jack Stockdale" userId="159b2cbb5646a6db" providerId="LiveId" clId="{948FAC11-D461-4DA7-BF9B-F2CABBD5D9E2}" dt="2026-10-04T12:49:49.147" v="1743" actId="21"/>
        <pc:sldMkLst>
          <pc:docMk/>
          <pc:sldMk cId="4143475665" sldId="969"/>
        </pc:sldMkLst>
        <pc:spChg chg="mod">
          <ac:chgData name="Jack Stockdale" userId="159b2cbb5646a6db" providerId="LiveId" clId="{948FAC11-D461-4DA7-BF9B-F2CABBD5D9E2}" dt="2026-10-04T12:49:49.147" v="1743" actId="21"/>
          <ac:spMkLst>
            <pc:docMk/>
            <pc:sldMk cId="4143475665" sldId="969"/>
            <ac:spMk id="5" creationId="{ACEA8082-303E-5C5A-54D3-1A4F53C20051}"/>
          </ac:spMkLst>
        </pc:spChg>
      </pc:sldChg>
      <pc:sldChg chg="modSp add mod">
        <pc:chgData name="Jack Stockdale" userId="159b2cbb5646a6db" providerId="LiveId" clId="{948FAC11-D461-4DA7-BF9B-F2CABBD5D9E2}" dt="2026-10-04T12:50:27.730" v="1744" actId="115"/>
        <pc:sldMkLst>
          <pc:docMk/>
          <pc:sldMk cId="3139061644" sldId="970"/>
        </pc:sldMkLst>
        <pc:spChg chg="mod">
          <ac:chgData name="Jack Stockdale" userId="159b2cbb5646a6db" providerId="LiveId" clId="{948FAC11-D461-4DA7-BF9B-F2CABBD5D9E2}" dt="2026-10-04T12:50:27.730" v="1744" actId="115"/>
          <ac:spMkLst>
            <pc:docMk/>
            <pc:sldMk cId="3139061644" sldId="970"/>
            <ac:spMk id="5" creationId="{A56AD787-6A33-1228-76C5-2EC7EF847381}"/>
          </ac:spMkLst>
        </pc:spChg>
      </pc:sldChg>
      <pc:sldChg chg="add">
        <pc:chgData name="Jack Stockdale" userId="159b2cbb5646a6db" providerId="LiveId" clId="{948FAC11-D461-4DA7-BF9B-F2CABBD5D9E2}" dt="2026-10-04T12:51:19.874" v="1746"/>
        <pc:sldMkLst>
          <pc:docMk/>
          <pc:sldMk cId="1538604160" sldId="971"/>
        </pc:sldMkLst>
      </pc:sldChg>
      <pc:sldChg chg="delSp add mod">
        <pc:chgData name="Jack Stockdale" userId="159b2cbb5646a6db" providerId="LiveId" clId="{948FAC11-D461-4DA7-BF9B-F2CABBD5D9E2}" dt="2026-10-04T12:52:11.473" v="1748" actId="21"/>
        <pc:sldMkLst>
          <pc:docMk/>
          <pc:sldMk cId="1884564406" sldId="972"/>
        </pc:sldMkLst>
        <pc:spChg chg="del">
          <ac:chgData name="Jack Stockdale" userId="159b2cbb5646a6db" providerId="LiveId" clId="{948FAC11-D461-4DA7-BF9B-F2CABBD5D9E2}" dt="2026-10-04T12:52:11.473" v="1748" actId="21"/>
          <ac:spMkLst>
            <pc:docMk/>
            <pc:sldMk cId="1884564406" sldId="972"/>
            <ac:spMk id="5" creationId="{F6274E7A-2B5C-EE74-EF00-D6BF1186E6D9}"/>
          </ac:spMkLst>
        </pc:spChg>
      </pc:sldChg>
      <pc:sldChg chg="add">
        <pc:chgData name="Jack Stockdale" userId="159b2cbb5646a6db" providerId="LiveId" clId="{948FAC11-D461-4DA7-BF9B-F2CABBD5D9E2}" dt="2026-10-04T13:02:43.036" v="1907"/>
        <pc:sldMkLst>
          <pc:docMk/>
          <pc:sldMk cId="2414004936" sldId="973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47.7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4 8754 0 0,'-1'0'72'0'0,"1"-1"0"0"0,-1 1 0 0 0,1 0 1 0 0,-1-1-1 0 0,1 1 0 0 0,-1 0 0 0 0,0-1 0 0 0,1 1 0 0 0,-1 0 0 0 0,1 0 1 0 0,-1 0-1 0 0,0 0 0 0 0,1 0 0 0 0,-1 0 0 0 0,0-1 0 0 0,1 1 1 0 0,-1 1-1 0 0,0-1 0 0 0,-11 1 5332 0 0,10 3-5194 0 0,-7 12-2 0 0,9-15-158 0 0,-1 1 0 0 0,1-1-1 0 0,0 0 1 0 0,0 0-1 0 0,0 1 1 0 0,0-1 0 0 0,0 0-1 0 0,0 0 1 0 0,0 1-1 0 0,0-1 1 0 0,0 0-1 0 0,0 0 1 0 0,1 2 0 0 0,0 9 472 0 0,-1-7-385 0 0,0 0 0 0 0,0 0-1 0 0,1 0 1 0 0,0 0 0 0 0,-1 0 0 0 0,2 0 0 0 0,-1 0 0 0 0,1 0 0 0 0,3 8 0 0 0,4 14 3 0 0,-3 5 189 0 0,-1 1 0 0 0,2 42-1 0 0,-7 68 14 0 0,-1-67-155 0 0,-5 150 138 0 0,0-33-74 0 0,23 335 300 0 0,30 1 266 0 0,-20-231-632 0 0,-9-106-185 0 0,18 230 0 0 0,-28-309 184 0 0,34 161 0 0 0,-36-257-89 0 0,-6-17-95 0 0,0 0 1 0 0,0 0 0 0 0,0 0 0 0 0,0 0 0 0 0,0 0-1 0 0,0 0 1 0 0,1 0 0 0 0,-1 1 0 0 0,0-1-1 0 0,0 0 1 0 0,0 0 0 0 0,0 0 0 0 0,0 0-1 0 0,0 0 1 0 0,1 0 0 0 0,-1 0 0 0 0,0 0-1 0 0,0 0 1 0 0,0 0 0 0 0,0 0 0 0 0,0 0-1 0 0,0 0 1 0 0,1 0 0 0 0,-1 0 0 0 0,0 0-1 0 0,0 0 1 0 0,0 0 0 0 0,0 0 0 0 0,0 0-1 0 0,1 0 1 0 0,-1 0 0 0 0,0 0 0 0 0,0 0-1 0 0,0 0 1 0 0,6-9-70 0 0,-3-4 19 0 0,0 1 0 0 0,-1-1 0 0 0,0 0 0 0 0,-1 0 1 0 0,0-20-1 0 0,-1 16 29 0 0,1-147-118 0 0,1-28 247 0 0,16 0 215 0 0,-6 107-302 0 0,-4-1 1 0 0,-4-116-1 0 0,-8-414-21 0 0,38 243 0 0 0,38 6 0 0 0,-58 304-138 0 0,-3 1 0 0 0,-2-1 0 0 0,0-84 0 0 0,-9 127-367 0 0,0 1 1 0 0,2-1-1 0 0,0 1 1 0 0,1 0-1 0 0,1 0 0 0 0,1 0 1 0 0,0 0-1 0 0,12-24 1 0 0,16-26-3722 0 0,-20 46-818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3.7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1423 216 2304 0 0,'-8'-25'819'0'0,"-1"1"0"0"0,-1 0-1 0 0,-18-30 1 0 0,22 46-323 0 0,0 1-1 0 0,0 0 1 0 0,-1 0 0 0 0,0 0 0 0 0,-1 1 0 0 0,1 0 0 0 0,-1 1 0 0 0,0-1 0 0 0,0 2 0 0 0,-11-6 0 0 0,9 7-286 0 0,0 0-1 0 0,-1 0 0 0 0,1 1 1 0 0,-1 0-1 0 0,0 1 1 0 0,1 0-1 0 0,-1 1 0 0 0,0 0 1 0 0,1 0-1 0 0,-12 3 0 0 0,-16 4 322 0 0,-51 14-1 0 0,87-20-517 0 0,-207 72 692 0 0,96-31-450 0 0,29-13-130 0 0,-123 49 269 0 0,184-67-314 0 0,0 1 0 0 0,1 1 0 0 0,1 1 1 0 0,0 1-1 0 0,0 0 0 0 0,-28 30 1 0 0,25-18 24 0 0,1 2 1 0 0,1 0 0 0 0,-29 53 0 0 0,27-38-32 0 0,3 1 1 0 0,-18 55-1 0 0,33-82-44 0 0,1 0-1 0 0,1 0 0 0 0,0 0 0 0 0,1 1 0 0 0,1-1 1 0 0,1 1-1 0 0,2 26 0 0 0,0-33-11 0 0,0 0 0 0 0,1-1 0 0 0,1 1 0 0 0,0-1 1 0 0,1 1-1 0 0,0-1 0 0 0,1 0 0 0 0,0-1 0 0 0,0 1 0 0 0,1-1 0 0 0,1 0 1 0 0,13 17-1 0 0,17 11 67 0 0,1-2 1 0 0,2-1 0 0 0,1-2-1 0 0,66 40 1 0 0,-71-51-21 0 0,68 29 1 0 0,-80-41-54 0 0,0-2 0 0 0,0 0 0 0 0,1-2 1 0 0,29 4-1 0 0,-37-9-12 0 0,1 0 0 0 0,-1-1 0 0 0,0-1 0 0 0,0-1 0 0 0,0 0 0 0 0,0-1 0 0 0,0-1 0 0 0,0-1 0 0 0,29-12 0 0 0,-25 8 0 0 0,0-2 0 0 0,0-1 0 0 0,-1 0 0 0 0,-1-1 0 0 0,0-1 0 0 0,29-29 0 0 0,-39 34 10 0 0,-1-1 0 0 0,0-1 1 0 0,0 1-1 0 0,-1-2 0 0 0,0 1 1 0 0,-1 0-1 0 0,-1-1 0 0 0,0 0 0 0 0,0-1 1 0 0,-1 1-1 0 0,-1-1 0 0 0,0 0 1 0 0,2-21-1 0 0,-5 30 18 0 0,1-1 0 0 0,-2 1 1 0 0,1-1-1 0 0,0 1 0 0 0,-1-1 0 0 0,0 1 1 0 0,0-1-1 0 0,0 1 0 0 0,-1-1 0 0 0,0 1 1 0 0,-3-6-1 0 0,2 4 45 0 0,-1 0 0 0 0,-1 0 1 0 0,1 0-1 0 0,-1 1 0 0 0,0 0 0 0 0,-9-8 1 0 0,-3 1 72 0 0,0 0 0 0 0,-1 1 0 0 0,0 1 0 0 0,-21-8 0 0 0,3 4-139 0 0,0 2 1 0 0,0 1-1 0 0,-1 1 0 0 0,0 2 1 0 0,-1 2-1 0 0,0 2 1 0 0,1 1-1 0 0,-2 2 1 0 0,-51 5-1 0 0,-62 9-7 0 0,138-14 0 0 0,30 2 0 0 0,1-1 0 0 0,-1-1 0 0 0,0 0 0 0 0,25-6 0 0 0,-20 4 0 0 0,59-14 0 0 0,141-49 0 0 0,-45 11 0 0 0,-148 48-16 0 0,1 1 1 0 0,0 1-1 0 0,0 2 0 0 0,0 1 0 0 0,0 1 0 0 0,0 1 0 0 0,0 2 0 0 0,48 8 1 0 0,-69-8-418 0 0,1 0 0 0 0,-1 0 0 0 0,0 1 1 0 0,0 0-1 0 0,12 6 0 0 0,-4 2-5838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5.3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10 162 3225 0 0,'-9'-9'415'0'0,"8"10"-50"0"0,5 5 15 0 0,12 12 1290 0 0,1-1 1 0 0,34 27-1 0 0,11 11 1239 0 0,-54-47-2589 0 0,-1 0 1 0 0,0 0-1 0 0,-1 1 0 0 0,1 0 1 0 0,7 16-1 0 0,-1 4 317 0 0,43 97 395 0 0,-49-106-1006 0 0,-1 0-1 0 0,0 0 1 0 0,-2 0 0 0 0,3 35 0 0 0,-5-27 63 0 0,-1 0 1 0 0,-1 0-1 0 0,-2 0 1 0 0,0 0-1 0 0,-2 0 1 0 0,-13 46 0 0 0,14-67-90 0 0,3-7 0 0 0,-1 0 0 0 0,1 0 0 0 0,0 0 0 0 0,0 0 0 0 0,0 0 0 0 0,0 0 0 0 0,0 0 0 0 0,0 0 0 0 0,0 0 0 0 0,0 0 0 0 0,-1 0 0 0 0,1 0 0 0 0,0 0 0 0 0,0 0 0 0 0,0 0 0 0 0,0 0 0 0 0,0 0 0 0 0,0 0 0 0 0,0 0 0 0 0,-1 0 0 0 0,1 0 0 0 0,0 0 0 0 0,0 0 0 0 0,0 0 0 0 0,0 0 0 0 0,0 0 0 0 0,0 0 0 0 0,0 0 0 0 0,-1 0 0 0 0,1 0 0 0 0,0 0 0 0 0,0 0 0 0 0,0 0 0 0 0,0 0 0 0 0,0 0 0 0 0,0 0 0 0 0,0 0 0 0 0,0 0 0 0 0,0-1 0 0 0,-1 1 0 0 0,1 0 0 0 0,0 0 0 0 0,0 0 0 0 0,0 0 0 0 0,0 0 0 0 0,0 0 0 0 0,0 0 0 0 0,0 0 0 0 0,0-1 0 0 0,0 1 0 0 0,0 0 0 0 0,0 0 0 0 0,0 0 0 0 0,0 0 0 0 0,0 0 0 0 0,-2-6 0 0 0,0-3 0 0 0,1 0 0 0 0,0 0 0 0 0,0-1 0 0 0,1-11 0 0 0,0-9 0 0 0,-9-96-497 0 0,-47-227 1 0 0,45 312 518 0 0,-6-33 36 0 0,16 69-58 0 0,1 0 0 0 0,0-1 0 0 0,0 1 0 0 0,0 0 0 0 0,0 0 0 0 0,1 0 0 0 0,0 0 0 0 0,0 0 0 0 0,0 0 0 0 0,1 0 0 0 0,-1 0 0 0 0,1 0 0 0 0,0 0 0 0 0,1 1 0 0 0,-1-1 0 0 0,1 1 0 0 0,4-5 0 0 0,-1 1 0 0 0,1 1 0 0 0,0 0 0 0 0,1 0 0 0 0,0 1 0 0 0,0 0 0 0 0,0 0 0 0 0,17-8 0 0 0,-8 5-6 0 0,1 1 0 0 0,0 0 0 0 0,1 1 0 0 0,-1 1 0 0 0,1 1-1 0 0,1 1 1 0 0,-1 1 0 0 0,0 0 0 0 0,1 1 0 0 0,0 2 0 0 0,-1 0 0 0 0,28 3-1 0 0,13 1-31 0 0,-45-4 27 0 0,0 1 0 0 0,0 1 0 0 0,30 6 0 0 0,-44-8-71 0 0,0 0 1 0 0,0 0-1 0 0,0 1 1 0 0,0-1-1 0 0,0 0 1 0 0,0 1-1 0 0,0-1 0 0 0,0 1 1 0 0,0-1-1 0 0,0 1 1 0 0,0-1-1 0 0,0 1 1 0 0,0 0-1 0 0,0-1 1 0 0,0 1-1 0 0,0 0 1 0 0,-1 0-1 0 0,1 0 1 0 0,0 0-1 0 0,-1 0 1 0 0,1 0-1 0 0,0 0 1 0 0,-1 0-1 0 0,1 0 1 0 0,-1 0-1 0 0,0 0 1 0 0,1 0-1 0 0,-1 0 0 0 0,0 0 1 0 0,1 2-1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6.5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42 358 2304 0 0,'7'-4'266'0'0,"0"0"-1"0"0,0 1 1 0 0,0 0-1 0 0,1 0 1 0 0,-1 1-1 0 0,12-3 1 0 0,1 0-221 0 0,-15 4 103 0 0,0 0 0 0 0,-1 0 0 0 0,1 0 1 0 0,0 0-1 0 0,0 1 0 0 0,0 0 0 0 0,0 0 1 0 0,5 1-1 0 0,1 2 642 0 0,1-1 0 0 0,10 6-1 0 0,-4-3-186 0 0,-13-4-463 0 0,-1 0 0 0 0,1 0 0 0 0,0 0 0 0 0,0-1 0 0 0,0 0 0 0 0,0 0 0 0 0,6 0 0 0 0,36-10 909 0 0,-38 8-871 0 0,0 0 0 0 0,0 0-1 0 0,0 1 1 0 0,0 0-1 0 0,0 0 1 0 0,1 1-1 0 0,9 1 1 0 0,56 7 59 0 0,-12-2-95 0 0,-62-6-134 0 0,0 0 0 0 0,0 1 0 0 0,0-1 0 0 0,0 0 0 0 0,0 0 0 0 0,0 0 1 0 0,0 0-1 0 0,0 0 0 0 0,0 0 0 0 0,0-1 0 0 0,0 1 0 0 0,0 0 0 0 0,0 0 1 0 0,0-1-1 0 0,0 1 0 0 0,0-1 0 0 0,0 1 0 0 0,0 0 0 0 0,0-1 0 0 0,-1 0 0 0 0,1 1 1 0 0,0-1-1 0 0,0 0 0 0 0,0 0 0 0 0,0-1 22 0 0,0 1 1 0 0,-1 0-1 0 0,1-1 0 0 0,-1 1 1 0 0,1-1-1 0 0,-1 1 0 0 0,0-1 1 0 0,1 1-1 0 0,-1-1 0 0 0,0 1 1 0 0,0-1-1 0 0,0 1 0 0 0,0-1 0 0 0,-1-1 1 0 0,0-4 61 0 0,0 1-1 0 0,-1 0 1 0 0,0 0 0 0 0,0 1 0 0 0,-1-1-1 0 0,1 0 1 0 0,-5-5 0 0 0,0 1 135 0 0,-2 0-1 0 0,1 1 1 0 0,-20-16 0 0 0,15 13 67 0 0,-13-15 1 0 0,-9-12-217 0 0,12 14-29 0 0,-23-32 0 0 0,44 53-49 0 0,-1 0 0 0 0,0 0 0 0 0,-1 0 0 0 0,1 1 0 0 0,-1-1 0 0 0,0 1 0 0 0,0-1 0 0 0,-7-3 0 0 0,8 5 0 0 0,1 1 0 0 0,-1 0 0 0 0,0 0 0 0 0,0 0 0 0 0,1 1 0 0 0,-1-1 0 0 0,0 1 0 0 0,0-1 0 0 0,0 1 0 0 0,0 0 0 0 0,1 0 0 0 0,-1 0 0 0 0,0 1 0 0 0,0-1 0 0 0,0 1 0 0 0,-5 1 0 0 0,1 1-2 0 0,-1 0-1 0 0,1 0 0 0 0,0 1 1 0 0,0 0-1 0 0,1 0 0 0 0,-1 0 1 0 0,-7 8-1 0 0,-39 42-31 0 0,24-23 25 0 0,15-17 23 0 0,-5 3-35 0 0,2 1-1 0 0,0 1 1 0 0,-19 29-1 0 0,33-41 54 0 0,-1 0 1 0 0,1 0-1 0 0,0 1 0 0 0,1-1 0 0 0,0 1 0 0 0,0-1 1 0 0,1 1-1 0 0,0 0 0 0 0,0-1 0 0 0,1 1 0 0 0,0 0 1 0 0,1 13-1 0 0,2-2 167 0 0,0 0 1 0 0,1 0-1 0 0,1-1 1 0 0,8 19 0 0 0,-9-27-135 0 0,1 0 0 0 0,0 0 0 0 0,1 0 1 0 0,0-1-1 0 0,0 0 0 0 0,1 0 0 0 0,0 0 1 0 0,0-1-1 0 0,1 0 0 0 0,0-1 0 0 0,17 13 1 0 0,-9-10-43 0 0,0-1 1 0 0,1 0 0 0 0,0-1 0 0 0,0-1 0 0 0,1 0-1 0 0,22 4 1 0 0,18 6-11 0 0,49 10-15 0 0,-24-14-130 0 0,75 16-459 0 0,-152-28 411 0 0,-1 1 0 0 0,0 0 1 0 0,0 0-1 0 0,0 0 0 0 0,0 1 0 0 0,-1 0 1 0 0,1 0-1 0 0,-1 0 0 0 0,7 5 0 0 0,-8-4-609 0 0,1 0 0 0 0,-1 0 0 0 0,0 0 0 0 0,0 0 0 0 0,0 0 0 0 0,2 6-1 0 0,2 3-3416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7.5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438 224 2761 0 0,'3'-2'239'0'0,"0"-1"0"0"0,-1 0 0 0 0,1 0 0 0 0,-1 0 1 0 0,0 0-1 0 0,0 0 0 0 0,0-1 0 0 0,0 1 0 0 0,0-1 0 0 0,-1 1 1 0 0,0-1-1 0 0,2-6 0 0 0,-3 6 70 0 0,1 0 0 0 0,-1 0 0 0 0,0-1 0 0 0,-1 1 0 0 0,1 0 1 0 0,-1 0-1 0 0,0 0 0 0 0,0 0 0 0 0,0 0 0 0 0,-3-7 0 0 0,-1 0-58 0 0,0-1 1 0 0,0 1-1 0 0,-1 0 0 0 0,-1 0 1 0 0,-7-10-1 0 0,10 17-142 0 0,1 0 0 0 0,-1 0 1 0 0,0 1-1 0 0,0-1 0 0 0,-1 1 1 0 0,1 0-1 0 0,-1 0 0 0 0,1 0 1 0 0,-1 0-1 0 0,0 1 0 0 0,0 0 0 0 0,0 0 1 0 0,0 1-1 0 0,-7-2 0 0 0,3 2 16 0 0,1 0 1 0 0,-1 0-1 0 0,0 1 0 0 0,1 1 0 0 0,-1 0 0 0 0,1 0 0 0 0,-1 0 0 0 0,1 1 0 0 0,-1 0 1 0 0,1 1-1 0 0,0 0 0 0 0,0 0 0 0 0,-14 9 0 0 0,3-1 153 0 0,0 2 1 0 0,0 0-1 0 0,1 1 0 0 0,-16 17 1 0 0,24-22-163 0 0,1 0 0 0 0,0 1 0 0 0,1 0-1 0 0,0 0 1 0 0,1 1 0 0 0,0 0 0 0 0,1 0 0 0 0,0 1 0 0 0,0-1 0 0 0,1 1 0 0 0,1 1 0 0 0,0-1 0 0 0,1 1 0 0 0,0-1 0 0 0,1 1 0 0 0,0 0 0 0 0,1 24 0 0 0,2-17-42 0 0,0-1 0 0 0,1 1 0 0 0,1-1 0 0 0,1 0 1 0 0,1 0-1 0 0,10 27 0 0 0,-12-39-40 0 0,1 0-1 0 0,0 0 1 0 0,-1-1 0 0 0,2 1-1 0 0,-1-1 1 0 0,1 0 0 0 0,0-1-1 0 0,9 9 1 0 0,-10-10-24 0 0,1-1-1 0 0,-1 0 1 0 0,1-1-1 0 0,0 1 1 0 0,0-1-1 0 0,0 1 1 0 0,0-2 0 0 0,0 1-1 0 0,0 0 1 0 0,0-1-1 0 0,1 0 1 0 0,-1 0-1 0 0,7 0 1 0 0,9-1 6 0 0,0 0 0 0 0,0-1 0 0 0,0-2 0 0 0,0 0 0 0 0,0-1 0 0 0,-1-1 0 0 0,35-13 0 0 0,-50 16-17 0 0,0 0 0 0 0,-1-1-1 0 0,0 0 1 0 0,1 0 0 0 0,-1 0 0 0 0,0 0-1 0 0,-1-1 1 0 0,1 0 0 0 0,0 1 0 0 0,3-7-1 0 0,-3 3-2 0 0,1 0 0 0 0,-2 0-1 0 0,1 0 1 0 0,-1 0 0 0 0,0-1-1 0 0,2-7 1 0 0,-1-7-7 0 0,0 1 0 0 0,-2-1 0 0 0,1-43 0 0 0,-3 43 20 0 0,-6-34 1 0 0,5 46-5 0 0,-1 1 1 0 0,-1-1 0 0 0,0 0 0 0 0,0 1 0 0 0,-8-16-1 0 0,10 24-5 0 0,1 0 0 0 0,0 1 0 0 0,-1-1 0 0 0,1 0 0 0 0,-1 1-1 0 0,1-1 1 0 0,-1 1 0 0 0,1-1 0 0 0,-1 0 0 0 0,1 1 0 0 0,-1-1-1 0 0,1 1 1 0 0,-1 0 0 0 0,0-1 0 0 0,1 1 0 0 0,-1-1 0 0 0,0 1 0 0 0,1 0-1 0 0,-1 0 1 0 0,0-1 0 0 0,1 1 0 0 0,-1 0 0 0 0,0 0 0 0 0,0 0-1 0 0,1 0 1 0 0,-1 0 0 0 0,0 0 0 0 0,0 0 0 0 0,1 0 0 0 0,-3 0 0 0 0,3 0-3 0 0,-1 1-1 0 0,1-1 1 0 0,-1 1 0 0 0,1-1 0 0 0,0 0 0 0 0,-1 1 0 0 0,1-1 0 0 0,-1 1 0 0 0,1-1 0 0 0,0 1 0 0 0,-1-1 0 0 0,1 1 0 0 0,0 0 0 0 0,0-1 0 0 0,-1 1 0 0 0,1-1 0 0 0,0 1 0 0 0,0-1 0 0 0,0 1 0 0 0,0 0 0 0 0,0-1 0 0 0,0 1 0 0 0,0 0 0 0 0,0-1 0 0 0,0 1 0 0 0,0-1 0 0 0,0 1 0 0 0,0 0 0 0 0,0-1 0 0 0,0 1 0 0 0,1-1 0 0 0,-1 1 0 0 0,0-1 0 0 0,0 1 0 0 0,1 0 0 0 0,-1-1 0 0 0,0 1 0 0 0,1 0 0 0 0,9 15-43 0 0,1 1 0 0 0,0-2 1 0 0,1 0-1 0 0,1 0 0 0 0,19 17 0 0 0,27 31-101 0 0,124 143-1186 0 0,-176-198 856 0 0,0 0 0 0 0,-1 1 1 0 0,0-1-1 0 0,8 15 0 0 0,-9-13-652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8.2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86 4609 0 0,'-9'-27'488'0'0,"-2"10"463"0"0,9 15-687 0 0,0-1 0 0 0,0 1 0 0 0,1-1 0 0 0,-1 0 0 0 0,1 1 0 0 0,0-1 0 0 0,-1 0 0 0 0,1 0 0 0 0,0 0-1 0 0,1 0 1 0 0,-2-5 0 0 0,2 8-244 0 0,0 0-1 0 0,0 0 0 0 0,0-1 1 0 0,0 1-1 0 0,0 0 0 0 0,0 0 1 0 0,0 0-1 0 0,0 0 0 0 0,0 0 1 0 0,0 0-1 0 0,0 0 0 0 0,0 0 1 0 0,0 0-1 0 0,0-1 0 0 0,0 1 1 0 0,0 0-1 0 0,0 0 0 0 0,0 0 0 0 0,0 0 1 0 0,0 0-1 0 0,0 0 0 0 0,0 0 1 0 0,1 0-1 0 0,-1 0 0 0 0,0 0 1 0 0,0 0-1 0 0,0-1 0 0 0,0 1 1 0 0,0 0-1 0 0,0 0 0 0 0,0 0 1 0 0,0 0-1 0 0,0 0 0 0 0,0 0 1 0 0,0 0-1 0 0,0 0 0 0 0,1 0 1 0 0,-1 0-1 0 0,0 0 0 0 0,0 0 1 0 0,0 0-1 0 0,0 0 0 0 0,0 0 1 0 0,0 0-1 0 0,5 3 407 0 0,5 7 57 0 0,-1 8-272 0 0,0 0-1 0 0,-1 0 0 0 0,-1 1 0 0 0,7 27 1 0 0,-8-27-52 0 0,48 164 997 0 0,96 289 845 0 0,-90-318-1926 0 0,71 200 138 0 0,-96-243-156 0 0,26 143-1 0 0,-39-124-56 0 0,19 94 0 0 0,-38-210 13 0 0,1-1 1 0 0,0 0-1 0 0,0 0 0 0 0,1-1 0 0 0,1 0 0 0 0,0 0 0 0 0,8 12 0 0 0,-11-20-10 0 0,0-1 0 0 0,-1 1 0 0 0,1-1 0 0 0,0 0 0 0 0,1 0 0 0 0,-1 0 0 0 0,0 0 0 0 0,1 0 0 0 0,0-1 0 0 0,-1 0-1 0 0,1 0 1 0 0,0 0 0 0 0,0 0 0 0 0,0 0 0 0 0,1-1 0 0 0,-1 0 0 0 0,0 0 0 0 0,0 0 0 0 0,1 0 0 0 0,-1-1 0 0 0,1 0 0 0 0,-1 1 0 0 0,0-2 0 0 0,1 1 0 0 0,4-1 0 0 0,10-1-1229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8.7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9 407 3225 0 0,'-5'-7'161'0'0,"2"1"228"0"0,12 4 130 0 0,4 1-253 0 0,0 0-1 0 0,0-2 1 0 0,0 1-1 0 0,-1-2 0 0 0,18-6 1 0 0,-10 3 75 0 0,161-55 1940 0 0,54-17 444 0 0,357-77 1735 0 0,-479 132-4012 0 0,85-14 54 0 0,-189 37-518 0 0,-4 0 1 0 0,0 0 0 0 0,1 0 0 0 0,-1 1 0 0 0,1 0 0 0 0,-1 0 0 0 0,1 0 0 0 0,-1 1 0 0 0,0-1 0 0 0,1 1 0 0 0,-1 0 0 0 0,8 3 0 0 0,1 6-302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47.7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4 8754 0 0,'-1'0'72'0'0,"1"-1"0"0"0,-1 1 0 0 0,1 0 1 0 0,-1-1-1 0 0,1 1 0 0 0,-1 0 0 0 0,0-1 0 0 0,1 1 0 0 0,-1 0 0 0 0,1 0 1 0 0,-1 0-1 0 0,0 0 0 0 0,1 0 0 0 0,-1 0 0 0 0,0-1 0 0 0,1 1 1 0 0,-1 1-1 0 0,0-1 0 0 0,-11 1 5332 0 0,10 3-5194 0 0,-7 12-2 0 0,9-15-158 0 0,-1 1 0 0 0,1-1-1 0 0,0 0 1 0 0,0 0-1 0 0,0 1 1 0 0,0-1 0 0 0,0 0-1 0 0,0 0 1 0 0,0 1-1 0 0,0-1 1 0 0,0 0-1 0 0,0 0 1 0 0,1 2 0 0 0,0 9 472 0 0,-1-7-385 0 0,0 0 0 0 0,0 0-1 0 0,1 0 1 0 0,0 0 0 0 0,-1 0 0 0 0,2 0 0 0 0,-1 0 0 0 0,1 0 0 0 0,3 8 0 0 0,4 14 3 0 0,-3 5 189 0 0,-1 1 0 0 0,2 42-1 0 0,-7 68 14 0 0,-1-67-155 0 0,-5 150 138 0 0,0-33-74 0 0,23 335 300 0 0,30 1 266 0 0,-20-231-632 0 0,-9-106-185 0 0,18 230 0 0 0,-28-309 184 0 0,34 161 0 0 0,-36-257-89 0 0,-6-17-95 0 0,0 0 1 0 0,0 0 0 0 0,0 0 0 0 0,0 0 0 0 0,0 0-1 0 0,0 0 1 0 0,1 0 0 0 0,-1 1 0 0 0,0-1-1 0 0,0 0 1 0 0,0 0 0 0 0,0 0 0 0 0,0 0-1 0 0,0 0 1 0 0,1 0 0 0 0,-1 0 0 0 0,0 0-1 0 0,0 0 1 0 0,0 0 0 0 0,0 0 0 0 0,0 0-1 0 0,0 0 1 0 0,1 0 0 0 0,-1 0 0 0 0,0 0-1 0 0,0 0 1 0 0,0 0 0 0 0,0 0 0 0 0,0 0-1 0 0,1 0 1 0 0,-1 0 0 0 0,0 0 0 0 0,0 0-1 0 0,0 0 1 0 0,6-9-70 0 0,-3-4 19 0 0,0 1 0 0 0,-1-1 0 0 0,0 0 0 0 0,-1 0 1 0 0,0-20-1 0 0,-1 16 29 0 0,1-147-118 0 0,1-28 247 0 0,16 0 215 0 0,-6 107-302 0 0,-4-1 1 0 0,-4-116-1 0 0,-8-414-21 0 0,38 243 0 0 0,38 6 0 0 0,-58 304-138 0 0,-3 1 0 0 0,-2-1 0 0 0,0-84 0 0 0,-9 127-367 0 0,0 1 1 0 0,2-1-1 0 0,0 1 1 0 0,1 0-1 0 0,1 0 0 0 0,1 0 1 0 0,0 0-1 0 0,12-24 1 0 0,16-26-3722 0 0,-20 46-818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3.7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1423 216 2304 0 0,'-8'-25'819'0'0,"-1"1"0"0"0,-1 0-1 0 0,-18-30 1 0 0,22 46-323 0 0,0 1-1 0 0,0 0 1 0 0,-1 0 0 0 0,0 0 0 0 0,-1 1 0 0 0,1 0 0 0 0,-1 1 0 0 0,0-1 0 0 0,0 2 0 0 0,-11-6 0 0 0,9 7-286 0 0,0 0-1 0 0,-1 0 0 0 0,1 1 1 0 0,-1 0-1 0 0,0 1 1 0 0,1 0-1 0 0,-1 1 0 0 0,0 0 1 0 0,1 0-1 0 0,-12 3 0 0 0,-16 4 322 0 0,-51 14-1 0 0,87-20-517 0 0,-207 72 692 0 0,96-31-450 0 0,29-13-130 0 0,-123 49 269 0 0,184-67-314 0 0,0 1 0 0 0,1 1 0 0 0,1 1 1 0 0,0 1-1 0 0,0 0 0 0 0,-28 30 1 0 0,25-18 24 0 0,1 2 1 0 0,1 0 0 0 0,-29 53 0 0 0,27-38-32 0 0,3 1 1 0 0,-18 55-1 0 0,33-82-44 0 0,1 0-1 0 0,1 0 0 0 0,0 0 0 0 0,1 1 0 0 0,1-1 1 0 0,1 1-1 0 0,2 26 0 0 0,0-33-11 0 0,0 0 0 0 0,1-1 0 0 0,1 1 0 0 0,0-1 1 0 0,1 1-1 0 0,0-1 0 0 0,1 0 0 0 0,0-1 0 0 0,0 1 0 0 0,1-1 0 0 0,1 0 1 0 0,13 17-1 0 0,17 11 67 0 0,1-2 1 0 0,2-1 0 0 0,1-2-1 0 0,66 40 1 0 0,-71-51-21 0 0,68 29 1 0 0,-80-41-54 0 0,0-2 0 0 0,0 0 0 0 0,1-2 1 0 0,29 4-1 0 0,-37-9-12 0 0,1 0 0 0 0,-1-1 0 0 0,0-1 0 0 0,0-1 0 0 0,0 0 0 0 0,0-1 0 0 0,0-1 0 0 0,0-1 0 0 0,29-12 0 0 0,-25 8 0 0 0,0-2 0 0 0,0-1 0 0 0,-1 0 0 0 0,-1-1 0 0 0,0-1 0 0 0,29-29 0 0 0,-39 34 10 0 0,-1-1 0 0 0,0-1 1 0 0,0 1-1 0 0,-1-2 0 0 0,0 1 1 0 0,-1 0-1 0 0,-1-1 0 0 0,0 0 0 0 0,0-1 1 0 0,-1 1-1 0 0,-1-1 0 0 0,0 0 1 0 0,2-21-1 0 0,-5 30 18 0 0,1-1 0 0 0,-2 1 1 0 0,1-1-1 0 0,0 1 0 0 0,-1-1 0 0 0,0 1 1 0 0,0-1-1 0 0,0 1 0 0 0,-1-1 0 0 0,0 1 1 0 0,-3-6-1 0 0,2 4 45 0 0,-1 0 0 0 0,-1 0 1 0 0,1 0-1 0 0,-1 1 0 0 0,0 0 0 0 0,-9-8 1 0 0,-3 1 72 0 0,0 0 0 0 0,-1 1 0 0 0,0 1 0 0 0,-21-8 0 0 0,3 4-139 0 0,0 2 1 0 0,0 1-1 0 0,-1 1 0 0 0,0 2 1 0 0,-1 2-1 0 0,0 2 1 0 0,1 1-1 0 0,-2 2 1 0 0,-51 5-1 0 0,-62 9-7 0 0,138-14 0 0 0,30 2 0 0 0,1-1 0 0 0,-1-1 0 0 0,0 0 0 0 0,25-6 0 0 0,-20 4 0 0 0,59-14 0 0 0,141-49 0 0 0,-45 11 0 0 0,-148 48-16 0 0,1 1 1 0 0,0 1-1 0 0,0 2 0 0 0,0 1 0 0 0,0 1 0 0 0,0 1 0 0 0,0 2 0 0 0,48 8 1 0 0,-69-8-418 0 0,1 0 0 0 0,-1 0 0 0 0,0 1 1 0 0,0 0-1 0 0,12 6 0 0 0,-4 2-5838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5.3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10 162 3225 0 0,'-9'-9'415'0'0,"8"10"-50"0"0,5 5 15 0 0,12 12 1290 0 0,1-1 1 0 0,34 27-1 0 0,11 11 1239 0 0,-54-47-2589 0 0,-1 0 1 0 0,0 0-1 0 0,-1 1 0 0 0,1 0 1 0 0,7 16-1 0 0,-1 4 317 0 0,43 97 395 0 0,-49-106-1006 0 0,-1 0-1 0 0,0 0 1 0 0,-2 0 0 0 0,3 35 0 0 0,-5-27 63 0 0,-1 0 1 0 0,-1 0-1 0 0,-2 0 1 0 0,0 0-1 0 0,-2 0 1 0 0,-13 46 0 0 0,14-67-90 0 0,3-7 0 0 0,-1 0 0 0 0,1 0 0 0 0,0 0 0 0 0,0 0 0 0 0,0 0 0 0 0,0 0 0 0 0,0 0 0 0 0,0 0 0 0 0,0 0 0 0 0,0 0 0 0 0,-1 0 0 0 0,1 0 0 0 0,0 0 0 0 0,0 0 0 0 0,0 0 0 0 0,0 0 0 0 0,0 0 0 0 0,0 0 0 0 0,0 0 0 0 0,-1 0 0 0 0,1 0 0 0 0,0 0 0 0 0,0 0 0 0 0,0 0 0 0 0,0 0 0 0 0,0 0 0 0 0,0 0 0 0 0,0 0 0 0 0,-1 0 0 0 0,1 0 0 0 0,0 0 0 0 0,0 0 0 0 0,0 0 0 0 0,0 0 0 0 0,0 0 0 0 0,0 0 0 0 0,0 0 0 0 0,0 0 0 0 0,0-1 0 0 0,-1 1 0 0 0,1 0 0 0 0,0 0 0 0 0,0 0 0 0 0,0 0 0 0 0,0 0 0 0 0,0 0 0 0 0,0 0 0 0 0,0 0 0 0 0,0-1 0 0 0,0 1 0 0 0,0 0 0 0 0,0 0 0 0 0,0 0 0 0 0,0 0 0 0 0,0 0 0 0 0,-2-6 0 0 0,0-3 0 0 0,1 0 0 0 0,0 0 0 0 0,0-1 0 0 0,1-11 0 0 0,0-9 0 0 0,-9-96-497 0 0,-47-227 1 0 0,45 312 518 0 0,-6-33 36 0 0,16 69-58 0 0,1 0 0 0 0,0-1 0 0 0,0 1 0 0 0,0 0 0 0 0,0 0 0 0 0,1 0 0 0 0,0 0 0 0 0,0 0 0 0 0,0 0 0 0 0,1 0 0 0 0,-1 0 0 0 0,1 0 0 0 0,0 0 0 0 0,1 1 0 0 0,-1-1 0 0 0,1 1 0 0 0,4-5 0 0 0,-1 1 0 0 0,1 1 0 0 0,0 0 0 0 0,1 0 0 0 0,0 1 0 0 0,0 0 0 0 0,0 0 0 0 0,17-8 0 0 0,-8 5-6 0 0,1 1 0 0 0,0 0 0 0 0,1 1 0 0 0,-1 1 0 0 0,1 1-1 0 0,1 1 1 0 0,-1 1 0 0 0,0 0 0 0 0,1 1 0 0 0,0 2 0 0 0,-1 0 0 0 0,28 3-1 0 0,13 1-31 0 0,-45-4 27 0 0,0 1 0 0 0,0 1 0 0 0,30 6 0 0 0,-44-8-71 0 0,0 0 1 0 0,0 0-1 0 0,0 1 1 0 0,0-1-1 0 0,0 0 1 0 0,0 1-1 0 0,0-1 0 0 0,0 1 1 0 0,0-1-1 0 0,0 1 1 0 0,0-1-1 0 0,0 1 1 0 0,0 0-1 0 0,0-1 1 0 0,0 1-1 0 0,0 0 1 0 0,-1 0-1 0 0,1 0 1 0 0,0 0-1 0 0,-1 0 1 0 0,1 0-1 0 0,0 0 1 0 0,-1 0-1 0 0,1 0 1 0 0,-1 0-1 0 0,0 0 1 0 0,1 0-1 0 0,-1 0 0 0 0,0 0 1 0 0,1 2-1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6.5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42 358 2304 0 0,'7'-4'266'0'0,"0"0"-1"0"0,0 1 1 0 0,0 0-1 0 0,1 0 1 0 0,-1 1-1 0 0,12-3 1 0 0,1 0-221 0 0,-15 4 103 0 0,0 0 0 0 0,-1 0 0 0 0,1 0 1 0 0,0 0-1 0 0,0 1 0 0 0,0 0 0 0 0,0 0 1 0 0,5 1-1 0 0,1 2 642 0 0,1-1 0 0 0,10 6-1 0 0,-4-3-186 0 0,-13-4-463 0 0,-1 0 0 0 0,1 0 0 0 0,0 0 0 0 0,0-1 0 0 0,0 0 0 0 0,0 0 0 0 0,6 0 0 0 0,36-10 909 0 0,-38 8-871 0 0,0 0 0 0 0,0 0-1 0 0,0 1 1 0 0,0 0-1 0 0,0 0 1 0 0,1 1-1 0 0,9 1 1 0 0,56 7 59 0 0,-12-2-95 0 0,-62-6-134 0 0,0 0 0 0 0,0 1 0 0 0,0-1 0 0 0,0 0 0 0 0,0 0 0 0 0,0 0 1 0 0,0 0-1 0 0,0 0 0 0 0,0 0 0 0 0,0-1 0 0 0,0 1 0 0 0,0 0 0 0 0,0 0 1 0 0,0-1-1 0 0,0 1 0 0 0,0-1 0 0 0,0 1 0 0 0,0 0 0 0 0,0-1 0 0 0,-1 0 0 0 0,1 1 1 0 0,0-1-1 0 0,0 0 0 0 0,0 0 0 0 0,0-1 22 0 0,0 1 1 0 0,-1 0-1 0 0,1-1 0 0 0,-1 1 1 0 0,1-1-1 0 0,-1 1 0 0 0,0-1 1 0 0,1 1-1 0 0,-1-1 0 0 0,0 1 1 0 0,0-1-1 0 0,0 1 0 0 0,0-1 0 0 0,-1-1 1 0 0,0-4 61 0 0,0 1-1 0 0,-1 0 1 0 0,0 0 0 0 0,0 1 0 0 0,-1-1-1 0 0,1 0 1 0 0,-5-5 0 0 0,0 1 135 0 0,-2 0-1 0 0,1 1 1 0 0,-20-16 0 0 0,15 13 67 0 0,-13-15 1 0 0,-9-12-217 0 0,12 14-29 0 0,-23-32 0 0 0,44 53-49 0 0,-1 0 0 0 0,0 0 0 0 0,-1 0 0 0 0,1 1 0 0 0,-1-1 0 0 0,0 1 0 0 0,0-1 0 0 0,-7-3 0 0 0,8 5 0 0 0,1 1 0 0 0,-1 0 0 0 0,0 0 0 0 0,0 0 0 0 0,1 1 0 0 0,-1-1 0 0 0,0 1 0 0 0,0-1 0 0 0,0 1 0 0 0,0 0 0 0 0,1 0 0 0 0,-1 0 0 0 0,0 1 0 0 0,0-1 0 0 0,0 1 0 0 0,-5 1 0 0 0,1 1-2 0 0,-1 0-1 0 0,1 0 0 0 0,0 1 1 0 0,0 0-1 0 0,1 0 0 0 0,-1 0 1 0 0,-7 8-1 0 0,-39 42-31 0 0,24-23 25 0 0,15-17 23 0 0,-5 3-35 0 0,2 1-1 0 0,0 1 1 0 0,-19 29-1 0 0,33-41 54 0 0,-1 0 1 0 0,1 0-1 0 0,0 1 0 0 0,1-1 0 0 0,0 1 0 0 0,0-1 1 0 0,1 1-1 0 0,0 0 0 0 0,0-1 0 0 0,1 1 0 0 0,0 0 1 0 0,1 13-1 0 0,2-2 167 0 0,0 0 1 0 0,1 0-1 0 0,1-1 1 0 0,8 19 0 0 0,-9-27-135 0 0,1 0 0 0 0,0 0 0 0 0,1 0 1 0 0,0-1-1 0 0,0 0 0 0 0,1 0 0 0 0,0 0 1 0 0,0-1-1 0 0,1 0 0 0 0,0-1 0 0 0,17 13 1 0 0,-9-10-43 0 0,0-1 1 0 0,1 0 0 0 0,0-1 0 0 0,0-1 0 0 0,1 0-1 0 0,22 4 1 0 0,18 6-11 0 0,49 10-15 0 0,-24-14-130 0 0,75 16-459 0 0,-152-28 411 0 0,-1 1 0 0 0,0 0 1 0 0,0 0-1 0 0,0 0 0 0 0,0 1 0 0 0,-1 0 1 0 0,1 0-1 0 0,-1 0 0 0 0,7 5 0 0 0,-8-4-609 0 0,1 0 0 0 0,-1 0 0 0 0,0 0 0 0 0,0 0 0 0 0,0 0 0 0 0,2 6-1 0 0,2 3-3416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7.5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438 224 2761 0 0,'3'-2'239'0'0,"0"-1"0"0"0,-1 0 0 0 0,1 0 0 0 0,-1 0 1 0 0,0 0-1 0 0,0 0 0 0 0,0-1 0 0 0,0 1 0 0 0,0-1 0 0 0,-1 1 1 0 0,0-1-1 0 0,2-6 0 0 0,-3 6 70 0 0,1 0 0 0 0,-1 0 0 0 0,0-1 0 0 0,-1 1 0 0 0,1 0 1 0 0,-1 0-1 0 0,0 0 0 0 0,0 0 0 0 0,0 0 0 0 0,-3-7 0 0 0,-1 0-58 0 0,0-1 1 0 0,0 1-1 0 0,-1 0 0 0 0,-1 0 1 0 0,-7-10-1 0 0,10 17-142 0 0,1 0 0 0 0,-1 0 1 0 0,0 1-1 0 0,0-1 0 0 0,-1 1 1 0 0,1 0-1 0 0,-1 0 0 0 0,1 0 1 0 0,-1 0-1 0 0,0 1 0 0 0,0 0 0 0 0,0 0 1 0 0,0 1-1 0 0,-7-2 0 0 0,3 2 16 0 0,1 0 1 0 0,-1 0-1 0 0,0 1 0 0 0,1 1 0 0 0,-1 0 0 0 0,1 0 0 0 0,-1 0 0 0 0,1 1 0 0 0,-1 0 1 0 0,1 1-1 0 0,0 0 0 0 0,0 0 0 0 0,-14 9 0 0 0,3-1 153 0 0,0 2 1 0 0,0 0-1 0 0,1 1 0 0 0,-16 17 1 0 0,24-22-163 0 0,1 0 0 0 0,0 1 0 0 0,1 0-1 0 0,0 0 1 0 0,1 1 0 0 0,0 0 0 0 0,1 0 0 0 0,0 1 0 0 0,0-1 0 0 0,1 1 0 0 0,1 1 0 0 0,0-1 0 0 0,1 1 0 0 0,0-1 0 0 0,1 1 0 0 0,0 0 0 0 0,1 24 0 0 0,2-17-42 0 0,0-1 0 0 0,1 1 0 0 0,1-1 0 0 0,1 0 1 0 0,1 0-1 0 0,10 27 0 0 0,-12-39-40 0 0,1 0-1 0 0,0 0 1 0 0,-1-1 0 0 0,2 1-1 0 0,-1-1 1 0 0,1 0 0 0 0,0-1-1 0 0,9 9 1 0 0,-10-10-24 0 0,1-1-1 0 0,-1 0 1 0 0,1-1-1 0 0,0 1 1 0 0,0-1-1 0 0,0 1 1 0 0,0-2 0 0 0,0 1-1 0 0,0 0 1 0 0,0-1-1 0 0,1 0 1 0 0,-1 0-1 0 0,7 0 1 0 0,9-1 6 0 0,0 0 0 0 0,0-1 0 0 0,0-2 0 0 0,0 0 0 0 0,0-1 0 0 0,-1-1 0 0 0,35-13 0 0 0,-50 16-17 0 0,0 0 0 0 0,-1-1-1 0 0,0 0 1 0 0,1 0 0 0 0,-1 0 0 0 0,0 0-1 0 0,-1-1 1 0 0,1 0 0 0 0,0 1 0 0 0,3-7-1 0 0,-3 3-2 0 0,1 0 0 0 0,-2 0-1 0 0,1 0 1 0 0,-1 0 0 0 0,0-1-1 0 0,2-7 1 0 0,-1-7-7 0 0,0 1 0 0 0,-2-1 0 0 0,1-43 0 0 0,-3 43 20 0 0,-6-34 1 0 0,5 46-5 0 0,-1 1 1 0 0,-1-1 0 0 0,0 0 0 0 0,0 1 0 0 0,-8-16-1 0 0,10 24-5 0 0,1 0 0 0 0,0 1 0 0 0,-1-1 0 0 0,1 0 0 0 0,-1 1-1 0 0,1-1 1 0 0,-1 1 0 0 0,1-1 0 0 0,-1 0 0 0 0,1 1 0 0 0,-1-1-1 0 0,1 1 1 0 0,-1 0 0 0 0,0-1 0 0 0,1 1 0 0 0,-1-1 0 0 0,0 1 0 0 0,1 0-1 0 0,-1 0 1 0 0,0-1 0 0 0,1 1 0 0 0,-1 0 0 0 0,0 0 0 0 0,0 0-1 0 0,1 0 1 0 0,-1 0 0 0 0,0 0 0 0 0,0 0 0 0 0,1 0 0 0 0,-3 0 0 0 0,3 0-3 0 0,-1 1-1 0 0,1-1 1 0 0,-1 1 0 0 0,1-1 0 0 0,0 0 0 0 0,-1 1 0 0 0,1-1 0 0 0,-1 1 0 0 0,1-1 0 0 0,0 1 0 0 0,-1-1 0 0 0,1 1 0 0 0,0 0 0 0 0,0-1 0 0 0,-1 1 0 0 0,1-1 0 0 0,0 1 0 0 0,0-1 0 0 0,0 1 0 0 0,0 0 0 0 0,0-1 0 0 0,0 1 0 0 0,0 0 0 0 0,0-1 0 0 0,0 1 0 0 0,0-1 0 0 0,0 1 0 0 0,0 0 0 0 0,0-1 0 0 0,0 1 0 0 0,1-1 0 0 0,-1 1 0 0 0,0-1 0 0 0,0 1 0 0 0,1 0 0 0 0,-1-1 0 0 0,0 1 0 0 0,1 0 0 0 0,9 15-43 0 0,1 1 0 0 0,0-2 1 0 0,1 0-1 0 0,1 0 0 0 0,19 17 0 0 0,27 31-101 0 0,124 143-1186 0 0,-176-198 856 0 0,0 0 0 0 0,-1 1 1 0 0,0-1-1 0 0,8 15 0 0 0,-9-13-652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8.2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86 4609 0 0,'-9'-27'488'0'0,"-2"10"463"0"0,9 15-687 0 0,0-1 0 0 0,0 1 0 0 0,1-1 0 0 0,-1 0 0 0 0,1 1 0 0 0,0-1 0 0 0,-1 0 0 0 0,1 0 0 0 0,0 0-1 0 0,1 0 1 0 0,-2-5 0 0 0,2 8-244 0 0,0 0-1 0 0,0 0 0 0 0,0-1 1 0 0,0 1-1 0 0,0 0 0 0 0,0 0 1 0 0,0 0-1 0 0,0 0 0 0 0,0 0 1 0 0,0 0-1 0 0,0 0 0 0 0,0 0 1 0 0,0 0-1 0 0,0-1 0 0 0,0 1 1 0 0,0 0-1 0 0,0 0 0 0 0,0 0 0 0 0,0 0 1 0 0,0 0-1 0 0,0 0 0 0 0,0 0 1 0 0,1 0-1 0 0,-1 0 0 0 0,0 0 1 0 0,0 0-1 0 0,0-1 0 0 0,0 1 1 0 0,0 0-1 0 0,0 0 0 0 0,0 0 1 0 0,0 0-1 0 0,0 0 0 0 0,0 0 1 0 0,0 0-1 0 0,0 0 0 0 0,1 0 1 0 0,-1 0-1 0 0,0 0 0 0 0,0 0 1 0 0,0 0-1 0 0,0 0 0 0 0,0 0 1 0 0,0 0-1 0 0,5 3 407 0 0,5 7 57 0 0,-1 8-272 0 0,0 0-1 0 0,-1 0 0 0 0,-1 1 0 0 0,7 27 1 0 0,-8-27-52 0 0,48 164 997 0 0,96 289 845 0 0,-90-318-1926 0 0,71 200 138 0 0,-96-243-156 0 0,26 143-1 0 0,-39-124-56 0 0,19 94 0 0 0,-38-210 13 0 0,1-1 1 0 0,0 0-1 0 0,0 0 0 0 0,1-1 0 0 0,1 0 0 0 0,0 0 0 0 0,8 12 0 0 0,-11-20-10 0 0,0-1 0 0 0,-1 1 0 0 0,1-1 0 0 0,0 0 0 0 0,1 0 0 0 0,-1 0 0 0 0,0 0 0 0 0,1 0 0 0 0,0-1 0 0 0,-1 0-1 0 0,1 0 1 0 0,0 0 0 0 0,0 0 0 0 0,0 0 0 0 0,1-1 0 0 0,-1 0 0 0 0,0 0 0 0 0,0 0 0 0 0,1 0 0 0 0,-1-1 0 0 0,1 0 0 0 0,-1 1 0 0 0,0-2 0 0 0,1 1 0 0 0,4-1 0 0 0,10-1-1229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02T16:24:58.7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9 407 3225 0 0,'-5'-7'161'0'0,"2"1"228"0"0,12 4 130 0 0,4 1-253 0 0,0 0-1 0 0,0-2 1 0 0,0 1-1 0 0,-1-2 0 0 0,18-6 1 0 0,-10 3 75 0 0,161-55 1940 0 0,54-17 444 0 0,357-77 1735 0 0,-479 132-4012 0 0,85-14 54 0 0,-189 37-518 0 0,-4 0 1 0 0,0 0 0 0 0,1 0 0 0 0,-1 1 0 0 0,1 0 0 0 0,-1 0 0 0 0,1 0 0 0 0,-1 1 0 0 0,0-1 0 0 0,1 1 0 0 0,-1 0 0 0 0,8 3 0 0 0,1 6-302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7ADE5-779B-4962-9DE2-34BB877B7CA7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9341C-A89F-4DAC-88A9-B34848704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76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501E1-D813-79D3-85E0-23A4A6DBD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408" y="742122"/>
            <a:ext cx="6698453" cy="3217725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C0C7F3-C7EF-CED4-6A6F-95394491C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408" y="3959847"/>
            <a:ext cx="6698453" cy="2016884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A534D-D866-7B81-B6E6-B3DA1A47A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4BC1E8-0CA1-8646-B3E4-0F2138065A1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04EC2-5050-7945-B84A-32BC20AD5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F52DA-E2A3-FAC5-7A52-348CCF68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27F225-BDC7-D143-9C58-D43B49409D0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erson holding a chain and a brick wall&#10;&#10;AI-generated content may be incorrect.">
            <a:extLst>
              <a:ext uri="{FF2B5EF4-FFF2-40B4-BE49-F238E27FC236}">
                <a16:creationId xmlns:a16="http://schemas.microsoft.com/office/drawing/2014/main" id="{65D5CEDB-2557-7337-A5B5-E9BD659AB6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1878" b="24717"/>
          <a:stretch>
            <a:fillRect/>
          </a:stretch>
        </p:blipFill>
        <p:spPr>
          <a:xfrm>
            <a:off x="7911548" y="0"/>
            <a:ext cx="428045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019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AFD07-E68B-47CE-EF03-FECC26C2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1709738"/>
            <a:ext cx="817517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EF1C2-E947-E0D4-1EC5-8AC74D6BA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629" y="4589463"/>
            <a:ext cx="8175171" cy="1500187"/>
          </a:xfrm>
        </p:spPr>
        <p:txBody>
          <a:bodyPr/>
          <a:lstStyle>
            <a:lvl1pPr marL="0" indent="0">
              <a:buNone/>
              <a:defRPr sz="3200">
                <a:solidFill>
                  <a:srgbClr val="25151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C609D-0AE9-4537-0B0E-926AF6A2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767BD1C-9A62-D145-8682-16089FE1FA90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94512-125F-C5C9-5A58-681C4F496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138A1-3C56-376C-5A78-806DE367B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25A3FC-B258-C84B-8AFA-0B64CA483C5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person holding a chain and a brick wall&#10;&#10;AI-generated content may be incorrect.">
            <a:extLst>
              <a:ext uri="{FF2B5EF4-FFF2-40B4-BE49-F238E27FC236}">
                <a16:creationId xmlns:a16="http://schemas.microsoft.com/office/drawing/2014/main" id="{CB0CCAEC-C29F-B185-8CBD-AE13FD3669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4469" t="21878" r="4832" b="24717"/>
          <a:stretch>
            <a:fillRect/>
          </a:stretch>
        </p:blipFill>
        <p:spPr>
          <a:xfrm>
            <a:off x="9133112" y="0"/>
            <a:ext cx="302622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26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DE93B-EB8E-F02B-03F3-451CF8C96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B67EC-6F25-B235-53A9-1AA6C0D15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50000"/>
              </a:lnSpc>
              <a:defRPr sz="3600"/>
            </a:lvl1pPr>
            <a:lvl2pPr>
              <a:lnSpc>
                <a:spcPct val="150000"/>
              </a:lnSpc>
              <a:defRPr sz="3200"/>
            </a:lvl2pPr>
            <a:lvl3pPr>
              <a:lnSpc>
                <a:spcPct val="150000"/>
              </a:lnSpc>
              <a:defRPr sz="28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B8AD2-3C99-27A2-DCBA-703022E556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4BC1E8-0CA1-8646-B3E4-0F2138065A1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D7CDD-FF70-4E96-81B2-038158472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699DF-852E-3424-1048-F01E2AF50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27F225-BDC7-D143-9C58-D43B49409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8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42150-EEAC-430F-8A80-0605804CE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2F13B-CDD5-3408-19B7-22B813C42D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3600"/>
            </a:lvl1pPr>
            <a:lvl2pPr>
              <a:lnSpc>
                <a:spcPct val="150000"/>
              </a:lnSpc>
              <a:defRPr sz="3200"/>
            </a:lvl2pPr>
            <a:lvl3pPr>
              <a:lnSpc>
                <a:spcPct val="150000"/>
              </a:lnSpc>
              <a:defRPr sz="28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733A24-9784-B7AB-103B-DCC8E9776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3600"/>
            </a:lvl1pPr>
            <a:lvl2pPr>
              <a:lnSpc>
                <a:spcPct val="150000"/>
              </a:lnSpc>
              <a:defRPr sz="3200"/>
            </a:lvl2pPr>
            <a:lvl3pPr>
              <a:lnSpc>
                <a:spcPct val="150000"/>
              </a:lnSpc>
              <a:defRPr sz="28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A23B0-FBCB-C0AC-B909-A9AC99FA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4BC1E8-0CA1-8646-B3E4-0F2138065A1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EBA16-C704-A82B-5777-FA7C9875A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78067E-0B52-0CD7-CA36-8EBA1AB49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27F225-BDC7-D143-9C58-D43B49409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41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E96BB-F77E-9862-9B9A-2F4672419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BD6E5-C0E3-4A17-D400-BB68FADA8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152FCC-0A69-4325-3CEC-B57D11B876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3200"/>
            </a:lvl1pPr>
            <a:lvl2pPr>
              <a:lnSpc>
                <a:spcPct val="150000"/>
              </a:lnSpc>
              <a:defRPr sz="28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3B4A68-32EB-AA12-5EDA-219B64189F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29BF6-2F0E-7DED-4F1C-71C74696B5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3200"/>
            </a:lvl1pPr>
            <a:lvl2pPr>
              <a:lnSpc>
                <a:spcPct val="150000"/>
              </a:lnSpc>
              <a:defRPr sz="28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47884F-323E-9F47-9B73-7E6E3A0EA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4BC1E8-0CA1-8646-B3E4-0F2138065A1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FC0D-F50E-AD03-432F-B0BF2E5A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51A23C-D961-DB11-1E2D-D5B44DD25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27F225-BDC7-D143-9C58-D43B49409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48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EE00C-2013-704A-A4F0-932523760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CAA3BD-61B6-4A4D-BA75-67A6B9C11F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4BC1E8-0CA1-8646-B3E4-0F2138065A1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C4CD68-E819-BF75-3F6E-B752F4E89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48D049-A583-1DCF-FE81-F3498E777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27F225-BDC7-D143-9C58-D43B49409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7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F17D46-26A6-67CB-C110-A37B2397B0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4BC1E8-0CA1-8646-B3E4-0F2138065A1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59A4BA-F109-8CE8-802F-00F3A81F9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4BBDA-329A-4844-4B77-2FF43495E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27F225-BDC7-D143-9C58-D43B49409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76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B8BD4-C3CA-26A6-760C-B95C9734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115B5-3EFE-EC81-F7FC-C6A4647BC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C8466-8010-16BB-0DA7-F242DD24F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F849A9-D62F-5207-925F-E6C96599F4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4BC1E8-0CA1-8646-B3E4-0F2138065A1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EAD13-6715-87F0-0BFC-5E25A5D31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05CA1C-DFDF-A69E-B74E-0D2379512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27F225-BDC7-D143-9C58-D43B49409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3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4A706-16FE-0E6E-8A0F-5B050D43C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230AA4-7F8A-4887-70E4-7ECCF3C34F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3C1D8-752C-AC5A-7E1E-E2A656BCCE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E9BD0-E014-DC69-CE09-CD76FF8F51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4BC1E8-0CA1-8646-B3E4-0F2138065A1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16086F-1667-F887-3E33-AF592E6D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1AFB00-1630-6E43-BA45-05C51B511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27F225-BDC7-D143-9C58-D43B49409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67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2C6A0-580D-441F-981C-97EBF635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B33A25-E3F8-2696-D0A8-1ADC30018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A01BD-DBC4-975E-3F73-D41364973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4BC1E8-0CA1-8646-B3E4-0F2138065A1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60FB5-DCDE-35E1-EBD6-653F6A795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F77FC-D58C-4E38-6A38-7AAE63E5B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27F225-BDC7-D143-9C58-D43B49409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5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8689BF-9BE5-16AB-DF76-3E821F99A5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992C4-7EB7-5350-1A76-77EB41361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75751-C41D-71E1-F0D3-B8C3F0AE17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4BC1E8-0CA1-8646-B3E4-0F2138065A1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57BEF-B9D7-CAA6-740C-7D6CDEB0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FD9D8-3B00-128A-BF9E-0707A35DE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27F225-BDC7-D143-9C58-D43B49409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404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ainting of a wall with a chain and a person climbing a wall&#10;&#10;AI-generated content may be incorrect.">
            <a:extLst>
              <a:ext uri="{FF2B5EF4-FFF2-40B4-BE49-F238E27FC236}">
                <a16:creationId xmlns:a16="http://schemas.microsoft.com/office/drawing/2014/main" id="{740140D6-0870-7C54-2C80-205730BA962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10000"/>
                    </a14:imgEffect>
                  </a14:imgLayer>
                </a14:imgProps>
              </a:ext>
            </a:extLst>
          </a:blip>
          <a:srcRect t="9153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5807B6-3D2E-4455-6855-620A5E2F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D9E2E-09B9-8647-5AFB-A17BE5272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9070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251512"/>
          </a:solidFill>
          <a:latin typeface="Spectral SC Semi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251512"/>
          </a:solidFill>
          <a:latin typeface="Spectral SC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251512"/>
          </a:solidFill>
          <a:latin typeface="Spectral SC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251512"/>
          </a:solidFill>
          <a:latin typeface="Spectral SC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251512"/>
          </a:solidFill>
          <a:latin typeface="Spectral SC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251512"/>
          </a:solidFill>
          <a:latin typeface="Spectral SC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6.png"/><Relationship Id="rId14" Type="http://schemas.openxmlformats.org/officeDocument/2006/relationships/customXml" Target="../ink/ink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customXml" Target="../ink/ink13.xml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.xm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6.png"/><Relationship Id="rId14" Type="http://schemas.openxmlformats.org/officeDocument/2006/relationships/customXml" Target="../ink/ink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5352D-E7C5-27AF-E7E7-45CECA88D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2CFE8A6-AB49-6518-5D9C-73A90BEE9157}"/>
              </a:ext>
            </a:extLst>
          </p:cNvPr>
          <p:cNvSpPr txBox="1">
            <a:spLocks/>
          </p:cNvSpPr>
          <p:nvPr/>
        </p:nvSpPr>
        <p:spPr>
          <a:xfrm>
            <a:off x="-1" y="3996056"/>
            <a:ext cx="7959302" cy="1413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  <a:p>
            <a:r>
              <a:rPr lang="en-US" sz="4000" dirty="0"/>
              <a:t>(2 Timothy 1:12-18)</a:t>
            </a:r>
          </a:p>
        </p:txBody>
      </p:sp>
    </p:spTree>
    <p:extLst>
      <p:ext uri="{BB962C8B-B14F-4D97-AF65-F5344CB8AC3E}">
        <p14:creationId xmlns:p14="http://schemas.microsoft.com/office/powerpoint/2010/main" val="1996501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D3013-4B81-1EE3-1756-BBAC7BD9C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05AD21AF-8F7D-AA45-FC63-2A875659A7C9}"/>
              </a:ext>
            </a:extLst>
          </p:cNvPr>
          <p:cNvSpPr txBox="1">
            <a:spLocks/>
          </p:cNvSpPr>
          <p:nvPr/>
        </p:nvSpPr>
        <p:spPr>
          <a:xfrm>
            <a:off x="49575" y="2561517"/>
            <a:ext cx="8027569" cy="1354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latin typeface="+mj-lt"/>
              </a:rPr>
              <a:t>I B I U B 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F9A0-1C44-FEF4-A064-EB935FB7F950}"/>
              </a:ext>
            </a:extLst>
          </p:cNvPr>
          <p:cNvSpPr txBox="1">
            <a:spLocks/>
          </p:cNvSpPr>
          <p:nvPr/>
        </p:nvSpPr>
        <p:spPr>
          <a:xfrm>
            <a:off x="-1" y="3996056"/>
            <a:ext cx="7959302" cy="1413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  <a:p>
            <a:r>
              <a:rPr lang="en-US" sz="4000" dirty="0"/>
              <a:t>(2 Timothy 1:12-18)</a:t>
            </a:r>
          </a:p>
        </p:txBody>
      </p:sp>
    </p:spTree>
    <p:extLst>
      <p:ext uri="{BB962C8B-B14F-4D97-AF65-F5344CB8AC3E}">
        <p14:creationId xmlns:p14="http://schemas.microsoft.com/office/powerpoint/2010/main" val="395923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9B0DC-FF83-73F2-C06B-971F291B5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23F3F133-6C58-E777-B883-071DCEBAD53E}"/>
              </a:ext>
            </a:extLst>
          </p:cNvPr>
          <p:cNvSpPr txBox="1">
            <a:spLocks/>
          </p:cNvSpPr>
          <p:nvPr/>
        </p:nvSpPr>
        <p:spPr>
          <a:xfrm>
            <a:off x="49575" y="2561517"/>
            <a:ext cx="8027569" cy="1354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latin typeface="+mj-lt"/>
              </a:rPr>
              <a:t>“I B I U B U”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BB894D-2F28-1FCA-2418-652E87688515}"/>
              </a:ext>
            </a:extLst>
          </p:cNvPr>
          <p:cNvSpPr txBox="1">
            <a:spLocks/>
          </p:cNvSpPr>
          <p:nvPr/>
        </p:nvSpPr>
        <p:spPr>
          <a:xfrm>
            <a:off x="-1" y="3996056"/>
            <a:ext cx="7959302" cy="1413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  <a:p>
            <a:r>
              <a:rPr lang="en-US" sz="4000" dirty="0"/>
              <a:t>(2 Timothy 1:12-18)</a:t>
            </a:r>
          </a:p>
        </p:txBody>
      </p:sp>
    </p:spTree>
    <p:extLst>
      <p:ext uri="{BB962C8B-B14F-4D97-AF65-F5344CB8AC3E}">
        <p14:creationId xmlns:p14="http://schemas.microsoft.com/office/powerpoint/2010/main" val="1446558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2C426-5CCB-2653-8319-D9CCC08E8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655E956-FEB9-2ABB-2249-611107F6ACF9}"/>
              </a:ext>
            </a:extLst>
          </p:cNvPr>
          <p:cNvSpPr txBox="1">
            <a:spLocks/>
          </p:cNvSpPr>
          <p:nvPr/>
        </p:nvSpPr>
        <p:spPr>
          <a:xfrm>
            <a:off x="-1" y="3996056"/>
            <a:ext cx="7959302" cy="1413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  <a:p>
            <a:r>
              <a:rPr lang="en-US" sz="4000" dirty="0"/>
              <a:t>(2 Timothy 1:12-18)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4E741D7-A15B-D1B8-4C94-017E912A94C7}"/>
              </a:ext>
            </a:extLst>
          </p:cNvPr>
          <p:cNvSpPr txBox="1">
            <a:spLocks/>
          </p:cNvSpPr>
          <p:nvPr/>
        </p:nvSpPr>
        <p:spPr>
          <a:xfrm>
            <a:off x="-1" y="3429000"/>
            <a:ext cx="8027569" cy="1464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The Cult of Personal Autonomy</a:t>
            </a:r>
          </a:p>
          <a:p>
            <a:r>
              <a:rPr lang="en-US" sz="4000" b="1" dirty="0"/>
              <a:t>and the Importance of Example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F483896-010B-BA80-518A-CC8AEE4C8727}"/>
              </a:ext>
            </a:extLst>
          </p:cNvPr>
          <p:cNvSpPr txBox="1">
            <a:spLocks/>
          </p:cNvSpPr>
          <p:nvPr/>
        </p:nvSpPr>
        <p:spPr>
          <a:xfrm>
            <a:off x="49575" y="2561517"/>
            <a:ext cx="8027569" cy="1354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latin typeface="+mj-lt"/>
              </a:rPr>
              <a:t>“I B I U B U”</a:t>
            </a:r>
          </a:p>
        </p:txBody>
      </p:sp>
    </p:spTree>
    <p:extLst>
      <p:ext uri="{BB962C8B-B14F-4D97-AF65-F5344CB8AC3E}">
        <p14:creationId xmlns:p14="http://schemas.microsoft.com/office/powerpoint/2010/main" val="3805792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BF119-86C5-FEE8-5685-623CECCE7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6DEB516-F344-0D04-B289-EBDB7D5D1EC4}"/>
              </a:ext>
            </a:extLst>
          </p:cNvPr>
          <p:cNvSpPr txBox="1">
            <a:spLocks/>
          </p:cNvSpPr>
          <p:nvPr/>
        </p:nvSpPr>
        <p:spPr>
          <a:xfrm>
            <a:off x="-1" y="3996056"/>
            <a:ext cx="7959302" cy="1413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  <a:p>
            <a:r>
              <a:rPr lang="en-US" sz="4000" dirty="0"/>
              <a:t>(2 Timothy 1:12-18)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A5C30A5-062C-274A-B985-7912DD4D5664}"/>
              </a:ext>
            </a:extLst>
          </p:cNvPr>
          <p:cNvSpPr txBox="1">
            <a:spLocks/>
          </p:cNvSpPr>
          <p:nvPr/>
        </p:nvSpPr>
        <p:spPr>
          <a:xfrm>
            <a:off x="-1" y="3429000"/>
            <a:ext cx="8027569" cy="1464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The Cult of Personal Autonomy</a:t>
            </a:r>
          </a:p>
          <a:p>
            <a:r>
              <a:rPr lang="en-US" sz="4000" b="1" dirty="0"/>
              <a:t>and the Importance of Example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7B4B9EA-0D60-28DC-B051-56F7E9B43FB3}"/>
              </a:ext>
            </a:extLst>
          </p:cNvPr>
          <p:cNvSpPr txBox="1">
            <a:spLocks/>
          </p:cNvSpPr>
          <p:nvPr/>
        </p:nvSpPr>
        <p:spPr>
          <a:xfrm>
            <a:off x="49575" y="2561517"/>
            <a:ext cx="8027569" cy="1354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latin typeface="+mj-lt"/>
              </a:rPr>
              <a:t>“I B I U B U”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E8EF2DB-E45D-7F2F-7AA8-8D29AC392C32}"/>
                  </a:ext>
                </a:extLst>
              </p14:cNvPr>
              <p14:cNvContentPartPr/>
              <p14:nvPr/>
            </p14:nvContentPartPr>
            <p14:xfrm>
              <a:off x="2331022" y="4495385"/>
              <a:ext cx="189360" cy="1184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E8EF2DB-E45D-7F2F-7AA8-8D29AC392C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13382" y="4477385"/>
                <a:ext cx="225000" cy="122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02CE1E1-58C1-3D03-6531-BA6B5F4AD895}"/>
              </a:ext>
            </a:extLst>
          </p:cNvPr>
          <p:cNvGrpSpPr/>
          <p:nvPr/>
        </p:nvGrpSpPr>
        <p:grpSpPr>
          <a:xfrm>
            <a:off x="1617142" y="5417705"/>
            <a:ext cx="1971360" cy="825480"/>
            <a:chOff x="1617142" y="5417705"/>
            <a:chExt cx="1971360" cy="82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FC922B1-2801-E8C9-14D0-EB1F31F6FD32}"/>
                    </a:ext>
                  </a:extLst>
                </p14:cNvPr>
                <p14:cNvContentPartPr/>
                <p14:nvPr/>
              </p14:nvContentPartPr>
              <p14:xfrm>
                <a:off x="1617142" y="5703905"/>
                <a:ext cx="512640" cy="504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FC922B1-2801-E8C9-14D0-EB1F31F6FD3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599142" y="5686265"/>
                  <a:ext cx="54828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146F3FB-1992-E182-C806-AA1CF3AA2AFE}"/>
                    </a:ext>
                  </a:extLst>
                </p14:cNvPr>
                <p14:cNvContentPartPr/>
                <p14:nvPr/>
              </p14:nvContentPartPr>
              <p14:xfrm>
                <a:off x="2194582" y="5917385"/>
                <a:ext cx="258120" cy="324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146F3FB-1992-E182-C806-AA1CF3AA2AF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76582" y="5899745"/>
                  <a:ext cx="29376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66C34EC-746C-C979-3BBB-DCA072830BCF}"/>
                    </a:ext>
                  </a:extLst>
                </p14:cNvPr>
                <p14:cNvContentPartPr/>
                <p14:nvPr/>
              </p14:nvContentPartPr>
              <p14:xfrm>
                <a:off x="2516062" y="5952305"/>
                <a:ext cx="272520" cy="2908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66C34EC-746C-C979-3BBB-DCA072830BC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98422" y="5934305"/>
                  <a:ext cx="30816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8F772CC-AAEE-B65E-A022-B750908649C2}"/>
                    </a:ext>
                  </a:extLst>
                </p14:cNvPr>
                <p14:cNvContentPartPr/>
                <p14:nvPr/>
              </p14:nvContentPartPr>
              <p14:xfrm>
                <a:off x="2806222" y="5960945"/>
                <a:ext cx="276480" cy="2304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8F772CC-AAEE-B65E-A022-B750908649C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788582" y="5942945"/>
                  <a:ext cx="3121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B3056F8-051A-87B9-AC71-97000B837549}"/>
                    </a:ext>
                  </a:extLst>
                </p14:cNvPr>
                <p14:cNvContentPartPr/>
                <p14:nvPr/>
              </p14:nvContentPartPr>
              <p14:xfrm>
                <a:off x="3109342" y="5417705"/>
                <a:ext cx="285840" cy="789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B3056F8-051A-87B9-AC71-97000B83754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91342" y="5400065"/>
                  <a:ext cx="321480" cy="82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744D2C1-6BF0-9087-36F6-C7DC70B3CAE8}"/>
                    </a:ext>
                  </a:extLst>
                </p14:cNvPr>
                <p14:cNvContentPartPr/>
                <p14:nvPr/>
              </p14:nvContentPartPr>
              <p14:xfrm>
                <a:off x="3034822" y="5731265"/>
                <a:ext cx="553680" cy="146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744D2C1-6BF0-9087-36F6-C7DC70B3CAE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17182" y="5713625"/>
                  <a:ext cx="589320" cy="182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05098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B2C4F-7B64-F79C-FD30-935FDE6A4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6DA0B3D6-E3BF-8A61-A43E-ED0FBD05CA0E}"/>
              </a:ext>
            </a:extLst>
          </p:cNvPr>
          <p:cNvSpPr txBox="1">
            <a:spLocks/>
          </p:cNvSpPr>
          <p:nvPr/>
        </p:nvSpPr>
        <p:spPr>
          <a:xfrm>
            <a:off x="342183" y="50958"/>
            <a:ext cx="6645214" cy="7218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4AB3200-5A97-A9CA-B632-7683171479D6}"/>
              </a:ext>
            </a:extLst>
          </p:cNvPr>
          <p:cNvSpPr txBox="1">
            <a:spLocks/>
          </p:cNvSpPr>
          <p:nvPr/>
        </p:nvSpPr>
        <p:spPr>
          <a:xfrm>
            <a:off x="-1" y="747033"/>
            <a:ext cx="12191999" cy="1971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Gen. 1:28; 2:15; 3;15 (KJV); Num.20:1-17; 1 Cor.11:1; Heb.13:7; </a:t>
            </a:r>
          </a:p>
          <a:p>
            <a:r>
              <a:rPr lang="en-US" dirty="0"/>
              <a:t>Prov.2:1; 1 Peter 5:3b-6; Phil.3:17-19; 1 Thess.1:5-8; 2 Thess.3:7</a:t>
            </a:r>
          </a:p>
        </p:txBody>
      </p:sp>
    </p:spTree>
    <p:extLst>
      <p:ext uri="{BB962C8B-B14F-4D97-AF65-F5344CB8AC3E}">
        <p14:creationId xmlns:p14="http://schemas.microsoft.com/office/powerpoint/2010/main" val="2913281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AC786-89A8-77F5-C316-E981B1BFD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AE55FBE3-45AF-55E3-075E-E2435E22C66A}"/>
              </a:ext>
            </a:extLst>
          </p:cNvPr>
          <p:cNvSpPr txBox="1">
            <a:spLocks/>
          </p:cNvSpPr>
          <p:nvPr/>
        </p:nvSpPr>
        <p:spPr>
          <a:xfrm>
            <a:off x="342183" y="50958"/>
            <a:ext cx="6645214" cy="7218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B0DBE4-1E99-DC68-9D5D-C2FF508D7E81}"/>
              </a:ext>
            </a:extLst>
          </p:cNvPr>
          <p:cNvSpPr txBox="1">
            <a:spLocks/>
          </p:cNvSpPr>
          <p:nvPr/>
        </p:nvSpPr>
        <p:spPr>
          <a:xfrm>
            <a:off x="-1" y="747033"/>
            <a:ext cx="12191999" cy="1971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Gen. 1:28; 2:15; 3;15 (KJV); Num.20:1-17; 1 Cor.11:1; Heb.13:7; </a:t>
            </a:r>
          </a:p>
          <a:p>
            <a:r>
              <a:rPr lang="en-US" dirty="0"/>
              <a:t>Prov.2:1; 1 Peter 5:3b-6; Phil.3:17-19; 1 Thess.1:5-8; 2 Thess.3:7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7DD38C-A14F-E9EC-B82B-D4F9B3233075}"/>
              </a:ext>
            </a:extLst>
          </p:cNvPr>
          <p:cNvSpPr txBox="1">
            <a:spLocks/>
          </p:cNvSpPr>
          <p:nvPr/>
        </p:nvSpPr>
        <p:spPr>
          <a:xfrm>
            <a:off x="-2" y="2428937"/>
            <a:ext cx="12191999" cy="1834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My son, if you will receive my words</a:t>
            </a:r>
            <a:br>
              <a:rPr lang="en-US" dirty="0"/>
            </a:br>
            <a:r>
              <a:rPr lang="en-US" dirty="0"/>
              <a:t>And </a:t>
            </a:r>
            <a:r>
              <a:rPr lang="en-US" dirty="0">
                <a:highlight>
                  <a:srgbClr val="FFFF00"/>
                </a:highlight>
              </a:rPr>
              <a:t>treasure</a:t>
            </a:r>
            <a:r>
              <a:rPr lang="en-US" dirty="0"/>
              <a:t> my commandments within you…,</a:t>
            </a:r>
          </a:p>
          <a:p>
            <a:r>
              <a:rPr lang="en-US" dirty="0"/>
              <a:t>(Proverbs 2:1)</a:t>
            </a:r>
          </a:p>
        </p:txBody>
      </p:sp>
    </p:spTree>
    <p:extLst>
      <p:ext uri="{BB962C8B-B14F-4D97-AF65-F5344CB8AC3E}">
        <p14:creationId xmlns:p14="http://schemas.microsoft.com/office/powerpoint/2010/main" val="4249349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AF5B1-2D0E-5E07-A642-86A89A7DD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F1064FF0-A5C5-CDAF-DCB3-FEC924354D23}"/>
              </a:ext>
            </a:extLst>
          </p:cNvPr>
          <p:cNvSpPr txBox="1">
            <a:spLocks/>
          </p:cNvSpPr>
          <p:nvPr/>
        </p:nvSpPr>
        <p:spPr>
          <a:xfrm>
            <a:off x="342183" y="50958"/>
            <a:ext cx="6645214" cy="7218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F1FC38F-ADC2-6F4F-7FA2-B401D293742A}"/>
              </a:ext>
            </a:extLst>
          </p:cNvPr>
          <p:cNvSpPr txBox="1">
            <a:spLocks/>
          </p:cNvSpPr>
          <p:nvPr/>
        </p:nvSpPr>
        <p:spPr>
          <a:xfrm>
            <a:off x="-129498" y="4263250"/>
            <a:ext cx="12191999" cy="19716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How aware am I of the </a:t>
            </a:r>
            <a:r>
              <a:rPr lang="en-US" sz="4000" u="sng" dirty="0"/>
              <a:t>exemplary</a:t>
            </a:r>
            <a:r>
              <a:rPr lang="en-US" sz="4000" dirty="0"/>
              <a:t> lives of other </a:t>
            </a:r>
          </a:p>
          <a:p>
            <a:r>
              <a:rPr lang="en-US" sz="4000" dirty="0"/>
              <a:t>Christians and how eager am I to </a:t>
            </a:r>
            <a:r>
              <a:rPr lang="en-US" sz="4000" u="sng" dirty="0"/>
              <a:t>adopt</a:t>
            </a:r>
            <a:r>
              <a:rPr lang="en-US" sz="4000" dirty="0"/>
              <a:t> commendable</a:t>
            </a:r>
          </a:p>
          <a:p>
            <a:r>
              <a:rPr lang="en-US" sz="4000" dirty="0"/>
              <a:t>elements of their walk?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126356B-21B9-27B5-11C3-783B97AA630F}"/>
              </a:ext>
            </a:extLst>
          </p:cNvPr>
          <p:cNvSpPr txBox="1">
            <a:spLocks/>
          </p:cNvSpPr>
          <p:nvPr/>
        </p:nvSpPr>
        <p:spPr>
          <a:xfrm>
            <a:off x="-1" y="747033"/>
            <a:ext cx="12191999" cy="1971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Gen. 1:28; 2:15; 3;15 (KJV); Num.20:1-17; 1 Cor.11:1; Heb.13:7; </a:t>
            </a:r>
          </a:p>
          <a:p>
            <a:r>
              <a:rPr lang="en-US" dirty="0"/>
              <a:t>Prov.2:1; 1 Peter 5:3b-6; Phil.3:17-19; 1 Thess.1:5-8; 2 Thess.3:7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786314-F2C1-48FC-6436-1583689901CC}"/>
              </a:ext>
            </a:extLst>
          </p:cNvPr>
          <p:cNvSpPr txBox="1">
            <a:spLocks/>
          </p:cNvSpPr>
          <p:nvPr/>
        </p:nvSpPr>
        <p:spPr>
          <a:xfrm>
            <a:off x="-2" y="2428937"/>
            <a:ext cx="12191999" cy="1834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My son, if you will receive my words</a:t>
            </a:r>
            <a:br>
              <a:rPr lang="en-US" dirty="0"/>
            </a:br>
            <a:r>
              <a:rPr lang="en-US" dirty="0"/>
              <a:t>And treasure my commandments within you…,</a:t>
            </a:r>
          </a:p>
          <a:p>
            <a:r>
              <a:rPr lang="en-US" dirty="0"/>
              <a:t>(Proverbs 2:1)</a:t>
            </a:r>
          </a:p>
        </p:txBody>
      </p:sp>
    </p:spTree>
    <p:extLst>
      <p:ext uri="{BB962C8B-B14F-4D97-AF65-F5344CB8AC3E}">
        <p14:creationId xmlns:p14="http://schemas.microsoft.com/office/powerpoint/2010/main" val="2414004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F230E-55EF-AD62-A826-4DC02C624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3ED47464-3939-D425-1D46-DF9A67459A55}"/>
              </a:ext>
            </a:extLst>
          </p:cNvPr>
          <p:cNvSpPr txBox="1">
            <a:spLocks/>
          </p:cNvSpPr>
          <p:nvPr/>
        </p:nvSpPr>
        <p:spPr>
          <a:xfrm>
            <a:off x="342183" y="50958"/>
            <a:ext cx="6645214" cy="7218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8BE37-83B1-2D1D-909B-F56CA9BED227}"/>
              </a:ext>
            </a:extLst>
          </p:cNvPr>
          <p:cNvSpPr txBox="1">
            <a:spLocks/>
          </p:cNvSpPr>
          <p:nvPr/>
        </p:nvSpPr>
        <p:spPr>
          <a:xfrm>
            <a:off x="254000" y="372533"/>
            <a:ext cx="9632891" cy="1025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/>
              <a:t>In essence, Paul is saying…</a:t>
            </a:r>
          </a:p>
        </p:txBody>
      </p:sp>
    </p:spTree>
    <p:extLst>
      <p:ext uri="{BB962C8B-B14F-4D97-AF65-F5344CB8AC3E}">
        <p14:creationId xmlns:p14="http://schemas.microsoft.com/office/powerpoint/2010/main" val="3641849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3C1C0-F6F4-FD14-C6CE-648543605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4DB44A9F-34BB-30F7-4E94-26EF54E10BF0}"/>
              </a:ext>
            </a:extLst>
          </p:cNvPr>
          <p:cNvSpPr txBox="1">
            <a:spLocks/>
          </p:cNvSpPr>
          <p:nvPr/>
        </p:nvSpPr>
        <p:spPr>
          <a:xfrm>
            <a:off x="342183" y="50958"/>
            <a:ext cx="6645214" cy="7218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E3E3B2-7185-B0D6-AA6E-BFCE2D91B099}"/>
              </a:ext>
            </a:extLst>
          </p:cNvPr>
          <p:cNvSpPr txBox="1">
            <a:spLocks/>
          </p:cNvSpPr>
          <p:nvPr/>
        </p:nvSpPr>
        <p:spPr>
          <a:xfrm>
            <a:off x="254000" y="372533"/>
            <a:ext cx="9632891" cy="1025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/>
              <a:t>In essence, Paul is saying…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87A1180-FBC4-73B9-2935-5BCBF80FAB46}"/>
              </a:ext>
            </a:extLst>
          </p:cNvPr>
          <p:cNvSpPr txBox="1">
            <a:spLocks/>
          </p:cNvSpPr>
          <p:nvPr/>
        </p:nvSpPr>
        <p:spPr>
          <a:xfrm>
            <a:off x="102349" y="1282903"/>
            <a:ext cx="12010629" cy="4841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en-US" sz="3600" dirty="0"/>
              <a:t>(v. 12) “Look at me. I know </a:t>
            </a:r>
            <a:r>
              <a:rPr lang="en-US" sz="3600" u="sng" dirty="0"/>
              <a:t>the God I have believed</a:t>
            </a:r>
            <a:r>
              <a:rPr lang="en-US" sz="3600" dirty="0"/>
              <a:t>.”</a:t>
            </a:r>
          </a:p>
          <a:p>
            <a:pPr algn="l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27660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CCD63-2AAE-39C8-D8C9-826FC42F3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48CA6B83-0DF2-B726-42D5-42EB2E955485}"/>
              </a:ext>
            </a:extLst>
          </p:cNvPr>
          <p:cNvSpPr txBox="1">
            <a:spLocks/>
          </p:cNvSpPr>
          <p:nvPr/>
        </p:nvSpPr>
        <p:spPr>
          <a:xfrm>
            <a:off x="342183" y="50958"/>
            <a:ext cx="6645214" cy="7218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88450F-63FC-1180-2758-1E1DF732A10D}"/>
              </a:ext>
            </a:extLst>
          </p:cNvPr>
          <p:cNvSpPr txBox="1">
            <a:spLocks/>
          </p:cNvSpPr>
          <p:nvPr/>
        </p:nvSpPr>
        <p:spPr>
          <a:xfrm>
            <a:off x="254000" y="372533"/>
            <a:ext cx="9632891" cy="1025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/>
              <a:t>In essence, Paul is saying…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D65D543-3310-E5D6-BAA8-F931C3894353}"/>
              </a:ext>
            </a:extLst>
          </p:cNvPr>
          <p:cNvSpPr txBox="1">
            <a:spLocks/>
          </p:cNvSpPr>
          <p:nvPr/>
        </p:nvSpPr>
        <p:spPr>
          <a:xfrm>
            <a:off x="102349" y="1282903"/>
            <a:ext cx="12010629" cy="4841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en-US" sz="3600" dirty="0"/>
              <a:t>(v. 12) “Look at me. I know </a:t>
            </a:r>
            <a:r>
              <a:rPr lang="en-US" sz="3600" u="sng" dirty="0"/>
              <a:t>the God I have believed</a:t>
            </a:r>
            <a:r>
              <a:rPr lang="en-US" sz="3600" dirty="0"/>
              <a:t>.”</a:t>
            </a:r>
          </a:p>
          <a:p>
            <a:pPr marL="457200" indent="-457200" algn="l">
              <a:buAutoNum type="arabicPeriod"/>
            </a:pPr>
            <a:r>
              <a:rPr lang="en-US" sz="3600" dirty="0"/>
              <a:t>(v. 12) “Look at me. I have entrusted myself to God, not only for my post-death future, but also my </a:t>
            </a:r>
            <a:r>
              <a:rPr lang="en-US" sz="3600" u="sng" dirty="0"/>
              <a:t>pre-death</a:t>
            </a:r>
            <a:r>
              <a:rPr lang="en-US" sz="3600" dirty="0"/>
              <a:t> future.”</a:t>
            </a:r>
          </a:p>
        </p:txBody>
      </p:sp>
    </p:spTree>
    <p:extLst>
      <p:ext uri="{BB962C8B-B14F-4D97-AF65-F5344CB8AC3E}">
        <p14:creationId xmlns:p14="http://schemas.microsoft.com/office/powerpoint/2010/main" val="3332255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89979-FBB2-B6D6-2C1D-1A023232F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5E8D51BA-6265-E9D6-C863-DDEFCEB3EA6A}"/>
              </a:ext>
            </a:extLst>
          </p:cNvPr>
          <p:cNvSpPr txBox="1">
            <a:spLocks/>
          </p:cNvSpPr>
          <p:nvPr/>
        </p:nvSpPr>
        <p:spPr>
          <a:xfrm>
            <a:off x="342183" y="50958"/>
            <a:ext cx="6645214" cy="7218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6B3D5F-9216-0CA1-5CF4-30591AECA0FE}"/>
              </a:ext>
            </a:extLst>
          </p:cNvPr>
          <p:cNvSpPr txBox="1">
            <a:spLocks/>
          </p:cNvSpPr>
          <p:nvPr/>
        </p:nvSpPr>
        <p:spPr>
          <a:xfrm>
            <a:off x="254000" y="372533"/>
            <a:ext cx="9632891" cy="1025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/>
              <a:t>In essence, Paul is saying…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E5AF26B-E17D-8D5E-7BC8-9B0AD7D76738}"/>
              </a:ext>
            </a:extLst>
          </p:cNvPr>
          <p:cNvSpPr txBox="1">
            <a:spLocks/>
          </p:cNvSpPr>
          <p:nvPr/>
        </p:nvSpPr>
        <p:spPr>
          <a:xfrm>
            <a:off x="102349" y="1282903"/>
            <a:ext cx="12010629" cy="4841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en-US" sz="3600" dirty="0"/>
              <a:t>(v. 12) “Look at me. I know </a:t>
            </a:r>
            <a:r>
              <a:rPr lang="en-US" sz="3600" u="sng" dirty="0"/>
              <a:t>the God I have believed</a:t>
            </a:r>
            <a:r>
              <a:rPr lang="en-US" sz="3600" dirty="0"/>
              <a:t>.”</a:t>
            </a:r>
          </a:p>
          <a:p>
            <a:pPr marL="457200" indent="-457200" algn="l">
              <a:buAutoNum type="arabicPeriod"/>
            </a:pPr>
            <a:r>
              <a:rPr lang="en-US" sz="3600" dirty="0"/>
              <a:t>(v. 12) “Look at me. I have entrusted myself to God, not only for my post-death future, but also my </a:t>
            </a:r>
            <a:r>
              <a:rPr lang="en-US" sz="3600" u="sng" dirty="0"/>
              <a:t>pre-death</a:t>
            </a:r>
            <a:r>
              <a:rPr lang="en-US" sz="3600" dirty="0"/>
              <a:t> future.” (…as well as my at-death future.)</a:t>
            </a:r>
          </a:p>
        </p:txBody>
      </p:sp>
    </p:spTree>
    <p:extLst>
      <p:ext uri="{BB962C8B-B14F-4D97-AF65-F5344CB8AC3E}">
        <p14:creationId xmlns:p14="http://schemas.microsoft.com/office/powerpoint/2010/main" val="1449343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BBFEA-9ACF-DBF1-4F9E-504072B47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D10FB48E-2D56-C8EF-D2D8-0CF4684F67CF}"/>
              </a:ext>
            </a:extLst>
          </p:cNvPr>
          <p:cNvSpPr txBox="1">
            <a:spLocks/>
          </p:cNvSpPr>
          <p:nvPr/>
        </p:nvSpPr>
        <p:spPr>
          <a:xfrm>
            <a:off x="342183" y="50958"/>
            <a:ext cx="6645214" cy="7218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C6CC53-6AA1-6860-9F60-724CCE919B16}"/>
              </a:ext>
            </a:extLst>
          </p:cNvPr>
          <p:cNvSpPr txBox="1">
            <a:spLocks/>
          </p:cNvSpPr>
          <p:nvPr/>
        </p:nvSpPr>
        <p:spPr>
          <a:xfrm>
            <a:off x="254000" y="372533"/>
            <a:ext cx="9632891" cy="1025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/>
              <a:t>In essence, Paul is saying…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CEA8082-303E-5C5A-54D3-1A4F53C20051}"/>
              </a:ext>
            </a:extLst>
          </p:cNvPr>
          <p:cNvSpPr txBox="1">
            <a:spLocks/>
          </p:cNvSpPr>
          <p:nvPr/>
        </p:nvSpPr>
        <p:spPr>
          <a:xfrm>
            <a:off x="102349" y="1282903"/>
            <a:ext cx="12010629" cy="4841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en-US" sz="3600" dirty="0"/>
              <a:t>(v. 12) “Look at me. I know </a:t>
            </a:r>
            <a:r>
              <a:rPr lang="en-US" sz="3600" u="sng" dirty="0"/>
              <a:t>the God I have believed</a:t>
            </a:r>
            <a:r>
              <a:rPr lang="en-US" sz="3600" dirty="0"/>
              <a:t>.”</a:t>
            </a:r>
          </a:p>
          <a:p>
            <a:pPr marL="457200" indent="-457200" algn="l">
              <a:buAutoNum type="arabicPeriod"/>
            </a:pPr>
            <a:r>
              <a:rPr lang="en-US" sz="3600" dirty="0"/>
              <a:t>(v. 12) “Look at me. I have entrusted myself to God, not only for my post-death future, but also my </a:t>
            </a:r>
            <a:r>
              <a:rPr lang="en-US" sz="3600" u="sng" dirty="0"/>
              <a:t>pre-death</a:t>
            </a:r>
            <a:r>
              <a:rPr lang="en-US" sz="3600" dirty="0"/>
              <a:t> future.” (…as well as my at-death future.)</a:t>
            </a:r>
          </a:p>
          <a:p>
            <a:pPr marL="457200" indent="-457200" algn="l">
              <a:buAutoNum type="arabicPeriod"/>
            </a:pPr>
            <a:r>
              <a:rPr lang="en-US" sz="3600" dirty="0"/>
              <a:t>(vv. 13,14) “I entrusted to you ‘</a:t>
            </a:r>
            <a:r>
              <a:rPr lang="en-US" sz="3600" u="sng" dirty="0"/>
              <a:t>sound words</a:t>
            </a:r>
            <a:r>
              <a:rPr lang="en-US" sz="3600" dirty="0"/>
              <a:t>’ and a ‘</a:t>
            </a:r>
            <a:r>
              <a:rPr lang="en-US" sz="3600" u="sng" dirty="0"/>
              <a:t>treasure</a:t>
            </a:r>
            <a:r>
              <a:rPr lang="en-US" sz="3600" dirty="0"/>
              <a:t>’ and believe you will be faithful.”</a:t>
            </a:r>
          </a:p>
        </p:txBody>
      </p:sp>
    </p:spTree>
    <p:extLst>
      <p:ext uri="{BB962C8B-B14F-4D97-AF65-F5344CB8AC3E}">
        <p14:creationId xmlns:p14="http://schemas.microsoft.com/office/powerpoint/2010/main" val="4143475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1680C-4573-AFD6-598A-957CF489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1FFAE899-A06F-ED6E-4805-1C57ABFEA2D4}"/>
              </a:ext>
            </a:extLst>
          </p:cNvPr>
          <p:cNvSpPr txBox="1">
            <a:spLocks/>
          </p:cNvSpPr>
          <p:nvPr/>
        </p:nvSpPr>
        <p:spPr>
          <a:xfrm>
            <a:off x="342183" y="50958"/>
            <a:ext cx="6645214" cy="7218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7B5669-120B-D9DD-4F47-1F7B664FFDF7}"/>
              </a:ext>
            </a:extLst>
          </p:cNvPr>
          <p:cNvSpPr txBox="1">
            <a:spLocks/>
          </p:cNvSpPr>
          <p:nvPr/>
        </p:nvSpPr>
        <p:spPr>
          <a:xfrm>
            <a:off x="254000" y="372533"/>
            <a:ext cx="9632891" cy="1025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/>
              <a:t>In essence, Paul is saying…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56AD787-6A33-1228-76C5-2EC7EF847381}"/>
              </a:ext>
            </a:extLst>
          </p:cNvPr>
          <p:cNvSpPr txBox="1">
            <a:spLocks/>
          </p:cNvSpPr>
          <p:nvPr/>
        </p:nvSpPr>
        <p:spPr>
          <a:xfrm>
            <a:off x="102349" y="1282903"/>
            <a:ext cx="12010629" cy="4841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en-US" sz="3600" dirty="0"/>
              <a:t>(v. 12) “Look at me. I know </a:t>
            </a:r>
            <a:r>
              <a:rPr lang="en-US" sz="3600" u="sng" dirty="0"/>
              <a:t>the God I have believed</a:t>
            </a:r>
            <a:r>
              <a:rPr lang="en-US" sz="3600" dirty="0"/>
              <a:t>.”</a:t>
            </a:r>
          </a:p>
          <a:p>
            <a:pPr marL="457200" indent="-457200" algn="l">
              <a:buAutoNum type="arabicPeriod"/>
            </a:pPr>
            <a:r>
              <a:rPr lang="en-US" sz="3600" dirty="0"/>
              <a:t>(v. 12) “Look at me. I have entrusted myself to God, not only for my post-death future, but also my </a:t>
            </a:r>
            <a:r>
              <a:rPr lang="en-US" sz="3600" u="sng" dirty="0"/>
              <a:t>pre-death</a:t>
            </a:r>
            <a:r>
              <a:rPr lang="en-US" sz="3600" dirty="0"/>
              <a:t> future.” (…as well as my at-death future.)</a:t>
            </a:r>
          </a:p>
          <a:p>
            <a:pPr marL="457200" indent="-457200" algn="l">
              <a:buAutoNum type="arabicPeriod"/>
            </a:pPr>
            <a:r>
              <a:rPr lang="en-US" sz="3600" dirty="0"/>
              <a:t>(vv. 13,14) “I entrusted to you ‘</a:t>
            </a:r>
            <a:r>
              <a:rPr lang="en-US" sz="3600" u="sng" dirty="0"/>
              <a:t>sound words</a:t>
            </a:r>
            <a:r>
              <a:rPr lang="en-US" sz="3600" dirty="0"/>
              <a:t>’ and a ‘</a:t>
            </a:r>
            <a:r>
              <a:rPr lang="en-US" sz="3600" u="sng" dirty="0"/>
              <a:t>treasure</a:t>
            </a:r>
            <a:r>
              <a:rPr lang="en-US" sz="3600" dirty="0"/>
              <a:t>’ and believe you will be faithful.”</a:t>
            </a:r>
          </a:p>
          <a:p>
            <a:pPr marL="457200" indent="-457200" algn="l">
              <a:buAutoNum type="arabicPeriod"/>
            </a:pPr>
            <a:r>
              <a:rPr lang="en-US" sz="3600" dirty="0"/>
              <a:t>(vv. 15-18) “Look at this guy who was not a Superstar Christian who was </a:t>
            </a:r>
            <a:r>
              <a:rPr lang="en-US" sz="3600" u="sng" dirty="0"/>
              <a:t>faithful</a:t>
            </a:r>
            <a:r>
              <a:rPr lang="en-US" sz="3600" dirty="0"/>
              <a:t>. You can be too.”</a:t>
            </a:r>
          </a:p>
        </p:txBody>
      </p:sp>
    </p:spTree>
    <p:extLst>
      <p:ext uri="{BB962C8B-B14F-4D97-AF65-F5344CB8AC3E}">
        <p14:creationId xmlns:p14="http://schemas.microsoft.com/office/powerpoint/2010/main" val="3139061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5BC27-BBB7-0432-22DE-990B949CF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8B4CE84-A647-7413-6939-B8C5F7B9D663}"/>
              </a:ext>
            </a:extLst>
          </p:cNvPr>
          <p:cNvSpPr txBox="1">
            <a:spLocks/>
          </p:cNvSpPr>
          <p:nvPr/>
        </p:nvSpPr>
        <p:spPr>
          <a:xfrm>
            <a:off x="-1" y="3996056"/>
            <a:ext cx="7959302" cy="1413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  <a:p>
            <a:r>
              <a:rPr lang="en-US" sz="4000" dirty="0"/>
              <a:t>(2 Timothy 1:12-18)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FA1A003-37B1-E282-CF4C-4CF64DBA0EB7}"/>
              </a:ext>
            </a:extLst>
          </p:cNvPr>
          <p:cNvSpPr txBox="1">
            <a:spLocks/>
          </p:cNvSpPr>
          <p:nvPr/>
        </p:nvSpPr>
        <p:spPr>
          <a:xfrm>
            <a:off x="-1" y="3429000"/>
            <a:ext cx="8027569" cy="1464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The Cult of Personal Autonomy</a:t>
            </a:r>
          </a:p>
          <a:p>
            <a:r>
              <a:rPr lang="en-US" sz="4000" b="1" dirty="0"/>
              <a:t>and the Importance of Example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BF9A860-410C-D02A-AAE7-06AE3B524061}"/>
              </a:ext>
            </a:extLst>
          </p:cNvPr>
          <p:cNvSpPr txBox="1">
            <a:spLocks/>
          </p:cNvSpPr>
          <p:nvPr/>
        </p:nvSpPr>
        <p:spPr>
          <a:xfrm>
            <a:off x="49575" y="2561517"/>
            <a:ext cx="8027569" cy="1354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>
                <a:latin typeface="+mj-lt"/>
              </a:rPr>
              <a:t>“I B I U B U”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42AF523-D7C9-97BE-FD35-7B0567C2F422}"/>
                  </a:ext>
                </a:extLst>
              </p14:cNvPr>
              <p14:cNvContentPartPr/>
              <p14:nvPr/>
            </p14:nvContentPartPr>
            <p14:xfrm>
              <a:off x="2331022" y="4495385"/>
              <a:ext cx="189360" cy="1184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E8EF2DB-E45D-7F2F-7AA8-8D29AC392C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13382" y="4477385"/>
                <a:ext cx="225000" cy="122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D54A7B61-C147-696A-B0F5-2830DA2FD416}"/>
              </a:ext>
            </a:extLst>
          </p:cNvPr>
          <p:cNvGrpSpPr/>
          <p:nvPr/>
        </p:nvGrpSpPr>
        <p:grpSpPr>
          <a:xfrm>
            <a:off x="1617142" y="5417705"/>
            <a:ext cx="1971360" cy="825480"/>
            <a:chOff x="1617142" y="5417705"/>
            <a:chExt cx="1971360" cy="82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F679D44-1E79-513A-F767-E90A14DB81C7}"/>
                    </a:ext>
                  </a:extLst>
                </p14:cNvPr>
                <p14:cNvContentPartPr/>
                <p14:nvPr/>
              </p14:nvContentPartPr>
              <p14:xfrm>
                <a:off x="1617142" y="5703905"/>
                <a:ext cx="512640" cy="504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FC922B1-2801-E8C9-14D0-EB1F31F6FD32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599142" y="5686265"/>
                  <a:ext cx="54828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E1C508D-D387-29A7-AB50-8143AC1506B5}"/>
                    </a:ext>
                  </a:extLst>
                </p14:cNvPr>
                <p14:cNvContentPartPr/>
                <p14:nvPr/>
              </p14:nvContentPartPr>
              <p14:xfrm>
                <a:off x="2194582" y="5917385"/>
                <a:ext cx="258120" cy="324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146F3FB-1992-E182-C806-AA1CF3AA2AF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76582" y="5899745"/>
                  <a:ext cx="29376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8BB51F0-94FA-5625-78AA-C8B37653337E}"/>
                    </a:ext>
                  </a:extLst>
                </p14:cNvPr>
                <p14:cNvContentPartPr/>
                <p14:nvPr/>
              </p14:nvContentPartPr>
              <p14:xfrm>
                <a:off x="2516062" y="5952305"/>
                <a:ext cx="272520" cy="2908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66C34EC-746C-C979-3BBB-DCA072830BC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98422" y="5934305"/>
                  <a:ext cx="30816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CB56B83-72E8-2605-23F0-D2DE44DBB5C1}"/>
                    </a:ext>
                  </a:extLst>
                </p14:cNvPr>
                <p14:cNvContentPartPr/>
                <p14:nvPr/>
              </p14:nvContentPartPr>
              <p14:xfrm>
                <a:off x="2806222" y="5960945"/>
                <a:ext cx="276480" cy="2304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8F772CC-AAEE-B65E-A022-B750908649C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788582" y="5942945"/>
                  <a:ext cx="31212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7E74D72-427D-497A-9809-306925235AEB}"/>
                    </a:ext>
                  </a:extLst>
                </p14:cNvPr>
                <p14:cNvContentPartPr/>
                <p14:nvPr/>
              </p14:nvContentPartPr>
              <p14:xfrm>
                <a:off x="3109342" y="5417705"/>
                <a:ext cx="285840" cy="789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B3056F8-051A-87B9-AC71-97000B83754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91342" y="5400065"/>
                  <a:ext cx="321480" cy="82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4DF4211-AD8C-4297-42BD-63FC94CA961E}"/>
                    </a:ext>
                  </a:extLst>
                </p14:cNvPr>
                <p14:cNvContentPartPr/>
                <p14:nvPr/>
              </p14:nvContentPartPr>
              <p14:xfrm>
                <a:off x="3034822" y="5731265"/>
                <a:ext cx="553680" cy="146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744D2C1-6BF0-9087-36F6-C7DC70B3CAE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17182" y="5713625"/>
                  <a:ext cx="589320" cy="182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38604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52EE2-E5FB-6193-D327-6744C8268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1186323B-6119-3E0A-F43E-7668F83E96C2}"/>
              </a:ext>
            </a:extLst>
          </p:cNvPr>
          <p:cNvSpPr txBox="1">
            <a:spLocks/>
          </p:cNvSpPr>
          <p:nvPr/>
        </p:nvSpPr>
        <p:spPr>
          <a:xfrm>
            <a:off x="342183" y="50958"/>
            <a:ext cx="6645214" cy="7218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A274787-E921-49F5-2F22-8C91DE33AAC2}"/>
              </a:ext>
            </a:extLst>
          </p:cNvPr>
          <p:cNvSpPr txBox="1">
            <a:spLocks/>
          </p:cNvSpPr>
          <p:nvPr/>
        </p:nvSpPr>
        <p:spPr>
          <a:xfrm>
            <a:off x="13721" y="2522585"/>
            <a:ext cx="12191999" cy="19716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rgbClr val="251512"/>
                </a:solidFill>
                <a:latin typeface="Spectral SC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How aware am I of the </a:t>
            </a:r>
            <a:r>
              <a:rPr lang="en-US" sz="4000" u="sng" dirty="0"/>
              <a:t>exemplary</a:t>
            </a:r>
            <a:r>
              <a:rPr lang="en-US" sz="4000" dirty="0"/>
              <a:t> lives of other </a:t>
            </a:r>
          </a:p>
          <a:p>
            <a:r>
              <a:rPr lang="en-US" sz="4000" dirty="0"/>
              <a:t>Christians and how eager am I to </a:t>
            </a:r>
            <a:r>
              <a:rPr lang="en-US" sz="4000" u="sng" dirty="0"/>
              <a:t>adopt</a:t>
            </a:r>
            <a:r>
              <a:rPr lang="en-US" sz="4000" dirty="0"/>
              <a:t> commendable</a:t>
            </a:r>
          </a:p>
          <a:p>
            <a:r>
              <a:rPr lang="en-US" sz="4000" dirty="0"/>
              <a:t>elements of their walk?</a:t>
            </a:r>
          </a:p>
        </p:txBody>
      </p:sp>
    </p:spTree>
    <p:extLst>
      <p:ext uri="{BB962C8B-B14F-4D97-AF65-F5344CB8AC3E}">
        <p14:creationId xmlns:p14="http://schemas.microsoft.com/office/powerpoint/2010/main" val="1884564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16065</TotalTime>
  <Words>673</Words>
  <Application>Microsoft Office PowerPoint</Application>
  <PresentationFormat>Widescreen</PresentationFormat>
  <Paragraphs>57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Spectral SC</vt:lpstr>
      <vt:lpstr>Spectral SC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Ashley McGlone</dc:creator>
  <cp:lastModifiedBy>Jack Stockdale</cp:lastModifiedBy>
  <cp:revision>14</cp:revision>
  <dcterms:created xsi:type="dcterms:W3CDTF">2026-02-01T00:23:34Z</dcterms:created>
  <dcterms:modified xsi:type="dcterms:W3CDTF">2026-10-04T13:03:02Z</dcterms:modified>
</cp:coreProperties>
</file>