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685" r:id="rId3"/>
    <p:sldMasterId id="2147483697" r:id="rId4"/>
    <p:sldMasterId id="2147483710" r:id="rId5"/>
  </p:sldMasterIdLst>
  <p:sldIdLst>
    <p:sldId id="722" r:id="rId6"/>
    <p:sldId id="713" r:id="rId7"/>
    <p:sldId id="714" r:id="rId8"/>
    <p:sldId id="715" r:id="rId9"/>
    <p:sldId id="716" r:id="rId10"/>
    <p:sldId id="717" r:id="rId11"/>
    <p:sldId id="718" r:id="rId12"/>
    <p:sldId id="719" r:id="rId13"/>
    <p:sldId id="725" r:id="rId14"/>
    <p:sldId id="726" r:id="rId15"/>
    <p:sldId id="720" r:id="rId16"/>
    <p:sldId id="724" r:id="rId17"/>
    <p:sldId id="721" r:id="rId18"/>
    <p:sldId id="723" r:id="rId19"/>
    <p:sldId id="670" r:id="rId20"/>
    <p:sldId id="369"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 /><Relationship Id="rId13" Type="http://schemas.openxmlformats.org/officeDocument/2006/relationships/slide" Target="slides/slide8.xml" /><Relationship Id="rId18" Type="http://schemas.openxmlformats.org/officeDocument/2006/relationships/slide" Target="slides/slide13.xml" /><Relationship Id="rId26" Type="http://schemas.microsoft.com/office/2016/11/relationships/changesInfo" Target="changesInfos/changesInfo1.xml" /><Relationship Id="rId3" Type="http://schemas.openxmlformats.org/officeDocument/2006/relationships/slideMaster" Target="slideMasters/slideMaster3.xml" /><Relationship Id="rId21" Type="http://schemas.openxmlformats.org/officeDocument/2006/relationships/slide" Target="slides/slide16.xml" /><Relationship Id="rId7" Type="http://schemas.openxmlformats.org/officeDocument/2006/relationships/slide" Target="slides/slide2.xml" /><Relationship Id="rId12" Type="http://schemas.openxmlformats.org/officeDocument/2006/relationships/slide" Target="slides/slide7.xml" /><Relationship Id="rId17" Type="http://schemas.openxmlformats.org/officeDocument/2006/relationships/slide" Target="slides/slide12.xml" /><Relationship Id="rId25" Type="http://schemas.openxmlformats.org/officeDocument/2006/relationships/tableStyles" Target="tableStyles.xml" /><Relationship Id="rId2" Type="http://schemas.openxmlformats.org/officeDocument/2006/relationships/slideMaster" Target="slideMasters/slideMaster2.xml" /><Relationship Id="rId16" Type="http://schemas.openxmlformats.org/officeDocument/2006/relationships/slide" Target="slides/slide11.xml" /><Relationship Id="rId20" Type="http://schemas.openxmlformats.org/officeDocument/2006/relationships/slide" Target="slides/slide15.xml" /><Relationship Id="rId1" Type="http://schemas.openxmlformats.org/officeDocument/2006/relationships/slideMaster" Target="slideMasters/slideMaster1.xml" /><Relationship Id="rId6" Type="http://schemas.openxmlformats.org/officeDocument/2006/relationships/slide" Target="slides/slide1.xml" /><Relationship Id="rId11" Type="http://schemas.openxmlformats.org/officeDocument/2006/relationships/slide" Target="slides/slide6.xml" /><Relationship Id="rId24" Type="http://schemas.openxmlformats.org/officeDocument/2006/relationships/theme" Target="theme/theme1.xml" /><Relationship Id="rId5" Type="http://schemas.openxmlformats.org/officeDocument/2006/relationships/slideMaster" Target="slideMasters/slideMaster5.xml" /><Relationship Id="rId15" Type="http://schemas.openxmlformats.org/officeDocument/2006/relationships/slide" Target="slides/slide10.xml" /><Relationship Id="rId23" Type="http://schemas.openxmlformats.org/officeDocument/2006/relationships/viewProps" Target="viewProps.xml" /><Relationship Id="rId10" Type="http://schemas.openxmlformats.org/officeDocument/2006/relationships/slide" Target="slides/slide5.xml" /><Relationship Id="rId19" Type="http://schemas.openxmlformats.org/officeDocument/2006/relationships/slide" Target="slides/slide14.xml" /><Relationship Id="rId4" Type="http://schemas.openxmlformats.org/officeDocument/2006/relationships/slideMaster" Target="slideMasters/slideMaster4.xml" /><Relationship Id="rId9" Type="http://schemas.openxmlformats.org/officeDocument/2006/relationships/slide" Target="slides/slide4.xml" /><Relationship Id="rId14" Type="http://schemas.openxmlformats.org/officeDocument/2006/relationships/slide" Target="slides/slide9.xml" /><Relationship Id="rId22" Type="http://schemas.openxmlformats.org/officeDocument/2006/relationships/presProps" Target="presProps.xml" /></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ael Christie" userId="84e6e281-edf4-46c9-b975-55a073e31b1a" providerId="ADAL" clId="{F66CD9D8-65F0-42F0-A138-C746D1029227}"/>
    <pc:docChg chg="custSel addSld delSld modSld">
      <pc:chgData name="Michael Christie" userId="84e6e281-edf4-46c9-b975-55a073e31b1a" providerId="ADAL" clId="{F66CD9D8-65F0-42F0-A138-C746D1029227}" dt="2026-09-23T08:02:08.457" v="94" actId="47"/>
      <pc:docMkLst>
        <pc:docMk/>
      </pc:docMkLst>
      <pc:sldChg chg="add">
        <pc:chgData name="Michael Christie" userId="84e6e281-edf4-46c9-b975-55a073e31b1a" providerId="ADAL" clId="{F66CD9D8-65F0-42F0-A138-C746D1029227}" dt="2026-09-23T03:55:47.682" v="86"/>
        <pc:sldMkLst>
          <pc:docMk/>
          <pc:sldMk cId="431720741" sldId="670"/>
        </pc:sldMkLst>
      </pc:sldChg>
      <pc:sldChg chg="add">
        <pc:chgData name="Michael Christie" userId="84e6e281-edf4-46c9-b975-55a073e31b1a" providerId="ADAL" clId="{F66CD9D8-65F0-42F0-A138-C746D1029227}" dt="2026-09-23T07:57:02.982" v="93"/>
        <pc:sldMkLst>
          <pc:docMk/>
          <pc:sldMk cId="0" sldId="679"/>
        </pc:sldMkLst>
      </pc:sldChg>
      <pc:sldChg chg="add">
        <pc:chgData name="Michael Christie" userId="84e6e281-edf4-46c9-b975-55a073e31b1a" providerId="ADAL" clId="{F66CD9D8-65F0-42F0-A138-C746D1029227}" dt="2026-09-23T03:56:15.395" v="90"/>
        <pc:sldMkLst>
          <pc:docMk/>
          <pc:sldMk cId="1502775188" sldId="713"/>
        </pc:sldMkLst>
      </pc:sldChg>
    </pc:docChg>
  </pc:docChgLst>
</pc:chgInfo>
</file>

<file path=ppt/slideLayouts/_rels/slideLayout1.xml.rels><?xml version="1.0" encoding="UTF-8" standalone="yes"?>
<Relationships xmlns="http://schemas.openxmlformats.org/package/2006/relationships"><Relationship Id="rId2" Type="http://schemas.openxmlformats.org/officeDocument/2006/relationships/image" Target="../media/image1.jp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 /><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g" /><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jpg" /><Relationship Id="rId1" Type="http://schemas.openxmlformats.org/officeDocument/2006/relationships/slideMaster" Target="../slideMasters/slideMaster4.xml" /></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jpg" /><Relationship Id="rId1" Type="http://schemas.openxmlformats.org/officeDocument/2006/relationships/slideMaster" Target="../slideMasters/slideMaster4.xml" /></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jpg" /><Relationship Id="rId1" Type="http://schemas.openxmlformats.org/officeDocument/2006/relationships/slideMaster" Target="../slideMasters/slideMaster4.xml" /></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jpg" /><Relationship Id="rId1" Type="http://schemas.openxmlformats.org/officeDocument/2006/relationships/slideMaster" Target="../slideMasters/slideMaster4.xml" /></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jpg" /><Relationship Id="rId1" Type="http://schemas.openxmlformats.org/officeDocument/2006/relationships/slideMaster" Target="../slideMasters/slideMaster4.xml" /></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 /></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4854" y="365126"/>
            <a:ext cx="9472529" cy="877266"/>
          </a:xfrm>
        </p:spPr>
        <p:txBody>
          <a:bodyPr>
            <a:normAutofit/>
          </a:bodyPr>
          <a:lstStyle>
            <a:lvl1pPr>
              <a:defRPr sz="4000" b="1">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
        <p:nvSpPr>
          <p:cNvPr id="3" name="Content Placeholder 2"/>
          <p:cNvSpPr>
            <a:spLocks noGrp="1"/>
          </p:cNvSpPr>
          <p:nvPr>
            <p:ph idx="1"/>
          </p:nvPr>
        </p:nvSpPr>
        <p:spPr>
          <a:xfrm>
            <a:off x="2384854" y="1379987"/>
            <a:ext cx="9472530" cy="5112887"/>
          </a:xfrm>
        </p:spPr>
        <p:txBody>
          <a:bodyPr>
            <a:normAutofit/>
          </a:bodyPr>
          <a:lstStyle>
            <a:lvl1pPr marL="0" marR="0" indent="0" algn="l" defTabSz="914446" rtl="0" eaLnBrk="1" fontAlgn="auto" latinLnBrk="0" hangingPunct="1">
              <a:lnSpc>
                <a:spcPct val="90000"/>
              </a:lnSpc>
              <a:spcBef>
                <a:spcPts val="1000"/>
              </a:spcBef>
              <a:spcAft>
                <a:spcPts val="0"/>
              </a:spcAft>
              <a:buClrTx/>
              <a:buSzTx/>
              <a:buFont typeface="Arial"/>
              <a:buNone/>
              <a:tabLst/>
              <a:defRPr sz="3600">
                <a:latin typeface="Open Sans" panose="020B0606030504020204" pitchFamily="34" charset="0"/>
                <a:ea typeface="Open Sans" panose="020B0606030504020204" pitchFamily="34" charset="0"/>
                <a:cs typeface="Open Sans" panose="020B0606030504020204" pitchFamily="34" charset="0"/>
              </a:defRPr>
            </a:lvl1pPr>
            <a:lvl2pPr>
              <a:defRPr sz="3600">
                <a:latin typeface="Open Sans" panose="020B0606030504020204" pitchFamily="34" charset="0"/>
                <a:ea typeface="Open Sans" panose="020B0606030504020204" pitchFamily="34" charset="0"/>
                <a:cs typeface="Open Sans" panose="020B0606030504020204" pitchFamily="34" charset="0"/>
              </a:defRPr>
            </a:lvl2pPr>
            <a:lvl3pPr>
              <a:defRPr sz="3600">
                <a:latin typeface="Open Sans" panose="020B0606030504020204" pitchFamily="34" charset="0"/>
                <a:ea typeface="Open Sans" panose="020B0606030504020204" pitchFamily="34" charset="0"/>
                <a:cs typeface="Open Sans" panose="020B0606030504020204" pitchFamily="34" charset="0"/>
              </a:defRPr>
            </a:lvl3pPr>
            <a:lvl4pPr>
              <a:defRPr sz="3600">
                <a:latin typeface="Open Sans" panose="020B0606030504020204" pitchFamily="34" charset="0"/>
                <a:ea typeface="Open Sans" panose="020B0606030504020204" pitchFamily="34" charset="0"/>
                <a:cs typeface="Open Sans" panose="020B0606030504020204" pitchFamily="34" charset="0"/>
              </a:defRPr>
            </a:lvl4pPr>
            <a:lvl5pPr>
              <a:defRPr sz="3600">
                <a:latin typeface="Open Sans" panose="020B0606030504020204" pitchFamily="34" charset="0"/>
                <a:ea typeface="Open Sans" panose="020B0606030504020204" pitchFamily="34" charset="0"/>
                <a:cs typeface="Open Sans" panose="020B0606030504020204" pitchFamily="34" charset="0"/>
              </a:defRPr>
            </a:lvl5pPr>
          </a:lstStyle>
          <a:p>
            <a:pPr marL="228611" marR="0" lvl="0" indent="-228611" algn="l" defTabSz="914446" rtl="0" eaLnBrk="1" fontAlgn="auto" latinLnBrk="0" hangingPunct="1">
              <a:lnSpc>
                <a:spcPct val="90000"/>
              </a:lnSpc>
              <a:spcBef>
                <a:spcPts val="1000"/>
              </a:spcBef>
              <a:spcAft>
                <a:spcPts val="0"/>
              </a:spcAft>
              <a:buClrTx/>
              <a:buSzTx/>
              <a:buFont typeface="Arial"/>
              <a:buChar cha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1659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18990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98357" y="604966"/>
            <a:ext cx="10515600" cy="1325563"/>
          </a:xfrm>
        </p:spPr>
        <p:txBody>
          <a:bodyPr>
            <a:noAutofit/>
          </a:bodyPr>
          <a:lstStyle>
            <a:lvl1pPr>
              <a:defRPr sz="8800">
                <a:solidFill>
                  <a:srgbClr val="ECA726"/>
                </a:solidFill>
                <a:latin typeface="Candelion Regular" charset="0"/>
                <a:ea typeface="Candelion Regular" charset="0"/>
                <a:cs typeface="Candelion Regular" charset="0"/>
              </a:defRPr>
            </a:lvl1pPr>
          </a:lstStyle>
          <a:p>
            <a:r>
              <a:rPr lang="en-US" dirty="0"/>
              <a:t>Click to edit Master title style</a:t>
            </a:r>
          </a:p>
        </p:txBody>
      </p:sp>
      <p:sp>
        <p:nvSpPr>
          <p:cNvPr id="7" name="Content Placeholder 6"/>
          <p:cNvSpPr>
            <a:spLocks noGrp="1"/>
          </p:cNvSpPr>
          <p:nvPr>
            <p:ph sz="quarter" idx="13"/>
          </p:nvPr>
        </p:nvSpPr>
        <p:spPr>
          <a:xfrm>
            <a:off x="598357" y="2038479"/>
            <a:ext cx="10515600" cy="4332341"/>
          </a:xfrm>
        </p:spPr>
        <p:txBody>
          <a:bodyPr>
            <a:normAutofit/>
          </a:bodyPr>
          <a:lstStyle>
            <a:lvl1pPr marL="0" indent="0">
              <a:buNone/>
              <a:defRPr sz="3200">
                <a:latin typeface="Open Sans" charset="0"/>
                <a:ea typeface="Open Sans" charset="0"/>
                <a:cs typeface="Open Sans" charset="0"/>
              </a:defRPr>
            </a:lvl1pPr>
          </a:lstStyle>
          <a:p>
            <a:pPr lvl="0"/>
            <a:r>
              <a:rPr lang="en-US" dirty="0"/>
              <a:t>Click to edit Master text styles</a:t>
            </a:r>
          </a:p>
        </p:txBody>
      </p:sp>
    </p:spTree>
    <p:extLst>
      <p:ext uri="{BB962C8B-B14F-4D97-AF65-F5344CB8AC3E}">
        <p14:creationId xmlns:p14="http://schemas.microsoft.com/office/powerpoint/2010/main" val="42510576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0664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35933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9"/>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223" indent="0">
              <a:buNone/>
              <a:defRPr sz="2000">
                <a:solidFill>
                  <a:schemeClr val="tx1">
                    <a:tint val="75000"/>
                  </a:schemeClr>
                </a:solidFill>
              </a:defRPr>
            </a:lvl2pPr>
            <a:lvl3pPr marL="914446" indent="0">
              <a:buNone/>
              <a:defRPr sz="1800">
                <a:solidFill>
                  <a:schemeClr val="tx1">
                    <a:tint val="75000"/>
                  </a:schemeClr>
                </a:solidFill>
              </a:defRPr>
            </a:lvl3pPr>
            <a:lvl4pPr marL="1371669" indent="0">
              <a:buNone/>
              <a:defRPr sz="1600">
                <a:solidFill>
                  <a:schemeClr val="tx1">
                    <a:tint val="75000"/>
                  </a:schemeClr>
                </a:solidFill>
              </a:defRPr>
            </a:lvl4pPr>
            <a:lvl5pPr marL="1828891" indent="0">
              <a:buNone/>
              <a:defRPr sz="1600">
                <a:solidFill>
                  <a:schemeClr val="tx1">
                    <a:tint val="75000"/>
                  </a:schemeClr>
                </a:solidFill>
              </a:defRPr>
            </a:lvl5pPr>
            <a:lvl6pPr marL="2286114" indent="0">
              <a:buNone/>
              <a:defRPr sz="1600">
                <a:solidFill>
                  <a:schemeClr val="tx1">
                    <a:tint val="75000"/>
                  </a:schemeClr>
                </a:solidFill>
              </a:defRPr>
            </a:lvl6pPr>
            <a:lvl7pPr marL="2743337" indent="0">
              <a:buNone/>
              <a:defRPr sz="1600">
                <a:solidFill>
                  <a:schemeClr val="tx1">
                    <a:tint val="75000"/>
                  </a:schemeClr>
                </a:solidFill>
              </a:defRPr>
            </a:lvl7pPr>
            <a:lvl8pPr marL="3200560" indent="0">
              <a:buNone/>
              <a:defRPr sz="1600">
                <a:solidFill>
                  <a:schemeClr val="tx1">
                    <a:tint val="75000"/>
                  </a:schemeClr>
                </a:solidFill>
              </a:defRPr>
            </a:lvl8pPr>
            <a:lvl9pPr marL="3657783"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4615F0-1340-A749-8652-E6B32DF3C4BB}"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4BC4CE-E9C5-D746-82E9-EA47C05D1297}" type="slidenum">
              <a:rPr lang="en-US" smtClean="0"/>
              <a:t>‹#›</a:t>
            </a:fld>
            <a:endParaRPr lang="en-US"/>
          </a:p>
        </p:txBody>
      </p:sp>
    </p:spTree>
    <p:extLst>
      <p:ext uri="{BB962C8B-B14F-4D97-AF65-F5344CB8AC3E}">
        <p14:creationId xmlns:p14="http://schemas.microsoft.com/office/powerpoint/2010/main" val="2494550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34615F0-1340-A749-8652-E6B32DF3C4BB}" type="datetimeFigureOut">
              <a:rPr lang="en-US" smtClean="0"/>
              <a:t>10/4/2026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4BC4CE-E9C5-D746-82E9-EA47C05D1297}" type="slidenum">
              <a:rPr lang="en-US" smtClean="0"/>
              <a:t>‹#›</a:t>
            </a:fld>
            <a:endParaRPr lang="en-US"/>
          </a:p>
        </p:txBody>
      </p:sp>
    </p:spTree>
    <p:extLst>
      <p:ext uri="{BB962C8B-B14F-4D97-AF65-F5344CB8AC3E}">
        <p14:creationId xmlns:p14="http://schemas.microsoft.com/office/powerpoint/2010/main" val="15349431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34615F0-1340-A749-8652-E6B32DF3C4BB}" type="datetimeFigureOut">
              <a:rPr lang="en-US" smtClean="0"/>
              <a:t>10/4/2026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4BC4CE-E9C5-D746-82E9-EA47C05D1297}" type="slidenum">
              <a:rPr lang="en-US" smtClean="0"/>
              <a:t>‹#›</a:t>
            </a:fld>
            <a:endParaRPr lang="en-US"/>
          </a:p>
        </p:txBody>
      </p:sp>
    </p:spTree>
    <p:extLst>
      <p:ext uri="{BB962C8B-B14F-4D97-AF65-F5344CB8AC3E}">
        <p14:creationId xmlns:p14="http://schemas.microsoft.com/office/powerpoint/2010/main" val="13226490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34615F0-1340-A749-8652-E6B32DF3C4BB}" type="datetimeFigureOut">
              <a:rPr lang="en-US" smtClean="0"/>
              <a:t>10/4/2026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4BC4CE-E9C5-D746-82E9-EA47C05D1297}" type="slidenum">
              <a:rPr lang="en-US" smtClean="0"/>
              <a:t>‹#›</a:t>
            </a:fld>
            <a:endParaRPr lang="en-US"/>
          </a:p>
        </p:txBody>
      </p:sp>
    </p:spTree>
    <p:extLst>
      <p:ext uri="{BB962C8B-B14F-4D97-AF65-F5344CB8AC3E}">
        <p14:creationId xmlns:p14="http://schemas.microsoft.com/office/powerpoint/2010/main" val="3254059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6"/>
            <a:ext cx="6172200" cy="4873625"/>
          </a:xfrm>
        </p:spPr>
        <p:txBody>
          <a:bodyPr/>
          <a:lstStyle>
            <a:lvl1pPr marL="0" indent="0">
              <a:buNone/>
              <a:defRPr sz="3200"/>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endParaRPr lang="en-US"/>
          </a:p>
        </p:txBody>
      </p:sp>
      <p:sp>
        <p:nvSpPr>
          <p:cNvPr id="4" name="Text Placeholder 3"/>
          <p:cNvSpPr>
            <a:spLocks noGrp="1"/>
          </p:cNvSpPr>
          <p:nvPr>
            <p:ph type="body" sz="half" idx="2"/>
          </p:nvPr>
        </p:nvSpPr>
        <p:spPr>
          <a:xfrm>
            <a:off x="839789" y="2057400"/>
            <a:ext cx="3932237" cy="3811588"/>
          </a:xfr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34615F0-1340-A749-8652-E6B32DF3C4BB}" type="datetimeFigureOut">
              <a:rPr lang="en-US" smtClean="0"/>
              <a:t>10/4/2026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4BC4CE-E9C5-D746-82E9-EA47C05D1297}" type="slidenum">
              <a:rPr lang="en-US" smtClean="0"/>
              <a:t>‹#›</a:t>
            </a:fld>
            <a:endParaRPr lang="en-US"/>
          </a:p>
        </p:txBody>
      </p:sp>
    </p:spTree>
    <p:extLst>
      <p:ext uri="{BB962C8B-B14F-4D97-AF65-F5344CB8AC3E}">
        <p14:creationId xmlns:p14="http://schemas.microsoft.com/office/powerpoint/2010/main" val="24889903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4615F0-1340-A749-8652-E6B32DF3C4BB}"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4BC4CE-E9C5-D746-82E9-EA47C05D1297}" type="slidenum">
              <a:rPr lang="en-US" smtClean="0"/>
              <a:t>‹#›</a:t>
            </a:fld>
            <a:endParaRPr lang="en-US"/>
          </a:p>
        </p:txBody>
      </p:sp>
    </p:spTree>
    <p:extLst>
      <p:ext uri="{BB962C8B-B14F-4D97-AF65-F5344CB8AC3E}">
        <p14:creationId xmlns:p14="http://schemas.microsoft.com/office/powerpoint/2010/main" val="11839155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6"/>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6"/>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4615F0-1340-A749-8652-E6B32DF3C4BB}"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4BC4CE-E9C5-D746-82E9-EA47C05D1297}" type="slidenum">
              <a:rPr lang="en-US" smtClean="0"/>
              <a:t>‹#›</a:t>
            </a:fld>
            <a:endParaRPr lang="en-US"/>
          </a:p>
        </p:txBody>
      </p:sp>
    </p:spTree>
    <p:extLst>
      <p:ext uri="{BB962C8B-B14F-4D97-AF65-F5344CB8AC3E}">
        <p14:creationId xmlns:p14="http://schemas.microsoft.com/office/powerpoint/2010/main" val="26379181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557C7-BB2B-BE5E-F235-DE0133B75A8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B396D867-184E-F213-F09C-1D5EBC91294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FEF8718D-B60F-1FDB-E942-8B7A846C58E1}"/>
              </a:ext>
            </a:extLst>
          </p:cNvPr>
          <p:cNvSpPr>
            <a:spLocks noGrp="1"/>
          </p:cNvSpPr>
          <p:nvPr>
            <p:ph type="dt" sz="half" idx="10"/>
          </p:nvPr>
        </p:nvSpPr>
        <p:spPr/>
        <p:txBody>
          <a:bodyPr/>
          <a:lstStyle/>
          <a:p>
            <a:fld id="{4F3242C1-0FFD-4311-A6FD-0104121731B3}" type="datetimeFigureOut">
              <a:rPr lang="en-AU" smtClean="0"/>
              <a:t>4/10/2026</a:t>
            </a:fld>
            <a:endParaRPr lang="en-AU"/>
          </a:p>
        </p:txBody>
      </p:sp>
      <p:sp>
        <p:nvSpPr>
          <p:cNvPr id="5" name="Footer Placeholder 4">
            <a:extLst>
              <a:ext uri="{FF2B5EF4-FFF2-40B4-BE49-F238E27FC236}">
                <a16:creationId xmlns:a16="http://schemas.microsoft.com/office/drawing/2014/main" id="{E7200646-5D80-2608-A6ED-9DC1BAE295B0}"/>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CA6E70BD-DE89-1DD9-E9CF-BCB683F3EB07}"/>
              </a:ext>
            </a:extLst>
          </p:cNvPr>
          <p:cNvSpPr>
            <a:spLocks noGrp="1"/>
          </p:cNvSpPr>
          <p:nvPr>
            <p:ph type="sldNum" sz="quarter" idx="12"/>
          </p:nvPr>
        </p:nvSpPr>
        <p:spPr/>
        <p:txBody>
          <a:bodyPr/>
          <a:lstStyle/>
          <a:p>
            <a:fld id="{F7FCC2E9-C29B-4467-8E21-640F7F14862D}" type="slidenum">
              <a:rPr lang="en-AU" smtClean="0"/>
              <a:t>‹#›</a:t>
            </a:fld>
            <a:endParaRPr lang="en-AU"/>
          </a:p>
        </p:txBody>
      </p:sp>
    </p:spTree>
    <p:extLst>
      <p:ext uri="{BB962C8B-B14F-4D97-AF65-F5344CB8AC3E}">
        <p14:creationId xmlns:p14="http://schemas.microsoft.com/office/powerpoint/2010/main" val="35005969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C2FD1A-C5B9-83EF-F02D-BAF898EB66C2}"/>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0E1BC8FB-0AA8-B249-69DB-0B219196256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7CBD6B5D-ECFD-C43A-1D02-C79B096B5715}"/>
              </a:ext>
            </a:extLst>
          </p:cNvPr>
          <p:cNvSpPr>
            <a:spLocks noGrp="1"/>
          </p:cNvSpPr>
          <p:nvPr>
            <p:ph type="dt" sz="half" idx="10"/>
          </p:nvPr>
        </p:nvSpPr>
        <p:spPr/>
        <p:txBody>
          <a:bodyPr/>
          <a:lstStyle/>
          <a:p>
            <a:fld id="{4F3242C1-0FFD-4311-A6FD-0104121731B3}" type="datetimeFigureOut">
              <a:rPr lang="en-AU" smtClean="0"/>
              <a:t>4/10/2026</a:t>
            </a:fld>
            <a:endParaRPr lang="en-AU"/>
          </a:p>
        </p:txBody>
      </p:sp>
      <p:sp>
        <p:nvSpPr>
          <p:cNvPr id="5" name="Footer Placeholder 4">
            <a:extLst>
              <a:ext uri="{FF2B5EF4-FFF2-40B4-BE49-F238E27FC236}">
                <a16:creationId xmlns:a16="http://schemas.microsoft.com/office/drawing/2014/main" id="{2A3D10DC-ADF2-BB0A-82CB-1E2C6D8E75E7}"/>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2BCCFD51-1F5D-1D1B-C77B-A8819B66E031}"/>
              </a:ext>
            </a:extLst>
          </p:cNvPr>
          <p:cNvSpPr>
            <a:spLocks noGrp="1"/>
          </p:cNvSpPr>
          <p:nvPr>
            <p:ph type="sldNum" sz="quarter" idx="12"/>
          </p:nvPr>
        </p:nvSpPr>
        <p:spPr/>
        <p:txBody>
          <a:bodyPr/>
          <a:lstStyle/>
          <a:p>
            <a:fld id="{F7FCC2E9-C29B-4467-8E21-640F7F14862D}" type="slidenum">
              <a:rPr lang="en-AU" smtClean="0"/>
              <a:t>‹#›</a:t>
            </a:fld>
            <a:endParaRPr lang="en-AU"/>
          </a:p>
        </p:txBody>
      </p:sp>
    </p:spTree>
    <p:extLst>
      <p:ext uri="{BB962C8B-B14F-4D97-AF65-F5344CB8AC3E}">
        <p14:creationId xmlns:p14="http://schemas.microsoft.com/office/powerpoint/2010/main" val="14444709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72759-AA85-3A36-C44D-AFAFD3CEADC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4A1D39F1-0269-9EEA-240B-753511B582C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E381BF-F01E-EC83-2518-4B7D9C594F5B}"/>
              </a:ext>
            </a:extLst>
          </p:cNvPr>
          <p:cNvSpPr>
            <a:spLocks noGrp="1"/>
          </p:cNvSpPr>
          <p:nvPr>
            <p:ph type="dt" sz="half" idx="10"/>
          </p:nvPr>
        </p:nvSpPr>
        <p:spPr/>
        <p:txBody>
          <a:bodyPr/>
          <a:lstStyle/>
          <a:p>
            <a:fld id="{4F3242C1-0FFD-4311-A6FD-0104121731B3}" type="datetimeFigureOut">
              <a:rPr lang="en-AU" smtClean="0"/>
              <a:t>4/10/2026</a:t>
            </a:fld>
            <a:endParaRPr lang="en-AU"/>
          </a:p>
        </p:txBody>
      </p:sp>
      <p:sp>
        <p:nvSpPr>
          <p:cNvPr id="5" name="Footer Placeholder 4">
            <a:extLst>
              <a:ext uri="{FF2B5EF4-FFF2-40B4-BE49-F238E27FC236}">
                <a16:creationId xmlns:a16="http://schemas.microsoft.com/office/drawing/2014/main" id="{C027F318-17D7-82CA-BE4C-ED56D4A9066C}"/>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286A71EC-B3FC-A1BE-DD36-2DDE3B0729CA}"/>
              </a:ext>
            </a:extLst>
          </p:cNvPr>
          <p:cNvSpPr>
            <a:spLocks noGrp="1"/>
          </p:cNvSpPr>
          <p:nvPr>
            <p:ph type="sldNum" sz="quarter" idx="12"/>
          </p:nvPr>
        </p:nvSpPr>
        <p:spPr/>
        <p:txBody>
          <a:bodyPr/>
          <a:lstStyle/>
          <a:p>
            <a:fld id="{F7FCC2E9-C29B-4467-8E21-640F7F14862D}" type="slidenum">
              <a:rPr lang="en-AU" smtClean="0"/>
              <a:t>‹#›</a:t>
            </a:fld>
            <a:endParaRPr lang="en-AU"/>
          </a:p>
        </p:txBody>
      </p:sp>
    </p:spTree>
    <p:extLst>
      <p:ext uri="{BB962C8B-B14F-4D97-AF65-F5344CB8AC3E}">
        <p14:creationId xmlns:p14="http://schemas.microsoft.com/office/powerpoint/2010/main" val="41676712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03F99-802C-7725-F72A-9F89352347BC}"/>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47CBAF57-F4FF-2EF3-4AEB-0F4D53BA7E0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6AB91744-708C-9819-3813-656DAF35BA2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286CAAA8-90EA-4C3D-3649-A139FE6462E4}"/>
              </a:ext>
            </a:extLst>
          </p:cNvPr>
          <p:cNvSpPr>
            <a:spLocks noGrp="1"/>
          </p:cNvSpPr>
          <p:nvPr>
            <p:ph type="dt" sz="half" idx="10"/>
          </p:nvPr>
        </p:nvSpPr>
        <p:spPr/>
        <p:txBody>
          <a:bodyPr/>
          <a:lstStyle/>
          <a:p>
            <a:fld id="{4F3242C1-0FFD-4311-A6FD-0104121731B3}" type="datetimeFigureOut">
              <a:rPr lang="en-AU" smtClean="0"/>
              <a:t>4/10/2026</a:t>
            </a:fld>
            <a:endParaRPr lang="en-AU"/>
          </a:p>
        </p:txBody>
      </p:sp>
      <p:sp>
        <p:nvSpPr>
          <p:cNvPr id="6" name="Footer Placeholder 5">
            <a:extLst>
              <a:ext uri="{FF2B5EF4-FFF2-40B4-BE49-F238E27FC236}">
                <a16:creationId xmlns:a16="http://schemas.microsoft.com/office/drawing/2014/main" id="{EA9144D3-013B-1ECB-E6A5-C70D3697A609}"/>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F9FEB2B9-F378-278F-01A8-DE6EE92E1C7D}"/>
              </a:ext>
            </a:extLst>
          </p:cNvPr>
          <p:cNvSpPr>
            <a:spLocks noGrp="1"/>
          </p:cNvSpPr>
          <p:nvPr>
            <p:ph type="sldNum" sz="quarter" idx="12"/>
          </p:nvPr>
        </p:nvSpPr>
        <p:spPr/>
        <p:txBody>
          <a:bodyPr/>
          <a:lstStyle/>
          <a:p>
            <a:fld id="{F7FCC2E9-C29B-4467-8E21-640F7F14862D}" type="slidenum">
              <a:rPr lang="en-AU" smtClean="0"/>
              <a:t>‹#›</a:t>
            </a:fld>
            <a:endParaRPr lang="en-AU"/>
          </a:p>
        </p:txBody>
      </p:sp>
    </p:spTree>
    <p:extLst>
      <p:ext uri="{BB962C8B-B14F-4D97-AF65-F5344CB8AC3E}">
        <p14:creationId xmlns:p14="http://schemas.microsoft.com/office/powerpoint/2010/main" val="4887826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35645-23E8-1FEA-6F4D-6CFAC9B457FE}"/>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0A9C0A89-9423-40AE-2151-F7544B7468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0358990-4531-987E-75DB-A9969E9C39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8AA9ACAF-03A0-605D-6FCE-CF2BC58DA3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AF268A-825C-52E2-E801-CF4A3C1B828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B97A6412-B99D-5D32-5C4B-A0EFF7C6B320}"/>
              </a:ext>
            </a:extLst>
          </p:cNvPr>
          <p:cNvSpPr>
            <a:spLocks noGrp="1"/>
          </p:cNvSpPr>
          <p:nvPr>
            <p:ph type="dt" sz="half" idx="10"/>
          </p:nvPr>
        </p:nvSpPr>
        <p:spPr/>
        <p:txBody>
          <a:bodyPr/>
          <a:lstStyle/>
          <a:p>
            <a:fld id="{4F3242C1-0FFD-4311-A6FD-0104121731B3}" type="datetimeFigureOut">
              <a:rPr lang="en-AU" smtClean="0"/>
              <a:t>4/10/2026</a:t>
            </a:fld>
            <a:endParaRPr lang="en-AU"/>
          </a:p>
        </p:txBody>
      </p:sp>
      <p:sp>
        <p:nvSpPr>
          <p:cNvPr id="8" name="Footer Placeholder 7">
            <a:extLst>
              <a:ext uri="{FF2B5EF4-FFF2-40B4-BE49-F238E27FC236}">
                <a16:creationId xmlns:a16="http://schemas.microsoft.com/office/drawing/2014/main" id="{4DC06A43-39AA-571E-3D78-D2B71838EDF0}"/>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4EA0A695-A097-0C96-F1BD-1843FDB69875}"/>
              </a:ext>
            </a:extLst>
          </p:cNvPr>
          <p:cNvSpPr>
            <a:spLocks noGrp="1"/>
          </p:cNvSpPr>
          <p:nvPr>
            <p:ph type="sldNum" sz="quarter" idx="12"/>
          </p:nvPr>
        </p:nvSpPr>
        <p:spPr/>
        <p:txBody>
          <a:bodyPr/>
          <a:lstStyle/>
          <a:p>
            <a:fld id="{F7FCC2E9-C29B-4467-8E21-640F7F14862D}" type="slidenum">
              <a:rPr lang="en-AU" smtClean="0"/>
              <a:t>‹#›</a:t>
            </a:fld>
            <a:endParaRPr lang="en-AU"/>
          </a:p>
        </p:txBody>
      </p:sp>
    </p:spTree>
    <p:extLst>
      <p:ext uri="{BB962C8B-B14F-4D97-AF65-F5344CB8AC3E}">
        <p14:creationId xmlns:p14="http://schemas.microsoft.com/office/powerpoint/2010/main" val="7666511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571DE-8107-E516-EF30-40A2A44D8CE9}"/>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10BAD20E-A0B7-86CD-310C-2AB78F7B420E}"/>
              </a:ext>
            </a:extLst>
          </p:cNvPr>
          <p:cNvSpPr>
            <a:spLocks noGrp="1"/>
          </p:cNvSpPr>
          <p:nvPr>
            <p:ph type="dt" sz="half" idx="10"/>
          </p:nvPr>
        </p:nvSpPr>
        <p:spPr/>
        <p:txBody>
          <a:bodyPr/>
          <a:lstStyle/>
          <a:p>
            <a:fld id="{4F3242C1-0FFD-4311-A6FD-0104121731B3}" type="datetimeFigureOut">
              <a:rPr lang="en-AU" smtClean="0"/>
              <a:t>4/10/2026</a:t>
            </a:fld>
            <a:endParaRPr lang="en-AU"/>
          </a:p>
        </p:txBody>
      </p:sp>
      <p:sp>
        <p:nvSpPr>
          <p:cNvPr id="4" name="Footer Placeholder 3">
            <a:extLst>
              <a:ext uri="{FF2B5EF4-FFF2-40B4-BE49-F238E27FC236}">
                <a16:creationId xmlns:a16="http://schemas.microsoft.com/office/drawing/2014/main" id="{59B937A3-F10B-541A-5604-3220E1E79E0F}"/>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CDC1C1D4-428E-7D13-D2E7-7C61B2331214}"/>
              </a:ext>
            </a:extLst>
          </p:cNvPr>
          <p:cNvSpPr>
            <a:spLocks noGrp="1"/>
          </p:cNvSpPr>
          <p:nvPr>
            <p:ph type="sldNum" sz="quarter" idx="12"/>
          </p:nvPr>
        </p:nvSpPr>
        <p:spPr/>
        <p:txBody>
          <a:bodyPr/>
          <a:lstStyle/>
          <a:p>
            <a:fld id="{F7FCC2E9-C29B-4467-8E21-640F7F14862D}" type="slidenum">
              <a:rPr lang="en-AU" smtClean="0"/>
              <a:t>‹#›</a:t>
            </a:fld>
            <a:endParaRPr lang="en-AU"/>
          </a:p>
        </p:txBody>
      </p:sp>
    </p:spTree>
    <p:extLst>
      <p:ext uri="{BB962C8B-B14F-4D97-AF65-F5344CB8AC3E}">
        <p14:creationId xmlns:p14="http://schemas.microsoft.com/office/powerpoint/2010/main" val="20705019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6B353C1-0414-3956-9F91-073A91FC6781}"/>
              </a:ext>
            </a:extLst>
          </p:cNvPr>
          <p:cNvSpPr>
            <a:spLocks noGrp="1"/>
          </p:cNvSpPr>
          <p:nvPr>
            <p:ph type="dt" sz="half" idx="10"/>
          </p:nvPr>
        </p:nvSpPr>
        <p:spPr/>
        <p:txBody>
          <a:bodyPr/>
          <a:lstStyle/>
          <a:p>
            <a:fld id="{4F3242C1-0FFD-4311-A6FD-0104121731B3}" type="datetimeFigureOut">
              <a:rPr lang="en-AU" smtClean="0"/>
              <a:t>4/10/2026</a:t>
            </a:fld>
            <a:endParaRPr lang="en-AU"/>
          </a:p>
        </p:txBody>
      </p:sp>
      <p:sp>
        <p:nvSpPr>
          <p:cNvPr id="3" name="Footer Placeholder 2">
            <a:extLst>
              <a:ext uri="{FF2B5EF4-FFF2-40B4-BE49-F238E27FC236}">
                <a16:creationId xmlns:a16="http://schemas.microsoft.com/office/drawing/2014/main" id="{137740AB-4FF3-1B46-7C99-3AEB4525EDA6}"/>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C2060B16-3B25-8146-52CD-9A647E4D798C}"/>
              </a:ext>
            </a:extLst>
          </p:cNvPr>
          <p:cNvSpPr>
            <a:spLocks noGrp="1"/>
          </p:cNvSpPr>
          <p:nvPr>
            <p:ph type="sldNum" sz="quarter" idx="12"/>
          </p:nvPr>
        </p:nvSpPr>
        <p:spPr/>
        <p:txBody>
          <a:bodyPr/>
          <a:lstStyle/>
          <a:p>
            <a:fld id="{F7FCC2E9-C29B-4467-8E21-640F7F14862D}" type="slidenum">
              <a:rPr lang="en-AU" smtClean="0"/>
              <a:t>‹#›</a:t>
            </a:fld>
            <a:endParaRPr lang="en-AU"/>
          </a:p>
        </p:txBody>
      </p:sp>
    </p:spTree>
    <p:extLst>
      <p:ext uri="{BB962C8B-B14F-4D97-AF65-F5344CB8AC3E}">
        <p14:creationId xmlns:p14="http://schemas.microsoft.com/office/powerpoint/2010/main" val="31634406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5086E-EBDB-D55D-380A-312E27A9DF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D3D42946-11F7-647D-D394-89F225FD6E7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16FB94E8-2896-CB29-B06C-5E02527CDE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F8E114-4F4F-7FBF-4D3B-DAA13078E724}"/>
              </a:ext>
            </a:extLst>
          </p:cNvPr>
          <p:cNvSpPr>
            <a:spLocks noGrp="1"/>
          </p:cNvSpPr>
          <p:nvPr>
            <p:ph type="dt" sz="half" idx="10"/>
          </p:nvPr>
        </p:nvSpPr>
        <p:spPr/>
        <p:txBody>
          <a:bodyPr/>
          <a:lstStyle/>
          <a:p>
            <a:fld id="{4F3242C1-0FFD-4311-A6FD-0104121731B3}" type="datetimeFigureOut">
              <a:rPr lang="en-AU" smtClean="0"/>
              <a:t>4/10/2026</a:t>
            </a:fld>
            <a:endParaRPr lang="en-AU"/>
          </a:p>
        </p:txBody>
      </p:sp>
      <p:sp>
        <p:nvSpPr>
          <p:cNvPr id="6" name="Footer Placeholder 5">
            <a:extLst>
              <a:ext uri="{FF2B5EF4-FFF2-40B4-BE49-F238E27FC236}">
                <a16:creationId xmlns:a16="http://schemas.microsoft.com/office/drawing/2014/main" id="{389181EC-AA38-0640-FA8B-96A6C1CE0E38}"/>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6B030DE3-27AB-62D9-26D2-913EC24C805E}"/>
              </a:ext>
            </a:extLst>
          </p:cNvPr>
          <p:cNvSpPr>
            <a:spLocks noGrp="1"/>
          </p:cNvSpPr>
          <p:nvPr>
            <p:ph type="sldNum" sz="quarter" idx="12"/>
          </p:nvPr>
        </p:nvSpPr>
        <p:spPr/>
        <p:txBody>
          <a:bodyPr/>
          <a:lstStyle/>
          <a:p>
            <a:fld id="{F7FCC2E9-C29B-4467-8E21-640F7F14862D}" type="slidenum">
              <a:rPr lang="en-AU" smtClean="0"/>
              <a:t>‹#›</a:t>
            </a:fld>
            <a:endParaRPr lang="en-AU"/>
          </a:p>
        </p:txBody>
      </p:sp>
    </p:spTree>
    <p:extLst>
      <p:ext uri="{BB962C8B-B14F-4D97-AF65-F5344CB8AC3E}">
        <p14:creationId xmlns:p14="http://schemas.microsoft.com/office/powerpoint/2010/main" val="32989971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61619-7DDC-9C99-2602-EA2B40942D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BA25EA77-6E73-4BB6-9E2F-E0FF3C65D5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CFF50C4B-5658-BA80-B2C7-8C14997E73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92605F-0346-D93F-7E28-50D68A82E81E}"/>
              </a:ext>
            </a:extLst>
          </p:cNvPr>
          <p:cNvSpPr>
            <a:spLocks noGrp="1"/>
          </p:cNvSpPr>
          <p:nvPr>
            <p:ph type="dt" sz="half" idx="10"/>
          </p:nvPr>
        </p:nvSpPr>
        <p:spPr/>
        <p:txBody>
          <a:bodyPr/>
          <a:lstStyle/>
          <a:p>
            <a:fld id="{4F3242C1-0FFD-4311-A6FD-0104121731B3}" type="datetimeFigureOut">
              <a:rPr lang="en-AU" smtClean="0"/>
              <a:t>4/10/2026</a:t>
            </a:fld>
            <a:endParaRPr lang="en-AU"/>
          </a:p>
        </p:txBody>
      </p:sp>
      <p:sp>
        <p:nvSpPr>
          <p:cNvPr id="6" name="Footer Placeholder 5">
            <a:extLst>
              <a:ext uri="{FF2B5EF4-FFF2-40B4-BE49-F238E27FC236}">
                <a16:creationId xmlns:a16="http://schemas.microsoft.com/office/drawing/2014/main" id="{9CB64D77-FB9A-2566-92E1-B1A550F51B6E}"/>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07CD1EA6-7598-0F36-2DF9-220654D88F8A}"/>
              </a:ext>
            </a:extLst>
          </p:cNvPr>
          <p:cNvSpPr>
            <a:spLocks noGrp="1"/>
          </p:cNvSpPr>
          <p:nvPr>
            <p:ph type="sldNum" sz="quarter" idx="12"/>
          </p:nvPr>
        </p:nvSpPr>
        <p:spPr/>
        <p:txBody>
          <a:bodyPr/>
          <a:lstStyle/>
          <a:p>
            <a:fld id="{F7FCC2E9-C29B-4467-8E21-640F7F14862D}" type="slidenum">
              <a:rPr lang="en-AU" smtClean="0"/>
              <a:t>‹#›</a:t>
            </a:fld>
            <a:endParaRPr lang="en-AU"/>
          </a:p>
        </p:txBody>
      </p:sp>
    </p:spTree>
    <p:extLst>
      <p:ext uri="{BB962C8B-B14F-4D97-AF65-F5344CB8AC3E}">
        <p14:creationId xmlns:p14="http://schemas.microsoft.com/office/powerpoint/2010/main" val="14003802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F5756-6D2B-47CD-7262-EDA73D8F3932}"/>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D9142B23-39A9-0B07-EF15-46B8F0776A6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81006BDD-4669-3C43-59FD-F11203A2BD96}"/>
              </a:ext>
            </a:extLst>
          </p:cNvPr>
          <p:cNvSpPr>
            <a:spLocks noGrp="1"/>
          </p:cNvSpPr>
          <p:nvPr>
            <p:ph type="dt" sz="half" idx="10"/>
          </p:nvPr>
        </p:nvSpPr>
        <p:spPr/>
        <p:txBody>
          <a:bodyPr/>
          <a:lstStyle/>
          <a:p>
            <a:fld id="{4F3242C1-0FFD-4311-A6FD-0104121731B3}" type="datetimeFigureOut">
              <a:rPr lang="en-AU" smtClean="0"/>
              <a:t>4/10/2026</a:t>
            </a:fld>
            <a:endParaRPr lang="en-AU"/>
          </a:p>
        </p:txBody>
      </p:sp>
      <p:sp>
        <p:nvSpPr>
          <p:cNvPr id="5" name="Footer Placeholder 4">
            <a:extLst>
              <a:ext uri="{FF2B5EF4-FFF2-40B4-BE49-F238E27FC236}">
                <a16:creationId xmlns:a16="http://schemas.microsoft.com/office/drawing/2014/main" id="{27BFB27E-A1AB-6302-96E3-64CC80359C78}"/>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E8617371-24CB-4234-054B-54BDE874EB2C}"/>
              </a:ext>
            </a:extLst>
          </p:cNvPr>
          <p:cNvSpPr>
            <a:spLocks noGrp="1"/>
          </p:cNvSpPr>
          <p:nvPr>
            <p:ph type="sldNum" sz="quarter" idx="12"/>
          </p:nvPr>
        </p:nvSpPr>
        <p:spPr/>
        <p:txBody>
          <a:bodyPr/>
          <a:lstStyle/>
          <a:p>
            <a:fld id="{F7FCC2E9-C29B-4467-8E21-640F7F14862D}" type="slidenum">
              <a:rPr lang="en-AU" smtClean="0"/>
              <a:t>‹#›</a:t>
            </a:fld>
            <a:endParaRPr lang="en-AU"/>
          </a:p>
        </p:txBody>
      </p:sp>
    </p:spTree>
    <p:extLst>
      <p:ext uri="{BB962C8B-B14F-4D97-AF65-F5344CB8AC3E}">
        <p14:creationId xmlns:p14="http://schemas.microsoft.com/office/powerpoint/2010/main" val="186086742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19854D2-00FF-9731-F869-35EBF8A362A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90F32B58-85CD-9255-F2CF-2792DFB1CBB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E56D0B37-80C6-2D8D-D5C7-FBE0CC23E568}"/>
              </a:ext>
            </a:extLst>
          </p:cNvPr>
          <p:cNvSpPr>
            <a:spLocks noGrp="1"/>
          </p:cNvSpPr>
          <p:nvPr>
            <p:ph type="dt" sz="half" idx="10"/>
          </p:nvPr>
        </p:nvSpPr>
        <p:spPr/>
        <p:txBody>
          <a:bodyPr/>
          <a:lstStyle/>
          <a:p>
            <a:fld id="{4F3242C1-0FFD-4311-A6FD-0104121731B3}" type="datetimeFigureOut">
              <a:rPr lang="en-AU" smtClean="0"/>
              <a:t>4/10/2026</a:t>
            </a:fld>
            <a:endParaRPr lang="en-AU"/>
          </a:p>
        </p:txBody>
      </p:sp>
      <p:sp>
        <p:nvSpPr>
          <p:cNvPr id="5" name="Footer Placeholder 4">
            <a:extLst>
              <a:ext uri="{FF2B5EF4-FFF2-40B4-BE49-F238E27FC236}">
                <a16:creationId xmlns:a16="http://schemas.microsoft.com/office/drawing/2014/main" id="{A614A40A-6017-1341-6281-86122D36D51D}"/>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C2519B54-C7AA-69A0-9B75-EFB377CDFC11}"/>
              </a:ext>
            </a:extLst>
          </p:cNvPr>
          <p:cNvSpPr>
            <a:spLocks noGrp="1"/>
          </p:cNvSpPr>
          <p:nvPr>
            <p:ph type="sldNum" sz="quarter" idx="12"/>
          </p:nvPr>
        </p:nvSpPr>
        <p:spPr/>
        <p:txBody>
          <a:bodyPr/>
          <a:lstStyle/>
          <a:p>
            <a:fld id="{F7FCC2E9-C29B-4467-8E21-640F7F14862D}" type="slidenum">
              <a:rPr lang="en-AU" smtClean="0"/>
              <a:t>‹#›</a:t>
            </a:fld>
            <a:endParaRPr lang="en-AU"/>
          </a:p>
        </p:txBody>
      </p:sp>
    </p:spTree>
    <p:extLst>
      <p:ext uri="{BB962C8B-B14F-4D97-AF65-F5344CB8AC3E}">
        <p14:creationId xmlns:p14="http://schemas.microsoft.com/office/powerpoint/2010/main" val="26767236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2FE57-15B6-DC5E-8964-45DE46C5DE4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3F740374-33F4-C37E-CB15-EBFE82150C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56123489-EEB5-63A9-A2D4-2B634ADD15C2}"/>
              </a:ext>
            </a:extLst>
          </p:cNvPr>
          <p:cNvSpPr>
            <a:spLocks noGrp="1"/>
          </p:cNvSpPr>
          <p:nvPr>
            <p:ph type="dt" sz="half" idx="10"/>
          </p:nvPr>
        </p:nvSpPr>
        <p:spPr/>
        <p:txBody>
          <a:bodyPr/>
          <a:lstStyle/>
          <a:p>
            <a:fld id="{409A7132-C505-404E-919C-A8C9FAA77C43}" type="datetimeFigureOut">
              <a:rPr lang="en-AU" smtClean="0"/>
              <a:t>4/10/2026</a:t>
            </a:fld>
            <a:endParaRPr lang="en-AU"/>
          </a:p>
        </p:txBody>
      </p:sp>
      <p:sp>
        <p:nvSpPr>
          <p:cNvPr id="5" name="Footer Placeholder 4">
            <a:extLst>
              <a:ext uri="{FF2B5EF4-FFF2-40B4-BE49-F238E27FC236}">
                <a16:creationId xmlns:a16="http://schemas.microsoft.com/office/drawing/2014/main" id="{536397B0-9831-2684-8BE8-731E3A418D3F}"/>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12BC8E8F-383C-C9E9-B6B3-015896E260BA}"/>
              </a:ext>
            </a:extLst>
          </p:cNvPr>
          <p:cNvSpPr>
            <a:spLocks noGrp="1"/>
          </p:cNvSpPr>
          <p:nvPr>
            <p:ph type="sldNum" sz="quarter" idx="12"/>
          </p:nvPr>
        </p:nvSpPr>
        <p:spPr/>
        <p:txBody>
          <a:bodyPr/>
          <a:lstStyle/>
          <a:p>
            <a:fld id="{5455111F-A5EF-45E7-BD8E-B9FA65C5ADA8}" type="slidenum">
              <a:rPr lang="en-AU" smtClean="0"/>
              <a:t>‹#›</a:t>
            </a:fld>
            <a:endParaRPr lang="en-AU"/>
          </a:p>
        </p:txBody>
      </p:sp>
    </p:spTree>
    <p:extLst>
      <p:ext uri="{BB962C8B-B14F-4D97-AF65-F5344CB8AC3E}">
        <p14:creationId xmlns:p14="http://schemas.microsoft.com/office/powerpoint/2010/main" val="25682685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31C96-4AE5-FFC0-016F-15D0C4442B56}"/>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94ADC649-F8ED-28EE-0717-ABD70FC9AB9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AE7CE214-52BB-2B8D-7BA5-9B5539F7C399}"/>
              </a:ext>
            </a:extLst>
          </p:cNvPr>
          <p:cNvSpPr>
            <a:spLocks noGrp="1"/>
          </p:cNvSpPr>
          <p:nvPr>
            <p:ph type="dt" sz="half" idx="10"/>
          </p:nvPr>
        </p:nvSpPr>
        <p:spPr/>
        <p:txBody>
          <a:bodyPr/>
          <a:lstStyle/>
          <a:p>
            <a:fld id="{409A7132-C505-404E-919C-A8C9FAA77C43}" type="datetimeFigureOut">
              <a:rPr lang="en-AU" smtClean="0"/>
              <a:t>4/10/2026</a:t>
            </a:fld>
            <a:endParaRPr lang="en-AU"/>
          </a:p>
        </p:txBody>
      </p:sp>
      <p:sp>
        <p:nvSpPr>
          <p:cNvPr id="5" name="Footer Placeholder 4">
            <a:extLst>
              <a:ext uri="{FF2B5EF4-FFF2-40B4-BE49-F238E27FC236}">
                <a16:creationId xmlns:a16="http://schemas.microsoft.com/office/drawing/2014/main" id="{68F7FF43-58EE-46D8-8C09-9950AF62B4EC}"/>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04FDFF32-62CB-BAFA-A593-49B014D1569D}"/>
              </a:ext>
            </a:extLst>
          </p:cNvPr>
          <p:cNvSpPr>
            <a:spLocks noGrp="1"/>
          </p:cNvSpPr>
          <p:nvPr>
            <p:ph type="sldNum" sz="quarter" idx="12"/>
          </p:nvPr>
        </p:nvSpPr>
        <p:spPr/>
        <p:txBody>
          <a:bodyPr/>
          <a:lstStyle/>
          <a:p>
            <a:fld id="{5455111F-A5EF-45E7-BD8E-B9FA65C5ADA8}" type="slidenum">
              <a:rPr lang="en-AU" smtClean="0"/>
              <a:t>‹#›</a:t>
            </a:fld>
            <a:endParaRPr lang="en-AU"/>
          </a:p>
        </p:txBody>
      </p:sp>
    </p:spTree>
    <p:extLst>
      <p:ext uri="{BB962C8B-B14F-4D97-AF65-F5344CB8AC3E}">
        <p14:creationId xmlns:p14="http://schemas.microsoft.com/office/powerpoint/2010/main" val="39736018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85212-8525-EE68-07A9-ED0BFC60110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6F0B47AB-2962-40E9-148B-72783DE5004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B38C037-D97E-B8E7-FCCA-88D3BB6E30F3}"/>
              </a:ext>
            </a:extLst>
          </p:cNvPr>
          <p:cNvSpPr>
            <a:spLocks noGrp="1"/>
          </p:cNvSpPr>
          <p:nvPr>
            <p:ph type="dt" sz="half" idx="10"/>
          </p:nvPr>
        </p:nvSpPr>
        <p:spPr/>
        <p:txBody>
          <a:bodyPr/>
          <a:lstStyle/>
          <a:p>
            <a:fld id="{409A7132-C505-404E-919C-A8C9FAA77C43}" type="datetimeFigureOut">
              <a:rPr lang="en-AU" smtClean="0"/>
              <a:t>4/10/2026</a:t>
            </a:fld>
            <a:endParaRPr lang="en-AU"/>
          </a:p>
        </p:txBody>
      </p:sp>
      <p:sp>
        <p:nvSpPr>
          <p:cNvPr id="5" name="Footer Placeholder 4">
            <a:extLst>
              <a:ext uri="{FF2B5EF4-FFF2-40B4-BE49-F238E27FC236}">
                <a16:creationId xmlns:a16="http://schemas.microsoft.com/office/drawing/2014/main" id="{70EE63BF-27DB-5557-240C-92D1F59B1D55}"/>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6F25DAA2-CA02-0D80-2478-A54FF9830263}"/>
              </a:ext>
            </a:extLst>
          </p:cNvPr>
          <p:cNvSpPr>
            <a:spLocks noGrp="1"/>
          </p:cNvSpPr>
          <p:nvPr>
            <p:ph type="sldNum" sz="quarter" idx="12"/>
          </p:nvPr>
        </p:nvSpPr>
        <p:spPr/>
        <p:txBody>
          <a:bodyPr/>
          <a:lstStyle/>
          <a:p>
            <a:fld id="{5455111F-A5EF-45E7-BD8E-B9FA65C5ADA8}" type="slidenum">
              <a:rPr lang="en-AU" smtClean="0"/>
              <a:t>‹#›</a:t>
            </a:fld>
            <a:endParaRPr lang="en-AU"/>
          </a:p>
        </p:txBody>
      </p:sp>
    </p:spTree>
    <p:extLst>
      <p:ext uri="{BB962C8B-B14F-4D97-AF65-F5344CB8AC3E}">
        <p14:creationId xmlns:p14="http://schemas.microsoft.com/office/powerpoint/2010/main" val="41272618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1269A-F88C-A5C0-5BB3-5E1FD35DF607}"/>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7A56F5BE-1369-76C3-B9C4-1A2F382107A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F0239088-684D-7964-7F13-59DED5BAA6B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4D8FFCEF-F763-DF64-C2A0-133A39A4B83F}"/>
              </a:ext>
            </a:extLst>
          </p:cNvPr>
          <p:cNvSpPr>
            <a:spLocks noGrp="1"/>
          </p:cNvSpPr>
          <p:nvPr>
            <p:ph type="dt" sz="half" idx="10"/>
          </p:nvPr>
        </p:nvSpPr>
        <p:spPr/>
        <p:txBody>
          <a:bodyPr/>
          <a:lstStyle/>
          <a:p>
            <a:fld id="{409A7132-C505-404E-919C-A8C9FAA77C43}" type="datetimeFigureOut">
              <a:rPr lang="en-AU" smtClean="0"/>
              <a:t>4/10/2026</a:t>
            </a:fld>
            <a:endParaRPr lang="en-AU"/>
          </a:p>
        </p:txBody>
      </p:sp>
      <p:sp>
        <p:nvSpPr>
          <p:cNvPr id="6" name="Footer Placeholder 5">
            <a:extLst>
              <a:ext uri="{FF2B5EF4-FFF2-40B4-BE49-F238E27FC236}">
                <a16:creationId xmlns:a16="http://schemas.microsoft.com/office/drawing/2014/main" id="{050E5EEA-2560-3685-B266-6CA804DDC769}"/>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5C864A6B-3F22-93CB-AD32-EE9D532F4B3B}"/>
              </a:ext>
            </a:extLst>
          </p:cNvPr>
          <p:cNvSpPr>
            <a:spLocks noGrp="1"/>
          </p:cNvSpPr>
          <p:nvPr>
            <p:ph type="sldNum" sz="quarter" idx="12"/>
          </p:nvPr>
        </p:nvSpPr>
        <p:spPr/>
        <p:txBody>
          <a:bodyPr/>
          <a:lstStyle/>
          <a:p>
            <a:fld id="{5455111F-A5EF-45E7-BD8E-B9FA65C5ADA8}" type="slidenum">
              <a:rPr lang="en-AU" smtClean="0"/>
              <a:t>‹#›</a:t>
            </a:fld>
            <a:endParaRPr lang="en-AU"/>
          </a:p>
        </p:txBody>
      </p:sp>
    </p:spTree>
    <p:extLst>
      <p:ext uri="{BB962C8B-B14F-4D97-AF65-F5344CB8AC3E}">
        <p14:creationId xmlns:p14="http://schemas.microsoft.com/office/powerpoint/2010/main" val="283404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39F2C4-F3D0-FE80-1E90-EC0208AB2492}"/>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75A66765-C083-F2C0-8748-8ED02E359A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9C93691-65ED-649F-AED1-AC089EACD71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EC91EF9C-A549-BEC3-9F2D-5DC0FBF72F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5C4D2E-225B-101F-A278-52129B419AC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9E6CC056-AA57-2E68-1C10-4F20CC63B588}"/>
              </a:ext>
            </a:extLst>
          </p:cNvPr>
          <p:cNvSpPr>
            <a:spLocks noGrp="1"/>
          </p:cNvSpPr>
          <p:nvPr>
            <p:ph type="dt" sz="half" idx="10"/>
          </p:nvPr>
        </p:nvSpPr>
        <p:spPr/>
        <p:txBody>
          <a:bodyPr/>
          <a:lstStyle/>
          <a:p>
            <a:fld id="{409A7132-C505-404E-919C-A8C9FAA77C43}" type="datetimeFigureOut">
              <a:rPr lang="en-AU" smtClean="0"/>
              <a:t>4/10/2026</a:t>
            </a:fld>
            <a:endParaRPr lang="en-AU"/>
          </a:p>
        </p:txBody>
      </p:sp>
      <p:sp>
        <p:nvSpPr>
          <p:cNvPr id="8" name="Footer Placeholder 7">
            <a:extLst>
              <a:ext uri="{FF2B5EF4-FFF2-40B4-BE49-F238E27FC236}">
                <a16:creationId xmlns:a16="http://schemas.microsoft.com/office/drawing/2014/main" id="{C684943C-DFF9-E495-5C2C-3146A1C5C038}"/>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5E1D46BF-75D2-065E-4476-84CF923FA2E7}"/>
              </a:ext>
            </a:extLst>
          </p:cNvPr>
          <p:cNvSpPr>
            <a:spLocks noGrp="1"/>
          </p:cNvSpPr>
          <p:nvPr>
            <p:ph type="sldNum" sz="quarter" idx="12"/>
          </p:nvPr>
        </p:nvSpPr>
        <p:spPr/>
        <p:txBody>
          <a:bodyPr/>
          <a:lstStyle/>
          <a:p>
            <a:fld id="{5455111F-A5EF-45E7-BD8E-B9FA65C5ADA8}" type="slidenum">
              <a:rPr lang="en-AU" smtClean="0"/>
              <a:t>‹#›</a:t>
            </a:fld>
            <a:endParaRPr lang="en-AU"/>
          </a:p>
        </p:txBody>
      </p:sp>
    </p:spTree>
    <p:extLst>
      <p:ext uri="{BB962C8B-B14F-4D97-AF65-F5344CB8AC3E}">
        <p14:creationId xmlns:p14="http://schemas.microsoft.com/office/powerpoint/2010/main" val="41324678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B7FF5-112A-B660-48DF-92E945CEB170}"/>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74F4D3DF-AB03-55C3-555C-4A7D5CC397B7}"/>
              </a:ext>
            </a:extLst>
          </p:cNvPr>
          <p:cNvSpPr>
            <a:spLocks noGrp="1"/>
          </p:cNvSpPr>
          <p:nvPr>
            <p:ph type="dt" sz="half" idx="10"/>
          </p:nvPr>
        </p:nvSpPr>
        <p:spPr/>
        <p:txBody>
          <a:bodyPr/>
          <a:lstStyle/>
          <a:p>
            <a:fld id="{409A7132-C505-404E-919C-A8C9FAA77C43}" type="datetimeFigureOut">
              <a:rPr lang="en-AU" smtClean="0"/>
              <a:t>4/10/2026</a:t>
            </a:fld>
            <a:endParaRPr lang="en-AU"/>
          </a:p>
        </p:txBody>
      </p:sp>
      <p:sp>
        <p:nvSpPr>
          <p:cNvPr id="4" name="Footer Placeholder 3">
            <a:extLst>
              <a:ext uri="{FF2B5EF4-FFF2-40B4-BE49-F238E27FC236}">
                <a16:creationId xmlns:a16="http://schemas.microsoft.com/office/drawing/2014/main" id="{C659BAB9-B1DE-2242-4592-D1EE8193ACE7}"/>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EF62C4B1-B1D3-BD7E-F908-A73F99D9F201}"/>
              </a:ext>
            </a:extLst>
          </p:cNvPr>
          <p:cNvSpPr>
            <a:spLocks noGrp="1"/>
          </p:cNvSpPr>
          <p:nvPr>
            <p:ph type="sldNum" sz="quarter" idx="12"/>
          </p:nvPr>
        </p:nvSpPr>
        <p:spPr/>
        <p:txBody>
          <a:bodyPr/>
          <a:lstStyle/>
          <a:p>
            <a:fld id="{5455111F-A5EF-45E7-BD8E-B9FA65C5ADA8}" type="slidenum">
              <a:rPr lang="en-AU" smtClean="0"/>
              <a:t>‹#›</a:t>
            </a:fld>
            <a:endParaRPr lang="en-AU"/>
          </a:p>
        </p:txBody>
      </p:sp>
    </p:spTree>
    <p:extLst>
      <p:ext uri="{BB962C8B-B14F-4D97-AF65-F5344CB8AC3E}">
        <p14:creationId xmlns:p14="http://schemas.microsoft.com/office/powerpoint/2010/main" val="16610295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79F044B-F212-68DF-8E1B-9231DE6073CF}"/>
              </a:ext>
            </a:extLst>
          </p:cNvPr>
          <p:cNvSpPr>
            <a:spLocks noGrp="1"/>
          </p:cNvSpPr>
          <p:nvPr>
            <p:ph type="dt" sz="half" idx="10"/>
          </p:nvPr>
        </p:nvSpPr>
        <p:spPr/>
        <p:txBody>
          <a:bodyPr/>
          <a:lstStyle/>
          <a:p>
            <a:fld id="{409A7132-C505-404E-919C-A8C9FAA77C43}" type="datetimeFigureOut">
              <a:rPr lang="en-AU" smtClean="0"/>
              <a:t>4/10/2026</a:t>
            </a:fld>
            <a:endParaRPr lang="en-AU"/>
          </a:p>
        </p:txBody>
      </p:sp>
      <p:sp>
        <p:nvSpPr>
          <p:cNvPr id="3" name="Footer Placeholder 2">
            <a:extLst>
              <a:ext uri="{FF2B5EF4-FFF2-40B4-BE49-F238E27FC236}">
                <a16:creationId xmlns:a16="http://schemas.microsoft.com/office/drawing/2014/main" id="{22B381FB-AB66-DA8F-51D7-E42F287E86FB}"/>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342D1332-D341-C0CF-1F23-404D822FC1E0}"/>
              </a:ext>
            </a:extLst>
          </p:cNvPr>
          <p:cNvSpPr>
            <a:spLocks noGrp="1"/>
          </p:cNvSpPr>
          <p:nvPr>
            <p:ph type="sldNum" sz="quarter" idx="12"/>
          </p:nvPr>
        </p:nvSpPr>
        <p:spPr/>
        <p:txBody>
          <a:bodyPr/>
          <a:lstStyle/>
          <a:p>
            <a:fld id="{5455111F-A5EF-45E7-BD8E-B9FA65C5ADA8}" type="slidenum">
              <a:rPr lang="en-AU" smtClean="0"/>
              <a:t>‹#›</a:t>
            </a:fld>
            <a:endParaRPr lang="en-AU"/>
          </a:p>
        </p:txBody>
      </p:sp>
    </p:spTree>
    <p:extLst>
      <p:ext uri="{BB962C8B-B14F-4D97-AF65-F5344CB8AC3E}">
        <p14:creationId xmlns:p14="http://schemas.microsoft.com/office/powerpoint/2010/main" val="9751772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9A632C-2146-0391-9986-A3F5EE8F8C6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279E659C-FCFA-874A-4FD2-59B099E927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FA15638F-FAB6-4518-9A66-8340A114273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F718D1-E23F-D41B-EC04-D54A4E7DF7DD}"/>
              </a:ext>
            </a:extLst>
          </p:cNvPr>
          <p:cNvSpPr>
            <a:spLocks noGrp="1"/>
          </p:cNvSpPr>
          <p:nvPr>
            <p:ph type="dt" sz="half" idx="10"/>
          </p:nvPr>
        </p:nvSpPr>
        <p:spPr/>
        <p:txBody>
          <a:bodyPr/>
          <a:lstStyle/>
          <a:p>
            <a:fld id="{409A7132-C505-404E-919C-A8C9FAA77C43}" type="datetimeFigureOut">
              <a:rPr lang="en-AU" smtClean="0"/>
              <a:t>4/10/2026</a:t>
            </a:fld>
            <a:endParaRPr lang="en-AU"/>
          </a:p>
        </p:txBody>
      </p:sp>
      <p:sp>
        <p:nvSpPr>
          <p:cNvPr id="6" name="Footer Placeholder 5">
            <a:extLst>
              <a:ext uri="{FF2B5EF4-FFF2-40B4-BE49-F238E27FC236}">
                <a16:creationId xmlns:a16="http://schemas.microsoft.com/office/drawing/2014/main" id="{0D5A698D-E464-FA7C-3DF7-1B0724E7C288}"/>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7E06BC6F-9A34-CEC7-16EA-21632D33F07F}"/>
              </a:ext>
            </a:extLst>
          </p:cNvPr>
          <p:cNvSpPr>
            <a:spLocks noGrp="1"/>
          </p:cNvSpPr>
          <p:nvPr>
            <p:ph type="sldNum" sz="quarter" idx="12"/>
          </p:nvPr>
        </p:nvSpPr>
        <p:spPr/>
        <p:txBody>
          <a:bodyPr/>
          <a:lstStyle/>
          <a:p>
            <a:fld id="{5455111F-A5EF-45E7-BD8E-B9FA65C5ADA8}" type="slidenum">
              <a:rPr lang="en-AU" smtClean="0"/>
              <a:t>‹#›</a:t>
            </a:fld>
            <a:endParaRPr lang="en-AU"/>
          </a:p>
        </p:txBody>
      </p:sp>
    </p:spTree>
    <p:extLst>
      <p:ext uri="{BB962C8B-B14F-4D97-AF65-F5344CB8AC3E}">
        <p14:creationId xmlns:p14="http://schemas.microsoft.com/office/powerpoint/2010/main" val="2795748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A1804-F587-AE2E-2ED9-93A49DC25E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5C5E186D-1159-E6F2-A040-5E7378680F7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18FC8CF6-F89B-B6D5-7812-E79A6E37FF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43F3E0-F3BC-6793-0608-B685C084139B}"/>
              </a:ext>
            </a:extLst>
          </p:cNvPr>
          <p:cNvSpPr>
            <a:spLocks noGrp="1"/>
          </p:cNvSpPr>
          <p:nvPr>
            <p:ph type="dt" sz="half" idx="10"/>
          </p:nvPr>
        </p:nvSpPr>
        <p:spPr/>
        <p:txBody>
          <a:bodyPr/>
          <a:lstStyle/>
          <a:p>
            <a:fld id="{409A7132-C505-404E-919C-A8C9FAA77C43}" type="datetimeFigureOut">
              <a:rPr lang="en-AU" smtClean="0"/>
              <a:t>4/10/2026</a:t>
            </a:fld>
            <a:endParaRPr lang="en-AU"/>
          </a:p>
        </p:txBody>
      </p:sp>
      <p:sp>
        <p:nvSpPr>
          <p:cNvPr id="6" name="Footer Placeholder 5">
            <a:extLst>
              <a:ext uri="{FF2B5EF4-FFF2-40B4-BE49-F238E27FC236}">
                <a16:creationId xmlns:a16="http://schemas.microsoft.com/office/drawing/2014/main" id="{F2908EFF-DD7D-4C37-797F-6BE53AFB9590}"/>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A559CC73-207A-59A2-BC6D-B6DB5AACEF0E}"/>
              </a:ext>
            </a:extLst>
          </p:cNvPr>
          <p:cNvSpPr>
            <a:spLocks noGrp="1"/>
          </p:cNvSpPr>
          <p:nvPr>
            <p:ph type="sldNum" sz="quarter" idx="12"/>
          </p:nvPr>
        </p:nvSpPr>
        <p:spPr/>
        <p:txBody>
          <a:bodyPr/>
          <a:lstStyle/>
          <a:p>
            <a:fld id="{5455111F-A5EF-45E7-BD8E-B9FA65C5ADA8}" type="slidenum">
              <a:rPr lang="en-AU" smtClean="0"/>
              <a:t>‹#›</a:t>
            </a:fld>
            <a:endParaRPr lang="en-AU"/>
          </a:p>
        </p:txBody>
      </p:sp>
    </p:spTree>
    <p:extLst>
      <p:ext uri="{BB962C8B-B14F-4D97-AF65-F5344CB8AC3E}">
        <p14:creationId xmlns:p14="http://schemas.microsoft.com/office/powerpoint/2010/main" val="241268674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0BA6D-08A4-816D-36F9-3B07ADE95233}"/>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065446FB-7251-C3D2-5D14-86B21CC4A5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1A029008-B2A3-AC40-DE0F-47EAA386D346}"/>
              </a:ext>
            </a:extLst>
          </p:cNvPr>
          <p:cNvSpPr>
            <a:spLocks noGrp="1"/>
          </p:cNvSpPr>
          <p:nvPr>
            <p:ph type="dt" sz="half" idx="10"/>
          </p:nvPr>
        </p:nvSpPr>
        <p:spPr/>
        <p:txBody>
          <a:bodyPr/>
          <a:lstStyle/>
          <a:p>
            <a:fld id="{409A7132-C505-404E-919C-A8C9FAA77C43}" type="datetimeFigureOut">
              <a:rPr lang="en-AU" smtClean="0"/>
              <a:t>4/10/2026</a:t>
            </a:fld>
            <a:endParaRPr lang="en-AU"/>
          </a:p>
        </p:txBody>
      </p:sp>
      <p:sp>
        <p:nvSpPr>
          <p:cNvPr id="5" name="Footer Placeholder 4">
            <a:extLst>
              <a:ext uri="{FF2B5EF4-FFF2-40B4-BE49-F238E27FC236}">
                <a16:creationId xmlns:a16="http://schemas.microsoft.com/office/drawing/2014/main" id="{2DA0E903-2281-A509-13AC-AB2D9736078B}"/>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2582E20B-1C15-FAF1-A029-B0F09D4A5132}"/>
              </a:ext>
            </a:extLst>
          </p:cNvPr>
          <p:cNvSpPr>
            <a:spLocks noGrp="1"/>
          </p:cNvSpPr>
          <p:nvPr>
            <p:ph type="sldNum" sz="quarter" idx="12"/>
          </p:nvPr>
        </p:nvSpPr>
        <p:spPr/>
        <p:txBody>
          <a:bodyPr/>
          <a:lstStyle/>
          <a:p>
            <a:fld id="{5455111F-A5EF-45E7-BD8E-B9FA65C5ADA8}" type="slidenum">
              <a:rPr lang="en-AU" smtClean="0"/>
              <a:t>‹#›</a:t>
            </a:fld>
            <a:endParaRPr lang="en-AU"/>
          </a:p>
        </p:txBody>
      </p:sp>
    </p:spTree>
    <p:extLst>
      <p:ext uri="{BB962C8B-B14F-4D97-AF65-F5344CB8AC3E}">
        <p14:creationId xmlns:p14="http://schemas.microsoft.com/office/powerpoint/2010/main" val="46299103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4799320-CE82-0789-CAC5-507F4D05B03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89505AE3-C016-489C-81CE-B662D73D920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36A38566-A818-1150-0897-275817E5D085}"/>
              </a:ext>
            </a:extLst>
          </p:cNvPr>
          <p:cNvSpPr>
            <a:spLocks noGrp="1"/>
          </p:cNvSpPr>
          <p:nvPr>
            <p:ph type="dt" sz="half" idx="10"/>
          </p:nvPr>
        </p:nvSpPr>
        <p:spPr/>
        <p:txBody>
          <a:bodyPr/>
          <a:lstStyle/>
          <a:p>
            <a:fld id="{409A7132-C505-404E-919C-A8C9FAA77C43}" type="datetimeFigureOut">
              <a:rPr lang="en-AU" smtClean="0"/>
              <a:t>4/10/2026</a:t>
            </a:fld>
            <a:endParaRPr lang="en-AU"/>
          </a:p>
        </p:txBody>
      </p:sp>
      <p:sp>
        <p:nvSpPr>
          <p:cNvPr id="5" name="Footer Placeholder 4">
            <a:extLst>
              <a:ext uri="{FF2B5EF4-FFF2-40B4-BE49-F238E27FC236}">
                <a16:creationId xmlns:a16="http://schemas.microsoft.com/office/drawing/2014/main" id="{77FEAAD8-AD44-7088-6040-681D68D602C6}"/>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01F4C7C0-20E1-5017-473E-18E9BAA22501}"/>
              </a:ext>
            </a:extLst>
          </p:cNvPr>
          <p:cNvSpPr>
            <a:spLocks noGrp="1"/>
          </p:cNvSpPr>
          <p:nvPr>
            <p:ph type="sldNum" sz="quarter" idx="12"/>
          </p:nvPr>
        </p:nvSpPr>
        <p:spPr/>
        <p:txBody>
          <a:bodyPr/>
          <a:lstStyle/>
          <a:p>
            <a:fld id="{5455111F-A5EF-45E7-BD8E-B9FA65C5ADA8}" type="slidenum">
              <a:rPr lang="en-AU" smtClean="0"/>
              <a:t>‹#›</a:t>
            </a:fld>
            <a:endParaRPr lang="en-AU"/>
          </a:p>
        </p:txBody>
      </p:sp>
    </p:spTree>
    <p:extLst>
      <p:ext uri="{BB962C8B-B14F-4D97-AF65-F5344CB8AC3E}">
        <p14:creationId xmlns:p14="http://schemas.microsoft.com/office/powerpoint/2010/main" val="5593291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4853" y="365126"/>
            <a:ext cx="9472529" cy="877266"/>
          </a:xfrm>
        </p:spPr>
        <p:txBody>
          <a:bodyPr>
            <a:normAutofit/>
          </a:bodyPr>
          <a:lstStyle>
            <a:lvl1pPr>
              <a:defRPr sz="4000" b="1">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
        <p:nvSpPr>
          <p:cNvPr id="3" name="Content Placeholder 2"/>
          <p:cNvSpPr>
            <a:spLocks noGrp="1"/>
          </p:cNvSpPr>
          <p:nvPr>
            <p:ph idx="1"/>
          </p:nvPr>
        </p:nvSpPr>
        <p:spPr>
          <a:xfrm>
            <a:off x="2384853" y="1379986"/>
            <a:ext cx="9472530" cy="5112887"/>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3600">
                <a:latin typeface="Open Sans" panose="020B0606030504020204" pitchFamily="34" charset="0"/>
                <a:ea typeface="Open Sans" panose="020B0606030504020204" pitchFamily="34" charset="0"/>
                <a:cs typeface="Open Sans" panose="020B0606030504020204" pitchFamily="34" charset="0"/>
              </a:defRPr>
            </a:lvl1pPr>
            <a:lvl2pPr>
              <a:defRPr sz="3600">
                <a:latin typeface="Open Sans" panose="020B0606030504020204" pitchFamily="34" charset="0"/>
                <a:ea typeface="Open Sans" panose="020B0606030504020204" pitchFamily="34" charset="0"/>
                <a:cs typeface="Open Sans" panose="020B0606030504020204" pitchFamily="34" charset="0"/>
              </a:defRPr>
            </a:lvl2pPr>
            <a:lvl3pPr>
              <a:defRPr sz="3600">
                <a:latin typeface="Open Sans" panose="020B0606030504020204" pitchFamily="34" charset="0"/>
                <a:ea typeface="Open Sans" panose="020B0606030504020204" pitchFamily="34" charset="0"/>
                <a:cs typeface="Open Sans" panose="020B0606030504020204" pitchFamily="34" charset="0"/>
              </a:defRPr>
            </a:lvl3pPr>
            <a:lvl4pPr>
              <a:defRPr sz="3600">
                <a:latin typeface="Open Sans" panose="020B0606030504020204" pitchFamily="34" charset="0"/>
                <a:ea typeface="Open Sans" panose="020B0606030504020204" pitchFamily="34" charset="0"/>
                <a:cs typeface="Open Sans" panose="020B0606030504020204" pitchFamily="34" charset="0"/>
              </a:defRPr>
            </a:lvl4pPr>
            <a:lvl5pPr>
              <a:defRPr sz="3600">
                <a:latin typeface="Open Sans" panose="020B0606030504020204" pitchFamily="34" charset="0"/>
                <a:ea typeface="Open Sans" panose="020B0606030504020204" pitchFamily="34" charset="0"/>
                <a:cs typeface="Open Sans" panose="020B0606030504020204" pitchFamily="34" charset="0"/>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186755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14619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98357" y="604965"/>
            <a:ext cx="10515600" cy="1325563"/>
          </a:xfrm>
        </p:spPr>
        <p:txBody>
          <a:bodyPr>
            <a:noAutofit/>
          </a:bodyPr>
          <a:lstStyle>
            <a:lvl1pPr>
              <a:defRPr sz="8800">
                <a:solidFill>
                  <a:srgbClr val="ECA726"/>
                </a:solidFill>
                <a:latin typeface="Candelion Regular" charset="0"/>
                <a:ea typeface="Candelion Regular" charset="0"/>
                <a:cs typeface="Candelion Regular" charset="0"/>
              </a:defRPr>
            </a:lvl1pPr>
          </a:lstStyle>
          <a:p>
            <a:r>
              <a:rPr lang="en-US" dirty="0"/>
              <a:t>Click to edit Master title style</a:t>
            </a:r>
          </a:p>
        </p:txBody>
      </p:sp>
      <p:sp>
        <p:nvSpPr>
          <p:cNvPr id="7" name="Content Placeholder 6"/>
          <p:cNvSpPr>
            <a:spLocks noGrp="1"/>
          </p:cNvSpPr>
          <p:nvPr>
            <p:ph sz="quarter" idx="13"/>
          </p:nvPr>
        </p:nvSpPr>
        <p:spPr>
          <a:xfrm>
            <a:off x="598357" y="2038478"/>
            <a:ext cx="10515600" cy="4332341"/>
          </a:xfrm>
        </p:spPr>
        <p:txBody>
          <a:bodyPr>
            <a:normAutofit/>
          </a:bodyPr>
          <a:lstStyle>
            <a:lvl1pPr marL="0" indent="0">
              <a:buNone/>
              <a:defRPr sz="3200">
                <a:latin typeface="Open Sans" charset="0"/>
                <a:ea typeface="Open Sans" charset="0"/>
                <a:cs typeface="Open Sans" charset="0"/>
              </a:defRPr>
            </a:lvl1pPr>
          </a:lstStyle>
          <a:p>
            <a:pPr lvl="0"/>
            <a:r>
              <a:rPr lang="en-US" dirty="0"/>
              <a:t>Click to edit Master text styles</a:t>
            </a:r>
          </a:p>
        </p:txBody>
      </p:sp>
    </p:spTree>
    <p:extLst>
      <p:ext uri="{BB962C8B-B14F-4D97-AF65-F5344CB8AC3E}">
        <p14:creationId xmlns:p14="http://schemas.microsoft.com/office/powerpoint/2010/main" val="72565733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039671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809498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34615F0-1340-A749-8652-E6B32DF3C4BB}"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4BC4CE-E9C5-D746-82E9-EA47C05D1297}" type="slidenum">
              <a:rPr lang="en-US" smtClean="0"/>
              <a:t>‹#›</a:t>
            </a:fld>
            <a:endParaRPr lang="en-US"/>
          </a:p>
        </p:txBody>
      </p:sp>
    </p:spTree>
    <p:extLst>
      <p:ext uri="{BB962C8B-B14F-4D97-AF65-F5344CB8AC3E}">
        <p14:creationId xmlns:p14="http://schemas.microsoft.com/office/powerpoint/2010/main" val="293218745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34615F0-1340-A749-8652-E6B32DF3C4BB}" type="datetimeFigureOut">
              <a:rPr lang="en-US" smtClean="0"/>
              <a:t>10/4/2026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4BC4CE-E9C5-D746-82E9-EA47C05D1297}" type="slidenum">
              <a:rPr lang="en-US" smtClean="0"/>
              <a:t>‹#›</a:t>
            </a:fld>
            <a:endParaRPr lang="en-US"/>
          </a:p>
        </p:txBody>
      </p:sp>
    </p:spTree>
    <p:extLst>
      <p:ext uri="{BB962C8B-B14F-4D97-AF65-F5344CB8AC3E}">
        <p14:creationId xmlns:p14="http://schemas.microsoft.com/office/powerpoint/2010/main" val="13732869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34615F0-1340-A749-8652-E6B32DF3C4BB}" type="datetimeFigureOut">
              <a:rPr lang="en-US" smtClean="0"/>
              <a:t>10/4/2026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4BC4CE-E9C5-D746-82E9-EA47C05D1297}" type="slidenum">
              <a:rPr lang="en-US" smtClean="0"/>
              <a:t>‹#›</a:t>
            </a:fld>
            <a:endParaRPr lang="en-US"/>
          </a:p>
        </p:txBody>
      </p:sp>
    </p:spTree>
    <p:extLst>
      <p:ext uri="{BB962C8B-B14F-4D97-AF65-F5344CB8AC3E}">
        <p14:creationId xmlns:p14="http://schemas.microsoft.com/office/powerpoint/2010/main" val="5573592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34615F0-1340-A749-8652-E6B32DF3C4BB}" type="datetimeFigureOut">
              <a:rPr lang="en-US" smtClean="0"/>
              <a:t>10/4/2026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4BC4CE-E9C5-D746-82E9-EA47C05D1297}" type="slidenum">
              <a:rPr lang="en-US" smtClean="0"/>
              <a:t>‹#›</a:t>
            </a:fld>
            <a:endParaRPr lang="en-US"/>
          </a:p>
        </p:txBody>
      </p:sp>
    </p:spTree>
    <p:extLst>
      <p:ext uri="{BB962C8B-B14F-4D97-AF65-F5344CB8AC3E}">
        <p14:creationId xmlns:p14="http://schemas.microsoft.com/office/powerpoint/2010/main" val="8142848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34615F0-1340-A749-8652-E6B32DF3C4BB}" type="datetimeFigureOut">
              <a:rPr lang="en-US" smtClean="0"/>
              <a:t>10/4/2026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4BC4CE-E9C5-D746-82E9-EA47C05D1297}" type="slidenum">
              <a:rPr lang="en-US" smtClean="0"/>
              <a:t>‹#›</a:t>
            </a:fld>
            <a:endParaRPr lang="en-US"/>
          </a:p>
        </p:txBody>
      </p:sp>
    </p:spTree>
    <p:extLst>
      <p:ext uri="{BB962C8B-B14F-4D97-AF65-F5344CB8AC3E}">
        <p14:creationId xmlns:p14="http://schemas.microsoft.com/office/powerpoint/2010/main" val="106738303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4615F0-1340-A749-8652-E6B32DF3C4BB}"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4BC4CE-E9C5-D746-82E9-EA47C05D1297}" type="slidenum">
              <a:rPr lang="en-US" smtClean="0"/>
              <a:t>‹#›</a:t>
            </a:fld>
            <a:endParaRPr lang="en-US"/>
          </a:p>
        </p:txBody>
      </p:sp>
    </p:spTree>
    <p:extLst>
      <p:ext uri="{BB962C8B-B14F-4D97-AF65-F5344CB8AC3E}">
        <p14:creationId xmlns:p14="http://schemas.microsoft.com/office/powerpoint/2010/main" val="165032023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34615F0-1340-A749-8652-E6B32DF3C4BB}" type="datetimeFigureOut">
              <a:rPr lang="en-US" smtClean="0"/>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4BC4CE-E9C5-D746-82E9-EA47C05D1297}" type="slidenum">
              <a:rPr lang="en-US" smtClean="0"/>
              <a:t>‹#›</a:t>
            </a:fld>
            <a:endParaRPr lang="en-US"/>
          </a:p>
        </p:txBody>
      </p:sp>
    </p:spTree>
    <p:extLst>
      <p:ext uri="{BB962C8B-B14F-4D97-AF65-F5344CB8AC3E}">
        <p14:creationId xmlns:p14="http://schemas.microsoft.com/office/powerpoint/2010/main" val="429379819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4183127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526537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5288372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1632901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7367794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46735021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938117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76054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576652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4906681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80253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 /><Relationship Id="rId3" Type="http://schemas.openxmlformats.org/officeDocument/2006/relationships/slideLayout" Target="../slideLayouts/slideLayout15.xml" /><Relationship Id="rId7" Type="http://schemas.openxmlformats.org/officeDocument/2006/relationships/slideLayout" Target="../slideLayouts/slideLayout19.xml" /><Relationship Id="rId12" Type="http://schemas.openxmlformats.org/officeDocument/2006/relationships/theme" Target="../theme/theme2.xml" /><Relationship Id="rId2" Type="http://schemas.openxmlformats.org/officeDocument/2006/relationships/slideLayout" Target="../slideLayouts/slideLayout14.xml" /><Relationship Id="rId1" Type="http://schemas.openxmlformats.org/officeDocument/2006/relationships/slideLayout" Target="../slideLayouts/slideLayout13.xml" /><Relationship Id="rId6" Type="http://schemas.openxmlformats.org/officeDocument/2006/relationships/slideLayout" Target="../slideLayouts/slideLayout18.xml" /><Relationship Id="rId11" Type="http://schemas.openxmlformats.org/officeDocument/2006/relationships/slideLayout" Target="../slideLayouts/slideLayout23.xml" /><Relationship Id="rId5" Type="http://schemas.openxmlformats.org/officeDocument/2006/relationships/slideLayout" Target="../slideLayouts/slideLayout17.xml" /><Relationship Id="rId10" Type="http://schemas.openxmlformats.org/officeDocument/2006/relationships/slideLayout" Target="../slideLayouts/slideLayout22.xml" /><Relationship Id="rId4" Type="http://schemas.openxmlformats.org/officeDocument/2006/relationships/slideLayout" Target="../slideLayouts/slideLayout16.xml" /><Relationship Id="rId9" Type="http://schemas.openxmlformats.org/officeDocument/2006/relationships/slideLayout" Target="../slideLayouts/slideLayout21.xml" /></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 /><Relationship Id="rId3" Type="http://schemas.openxmlformats.org/officeDocument/2006/relationships/slideLayout" Target="../slideLayouts/slideLayout26.xml" /><Relationship Id="rId7" Type="http://schemas.openxmlformats.org/officeDocument/2006/relationships/slideLayout" Target="../slideLayouts/slideLayout30.xml" /><Relationship Id="rId12" Type="http://schemas.openxmlformats.org/officeDocument/2006/relationships/theme" Target="../theme/theme3.xml" /><Relationship Id="rId2" Type="http://schemas.openxmlformats.org/officeDocument/2006/relationships/slideLayout" Target="../slideLayouts/slideLayout25.xml" /><Relationship Id="rId1" Type="http://schemas.openxmlformats.org/officeDocument/2006/relationships/slideLayout" Target="../slideLayouts/slideLayout24.xml" /><Relationship Id="rId6" Type="http://schemas.openxmlformats.org/officeDocument/2006/relationships/slideLayout" Target="../slideLayouts/slideLayout29.xml" /><Relationship Id="rId11" Type="http://schemas.openxmlformats.org/officeDocument/2006/relationships/slideLayout" Target="../slideLayouts/slideLayout34.xml" /><Relationship Id="rId5" Type="http://schemas.openxmlformats.org/officeDocument/2006/relationships/slideLayout" Target="../slideLayouts/slideLayout28.xml" /><Relationship Id="rId10" Type="http://schemas.openxmlformats.org/officeDocument/2006/relationships/slideLayout" Target="../slideLayouts/slideLayout33.xml" /><Relationship Id="rId4" Type="http://schemas.openxmlformats.org/officeDocument/2006/relationships/slideLayout" Target="../slideLayouts/slideLayout27.xml" /><Relationship Id="rId9" Type="http://schemas.openxmlformats.org/officeDocument/2006/relationships/slideLayout" Target="../slideLayouts/slideLayout32.xml" /></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 /><Relationship Id="rId13" Type="http://schemas.openxmlformats.org/officeDocument/2006/relationships/theme" Target="../theme/theme4.xml" /><Relationship Id="rId3" Type="http://schemas.openxmlformats.org/officeDocument/2006/relationships/slideLayout" Target="../slideLayouts/slideLayout37.xml" /><Relationship Id="rId7" Type="http://schemas.openxmlformats.org/officeDocument/2006/relationships/slideLayout" Target="../slideLayouts/slideLayout41.xml" /><Relationship Id="rId12" Type="http://schemas.openxmlformats.org/officeDocument/2006/relationships/slideLayout" Target="../slideLayouts/slideLayout46.xml" /><Relationship Id="rId2" Type="http://schemas.openxmlformats.org/officeDocument/2006/relationships/slideLayout" Target="../slideLayouts/slideLayout36.xml" /><Relationship Id="rId1" Type="http://schemas.openxmlformats.org/officeDocument/2006/relationships/slideLayout" Target="../slideLayouts/slideLayout35.xml" /><Relationship Id="rId6" Type="http://schemas.openxmlformats.org/officeDocument/2006/relationships/slideLayout" Target="../slideLayouts/slideLayout40.xml" /><Relationship Id="rId11" Type="http://schemas.openxmlformats.org/officeDocument/2006/relationships/slideLayout" Target="../slideLayouts/slideLayout45.xml" /><Relationship Id="rId5" Type="http://schemas.openxmlformats.org/officeDocument/2006/relationships/slideLayout" Target="../slideLayouts/slideLayout39.xml" /><Relationship Id="rId10" Type="http://schemas.openxmlformats.org/officeDocument/2006/relationships/slideLayout" Target="../slideLayouts/slideLayout44.xml" /><Relationship Id="rId4" Type="http://schemas.openxmlformats.org/officeDocument/2006/relationships/slideLayout" Target="../slideLayouts/slideLayout38.xml" /><Relationship Id="rId9" Type="http://schemas.openxmlformats.org/officeDocument/2006/relationships/slideLayout" Target="../slideLayouts/slideLayout43.xml" /></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 /><Relationship Id="rId3" Type="http://schemas.openxmlformats.org/officeDocument/2006/relationships/slideLayout" Target="../slideLayouts/slideLayout49.xml" /><Relationship Id="rId7" Type="http://schemas.openxmlformats.org/officeDocument/2006/relationships/slideLayout" Target="../slideLayouts/slideLayout53.xml" /><Relationship Id="rId12" Type="http://schemas.openxmlformats.org/officeDocument/2006/relationships/theme" Target="../theme/theme5.xml" /><Relationship Id="rId2" Type="http://schemas.openxmlformats.org/officeDocument/2006/relationships/slideLayout" Target="../slideLayouts/slideLayout48.xml" /><Relationship Id="rId1" Type="http://schemas.openxmlformats.org/officeDocument/2006/relationships/slideLayout" Target="../slideLayouts/slideLayout47.xml" /><Relationship Id="rId6" Type="http://schemas.openxmlformats.org/officeDocument/2006/relationships/slideLayout" Target="../slideLayouts/slideLayout52.xml" /><Relationship Id="rId11" Type="http://schemas.openxmlformats.org/officeDocument/2006/relationships/slideLayout" Target="../slideLayouts/slideLayout57.xml" /><Relationship Id="rId5" Type="http://schemas.openxmlformats.org/officeDocument/2006/relationships/slideLayout" Target="../slideLayouts/slideLayout51.xml" /><Relationship Id="rId10" Type="http://schemas.openxmlformats.org/officeDocument/2006/relationships/slideLayout" Target="../slideLayouts/slideLayout56.xml" /><Relationship Id="rId4" Type="http://schemas.openxmlformats.org/officeDocument/2006/relationships/slideLayout" Target="../slideLayouts/slideLayout50.xml" /><Relationship Id="rId9" Type="http://schemas.openxmlformats.org/officeDocument/2006/relationships/slideLayout" Target="../slideLayouts/slideLayout55.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6"/>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4615F0-1340-A749-8652-E6B32DF3C4BB}" type="datetimeFigureOut">
              <a:rPr lang="en-US" smtClean="0"/>
              <a:t>10/4/2026</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4BC4CE-E9C5-D746-82E9-EA47C05D1297}" type="slidenum">
              <a:rPr lang="en-US" smtClean="0"/>
              <a:t>‹#›</a:t>
            </a:fld>
            <a:endParaRPr lang="en-US"/>
          </a:p>
        </p:txBody>
      </p:sp>
    </p:spTree>
    <p:extLst>
      <p:ext uri="{BB962C8B-B14F-4D97-AF65-F5344CB8AC3E}">
        <p14:creationId xmlns:p14="http://schemas.microsoft.com/office/powerpoint/2010/main" val="9115666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4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11" indent="-228611" algn="l" defTabSz="914446"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34" indent="-228611" algn="l" defTabSz="914446"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57" indent="-228611" algn="l" defTabSz="914446"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80" indent="-228611" algn="l" defTabSz="914446"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503" indent="-228611" algn="l" defTabSz="914446"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99AE78B-2B6E-8521-D312-FD77F73DE2A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B2BA6442-6B97-91DA-EC51-5FEE4BEBDF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21D904B3-C7D1-EC05-5E19-28A837D3E4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F3242C1-0FFD-4311-A6FD-0104121731B3}" type="datetimeFigureOut">
              <a:rPr lang="en-AU" smtClean="0"/>
              <a:t>4/10/2026</a:t>
            </a:fld>
            <a:endParaRPr lang="en-AU"/>
          </a:p>
        </p:txBody>
      </p:sp>
      <p:sp>
        <p:nvSpPr>
          <p:cNvPr id="5" name="Footer Placeholder 4">
            <a:extLst>
              <a:ext uri="{FF2B5EF4-FFF2-40B4-BE49-F238E27FC236}">
                <a16:creationId xmlns:a16="http://schemas.microsoft.com/office/drawing/2014/main" id="{44D6E7F4-8E89-6F20-7C3F-B87320A646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U"/>
          </a:p>
        </p:txBody>
      </p:sp>
      <p:sp>
        <p:nvSpPr>
          <p:cNvPr id="6" name="Slide Number Placeholder 5">
            <a:extLst>
              <a:ext uri="{FF2B5EF4-FFF2-40B4-BE49-F238E27FC236}">
                <a16:creationId xmlns:a16="http://schemas.microsoft.com/office/drawing/2014/main" id="{3B71CDC8-4DD1-9769-6F35-CF716F8B4B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7FCC2E9-C29B-4467-8E21-640F7F14862D}" type="slidenum">
              <a:rPr lang="en-AU" smtClean="0"/>
              <a:t>‹#›</a:t>
            </a:fld>
            <a:endParaRPr lang="en-AU"/>
          </a:p>
        </p:txBody>
      </p:sp>
    </p:spTree>
    <p:extLst>
      <p:ext uri="{BB962C8B-B14F-4D97-AF65-F5344CB8AC3E}">
        <p14:creationId xmlns:p14="http://schemas.microsoft.com/office/powerpoint/2010/main" val="1747556704"/>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8992AC-23A3-7C16-3769-26DC94E5BA5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364C0388-DC1A-F351-7540-8C4C47CEDA5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B7CCA800-7303-0C6A-650A-69484F55C95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9A7132-C505-404E-919C-A8C9FAA77C43}" type="datetimeFigureOut">
              <a:rPr lang="en-AU" smtClean="0"/>
              <a:t>4/10/2026</a:t>
            </a:fld>
            <a:endParaRPr lang="en-AU"/>
          </a:p>
        </p:txBody>
      </p:sp>
      <p:sp>
        <p:nvSpPr>
          <p:cNvPr id="5" name="Footer Placeholder 4">
            <a:extLst>
              <a:ext uri="{FF2B5EF4-FFF2-40B4-BE49-F238E27FC236}">
                <a16:creationId xmlns:a16="http://schemas.microsoft.com/office/drawing/2014/main" id="{C1D59A92-AC37-82AA-ECB8-2E3E15674D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E513F92D-4797-A2D4-5F86-87C6861FA5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55111F-A5EF-45E7-BD8E-B9FA65C5ADA8}" type="slidenum">
              <a:rPr lang="en-AU" smtClean="0"/>
              <a:t>‹#›</a:t>
            </a:fld>
            <a:endParaRPr lang="en-AU"/>
          </a:p>
        </p:txBody>
      </p:sp>
    </p:spTree>
    <p:extLst>
      <p:ext uri="{BB962C8B-B14F-4D97-AF65-F5344CB8AC3E}">
        <p14:creationId xmlns:p14="http://schemas.microsoft.com/office/powerpoint/2010/main" val="3159216388"/>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4615F0-1340-A749-8652-E6B32DF3C4BB}" type="datetimeFigureOut">
              <a:rPr lang="en-US" smtClean="0"/>
              <a:t>10/4/2026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4BC4CE-E9C5-D746-82E9-EA47C05D1297}" type="slidenum">
              <a:rPr lang="en-US" smtClean="0"/>
              <a:t>‹#›</a:t>
            </a:fld>
            <a:endParaRPr lang="en-US"/>
          </a:p>
        </p:txBody>
      </p:sp>
    </p:spTree>
    <p:extLst>
      <p:ext uri="{BB962C8B-B14F-4D97-AF65-F5344CB8AC3E}">
        <p14:creationId xmlns:p14="http://schemas.microsoft.com/office/powerpoint/2010/main" val="740114975"/>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10/4/2026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967975846"/>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png" /><Relationship Id="rId1" Type="http://schemas.openxmlformats.org/officeDocument/2006/relationships/slideLayout" Target="../slideLayouts/slideLayout53.xml" /></Relationships>
</file>

<file path=ppt/slides/_rels/slide2.xml.rels><?xml version="1.0" encoding="UTF-8" standalone="yes"?>
<Relationships xmlns="http://schemas.openxmlformats.org/package/2006/relationships"><Relationship Id="rId2" Type="http://schemas.openxmlformats.org/officeDocument/2006/relationships/image" Target="../media/image9.png" /><Relationship Id="rId1" Type="http://schemas.openxmlformats.org/officeDocument/2006/relationships/slideLayout" Target="../slideLayouts/slideLayout19.xml" /></Relationships>
</file>

<file path=ppt/slides/_rels/slide3.xml.rels><?xml version="1.0" encoding="UTF-8" standalone="yes"?>
<Relationships xmlns="http://schemas.openxmlformats.org/package/2006/relationships"><Relationship Id="rId3" Type="http://schemas.openxmlformats.org/officeDocument/2006/relationships/image" Target="../media/image11.png" /><Relationship Id="rId2" Type="http://schemas.openxmlformats.org/officeDocument/2006/relationships/image" Target="../media/image10.png" /><Relationship Id="rId1" Type="http://schemas.openxmlformats.org/officeDocument/2006/relationships/slideLayout" Target="../slideLayouts/slideLayout19.xml" /></Relationships>
</file>

<file path=ppt/slides/_rels/slide4.xml.rels><?xml version="1.0" encoding="UTF-8" standalone="yes"?>
<Relationships xmlns="http://schemas.openxmlformats.org/package/2006/relationships"><Relationship Id="rId2" Type="http://schemas.openxmlformats.org/officeDocument/2006/relationships/image" Target="../media/image10.png" /><Relationship Id="rId1" Type="http://schemas.openxmlformats.org/officeDocument/2006/relationships/slideLayout" Target="../slideLayouts/slideLayout19.xml" /></Relationships>
</file>

<file path=ppt/slides/_rels/slide5.xml.rels><?xml version="1.0" encoding="UTF-8" standalone="yes"?>
<Relationships xmlns="http://schemas.openxmlformats.org/package/2006/relationships"><Relationship Id="rId2" Type="http://schemas.openxmlformats.org/officeDocument/2006/relationships/image" Target="../media/image10.png" /><Relationship Id="rId1" Type="http://schemas.openxmlformats.org/officeDocument/2006/relationships/slideLayout" Target="../slideLayouts/slideLayout19.xml" /></Relationships>
</file>

<file path=ppt/slides/_rels/slide6.xml.rels><?xml version="1.0" encoding="UTF-8" standalone="yes"?>
<Relationships xmlns="http://schemas.openxmlformats.org/package/2006/relationships"><Relationship Id="rId2" Type="http://schemas.openxmlformats.org/officeDocument/2006/relationships/image" Target="../media/image10.png" /><Relationship Id="rId1" Type="http://schemas.openxmlformats.org/officeDocument/2006/relationships/slideLayout" Target="../slideLayouts/slideLayout19.xml" /></Relationships>
</file>

<file path=ppt/slides/_rels/slide7.xml.rels><?xml version="1.0" encoding="UTF-8" standalone="yes"?>
<Relationships xmlns="http://schemas.openxmlformats.org/package/2006/relationships"><Relationship Id="rId2" Type="http://schemas.openxmlformats.org/officeDocument/2006/relationships/image" Target="../media/image10.png" /><Relationship Id="rId1" Type="http://schemas.openxmlformats.org/officeDocument/2006/relationships/slideLayout" Target="../slideLayouts/slideLayout19.xml" /></Relationships>
</file>

<file path=ppt/slides/_rels/slide8.xml.rels><?xml version="1.0" encoding="UTF-8" standalone="yes"?>
<Relationships xmlns="http://schemas.openxmlformats.org/package/2006/relationships"><Relationship Id="rId2" Type="http://schemas.openxmlformats.org/officeDocument/2006/relationships/image" Target="../media/image10.png" /><Relationship Id="rId1" Type="http://schemas.openxmlformats.org/officeDocument/2006/relationships/slideLayout" Target="../slideLayouts/slideLayout19.xml" /></Relationships>
</file>

<file path=ppt/slides/_rels/slide9.xml.rels><?xml version="1.0" encoding="UTF-8" standalone="yes"?>
<Relationships xmlns="http://schemas.openxmlformats.org/package/2006/relationships"><Relationship Id="rId2" Type="http://schemas.openxmlformats.org/officeDocument/2006/relationships/image" Target="../media/image10.png" /><Relationship Id="rId1" Type="http://schemas.openxmlformats.org/officeDocument/2006/relationships/slideLayout" Target="../slideLayouts/slideLayout19.xml" /></Relationships>
</file>

<file path=ppt/slides/_rels/slide10.xml.rels><?xml version="1.0" encoding="UTF-8" standalone="yes"?>
<Relationships xmlns="http://schemas.openxmlformats.org/package/2006/relationships"><Relationship Id="rId2" Type="http://schemas.openxmlformats.org/officeDocument/2006/relationships/image" Target="../media/image10.png" /><Relationship Id="rId1" Type="http://schemas.openxmlformats.org/officeDocument/2006/relationships/slideLayout" Target="../slideLayouts/slideLayout19.xml" /></Relationships>
</file>

<file path=ppt/slides/_rels/slide11.xml.rels><?xml version="1.0" encoding="UTF-8" standalone="yes"?>
<Relationships xmlns="http://schemas.openxmlformats.org/package/2006/relationships"><Relationship Id="rId2" Type="http://schemas.openxmlformats.org/officeDocument/2006/relationships/image" Target="../media/image10.png" /><Relationship Id="rId1" Type="http://schemas.openxmlformats.org/officeDocument/2006/relationships/slideLayout" Target="../slideLayouts/slideLayout19.xml" /></Relationships>
</file>

<file path=ppt/slides/_rels/slide12.xml.rels><?xml version="1.0" encoding="UTF-8" standalone="yes"?>
<Relationships xmlns="http://schemas.openxmlformats.org/package/2006/relationships"><Relationship Id="rId2" Type="http://schemas.openxmlformats.org/officeDocument/2006/relationships/image" Target="../media/image10.png" /><Relationship Id="rId1" Type="http://schemas.openxmlformats.org/officeDocument/2006/relationships/slideLayout" Target="../slideLayouts/slideLayout19.xml" /></Relationships>
</file>

<file path=ppt/slides/_rels/slide13.xml.rels><?xml version="1.0" encoding="UTF-8" standalone="yes"?>
<Relationships xmlns="http://schemas.openxmlformats.org/package/2006/relationships"><Relationship Id="rId2" Type="http://schemas.openxmlformats.org/officeDocument/2006/relationships/image" Target="../media/image10.png" /><Relationship Id="rId1" Type="http://schemas.openxmlformats.org/officeDocument/2006/relationships/slideLayout" Target="../slideLayouts/slideLayout19.xml" /></Relationships>
</file>

<file path=ppt/slides/_rels/slide14.xml.rels><?xml version="1.0" encoding="UTF-8" standalone="yes"?>
<Relationships xmlns="http://schemas.openxmlformats.org/package/2006/relationships"><Relationship Id="rId2" Type="http://schemas.openxmlformats.org/officeDocument/2006/relationships/image" Target="../media/image10.png" /><Relationship Id="rId1" Type="http://schemas.openxmlformats.org/officeDocument/2006/relationships/slideLayout" Target="../slideLayouts/slideLayout19.xml" /></Relationships>
</file>

<file path=ppt/slides/_rels/slide15.xml.rels><?xml version="1.0" encoding="UTF-8" standalone="yes"?>
<Relationships xmlns="http://schemas.openxmlformats.org/package/2006/relationships"><Relationship Id="rId2" Type="http://schemas.openxmlformats.org/officeDocument/2006/relationships/image" Target="../media/image12.jpg" /><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2" Type="http://schemas.openxmlformats.org/officeDocument/2006/relationships/image" Target="../media/image13.jp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D5B5BFA-3B2D-5B80-DAB8-735C80E2E780}"/>
              </a:ext>
            </a:extLst>
          </p:cNvPr>
          <p:cNvPicPr>
            <a:picLocks noChangeAspect="1"/>
          </p:cNvPicPr>
          <p:nvPr/>
        </p:nvPicPr>
        <p:blipFill>
          <a:blip r:embed="rId2"/>
          <a:stretch>
            <a:fillRect/>
          </a:stretch>
        </p:blipFill>
        <p:spPr>
          <a:xfrm>
            <a:off x="0" y="0"/>
            <a:ext cx="12192000" cy="6857999"/>
          </a:xfrm>
          <a:prstGeom prst="rect">
            <a:avLst/>
          </a:prstGeom>
        </p:spPr>
      </p:pic>
      <p:sp>
        <p:nvSpPr>
          <p:cNvPr id="6" name="TextBox 5">
            <a:extLst>
              <a:ext uri="{FF2B5EF4-FFF2-40B4-BE49-F238E27FC236}">
                <a16:creationId xmlns:a16="http://schemas.microsoft.com/office/drawing/2014/main" id="{52762BF2-CBF0-E1CC-05F0-EF27BB961B6E}"/>
              </a:ext>
            </a:extLst>
          </p:cNvPr>
          <p:cNvSpPr txBox="1"/>
          <p:nvPr/>
        </p:nvSpPr>
        <p:spPr>
          <a:xfrm>
            <a:off x="404734" y="5711253"/>
            <a:ext cx="3237876" cy="830997"/>
          </a:xfrm>
          <a:prstGeom prst="rect">
            <a:avLst/>
          </a:prstGeom>
          <a:noFill/>
        </p:spPr>
        <p:txBody>
          <a:bodyPr wrap="square" rtlCol="0">
            <a:spAutoFit/>
          </a:bodyPr>
          <a:lstStyle/>
          <a:p>
            <a:r>
              <a:rPr lang="en-US" sz="2400" dirty="0">
                <a:solidFill>
                  <a:schemeClr val="bg1"/>
                </a:solidFill>
              </a:rPr>
              <a:t>The Movement Grows</a:t>
            </a:r>
          </a:p>
          <a:p>
            <a:r>
              <a:rPr lang="en-US" sz="2400" dirty="0">
                <a:solidFill>
                  <a:schemeClr val="bg1"/>
                </a:solidFill>
              </a:rPr>
              <a:t>Robyn Christie</a:t>
            </a:r>
            <a:endParaRPr lang="en-GB" sz="2400" dirty="0">
              <a:solidFill>
                <a:schemeClr val="bg1"/>
              </a:solidFill>
            </a:endParaRPr>
          </a:p>
        </p:txBody>
      </p:sp>
    </p:spTree>
    <p:extLst>
      <p:ext uri="{BB962C8B-B14F-4D97-AF65-F5344CB8AC3E}">
        <p14:creationId xmlns:p14="http://schemas.microsoft.com/office/powerpoint/2010/main" val="36032600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a:extLst>
              <a:ext uri="{FF2B5EF4-FFF2-40B4-BE49-F238E27FC236}">
                <a16:creationId xmlns:a16="http://schemas.microsoft.com/office/drawing/2014/main" id="{C3E4E281-9600-E533-169A-3EFFAEECE43A}"/>
              </a:ext>
            </a:extLst>
          </p:cNvPr>
          <p:cNvPicPr>
            <a:picLocks noChangeAspect="1"/>
          </p:cNvPicPr>
          <p:nvPr/>
        </p:nvPicPr>
        <p:blipFill>
          <a:blip r:embed="rId2"/>
          <a:srcRect b="19"/>
          <a:stretch>
            <a:fillRect/>
          </a:stretch>
        </p:blipFill>
        <p:spPr>
          <a:xfrm>
            <a:off x="20" y="1282"/>
            <a:ext cx="12191980" cy="6856718"/>
          </a:xfrm>
          <a:prstGeom prst="rect">
            <a:avLst/>
          </a:prstGeom>
        </p:spPr>
      </p:pic>
    </p:spTree>
    <p:extLst>
      <p:ext uri="{BB962C8B-B14F-4D97-AF65-F5344CB8AC3E}">
        <p14:creationId xmlns:p14="http://schemas.microsoft.com/office/powerpoint/2010/main" val="15027751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F5F7E1A-FCAD-38F8-27EA-BD02A432ABEE}"/>
              </a:ext>
            </a:extLst>
          </p:cNvPr>
          <p:cNvPicPr>
            <a:picLocks noChangeAspect="1"/>
          </p:cNvPicPr>
          <p:nvPr/>
        </p:nvPicPr>
        <p:blipFill>
          <a:blip r:embed="rId2"/>
          <a:stretch>
            <a:fillRect/>
          </a:stretch>
        </p:blipFill>
        <p:spPr>
          <a:xfrm>
            <a:off x="0" y="0"/>
            <a:ext cx="12192000" cy="6858001"/>
          </a:xfrm>
          <a:prstGeom prst="rect">
            <a:avLst/>
          </a:prstGeom>
        </p:spPr>
      </p:pic>
      <p:pic>
        <p:nvPicPr>
          <p:cNvPr id="7" name="Picture 6">
            <a:extLst>
              <a:ext uri="{FF2B5EF4-FFF2-40B4-BE49-F238E27FC236}">
                <a16:creationId xmlns:a16="http://schemas.microsoft.com/office/drawing/2014/main" id="{8C58DF16-C957-9C1C-43F2-1D74663AC21C}"/>
              </a:ext>
            </a:extLst>
          </p:cNvPr>
          <p:cNvPicPr>
            <a:picLocks noChangeAspect="1"/>
          </p:cNvPicPr>
          <p:nvPr/>
        </p:nvPicPr>
        <p:blipFill>
          <a:blip r:embed="rId3"/>
          <a:stretch>
            <a:fillRect/>
          </a:stretch>
        </p:blipFill>
        <p:spPr>
          <a:xfrm>
            <a:off x="186741" y="0"/>
            <a:ext cx="12192002" cy="6858000"/>
          </a:xfrm>
          <a:prstGeom prst="rect">
            <a:avLst/>
          </a:prstGeom>
        </p:spPr>
      </p:pic>
    </p:spTree>
    <p:extLst>
      <p:ext uri="{BB962C8B-B14F-4D97-AF65-F5344CB8AC3E}">
        <p14:creationId xmlns:p14="http://schemas.microsoft.com/office/powerpoint/2010/main" val="33453945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6BDAC6-2FB0-96D5-9DAD-7B08B7B86FD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EBCB1DC-0BD7-22B6-F99E-453B6E8955FF}"/>
              </a:ext>
            </a:extLst>
          </p:cNvPr>
          <p:cNvPicPr>
            <a:picLocks noChangeAspect="1"/>
          </p:cNvPicPr>
          <p:nvPr/>
        </p:nvPicPr>
        <p:blipFill>
          <a:blip r:embed="rId2"/>
          <a:stretch>
            <a:fillRect/>
          </a:stretch>
        </p:blipFill>
        <p:spPr>
          <a:xfrm>
            <a:off x="0" y="-1"/>
            <a:ext cx="12192000" cy="6858001"/>
          </a:xfrm>
          <a:prstGeom prst="rect">
            <a:avLst/>
          </a:prstGeom>
        </p:spPr>
      </p:pic>
      <p:sp>
        <p:nvSpPr>
          <p:cNvPr id="4" name="TextBox 3">
            <a:extLst>
              <a:ext uri="{FF2B5EF4-FFF2-40B4-BE49-F238E27FC236}">
                <a16:creationId xmlns:a16="http://schemas.microsoft.com/office/drawing/2014/main" id="{D661181E-EC29-D886-0F35-C04177030C9F}"/>
              </a:ext>
            </a:extLst>
          </p:cNvPr>
          <p:cNvSpPr txBox="1"/>
          <p:nvPr/>
        </p:nvSpPr>
        <p:spPr>
          <a:xfrm>
            <a:off x="2338466" y="329784"/>
            <a:ext cx="9683645" cy="618630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Acts 5: 12 -16</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6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12 Now many signs and wonders were done among the people through the apostles. And they were all together in Solomon’s Portico.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13 None of the rest dared to join them, but the people held them in high esteem. 14 Yet more than ever believers were added to the Lord, great numbers of both men and women</a:t>
            </a:r>
            <a:endParaRPr lang="en-GB" dirty="0"/>
          </a:p>
        </p:txBody>
      </p:sp>
    </p:spTree>
    <p:extLst>
      <p:ext uri="{BB962C8B-B14F-4D97-AF65-F5344CB8AC3E}">
        <p14:creationId xmlns:p14="http://schemas.microsoft.com/office/powerpoint/2010/main" val="37916984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03F1D3-64CB-B73B-706A-EA9D83B316A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DF30C5B-C460-B976-413D-5D63D1F36F7A}"/>
              </a:ext>
            </a:extLst>
          </p:cNvPr>
          <p:cNvPicPr>
            <a:picLocks noChangeAspect="1"/>
          </p:cNvPicPr>
          <p:nvPr/>
        </p:nvPicPr>
        <p:blipFill>
          <a:blip r:embed="rId2"/>
          <a:stretch>
            <a:fillRect/>
          </a:stretch>
        </p:blipFill>
        <p:spPr>
          <a:xfrm>
            <a:off x="0" y="-1"/>
            <a:ext cx="12192000" cy="6858001"/>
          </a:xfrm>
          <a:prstGeom prst="rect">
            <a:avLst/>
          </a:prstGeom>
        </p:spPr>
      </p:pic>
      <p:sp>
        <p:nvSpPr>
          <p:cNvPr id="4" name="TextBox 3">
            <a:extLst>
              <a:ext uri="{FF2B5EF4-FFF2-40B4-BE49-F238E27FC236}">
                <a16:creationId xmlns:a16="http://schemas.microsoft.com/office/drawing/2014/main" id="{D4A28E4A-8ADE-51A3-326C-61A1ED8ED719}"/>
              </a:ext>
            </a:extLst>
          </p:cNvPr>
          <p:cNvSpPr txBox="1"/>
          <p:nvPr/>
        </p:nvSpPr>
        <p:spPr>
          <a:xfrm>
            <a:off x="2593298" y="659567"/>
            <a:ext cx="9173981" cy="5632311"/>
          </a:xfrm>
          <a:prstGeom prst="rect">
            <a:avLst/>
          </a:prstGeom>
          <a:noFill/>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15 so that they even carried out the sick into the streets, and laid them on cots and mats, in order that Peter’s shadow might fall on some of them as he came by. </a:t>
            </a:r>
          </a:p>
          <a:p>
            <a:pPr marL="0" marR="0" lvl="0" indent="0" defTabSz="914400" rtl="0" eaLnBrk="1" fontAlgn="auto" latinLnBrk="0" hangingPunct="1">
              <a:lnSpc>
                <a:spcPct val="100000"/>
              </a:lnSpc>
              <a:spcBef>
                <a:spcPts val="0"/>
              </a:spcBef>
              <a:spcAft>
                <a:spcPts val="0"/>
              </a:spcAft>
              <a:buClrTx/>
              <a:buSzTx/>
              <a:buFontTx/>
              <a:buNone/>
              <a:tabLst/>
              <a:defRPr/>
            </a:pPr>
            <a:endParaRPr lang="en-GB" sz="3600" dirty="0">
              <a:solidFill>
                <a:prstClr val="black"/>
              </a:solidFill>
              <a:latin typeface="Open Sans" panose="020B0606030504020204" pitchFamily="34" charset="0"/>
              <a:ea typeface="Open Sans" panose="020B0606030504020204" pitchFamily="34" charset="0"/>
              <a:cs typeface="Open Sans" panose="020B0606030504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16 A great number of people would also gather from the towns around Jerusalem, bringing the sick and those tormented by unclean spirits, and they were all cured.</a:t>
            </a:r>
            <a:endParaRPr kumimoji="0" lang="en-US" sz="36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610935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7D865-2C7D-3697-B8B8-539ED5F1764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8D2913E-0B73-927C-A450-C1957B940358}"/>
              </a:ext>
            </a:extLst>
          </p:cNvPr>
          <p:cNvPicPr>
            <a:picLocks noChangeAspect="1"/>
          </p:cNvPicPr>
          <p:nvPr/>
        </p:nvPicPr>
        <p:blipFill>
          <a:blip r:embed="rId2"/>
          <a:stretch>
            <a:fillRect/>
          </a:stretch>
        </p:blipFill>
        <p:spPr>
          <a:xfrm>
            <a:off x="0" y="-1"/>
            <a:ext cx="12192000" cy="6858001"/>
          </a:xfrm>
          <a:prstGeom prst="rect">
            <a:avLst/>
          </a:prstGeom>
        </p:spPr>
      </p:pic>
      <p:sp>
        <p:nvSpPr>
          <p:cNvPr id="6" name="TextBox 5">
            <a:extLst>
              <a:ext uri="{FF2B5EF4-FFF2-40B4-BE49-F238E27FC236}">
                <a16:creationId xmlns:a16="http://schemas.microsoft.com/office/drawing/2014/main" id="{531E998A-E373-01EB-DC14-3F0FB5079844}"/>
              </a:ext>
            </a:extLst>
          </p:cNvPr>
          <p:cNvSpPr txBox="1"/>
          <p:nvPr/>
        </p:nvSpPr>
        <p:spPr>
          <a:xfrm>
            <a:off x="2848131" y="1454046"/>
            <a:ext cx="8574374" cy="3416320"/>
          </a:xfrm>
          <a:prstGeom prst="rect">
            <a:avLst/>
          </a:prstGeom>
          <a:noFill/>
        </p:spPr>
        <p:txBody>
          <a:bodyPr wrap="square">
            <a:spAutoFit/>
          </a:bodyPr>
          <a:lstStyle/>
          <a:p>
            <a:pPr marL="742950" indent="-742950">
              <a:buAutoNum type="arabicPeriod"/>
            </a:pPr>
            <a:r>
              <a:rPr lang="en-GB" sz="3600" dirty="0"/>
              <a:t>Their everyday life was demonstrating the  life they saw in Jesus. </a:t>
            </a:r>
          </a:p>
          <a:p>
            <a:pPr marL="342900" indent="-342900">
              <a:buAutoNum type="arabicPeriod"/>
            </a:pPr>
            <a:endParaRPr lang="en-GB" sz="3600" dirty="0"/>
          </a:p>
          <a:p>
            <a:pPr marL="342900" indent="-342900">
              <a:buAutoNum type="arabicPeriod"/>
            </a:pPr>
            <a:r>
              <a:rPr lang="en-GB" sz="3600" dirty="0"/>
              <a:t>    They were together.</a:t>
            </a:r>
          </a:p>
          <a:p>
            <a:pPr marL="342900" indent="-342900">
              <a:buAutoNum type="arabicPeriod"/>
            </a:pPr>
            <a:endParaRPr lang="en-GB" sz="3600" dirty="0"/>
          </a:p>
          <a:p>
            <a:r>
              <a:rPr lang="en-GB" sz="3600" dirty="0"/>
              <a:t>3.    They were fruitful – the word spread.</a:t>
            </a:r>
          </a:p>
        </p:txBody>
      </p:sp>
    </p:spTree>
    <p:extLst>
      <p:ext uri="{BB962C8B-B14F-4D97-AF65-F5344CB8AC3E}">
        <p14:creationId xmlns:p14="http://schemas.microsoft.com/office/powerpoint/2010/main" val="736826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81574-EA68-06D5-80E3-2A7B17F1401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E105790-BABF-489F-AB1F-51118A1EE4AA}"/>
              </a:ext>
            </a:extLst>
          </p:cNvPr>
          <p:cNvPicPr>
            <a:picLocks noChangeAspect="1"/>
          </p:cNvPicPr>
          <p:nvPr/>
        </p:nvPicPr>
        <p:blipFill>
          <a:blip r:embed="rId2"/>
          <a:stretch>
            <a:fillRect/>
          </a:stretch>
        </p:blipFill>
        <p:spPr>
          <a:xfrm>
            <a:off x="0" y="-1"/>
            <a:ext cx="12192000" cy="6858001"/>
          </a:xfrm>
          <a:prstGeom prst="rect">
            <a:avLst/>
          </a:prstGeom>
        </p:spPr>
      </p:pic>
      <p:sp>
        <p:nvSpPr>
          <p:cNvPr id="4" name="TextBox 3">
            <a:extLst>
              <a:ext uri="{FF2B5EF4-FFF2-40B4-BE49-F238E27FC236}">
                <a16:creationId xmlns:a16="http://schemas.microsoft.com/office/drawing/2014/main" id="{24595C72-6057-1F43-6A3C-1B92D6AFA2DB}"/>
              </a:ext>
            </a:extLst>
          </p:cNvPr>
          <p:cNvSpPr txBox="1"/>
          <p:nvPr/>
        </p:nvSpPr>
        <p:spPr>
          <a:xfrm>
            <a:off x="2994285" y="1349115"/>
            <a:ext cx="8638082" cy="3416320"/>
          </a:xfrm>
          <a:prstGeom prst="rect">
            <a:avLst/>
          </a:prstGeom>
          <a:noFill/>
        </p:spPr>
        <p:txBody>
          <a:bodyPr wrap="square">
            <a:spAutoFit/>
          </a:bodyPr>
          <a:lstStyle/>
          <a:p>
            <a:r>
              <a:rPr lang="en-GB" sz="3600" b="1" dirty="0"/>
              <a:t>Acts 5:12</a:t>
            </a:r>
          </a:p>
          <a:p>
            <a:endParaRPr lang="en-GB" sz="3600" b="1" dirty="0"/>
          </a:p>
          <a:p>
            <a:r>
              <a:rPr lang="en-GB" sz="3600" dirty="0"/>
              <a:t>12 Now many signs and wonders were done among the people through the apostles. And they were all together in Solomon’s Portico.</a:t>
            </a:r>
          </a:p>
        </p:txBody>
      </p:sp>
    </p:spTree>
    <p:extLst>
      <p:ext uri="{BB962C8B-B14F-4D97-AF65-F5344CB8AC3E}">
        <p14:creationId xmlns:p14="http://schemas.microsoft.com/office/powerpoint/2010/main" val="32893776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3290E2-F582-4FA1-4302-76912C77326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392A716-106A-5A39-0757-AD87F6BF33FD}"/>
              </a:ext>
            </a:extLst>
          </p:cNvPr>
          <p:cNvPicPr>
            <a:picLocks noChangeAspect="1"/>
          </p:cNvPicPr>
          <p:nvPr/>
        </p:nvPicPr>
        <p:blipFill>
          <a:blip r:embed="rId2"/>
          <a:stretch>
            <a:fillRect/>
          </a:stretch>
        </p:blipFill>
        <p:spPr>
          <a:xfrm>
            <a:off x="0" y="-1"/>
            <a:ext cx="12192000" cy="6858001"/>
          </a:xfrm>
          <a:prstGeom prst="rect">
            <a:avLst/>
          </a:prstGeom>
        </p:spPr>
      </p:pic>
      <p:sp>
        <p:nvSpPr>
          <p:cNvPr id="4" name="TextBox 3">
            <a:extLst>
              <a:ext uri="{FF2B5EF4-FFF2-40B4-BE49-F238E27FC236}">
                <a16:creationId xmlns:a16="http://schemas.microsoft.com/office/drawing/2014/main" id="{CED25BC4-F928-77BF-74D8-759F71D7DAA2}"/>
              </a:ext>
            </a:extLst>
          </p:cNvPr>
          <p:cNvSpPr txBox="1"/>
          <p:nvPr/>
        </p:nvSpPr>
        <p:spPr>
          <a:xfrm>
            <a:off x="2994285" y="509666"/>
            <a:ext cx="8458200" cy="4524315"/>
          </a:xfrm>
          <a:prstGeom prst="rect">
            <a:avLst/>
          </a:prstGeom>
          <a:noFill/>
        </p:spPr>
        <p:txBody>
          <a:bodyPr wrap="square">
            <a:spAutoFit/>
          </a:bodyPr>
          <a:lstStyle/>
          <a:p>
            <a:r>
              <a:rPr lang="en-GB" sz="3600" b="1" dirty="0"/>
              <a:t>Acts 4: 29 -30</a:t>
            </a:r>
            <a:r>
              <a:rPr lang="en-GB" sz="3600" dirty="0"/>
              <a:t> </a:t>
            </a:r>
          </a:p>
          <a:p>
            <a:endParaRPr lang="en-GB" sz="3600" dirty="0"/>
          </a:p>
          <a:p>
            <a:r>
              <a:rPr lang="en-GB" sz="3600" dirty="0"/>
              <a:t>“29 Now, Lord, consider their threats and enable your servants to speak your word with great boldness. 30 Stretch out your hand to heal and perform signs and wonders through the name of your holy servant Jesus.”</a:t>
            </a:r>
          </a:p>
        </p:txBody>
      </p:sp>
    </p:spTree>
    <p:extLst>
      <p:ext uri="{BB962C8B-B14F-4D97-AF65-F5344CB8AC3E}">
        <p14:creationId xmlns:p14="http://schemas.microsoft.com/office/powerpoint/2010/main" val="3002912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F8401A-F657-530F-96EB-61DDCBB3689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EAB37A5-35BE-10E2-25FF-B20AA3CC71F6}"/>
              </a:ext>
            </a:extLst>
          </p:cNvPr>
          <p:cNvPicPr>
            <a:picLocks noChangeAspect="1"/>
          </p:cNvPicPr>
          <p:nvPr/>
        </p:nvPicPr>
        <p:blipFill>
          <a:blip r:embed="rId2"/>
          <a:stretch>
            <a:fillRect/>
          </a:stretch>
        </p:blipFill>
        <p:spPr>
          <a:xfrm>
            <a:off x="0" y="-1"/>
            <a:ext cx="12192000" cy="6858001"/>
          </a:xfrm>
          <a:prstGeom prst="rect">
            <a:avLst/>
          </a:prstGeom>
        </p:spPr>
      </p:pic>
      <p:sp>
        <p:nvSpPr>
          <p:cNvPr id="4" name="TextBox 3">
            <a:extLst>
              <a:ext uri="{FF2B5EF4-FFF2-40B4-BE49-F238E27FC236}">
                <a16:creationId xmlns:a16="http://schemas.microsoft.com/office/drawing/2014/main" id="{30CCDBFB-A43D-CC9B-39E1-3959CCA0A07F}"/>
              </a:ext>
            </a:extLst>
          </p:cNvPr>
          <p:cNvSpPr txBox="1"/>
          <p:nvPr/>
        </p:nvSpPr>
        <p:spPr>
          <a:xfrm>
            <a:off x="2829394" y="944380"/>
            <a:ext cx="8458200" cy="3970318"/>
          </a:xfrm>
          <a:prstGeom prst="rect">
            <a:avLst/>
          </a:prstGeom>
          <a:noFill/>
        </p:spPr>
        <p:txBody>
          <a:bodyPr wrap="square">
            <a:spAutoFit/>
          </a:bodyPr>
          <a:lstStyle/>
          <a:p>
            <a:r>
              <a:rPr lang="en-US" sz="3600" b="1" dirty="0">
                <a:latin typeface="Open Sans" panose="020B0606030504020204" pitchFamily="34" charset="0"/>
                <a:ea typeface="Open Sans" panose="020B0606030504020204" pitchFamily="34" charset="0"/>
                <a:cs typeface="Open Sans" panose="020B0606030504020204" pitchFamily="34" charset="0"/>
              </a:rPr>
              <a:t>Matthew 9:35</a:t>
            </a:r>
          </a:p>
          <a:p>
            <a:endParaRPr lang="en-GB" sz="3600" b="1" dirty="0">
              <a:latin typeface="Open Sans" panose="020B0606030504020204" pitchFamily="34" charset="0"/>
              <a:ea typeface="Open Sans" panose="020B0606030504020204" pitchFamily="34" charset="0"/>
              <a:cs typeface="Open Sans" panose="020B0606030504020204" pitchFamily="34" charset="0"/>
            </a:endParaRPr>
          </a:p>
          <a:p>
            <a:r>
              <a:rPr lang="en-US" sz="3600" dirty="0">
                <a:latin typeface="Open Sans" panose="020B0606030504020204" pitchFamily="34" charset="0"/>
                <a:ea typeface="Open Sans" panose="020B0606030504020204" pitchFamily="34" charset="0"/>
                <a:cs typeface="Open Sans" panose="020B0606030504020204" pitchFamily="34" charset="0"/>
              </a:rPr>
              <a:t>35 Then Jesus went about all the cities and villages, teaching in their synagogues, and proclaiming the good news of the kingdom, and curing every disease and every sickness.</a:t>
            </a:r>
            <a:endParaRPr lang="en-GB" sz="36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5248108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B10DB4-2235-C8AA-924B-33371C71C8E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0CDD8CF-386D-4C75-B8CF-3BB5744A7092}"/>
              </a:ext>
            </a:extLst>
          </p:cNvPr>
          <p:cNvPicPr>
            <a:picLocks noChangeAspect="1"/>
          </p:cNvPicPr>
          <p:nvPr/>
        </p:nvPicPr>
        <p:blipFill>
          <a:blip r:embed="rId2"/>
          <a:stretch>
            <a:fillRect/>
          </a:stretch>
        </p:blipFill>
        <p:spPr>
          <a:xfrm>
            <a:off x="0" y="0"/>
            <a:ext cx="12192000" cy="6858001"/>
          </a:xfrm>
          <a:prstGeom prst="rect">
            <a:avLst/>
          </a:prstGeom>
        </p:spPr>
      </p:pic>
      <p:sp>
        <p:nvSpPr>
          <p:cNvPr id="4" name="TextBox 3">
            <a:extLst>
              <a:ext uri="{FF2B5EF4-FFF2-40B4-BE49-F238E27FC236}">
                <a16:creationId xmlns:a16="http://schemas.microsoft.com/office/drawing/2014/main" id="{66A643B2-D0C5-27EF-4610-BE73D6DF8DFD}"/>
              </a:ext>
            </a:extLst>
          </p:cNvPr>
          <p:cNvSpPr txBox="1"/>
          <p:nvPr/>
        </p:nvSpPr>
        <p:spPr>
          <a:xfrm>
            <a:off x="2293495" y="149902"/>
            <a:ext cx="9653666" cy="6652063"/>
          </a:xfrm>
          <a:prstGeom prst="rect">
            <a:avLst/>
          </a:prstGeom>
          <a:noFill/>
        </p:spPr>
        <p:txBody>
          <a:bodyPr wrap="square">
            <a:spAutoFit/>
          </a:bodyPr>
          <a:lstStyle/>
          <a:p>
            <a:pPr>
              <a:lnSpc>
                <a:spcPct val="115000"/>
              </a:lnSpc>
              <a:spcAft>
                <a:spcPts val="800"/>
              </a:spcAft>
              <a:buNone/>
            </a:pPr>
            <a:r>
              <a:rPr lang="en-US" sz="3600" b="1" kern="100" dirty="0">
                <a:effectLst/>
                <a:latin typeface="Aptos" panose="020B0004020202020204" pitchFamily="34" charset="0"/>
                <a:ea typeface="Aptos" panose="020B0004020202020204" pitchFamily="34" charset="0"/>
                <a:cs typeface="Times New Roman" panose="02020603050405020304" pitchFamily="18" charset="0"/>
              </a:rPr>
              <a:t>Matthew 10:1,7-8 </a:t>
            </a:r>
            <a:endParaRPr lang="en-GB" sz="3200" b="1"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US" sz="3600" kern="100" dirty="0">
                <a:effectLst/>
                <a:latin typeface="Aptos" panose="020B0004020202020204" pitchFamily="34" charset="0"/>
                <a:ea typeface="Aptos" panose="020B0004020202020204" pitchFamily="34" charset="0"/>
                <a:cs typeface="Times New Roman" panose="02020603050405020304" pitchFamily="18" charset="0"/>
              </a:rPr>
              <a:t>1Then Jesus summoned his twelve disciples and gave them authority over unclean spirits, to cast them out, and to cure every disease and every sickness.</a:t>
            </a:r>
            <a:endParaRPr lang="en-GB" sz="3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buNone/>
            </a:pPr>
            <a:r>
              <a:rPr lang="en-US" sz="3600" kern="100" dirty="0">
                <a:effectLst/>
                <a:latin typeface="Aptos" panose="020B0004020202020204" pitchFamily="34" charset="0"/>
                <a:ea typeface="Aptos" panose="020B0004020202020204" pitchFamily="34" charset="0"/>
                <a:cs typeface="Times New Roman" panose="02020603050405020304" pitchFamily="18" charset="0"/>
              </a:rPr>
              <a:t>7 As you go, proclaim the good news, “The kingdom of heaven has come near.” 8 Cure the sick, raise the dead, cleanse the lepers, cast out demons. You received without payment; give without payment.</a:t>
            </a:r>
            <a:endParaRPr lang="en-GB" sz="3200"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6647787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7B928F-A977-D365-ACEE-2DEF0D9DE5B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0B41438-EE3D-A2BC-078A-379B762F75A2}"/>
              </a:ext>
            </a:extLst>
          </p:cNvPr>
          <p:cNvPicPr>
            <a:picLocks noChangeAspect="1"/>
          </p:cNvPicPr>
          <p:nvPr/>
        </p:nvPicPr>
        <p:blipFill>
          <a:blip r:embed="rId2"/>
          <a:stretch>
            <a:fillRect/>
          </a:stretch>
        </p:blipFill>
        <p:spPr>
          <a:xfrm>
            <a:off x="0" y="-1"/>
            <a:ext cx="12192000" cy="6858001"/>
          </a:xfrm>
          <a:prstGeom prst="rect">
            <a:avLst/>
          </a:prstGeom>
        </p:spPr>
      </p:pic>
      <p:sp>
        <p:nvSpPr>
          <p:cNvPr id="4" name="TextBox 3">
            <a:extLst>
              <a:ext uri="{FF2B5EF4-FFF2-40B4-BE49-F238E27FC236}">
                <a16:creationId xmlns:a16="http://schemas.microsoft.com/office/drawing/2014/main" id="{2903EC1D-F4A2-A952-92FF-DB76A8C44B04}"/>
              </a:ext>
            </a:extLst>
          </p:cNvPr>
          <p:cNvSpPr txBox="1"/>
          <p:nvPr/>
        </p:nvSpPr>
        <p:spPr>
          <a:xfrm>
            <a:off x="2638269" y="1019330"/>
            <a:ext cx="8619344" cy="3970318"/>
          </a:xfrm>
          <a:prstGeom prst="rect">
            <a:avLst/>
          </a:prstGeom>
          <a:noFill/>
        </p:spPr>
        <p:txBody>
          <a:bodyPr wrap="square">
            <a:spAutoFit/>
          </a:bodyPr>
          <a:lstStyle/>
          <a:p>
            <a:r>
              <a:rPr lang="en-GB" sz="3600" b="1" dirty="0">
                <a:latin typeface="Open Sans" panose="020B0606030504020204" pitchFamily="34" charset="0"/>
                <a:ea typeface="Open Sans" panose="020B0606030504020204" pitchFamily="34" charset="0"/>
                <a:cs typeface="Open Sans" panose="020B0606030504020204" pitchFamily="34" charset="0"/>
              </a:rPr>
              <a:t>John 13:34 -35</a:t>
            </a:r>
          </a:p>
          <a:p>
            <a:endParaRPr lang="en-GB" sz="3600" b="1" dirty="0">
              <a:latin typeface="Open Sans" panose="020B0606030504020204" pitchFamily="34" charset="0"/>
              <a:ea typeface="Open Sans" panose="020B0606030504020204" pitchFamily="34" charset="0"/>
              <a:cs typeface="Open Sans" panose="020B0606030504020204" pitchFamily="34" charset="0"/>
            </a:endParaRPr>
          </a:p>
          <a:p>
            <a:r>
              <a:rPr lang="en-GB" sz="3600" dirty="0">
                <a:latin typeface="Open Sans" panose="020B0606030504020204" pitchFamily="34" charset="0"/>
                <a:ea typeface="Open Sans" panose="020B0606030504020204" pitchFamily="34" charset="0"/>
                <a:cs typeface="Open Sans" panose="020B0606030504020204" pitchFamily="34" charset="0"/>
              </a:rPr>
              <a:t>34 “A new command I give you: Love one another. As I have loved you, so you must love one another. 35 By this everyone will know that you are my disciples, if you love one another.”</a:t>
            </a:r>
          </a:p>
        </p:txBody>
      </p:sp>
    </p:spTree>
    <p:extLst>
      <p:ext uri="{BB962C8B-B14F-4D97-AF65-F5344CB8AC3E}">
        <p14:creationId xmlns:p14="http://schemas.microsoft.com/office/powerpoint/2010/main" val="22343250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242B77-27EE-289B-0B67-BAE2CC0E79C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C2ACAD4-F30A-520E-1CAC-48DDD6D39B40}"/>
              </a:ext>
            </a:extLst>
          </p:cNvPr>
          <p:cNvPicPr>
            <a:picLocks noChangeAspect="1"/>
          </p:cNvPicPr>
          <p:nvPr/>
        </p:nvPicPr>
        <p:blipFill>
          <a:blip r:embed="rId2"/>
          <a:stretch>
            <a:fillRect/>
          </a:stretch>
        </p:blipFill>
        <p:spPr>
          <a:xfrm>
            <a:off x="0" y="-1"/>
            <a:ext cx="12192000" cy="6858001"/>
          </a:xfrm>
          <a:prstGeom prst="rect">
            <a:avLst/>
          </a:prstGeom>
        </p:spPr>
      </p:pic>
      <p:sp>
        <p:nvSpPr>
          <p:cNvPr id="4" name="TextBox 3">
            <a:extLst>
              <a:ext uri="{FF2B5EF4-FFF2-40B4-BE49-F238E27FC236}">
                <a16:creationId xmlns:a16="http://schemas.microsoft.com/office/drawing/2014/main" id="{B5001608-CAEE-F82D-8508-934E331DB33C}"/>
              </a:ext>
            </a:extLst>
          </p:cNvPr>
          <p:cNvSpPr txBox="1"/>
          <p:nvPr/>
        </p:nvSpPr>
        <p:spPr>
          <a:xfrm>
            <a:off x="2308485" y="179881"/>
            <a:ext cx="9773588" cy="6186309"/>
          </a:xfrm>
          <a:prstGeom prst="rect">
            <a:avLst/>
          </a:prstGeom>
          <a:noFill/>
        </p:spPr>
        <p:txBody>
          <a:bodyPr wrap="square">
            <a:spAutoFit/>
          </a:bodyPr>
          <a:lstStyle/>
          <a:p>
            <a:r>
              <a:rPr lang="en-GB" sz="3600" b="1" dirty="0"/>
              <a:t>Ephesians 1:18 -20</a:t>
            </a:r>
          </a:p>
          <a:p>
            <a:endParaRPr lang="en-GB" sz="3600" b="1" dirty="0"/>
          </a:p>
          <a:p>
            <a:r>
              <a:rPr lang="en-GB" sz="3600" dirty="0"/>
              <a:t>18 I pray that the eyes of your heart may be enlightened in order that you may know the hope to which he has called you, the riches of his glorious inheritance in his holy people, 19 and his incomparably great power for us who believe. That power is the same as the mighty strength </a:t>
            </a:r>
          </a:p>
          <a:p>
            <a:r>
              <a:rPr lang="en-GB" sz="3600" dirty="0"/>
              <a:t>20 he exerted when he raised Christ from the dead and seated him at his right hand in the heavenly realms,</a:t>
            </a:r>
          </a:p>
        </p:txBody>
      </p:sp>
    </p:spTree>
    <p:extLst>
      <p:ext uri="{BB962C8B-B14F-4D97-AF65-F5344CB8AC3E}">
        <p14:creationId xmlns:p14="http://schemas.microsoft.com/office/powerpoint/2010/main" val="20422884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407DE6-C3C9-CA4A-B614-4CD2DB6964F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BD8D53E-3F77-5636-C722-5F8247FA5F53}"/>
              </a:ext>
            </a:extLst>
          </p:cNvPr>
          <p:cNvPicPr>
            <a:picLocks noChangeAspect="1"/>
          </p:cNvPicPr>
          <p:nvPr/>
        </p:nvPicPr>
        <p:blipFill>
          <a:blip r:embed="rId2"/>
          <a:stretch>
            <a:fillRect/>
          </a:stretch>
        </p:blipFill>
        <p:spPr>
          <a:xfrm>
            <a:off x="0" y="-1"/>
            <a:ext cx="12192000" cy="6858001"/>
          </a:xfrm>
          <a:prstGeom prst="rect">
            <a:avLst/>
          </a:prstGeom>
        </p:spPr>
      </p:pic>
      <p:sp>
        <p:nvSpPr>
          <p:cNvPr id="4" name="TextBox 3">
            <a:extLst>
              <a:ext uri="{FF2B5EF4-FFF2-40B4-BE49-F238E27FC236}">
                <a16:creationId xmlns:a16="http://schemas.microsoft.com/office/drawing/2014/main" id="{172E50FE-2147-05A6-6D7F-9BBD155844DC}"/>
              </a:ext>
            </a:extLst>
          </p:cNvPr>
          <p:cNvSpPr txBox="1"/>
          <p:nvPr/>
        </p:nvSpPr>
        <p:spPr>
          <a:xfrm>
            <a:off x="2548328" y="809468"/>
            <a:ext cx="8949127" cy="3416320"/>
          </a:xfrm>
          <a:prstGeom prst="rect">
            <a:avLst/>
          </a:prstGeom>
          <a:noFill/>
        </p:spPr>
        <p:txBody>
          <a:bodyPr wrap="square">
            <a:spAutoFit/>
          </a:bodyPr>
          <a:lstStyle/>
          <a:p>
            <a:r>
              <a:rPr lang="en-GB" sz="3600" b="1" dirty="0">
                <a:latin typeface="Open Sans" panose="020B0606030504020204" pitchFamily="34" charset="0"/>
                <a:ea typeface="Open Sans" panose="020B0606030504020204" pitchFamily="34" charset="0"/>
                <a:cs typeface="Open Sans" panose="020B0606030504020204" pitchFamily="34" charset="0"/>
              </a:rPr>
              <a:t>2 Peter 1:3</a:t>
            </a:r>
          </a:p>
          <a:p>
            <a:endParaRPr lang="en-GB" sz="3600" b="1" dirty="0">
              <a:latin typeface="Open Sans" panose="020B0606030504020204" pitchFamily="34" charset="0"/>
              <a:ea typeface="Open Sans" panose="020B0606030504020204" pitchFamily="34" charset="0"/>
              <a:cs typeface="Open Sans" panose="020B0606030504020204" pitchFamily="34" charset="0"/>
            </a:endParaRPr>
          </a:p>
          <a:p>
            <a:r>
              <a:rPr lang="en-GB" sz="3600" dirty="0">
                <a:latin typeface="Open Sans" panose="020B0606030504020204" pitchFamily="34" charset="0"/>
                <a:ea typeface="Open Sans" panose="020B0606030504020204" pitchFamily="34" charset="0"/>
                <a:cs typeface="Open Sans" panose="020B0606030504020204" pitchFamily="34" charset="0"/>
              </a:rPr>
              <a:t>3 His divine power has given us</a:t>
            </a:r>
          </a:p>
          <a:p>
            <a:r>
              <a:rPr lang="en-GB" sz="3600" dirty="0">
                <a:latin typeface="Open Sans" panose="020B0606030504020204" pitchFamily="34" charset="0"/>
                <a:ea typeface="Open Sans" panose="020B0606030504020204" pitchFamily="34" charset="0"/>
                <a:cs typeface="Open Sans" panose="020B0606030504020204" pitchFamily="34" charset="0"/>
              </a:rPr>
              <a:t>everything we need for a godly life </a:t>
            </a:r>
          </a:p>
          <a:p>
            <a:r>
              <a:rPr lang="en-GB" sz="3600" dirty="0">
                <a:latin typeface="Open Sans" panose="020B0606030504020204" pitchFamily="34" charset="0"/>
                <a:ea typeface="Open Sans" panose="020B0606030504020204" pitchFamily="34" charset="0"/>
                <a:cs typeface="Open Sans" panose="020B0606030504020204" pitchFamily="34" charset="0"/>
              </a:rPr>
              <a:t>through our knowledge of him who </a:t>
            </a:r>
          </a:p>
          <a:p>
            <a:r>
              <a:rPr lang="en-GB" sz="3600" dirty="0">
                <a:latin typeface="Open Sans" panose="020B0606030504020204" pitchFamily="34" charset="0"/>
                <a:ea typeface="Open Sans" panose="020B0606030504020204" pitchFamily="34" charset="0"/>
                <a:cs typeface="Open Sans" panose="020B0606030504020204" pitchFamily="34" charset="0"/>
              </a:rPr>
              <a:t>called us by his own glory and goodness.</a:t>
            </a:r>
          </a:p>
        </p:txBody>
      </p:sp>
    </p:spTree>
    <p:extLst>
      <p:ext uri="{BB962C8B-B14F-4D97-AF65-F5344CB8AC3E}">
        <p14:creationId xmlns:p14="http://schemas.microsoft.com/office/powerpoint/2010/main" val="15622540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E92196-5E41-AFD3-DFB7-B03BAD2D8F0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FE59517-86D4-37CA-0BD0-AF8A5CEA073F}"/>
              </a:ext>
            </a:extLst>
          </p:cNvPr>
          <p:cNvPicPr>
            <a:picLocks noChangeAspect="1"/>
          </p:cNvPicPr>
          <p:nvPr/>
        </p:nvPicPr>
        <p:blipFill>
          <a:blip r:embed="rId2"/>
          <a:stretch>
            <a:fillRect/>
          </a:stretch>
        </p:blipFill>
        <p:spPr>
          <a:xfrm>
            <a:off x="0" y="-1"/>
            <a:ext cx="12192000" cy="6858001"/>
          </a:xfrm>
          <a:prstGeom prst="rect">
            <a:avLst/>
          </a:prstGeom>
        </p:spPr>
      </p:pic>
      <p:sp>
        <p:nvSpPr>
          <p:cNvPr id="4" name="TextBox 3">
            <a:extLst>
              <a:ext uri="{FF2B5EF4-FFF2-40B4-BE49-F238E27FC236}">
                <a16:creationId xmlns:a16="http://schemas.microsoft.com/office/drawing/2014/main" id="{C9019E18-A31D-736E-E80B-FDF7E07DABA1}"/>
              </a:ext>
            </a:extLst>
          </p:cNvPr>
          <p:cNvSpPr txBox="1"/>
          <p:nvPr/>
        </p:nvSpPr>
        <p:spPr>
          <a:xfrm>
            <a:off x="2994284" y="1259174"/>
            <a:ext cx="8503171" cy="2862322"/>
          </a:xfrm>
          <a:prstGeom prst="rect">
            <a:avLst/>
          </a:prstGeom>
          <a:noFill/>
        </p:spPr>
        <p:txBody>
          <a:bodyPr wrap="square">
            <a:spAutoFit/>
          </a:bodyPr>
          <a:lstStyle/>
          <a:p>
            <a:r>
              <a:rPr lang="en-GB" sz="3600" b="1" dirty="0"/>
              <a:t>2 Peter 3:18</a:t>
            </a:r>
          </a:p>
          <a:p>
            <a:endParaRPr lang="en-GB" sz="3600" dirty="0"/>
          </a:p>
          <a:p>
            <a:r>
              <a:rPr lang="en-GB" sz="3600" dirty="0"/>
              <a:t>18 But grow in the grace and knowledge of our Lord and Savior Jesus Christ. To him be glory both now and forever! Amen.</a:t>
            </a:r>
          </a:p>
        </p:txBody>
      </p:sp>
    </p:spTree>
    <p:extLst>
      <p:ext uri="{BB962C8B-B14F-4D97-AF65-F5344CB8AC3E}">
        <p14:creationId xmlns:p14="http://schemas.microsoft.com/office/powerpoint/2010/main" val="38956800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17207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488160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4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330</TotalTime>
  <Words>602</Words>
  <Application>Microsoft Office PowerPoint</Application>
  <PresentationFormat>Widescreen</PresentationFormat>
  <Paragraphs>53</Paragraphs>
  <Slides>16</Slides>
  <Notes>0</Notes>
  <HiddenSlides>0</HiddenSlides>
  <MMClips>0</MMClips>
  <ScaleCrop>false</ScaleCrop>
  <HeadingPairs>
    <vt:vector size="4" baseType="variant">
      <vt:variant>
        <vt:lpstr>Theme</vt:lpstr>
      </vt:variant>
      <vt:variant>
        <vt:i4>5</vt:i4>
      </vt:variant>
      <vt:variant>
        <vt:lpstr>Slide Titles</vt:lpstr>
      </vt:variant>
      <vt:variant>
        <vt:i4>16</vt:i4>
      </vt:variant>
    </vt:vector>
  </HeadingPairs>
  <TitlesOfParts>
    <vt:vector size="21" baseType="lpstr">
      <vt:lpstr>1_Office Theme</vt:lpstr>
      <vt:lpstr>4_Office Theme</vt:lpstr>
      <vt:lpstr>2_Office Theme</vt:lpstr>
      <vt:lpstr>Office Theme</vt:lpstr>
      <vt:lpstr>5_Office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Christie</dc:creator>
  <cp:lastModifiedBy>Guest User</cp:lastModifiedBy>
  <cp:revision>9</cp:revision>
  <dcterms:created xsi:type="dcterms:W3CDTF">2026-07-21T02:13:05Z</dcterms:created>
  <dcterms:modified xsi:type="dcterms:W3CDTF">2026-10-04T13:57:41Z</dcterms:modified>
</cp:coreProperties>
</file>