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1" r:id="rId4"/>
  </p:sldMasterIdLst>
  <p:notesMasterIdLst>
    <p:notesMasterId r:id="rId51"/>
  </p:notesMasterIdLst>
  <p:handoutMasterIdLst>
    <p:handoutMasterId r:id="rId52"/>
  </p:handoutMasterIdLst>
  <p:sldIdLst>
    <p:sldId id="260" r:id="rId5"/>
    <p:sldId id="276" r:id="rId6"/>
    <p:sldId id="279" r:id="rId7"/>
    <p:sldId id="280" r:id="rId8"/>
    <p:sldId id="281" r:id="rId9"/>
    <p:sldId id="282" r:id="rId10"/>
    <p:sldId id="305" r:id="rId11"/>
    <p:sldId id="275" r:id="rId12"/>
    <p:sldId id="304" r:id="rId13"/>
    <p:sldId id="306" r:id="rId14"/>
    <p:sldId id="307" r:id="rId15"/>
    <p:sldId id="269" r:id="rId16"/>
    <p:sldId id="283" r:id="rId17"/>
    <p:sldId id="311" r:id="rId18"/>
    <p:sldId id="284" r:id="rId19"/>
    <p:sldId id="312" r:id="rId20"/>
    <p:sldId id="285" r:id="rId21"/>
    <p:sldId id="287" r:id="rId22"/>
    <p:sldId id="286" r:id="rId23"/>
    <p:sldId id="308" r:id="rId24"/>
    <p:sldId id="288" r:id="rId25"/>
    <p:sldId id="309" r:id="rId26"/>
    <p:sldId id="292" r:id="rId27"/>
    <p:sldId id="310" r:id="rId28"/>
    <p:sldId id="290" r:id="rId29"/>
    <p:sldId id="299" r:id="rId30"/>
    <p:sldId id="300" r:id="rId31"/>
    <p:sldId id="301" r:id="rId32"/>
    <p:sldId id="289" r:id="rId33"/>
    <p:sldId id="302" r:id="rId34"/>
    <p:sldId id="293" r:id="rId35"/>
    <p:sldId id="295" r:id="rId36"/>
    <p:sldId id="296" r:id="rId37"/>
    <p:sldId id="294" r:id="rId38"/>
    <p:sldId id="297" r:id="rId39"/>
    <p:sldId id="291" r:id="rId40"/>
    <p:sldId id="314" r:id="rId41"/>
    <p:sldId id="315" r:id="rId42"/>
    <p:sldId id="316" r:id="rId43"/>
    <p:sldId id="317" r:id="rId44"/>
    <p:sldId id="313" r:id="rId45"/>
    <p:sldId id="264" r:id="rId46"/>
    <p:sldId id="261" r:id="rId47"/>
    <p:sldId id="303" r:id="rId48"/>
    <p:sldId id="265" r:id="rId49"/>
    <p:sldId id="262"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E8F9B2-02AC-6F6E-F5B6-AF53ED8A8312}" name="Lauren Weldy (ALLEGIS GROUP HOLDINGS INC)" initials="LW" userId="S::v-laweldy@microsoft.com::63f3cce1-6527-43d1-991c-7e8015c8c70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93447" autoAdjust="0"/>
  </p:normalViewPr>
  <p:slideViewPr>
    <p:cSldViewPr snapToGrid="0">
      <p:cViewPr varScale="1">
        <p:scale>
          <a:sx n="59" d="100"/>
          <a:sy n="59" d="100"/>
        </p:scale>
        <p:origin x="960" y="56"/>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48" d="100"/>
          <a:sy n="48" d="100"/>
        </p:scale>
        <p:origin x="2752" y="3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 Fang" userId="a349bf32b3c98127" providerId="LiveId" clId="{A21441A6-B656-4DEE-8F71-47ECCF459B70}"/>
    <pc:docChg chg="custSel delSld modSld">
      <pc:chgData name="R Fang" userId="a349bf32b3c98127" providerId="LiveId" clId="{A21441A6-B656-4DEE-8F71-47ECCF459B70}" dt="2026-10-03T07:17:50.904" v="70" actId="47"/>
      <pc:docMkLst>
        <pc:docMk/>
      </pc:docMkLst>
      <pc:sldChg chg="del">
        <pc:chgData name="R Fang" userId="a349bf32b3c98127" providerId="LiveId" clId="{A21441A6-B656-4DEE-8F71-47ECCF459B70}" dt="2026-10-03T07:17:50.904" v="70" actId="47"/>
        <pc:sldMkLst>
          <pc:docMk/>
          <pc:sldMk cId="1353792669" sldId="263"/>
        </pc:sldMkLst>
      </pc:sldChg>
      <pc:sldChg chg="modSp mod">
        <pc:chgData name="R Fang" userId="a349bf32b3c98127" providerId="LiveId" clId="{A21441A6-B656-4DEE-8F71-47ECCF459B70}" dt="2026-10-03T05:20:53.194" v="69" actId="20577"/>
        <pc:sldMkLst>
          <pc:docMk/>
          <pc:sldMk cId="2222210750" sldId="265"/>
        </pc:sldMkLst>
        <pc:spChg chg="mod">
          <ac:chgData name="R Fang" userId="a349bf32b3c98127" providerId="LiveId" clId="{A21441A6-B656-4DEE-8F71-47ECCF459B70}" dt="2026-10-03T05:20:53.194" v="69" actId="20577"/>
          <ac:spMkLst>
            <pc:docMk/>
            <pc:sldMk cId="2222210750" sldId="265"/>
            <ac:spMk id="3" creationId="{E424A4F7-D285-FACF-B905-DB04CF289B96}"/>
          </ac:spMkLst>
        </pc:spChg>
      </pc:sldChg>
      <pc:sldChg chg="modSp mod">
        <pc:chgData name="R Fang" userId="a349bf32b3c98127" providerId="LiveId" clId="{A21441A6-B656-4DEE-8F71-47ECCF459B70}" dt="2026-10-03T05:08:30.920" v="1" actId="255"/>
        <pc:sldMkLst>
          <pc:docMk/>
          <pc:sldMk cId="2510821922" sldId="315"/>
        </pc:sldMkLst>
        <pc:spChg chg="mod">
          <ac:chgData name="R Fang" userId="a349bf32b3c98127" providerId="LiveId" clId="{A21441A6-B656-4DEE-8F71-47ECCF459B70}" dt="2026-10-03T05:08:30.920" v="1" actId="255"/>
          <ac:spMkLst>
            <pc:docMk/>
            <pc:sldMk cId="2510821922" sldId="315"/>
            <ac:spMk id="3" creationId="{B5EF1A2A-B91E-8A5E-EE81-0D344E9DC1A8}"/>
          </ac:spMkLst>
        </pc:spChg>
      </pc:sldChg>
      <pc:sldChg chg="modSp mod">
        <pc:chgData name="R Fang" userId="a349bf32b3c98127" providerId="LiveId" clId="{A21441A6-B656-4DEE-8F71-47ECCF459B70}" dt="2026-10-03T05:09:46.630" v="3" actId="20577"/>
        <pc:sldMkLst>
          <pc:docMk/>
          <pc:sldMk cId="1422684724" sldId="316"/>
        </pc:sldMkLst>
        <pc:spChg chg="mod">
          <ac:chgData name="R Fang" userId="a349bf32b3c98127" providerId="LiveId" clId="{A21441A6-B656-4DEE-8F71-47ECCF459B70}" dt="2026-10-03T05:09:46.630" v="3" actId="20577"/>
          <ac:spMkLst>
            <pc:docMk/>
            <pc:sldMk cId="1422684724" sldId="316"/>
            <ac:spMk id="3" creationId="{25E0D9E1-45E7-6D80-9E6C-7E414C9D563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3FF85-4E34-4546-B772-76DFA4A6051B}" type="datetimeFigureOut">
              <a:rPr lang="en-US" smtClean="0"/>
              <a:t>10/3/2026</a:t>
            </a:fld>
            <a:endParaRPr lang="en-US"/>
          </a:p>
        </p:txBody>
      </p:sp>
      <p:sp>
        <p:nvSpPr>
          <p:cNvPr id="4" name="Footer Placeholder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F7180-4EDD-4E08-9775-7398C11D66ED}" type="slidenum">
              <a:rPr lang="en-US" smtClean="0"/>
              <a:t>‹#›</a:t>
            </a:fld>
            <a:endParaRPr lang="en-US"/>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CC398-6116-4BD2-9FAD-9822FDA158BE}" type="datetimeFigureOut">
              <a:rPr lang="en-US" smtClean="0"/>
              <a:t>10/3/2026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FF46E-6B43-41F9-9272-B566D03A251C}" type="slidenum">
              <a:rPr lang="en-US" smtClean="0"/>
              <a:t>‹#›</a:t>
            </a:fld>
            <a:endParaRPr lang="en-US"/>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EFF46E-6B43-41F9-9272-B566D03A251C}" type="slidenum">
              <a:rPr lang="en-US" smtClean="0"/>
              <a:t>1</a:t>
            </a:fld>
            <a:endParaRPr lang="en-US"/>
          </a:p>
        </p:txBody>
      </p:sp>
    </p:spTree>
    <p:extLst>
      <p:ext uri="{BB962C8B-B14F-4D97-AF65-F5344CB8AC3E}">
        <p14:creationId xmlns:p14="http://schemas.microsoft.com/office/powerpoint/2010/main" val="492826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64B5C-318F-AB57-8E4E-FF060CF2EE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7E8B37-AC7C-9E0F-D983-06B0EA7DC1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53D086-1F1A-82DF-0870-192564E660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68E322-DC99-5DE2-84EF-4937ADF6C6D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FF46E-6B43-41F9-9272-B566D03A251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68352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38EFF46E-6B43-41F9-9272-B566D03A251C}" type="slidenum">
              <a:rPr lang="en-US" smtClean="0"/>
              <a:t>20</a:t>
            </a:fld>
            <a:endParaRPr lang="en-US"/>
          </a:p>
        </p:txBody>
      </p:sp>
    </p:spTree>
    <p:extLst>
      <p:ext uri="{BB962C8B-B14F-4D97-AF65-F5344CB8AC3E}">
        <p14:creationId xmlns:p14="http://schemas.microsoft.com/office/powerpoint/2010/main" val="2630072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8EDC0-B90B-BD62-8FE6-74653C4959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9B3050-684D-72D3-CA36-243322B5EE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1073B4-4C1A-A040-8C20-FBD003E296AF}"/>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2EDD7C9-1613-609E-F011-16CD2E0DFA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FF46E-6B43-41F9-9272-B566D03A251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92610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38EFF46E-6B43-41F9-9272-B566D03A251C}" type="slidenum">
              <a:rPr lang="en-US" smtClean="0"/>
              <a:t>36</a:t>
            </a:fld>
            <a:endParaRPr lang="en-US"/>
          </a:p>
        </p:txBody>
      </p:sp>
    </p:spTree>
    <p:extLst>
      <p:ext uri="{BB962C8B-B14F-4D97-AF65-F5344CB8AC3E}">
        <p14:creationId xmlns:p14="http://schemas.microsoft.com/office/powerpoint/2010/main" val="2695138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F2547-F5AA-EEF9-34DF-C4C7955034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846773-FADF-AAFD-2AD4-43EE6B4453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C2DB06-A230-44A7-A044-FE9093300093}"/>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7D7CCF22-A30D-D343-832D-8935F3861E3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FF46E-6B43-41F9-9272-B566D03A251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27931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38EFF46E-6B43-41F9-9272-B566D03A251C}" type="slidenum">
              <a:rPr lang="en-US" smtClean="0"/>
              <a:t>44</a:t>
            </a:fld>
            <a:endParaRPr lang="en-US"/>
          </a:p>
        </p:txBody>
      </p:sp>
    </p:spTree>
    <p:extLst>
      <p:ext uri="{BB962C8B-B14F-4D97-AF65-F5344CB8AC3E}">
        <p14:creationId xmlns:p14="http://schemas.microsoft.com/office/powerpoint/2010/main" val="40246947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48400" y="2819400"/>
            <a:ext cx="5029200" cy="1295400"/>
          </a:xfrm>
        </p:spPr>
        <p:txBody>
          <a:bodyPr vert="horz" lIns="91440" tIns="45720" rIns="91440" bIns="45720" rtlCol="0" anchor="b">
            <a:normAutofit/>
          </a:bodyPr>
          <a:lstStyle>
            <a:lvl1pPr>
              <a:lnSpc>
                <a:spcPct val="100000"/>
              </a:lnSpc>
              <a:defRPr lang="en-US" sz="28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48400" y="4270248"/>
            <a:ext cx="5029200" cy="685800"/>
          </a:xfrm>
        </p:spPr>
        <p:txBody>
          <a:bodyPr vert="horz" lIns="91440" tIns="45720" rIns="91440" bIns="45720" rtlCol="0" anchor="t">
            <a:normAutofit/>
          </a:bodyPr>
          <a:lstStyle>
            <a:lvl1pPr marL="0" indent="0">
              <a:buNone/>
              <a:defRPr lang="en-US" sz="1800" dirty="0"/>
            </a:lvl1pPr>
          </a:lstStyle>
          <a:p>
            <a:pPr lvl="0"/>
            <a:r>
              <a:rPr lang="en-US"/>
              <a:t>Click to edit Master subtitle style</a:t>
            </a:r>
            <a:endParaRPr lang="en-US" dirty="0"/>
          </a:p>
        </p:txBody>
      </p:sp>
    </p:spTree>
    <p:extLst>
      <p:ext uri="{BB962C8B-B14F-4D97-AF65-F5344CB8AC3E}">
        <p14:creationId xmlns:p14="http://schemas.microsoft.com/office/powerpoint/2010/main" val="93857033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D909A06-A364-5E3D-6D27-7FAA213CE4A0}"/>
              </a:ext>
            </a:extLst>
          </p:cNvPr>
          <p:cNvSpPr>
            <a:spLocks noGrp="1"/>
          </p:cNvSpPr>
          <p:nvPr>
            <p:ph type="title"/>
          </p:nvPr>
        </p:nvSpPr>
        <p:spPr>
          <a:xfrm>
            <a:off x="678872" y="694932"/>
            <a:ext cx="10827328" cy="985966"/>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78872" y="1830774"/>
            <a:ext cx="10827328" cy="4332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931E58F-1A72-99FC-BFB5-C1A7E18DCA88}"/>
              </a:ext>
            </a:extLst>
          </p:cNvPr>
          <p:cNvSpPr>
            <a:spLocks noGrp="1"/>
          </p:cNvSpPr>
          <p:nvPr>
            <p:ph type="ftr" sz="quarter" idx="11"/>
          </p:nvPr>
        </p:nvSpPr>
        <p:spPr/>
        <p:txBody>
          <a:bodyPr/>
          <a:lstStyle/>
          <a:p>
            <a:endParaRPr lang="en-US" dirty="0"/>
          </a:p>
        </p:txBody>
      </p:sp>
      <p:sp>
        <p:nvSpPr>
          <p:cNvPr id="2" name="Date Placeholder 1">
            <a:extLst>
              <a:ext uri="{FF2B5EF4-FFF2-40B4-BE49-F238E27FC236}">
                <a16:creationId xmlns:a16="http://schemas.microsoft.com/office/drawing/2014/main" id="{5AB93EAD-9C49-0E73-60D2-E95D760F702A}"/>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E951C29A-9EE1-5B40-D317-4A98FF038C71}"/>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137463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0" y="3071529"/>
            <a:ext cx="5257800" cy="1981200"/>
          </a:xfrm>
        </p:spPr>
        <p:txBody>
          <a:bodyPr vert="horz" lIns="91440" tIns="45720" rIns="91440" bIns="45720" rtlCol="0" anchor="b">
            <a:normAutofit/>
          </a:bodyPr>
          <a:lstStyle>
            <a:lvl1pPr>
              <a:defRPr lang="en-US"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0" y="5257800"/>
            <a:ext cx="5257800" cy="785528"/>
          </a:xfrm>
        </p:spPr>
        <p:txBody>
          <a:bodyPr vert="horz" lIns="91440" tIns="45720" rIns="91440" bIns="45720" rtlCol="0" anchor="t">
            <a:normAutofit/>
          </a:bodyPr>
          <a:lstStyle>
            <a:lvl1pPr marL="0" indent="0">
              <a:buNone/>
              <a:defRPr lang="en-US" sz="1800" dirty="0"/>
            </a:lvl1pPr>
          </a:lstStyle>
          <a:p>
            <a:pPr lvl="0"/>
            <a:r>
              <a:rPr lang="en-US"/>
              <a:t>Click to edit Master subtitle style</a:t>
            </a:r>
          </a:p>
        </p:txBody>
      </p:sp>
    </p:spTree>
    <p:extLst>
      <p:ext uri="{BB962C8B-B14F-4D97-AF65-F5344CB8AC3E}">
        <p14:creationId xmlns:p14="http://schemas.microsoft.com/office/powerpoint/2010/main" val="275888636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0326112-1BD1-F5C0-ED77-E41EEFB039AF}"/>
              </a:ext>
            </a:extLst>
          </p:cNvPr>
          <p:cNvSpPr>
            <a:spLocks noGrp="1"/>
          </p:cNvSpPr>
          <p:nvPr>
            <p:ph type="ctrTitle"/>
          </p:nvPr>
        </p:nvSpPr>
        <p:spPr>
          <a:xfrm>
            <a:off x="678870" y="1142999"/>
            <a:ext cx="4807529" cy="3188635"/>
          </a:xfrm>
        </p:spPr>
        <p:txBody>
          <a:bodyPr vert="horz" lIns="91440" tIns="45720" rIns="91440" bIns="45720" rtlCol="0" anchor="b">
            <a:normAutofit/>
          </a:bodyPr>
          <a:lstStyle>
            <a:lvl1pPr>
              <a:defRPr lang="en-US" sz="4000" dirty="0"/>
            </a:lvl1pPr>
          </a:lstStyle>
          <a:p>
            <a:pPr lvl="0"/>
            <a:r>
              <a:rPr lang="en-US"/>
              <a:t>Click to edit Master title style</a:t>
            </a:r>
          </a:p>
        </p:txBody>
      </p:sp>
      <p:sp>
        <p:nvSpPr>
          <p:cNvPr id="9" name="Subtitle 2">
            <a:extLst>
              <a:ext uri="{FF2B5EF4-FFF2-40B4-BE49-F238E27FC236}">
                <a16:creationId xmlns:a16="http://schemas.microsoft.com/office/drawing/2014/main" id="{E8300B8C-A996-EF72-0213-6F8F903337A4}"/>
              </a:ext>
            </a:extLst>
          </p:cNvPr>
          <p:cNvSpPr>
            <a:spLocks noGrp="1"/>
          </p:cNvSpPr>
          <p:nvPr>
            <p:ph type="subTitle" idx="1"/>
          </p:nvPr>
        </p:nvSpPr>
        <p:spPr>
          <a:xfrm>
            <a:off x="678870" y="4560236"/>
            <a:ext cx="4807529" cy="785528"/>
          </a:xfrm>
        </p:spPr>
        <p:txBody>
          <a:bodyPr vert="horz" lIns="91440" tIns="45720" rIns="91440" bIns="45720" rtlCol="0" anchor="t">
            <a:normAutofit/>
          </a:bodyPr>
          <a:lstStyle>
            <a:lvl1pPr marL="0" indent="0">
              <a:buNone/>
              <a:defRPr lang="en-US" sz="1800" dirty="0"/>
            </a:lvl1pPr>
          </a:lstStyle>
          <a:p>
            <a:pPr lvl="0"/>
            <a:r>
              <a:rPr lang="en-US"/>
              <a:t>Click to edit Master subtitle style</a:t>
            </a:r>
          </a:p>
        </p:txBody>
      </p:sp>
    </p:spTree>
    <p:extLst>
      <p:ext uri="{BB962C8B-B14F-4D97-AF65-F5344CB8AC3E}">
        <p14:creationId xmlns:p14="http://schemas.microsoft.com/office/powerpoint/2010/main" val="179109854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p:bg>
      <p:bgPr>
        <a:blipFill dpi="0" rotWithShape="1">
          <a:blip r:embed="rId2">
            <a:extLst>
              <a:ext uri="{BEBA8EAE-BF5A-486C-A8C5-ECC9F3942E4B}">
                <a14:imgProps xmlns:a14="http://schemas.microsoft.com/office/drawing/2010/main">
                  <a14:imgLayer r:embed="rId3">
                    <a14:imgEffect>
                      <a14:brightnessContrast bright="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58619" y="609601"/>
            <a:ext cx="5447581" cy="3768320"/>
          </a:xfrm>
        </p:spPr>
        <p:txBody>
          <a:bodyPr vert="horz" lIns="91440" tIns="45720" rIns="91440" bIns="45720" rtlCol="0" anchor="t">
            <a:normAutofit/>
          </a:bodyPr>
          <a:lstStyle>
            <a:lvl1pP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58618" y="4662326"/>
            <a:ext cx="5447582" cy="1586073"/>
          </a:xfrm>
        </p:spPr>
        <p:txBody>
          <a:bodyPr vert="horz" lIns="91440" tIns="45720" rIns="91440" bIns="45720" rtlCol="0" anchor="b">
            <a:normAutofit/>
          </a:bodyPr>
          <a:lstStyle>
            <a:lvl1pPr marL="0" indent="0">
              <a:buNone/>
              <a:defRPr lang="en-US" sz="1600" dirty="0"/>
            </a:lvl1pPr>
          </a:lstStyle>
          <a:p>
            <a:pPr lvl="0"/>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78871" y="609600"/>
            <a:ext cx="4935358" cy="5638800"/>
          </a:xfrm>
          <a:blipFill>
            <a:blip r:embed="rId4">
              <a:alphaModFix amt="60000"/>
              <a:extLst>
                <a:ext uri="{28A0092B-C50C-407E-A947-70E740481C1C}">
                  <a14:useLocalDpi xmlns:a14="http://schemas.microsoft.com/office/drawing/2010/main" val="0"/>
                </a:ext>
              </a:extLst>
            </a:blip>
            <a:srcRect/>
            <a:stretch>
              <a:fillRect l="-50202" r="-50202"/>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427477295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78871" y="529496"/>
            <a:ext cx="10827330" cy="990600"/>
          </a:xfrm>
        </p:spPr>
        <p:txBody>
          <a:bodyPr vert="horz" lIns="91440" tIns="45720" rIns="91440" bIns="45720" rtlCol="0" anchor="ctr">
            <a:normAutofit/>
          </a:bodyPr>
          <a:lstStyle>
            <a:lvl1pPr algn="ct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78871" y="5337048"/>
            <a:ext cx="10827329" cy="987552"/>
          </a:xfrm>
        </p:spPr>
        <p:txBody>
          <a:bodyPr vert="horz" lIns="91440" tIns="45720" rIns="91440" bIns="45720" rtlCol="0" anchor="ctr">
            <a:normAutofit/>
          </a:bodyPr>
          <a:lstStyle>
            <a:lvl1pPr marL="0" indent="0" algn="ctr">
              <a:buNone/>
              <a:defRPr lang="en-US" sz="1600" dirty="0"/>
            </a:lvl1pPr>
          </a:lstStyle>
          <a:p>
            <a:pPr lvl="0"/>
            <a:r>
              <a:rPr lang="en-US"/>
              <a:t>Click to edit Master subtitle style</a:t>
            </a:r>
          </a:p>
        </p:txBody>
      </p:sp>
      <p:sp>
        <p:nvSpPr>
          <p:cNvPr id="4" name="Picture Placeholder 10">
            <a:extLst>
              <a:ext uri="{FF2B5EF4-FFF2-40B4-BE49-F238E27FC236}">
                <a16:creationId xmlns:a16="http://schemas.microsoft.com/office/drawing/2014/main" id="{3C616236-6C34-2AB3-9A30-9F0CB3F4E1B7}"/>
              </a:ext>
            </a:extLst>
          </p:cNvPr>
          <p:cNvSpPr>
            <a:spLocks noGrp="1"/>
          </p:cNvSpPr>
          <p:nvPr>
            <p:ph type="pic" sz="quarter" idx="13" hasCustomPrompt="1"/>
          </p:nvPr>
        </p:nvSpPr>
        <p:spPr>
          <a:xfrm>
            <a:off x="678871" y="2019299"/>
            <a:ext cx="10827330" cy="2819402"/>
          </a:xfrm>
          <a:blipFill>
            <a:blip r:embed="rId3">
              <a:alphaModFix amt="60000"/>
              <a:extLst>
                <a:ext uri="{28A0092B-C50C-407E-A947-70E740481C1C}">
                  <a14:useLocalDpi xmlns:a14="http://schemas.microsoft.com/office/drawing/2010/main" val="0"/>
                </a:ext>
              </a:extLst>
            </a:blip>
            <a:srcRect/>
            <a:stretch>
              <a:fillRect t="-71622" b="-47190"/>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35977257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with Pictur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324600" y="609600"/>
            <a:ext cx="5188529" cy="4953000"/>
          </a:xfrm>
        </p:spPr>
        <p:txBody>
          <a:bodyPr vert="horz" lIns="91440" tIns="45720" rIns="91440" bIns="45720" rtlCol="0" anchor="b">
            <a:noAutofit/>
          </a:bodyPr>
          <a:lstStyle>
            <a:lvl1pP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318504" y="5867400"/>
            <a:ext cx="5188529" cy="377573"/>
          </a:xfrm>
        </p:spPr>
        <p:txBody>
          <a:bodyPr vert="horz" lIns="91440" tIns="45720" rIns="91440" bIns="45720" rtlCol="0">
            <a:normAutofit/>
          </a:bodyPr>
          <a:lstStyle>
            <a:lvl1pPr marL="0" indent="0">
              <a:buNone/>
              <a:defRPr lang="en-US" sz="1600" dirty="0"/>
            </a:lvl1pPr>
          </a:lstStyle>
          <a:p>
            <a:pPr lvl="0"/>
            <a:r>
              <a:rPr lang="en-US"/>
              <a:t>Click to edit Master subtitle style</a:t>
            </a:r>
          </a:p>
        </p:txBody>
      </p:sp>
      <p:sp>
        <p:nvSpPr>
          <p:cNvPr id="5" name="Picture Placeholder 10">
            <a:extLst>
              <a:ext uri="{FF2B5EF4-FFF2-40B4-BE49-F238E27FC236}">
                <a16:creationId xmlns:a16="http://schemas.microsoft.com/office/drawing/2014/main" id="{A3E0057A-BBE1-599B-C438-DC65F9614590}"/>
              </a:ext>
            </a:extLst>
          </p:cNvPr>
          <p:cNvSpPr>
            <a:spLocks noGrp="1"/>
          </p:cNvSpPr>
          <p:nvPr>
            <p:ph type="pic" sz="quarter" idx="13" hasCustomPrompt="1"/>
          </p:nvPr>
        </p:nvSpPr>
        <p:spPr>
          <a:xfrm>
            <a:off x="678871" y="609600"/>
            <a:ext cx="4935358" cy="5638800"/>
          </a:xfrm>
          <a:blipFill>
            <a:blip r:embed="rId3">
              <a:alphaModFix amt="60000"/>
              <a:extLst>
                <a:ext uri="{28A0092B-C50C-407E-A947-70E740481C1C}">
                  <a14:useLocalDpi xmlns:a14="http://schemas.microsoft.com/office/drawing/2010/main" val="0"/>
                </a:ext>
              </a:extLst>
            </a:blip>
            <a:srcRect/>
            <a:stretch>
              <a:fillRect l="-50202" r="-50202"/>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20550041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with Pictur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51450" y="4038601"/>
            <a:ext cx="6587550" cy="2209800"/>
          </a:xfrm>
        </p:spPr>
        <p:txBody>
          <a:bodyPr vert="horz" lIns="91440" tIns="45720" rIns="91440" bIns="45720" rtlCol="0" anchor="t">
            <a:noAutofit/>
          </a:bodyPr>
          <a:lstStyle>
            <a:lvl1pP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848600" y="4038601"/>
            <a:ext cx="3657600" cy="2209799"/>
          </a:xfrm>
        </p:spPr>
        <p:txBody>
          <a:bodyPr vert="horz" lIns="91440" tIns="45720" rIns="91440" bIns="45720" rtlCol="0" anchor="b">
            <a:normAutofit/>
          </a:bodyPr>
          <a:lstStyle>
            <a:lvl1pPr marL="0" indent="0" algn="r">
              <a:buNone/>
              <a:defRPr lang="en-US" sz="1600" dirty="0"/>
            </a:lvl1pPr>
          </a:lstStyle>
          <a:p>
            <a:pPr lvl="0"/>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78870" y="609598"/>
            <a:ext cx="10827330" cy="2819402"/>
          </a:xfrm>
          <a:blipFill>
            <a:blip r:embed="rId3">
              <a:alphaModFix amt="60000"/>
              <a:extLst>
                <a:ext uri="{28A0092B-C50C-407E-A947-70E740481C1C}">
                  <a14:useLocalDpi xmlns:a14="http://schemas.microsoft.com/office/drawing/2010/main" val="0"/>
                </a:ext>
              </a:extLst>
            </a:blip>
            <a:srcRect/>
            <a:stretch>
              <a:fillRect t="-86486" b="-32326"/>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54548343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2161514" y="2476500"/>
            <a:ext cx="7868972" cy="1905000"/>
          </a:xfrm>
        </p:spPr>
        <p:txBody>
          <a:bodyPr vert="horz" lIns="91440" tIns="45720" rIns="91440" bIns="45720" rtlCol="0" anchor="ctr">
            <a:normAutofit/>
          </a:bodyPr>
          <a:lstStyle>
            <a:lvl1pPr algn="ctr">
              <a:defRPr lang="en-US" sz="2800" dirty="0"/>
            </a:lvl1pPr>
          </a:lstStyle>
          <a:p>
            <a:pPr lvl="0"/>
            <a:r>
              <a:rPr lang="en-US"/>
              <a:t>Section Header</a:t>
            </a:r>
          </a:p>
        </p:txBody>
      </p:sp>
    </p:spTree>
    <p:extLst>
      <p:ext uri="{BB962C8B-B14F-4D97-AF65-F5344CB8AC3E}">
        <p14:creationId xmlns:p14="http://schemas.microsoft.com/office/powerpoint/2010/main" val="29435966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2161514" y="2476500"/>
            <a:ext cx="7868972" cy="1905000"/>
          </a:xfrm>
        </p:spPr>
        <p:txBody>
          <a:bodyPr vert="horz" lIns="91440" tIns="45720" rIns="91440" bIns="45720" rtlCol="0" anchor="ctr">
            <a:normAutofit/>
          </a:bodyPr>
          <a:lstStyle>
            <a:lvl1pPr algn="ctr">
              <a:defRPr lang="en-US" sz="2800" dirty="0"/>
            </a:lvl1pPr>
          </a:lstStyle>
          <a:p>
            <a:pPr lvl="0"/>
            <a:r>
              <a:rPr lang="en-US"/>
              <a:t>Section Header</a:t>
            </a:r>
          </a:p>
        </p:txBody>
      </p:sp>
    </p:spTree>
    <p:extLst>
      <p:ext uri="{BB962C8B-B14F-4D97-AF65-F5344CB8AC3E}">
        <p14:creationId xmlns:p14="http://schemas.microsoft.com/office/powerpoint/2010/main" val="297436638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1CED7D0-671B-7F63-5130-E35828ABE878}"/>
              </a:ext>
            </a:extLst>
          </p:cNvPr>
          <p:cNvSpPr>
            <a:spLocks noGrp="1"/>
          </p:cNvSpPr>
          <p:nvPr>
            <p:ph type="title"/>
          </p:nvPr>
        </p:nvSpPr>
        <p:spPr>
          <a:xfrm>
            <a:off x="4572000" y="1340668"/>
            <a:ext cx="6932507" cy="1135838"/>
          </a:xfrm>
        </p:spPr>
        <p:txBody>
          <a:bodyPr anchor="b">
            <a:normAutofit/>
          </a:bodyPr>
          <a:lstStyle>
            <a:lvl1pPr>
              <a:defRPr sz="2800"/>
            </a:lvl1pPr>
          </a:lstStyle>
          <a:p>
            <a:r>
              <a:rPr lang="en-US"/>
              <a:t>Click to edit Master title style</a:t>
            </a:r>
            <a:endParaRPr lang="en-US" dirty="0"/>
          </a:p>
        </p:txBody>
      </p:sp>
      <p:sp>
        <p:nvSpPr>
          <p:cNvPr id="8" name="Content Placeholder 6">
            <a:extLst>
              <a:ext uri="{FF2B5EF4-FFF2-40B4-BE49-F238E27FC236}">
                <a16:creationId xmlns:a16="http://schemas.microsoft.com/office/drawing/2014/main" id="{22A82A9B-9EBD-0A77-F607-E839D43652B1}"/>
              </a:ext>
            </a:extLst>
          </p:cNvPr>
          <p:cNvSpPr>
            <a:spLocks noGrp="1"/>
          </p:cNvSpPr>
          <p:nvPr>
            <p:ph sz="quarter" idx="13"/>
          </p:nvPr>
        </p:nvSpPr>
        <p:spPr>
          <a:xfrm>
            <a:off x="4571999" y="2743200"/>
            <a:ext cx="6932508" cy="3419856"/>
          </a:xfrm>
          <a:noFill/>
        </p:spPr>
        <p:txBody>
          <a:bodyPr>
            <a:normAutofit/>
          </a:bodyPr>
          <a:lstStyle>
            <a:lvl1pPr marL="457200" indent="-457200">
              <a:buFont typeface="+mj-lt"/>
              <a:buAutoNum type="arabicPeriod"/>
              <a:defRPr sz="1800">
                <a:solidFill>
                  <a:schemeClr val="tx1"/>
                </a:solidFill>
              </a:defRPr>
            </a:lvl1pPr>
            <a:lvl2pPr marL="571500" indent="-342900">
              <a:buFont typeface="+mj-lt"/>
              <a:buAutoNum type="arabicPeriod"/>
              <a:defRPr sz="1600">
                <a:solidFill>
                  <a:schemeClr val="tx1"/>
                </a:solidFill>
              </a:defRPr>
            </a:lvl2pPr>
            <a:lvl3pPr marL="800100" indent="-342900">
              <a:buFont typeface="+mj-lt"/>
              <a:buAutoNum type="arabicPeriod"/>
              <a:defRPr sz="1400">
                <a:solidFill>
                  <a:schemeClr val="tx1"/>
                </a:solidFill>
              </a:defRPr>
            </a:lvl3pPr>
            <a:lvl4pPr marL="1028700" indent="-342900">
              <a:buFont typeface="+mj-lt"/>
              <a:buAutoNum type="arabicPeriod"/>
              <a:defRPr sz="1200">
                <a:solidFill>
                  <a:schemeClr val="tx1"/>
                </a:solidFill>
              </a:defRPr>
            </a:lvl4pPr>
            <a:lvl5pPr>
              <a:buFont typeface="+mj-lt"/>
              <a:buAutoNum type="arabicPeriod"/>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5582C81-1CE9-A2E1-1417-0667434DFD22}"/>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B4EFFC3A-D237-7CAA-92EF-DF9B810EB271}"/>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F3E7B383-8CF2-6BB2-8F46-605FE9710B27}"/>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69683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841999" y="687492"/>
            <a:ext cx="5662508" cy="2017614"/>
          </a:xfrm>
        </p:spPr>
        <p:txBody>
          <a:bodyPr anchor="b">
            <a:normAutofit/>
          </a:bodyPr>
          <a:lstStyle>
            <a:lvl1pPr>
              <a:defRPr sz="2800"/>
            </a:lvl1pPr>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87493" y="687492"/>
            <a:ext cx="4516298"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7969" r="-57969"/>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841999" y="2997200"/>
            <a:ext cx="5662508" cy="3165856"/>
          </a:xfrm>
        </p:spPr>
        <p:txBody>
          <a:bodyPr>
            <a:normAutofit/>
          </a:bodyPr>
          <a:lstStyle>
            <a:lvl1pPr marL="457200" indent="-457200">
              <a:buFont typeface="+mj-lt"/>
              <a:buAutoNum type="arabicPeriod"/>
              <a:defRPr sz="1800"/>
            </a:lvl1pPr>
            <a:lvl2pPr marL="571500" indent="-342900">
              <a:buFont typeface="+mj-lt"/>
              <a:buAutoNum type="arabicPeriod"/>
              <a:defRPr sz="1600"/>
            </a:lvl2pPr>
            <a:lvl3pPr marL="800100" indent="-342900">
              <a:buFont typeface="+mj-lt"/>
              <a:buAutoNum type="arabicPeriod"/>
              <a:defRPr sz="1400"/>
            </a:lvl3pPr>
            <a:lvl4pPr marL="1028700" indent="-342900">
              <a:buFont typeface="+mj-lt"/>
              <a:buAutoNum type="arabicPeriod"/>
              <a:defRPr sz="1200"/>
            </a:lvl4pPr>
            <a:lvl5pP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97B878F-3C07-D360-EC90-8FEFB87A77CD}"/>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4018733C-68A4-04E1-A968-B5C15E3F7EE2}"/>
              </a:ext>
            </a:extLst>
          </p:cNvPr>
          <p:cNvSpPr>
            <a:spLocks noGrp="1"/>
          </p:cNvSpPr>
          <p:nvPr>
            <p:ph type="dt" sz="half" idx="15"/>
          </p:nvPr>
        </p:nvSpPr>
        <p:spPr/>
        <p:txBody>
          <a:bodyPr/>
          <a:lstStyle/>
          <a:p>
            <a:endParaRPr lang="en-US" dirty="0"/>
          </a:p>
        </p:txBody>
      </p:sp>
      <p:sp>
        <p:nvSpPr>
          <p:cNvPr id="6" name="Slide Number Placeholder 5">
            <a:extLst>
              <a:ext uri="{FF2B5EF4-FFF2-40B4-BE49-F238E27FC236}">
                <a16:creationId xmlns:a16="http://schemas.microsoft.com/office/drawing/2014/main" id="{978E9E97-1DED-CCA3-AF67-F1BAD79A8199}"/>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6245352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2EDB1F-A73E-55BD-6BDA-F64978102A97}"/>
              </a:ext>
            </a:extLst>
          </p:cNvPr>
          <p:cNvSpPr>
            <a:spLocks noGrp="1"/>
          </p:cNvSpPr>
          <p:nvPr>
            <p:ph type="title"/>
          </p:nvPr>
        </p:nvSpPr>
        <p:spPr>
          <a:xfrm>
            <a:off x="5708024" y="855636"/>
            <a:ext cx="5796484" cy="1070776"/>
          </a:xfrm>
        </p:spPr>
        <p:txBody>
          <a:bodyPr/>
          <a:lstStyle/>
          <a:p>
            <a:r>
              <a:rPr lang="en-US"/>
              <a:t>Click to edit Master title style</a:t>
            </a:r>
            <a:endParaRPr lang="en-US" dirty="0"/>
          </a:p>
        </p:txBody>
      </p:sp>
      <p:sp>
        <p:nvSpPr>
          <p:cNvPr id="13" name="Content Placeholder 7">
            <a:extLst>
              <a:ext uri="{FF2B5EF4-FFF2-40B4-BE49-F238E27FC236}">
                <a16:creationId xmlns:a16="http://schemas.microsoft.com/office/drawing/2014/main" id="{A4047690-7015-54CB-752C-C1C7BE42D7C7}"/>
              </a:ext>
            </a:extLst>
          </p:cNvPr>
          <p:cNvSpPr>
            <a:spLocks noGrp="1"/>
          </p:cNvSpPr>
          <p:nvPr>
            <p:ph sz="quarter" idx="14"/>
          </p:nvPr>
        </p:nvSpPr>
        <p:spPr>
          <a:xfrm>
            <a:off x="5708024" y="2057400"/>
            <a:ext cx="5798176"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071DA00E-F240-EC85-5E2B-4DE591F61044}"/>
              </a:ext>
            </a:extLst>
          </p:cNvPr>
          <p:cNvSpPr>
            <a:spLocks noGrp="1"/>
          </p:cNvSpPr>
          <p:nvPr>
            <p:ph type="ftr" sz="quarter" idx="3"/>
          </p:nvPr>
        </p:nvSpPr>
        <p:spPr>
          <a:xfrm>
            <a:off x="678871" y="6343955"/>
            <a:ext cx="2739181" cy="365125"/>
          </a:xfrm>
          <a:prstGeom prst="rect">
            <a:avLst/>
          </a:prstGeom>
        </p:spPr>
        <p:txBody>
          <a:bodyPr vert="horz" lIns="91440" tIns="45720" rIns="91440" bIns="45720" rtlCol="0" anchor="ctr"/>
          <a:lstStyle>
            <a:lvl1pPr algn="l">
              <a:defRPr sz="900">
                <a:solidFill>
                  <a:schemeClr val="tx1"/>
                </a:solidFill>
              </a:defRPr>
            </a:lvl1pPr>
          </a:lstStyle>
          <a:p>
            <a:endParaRPr lang="en-US" sz="900"/>
          </a:p>
        </p:txBody>
      </p:sp>
      <p:sp>
        <p:nvSpPr>
          <p:cNvPr id="5" name="Date Placeholder 8">
            <a:extLst>
              <a:ext uri="{FF2B5EF4-FFF2-40B4-BE49-F238E27FC236}">
                <a16:creationId xmlns:a16="http://schemas.microsoft.com/office/drawing/2014/main" id="{EED5FCE3-5050-A9AE-69B1-6AAB64B63174}"/>
              </a:ext>
            </a:extLst>
          </p:cNvPr>
          <p:cNvSpPr>
            <a:spLocks noGrp="1"/>
          </p:cNvSpPr>
          <p:nvPr>
            <p:ph type="dt" sz="half" idx="16"/>
          </p:nvPr>
        </p:nvSpPr>
        <p:spPr>
          <a:xfrm>
            <a:off x="3505380" y="6346745"/>
            <a:ext cx="1762359" cy="365125"/>
          </a:xfrm>
        </p:spPr>
        <p:txBody>
          <a:bodyPr/>
          <a:lstStyle/>
          <a:p>
            <a:endParaRPr lang="en-US" dirty="0"/>
          </a:p>
        </p:txBody>
      </p:sp>
      <p:sp>
        <p:nvSpPr>
          <p:cNvPr id="11" name="Slide Number Placeholder 5">
            <a:extLst>
              <a:ext uri="{FF2B5EF4-FFF2-40B4-BE49-F238E27FC236}">
                <a16:creationId xmlns:a16="http://schemas.microsoft.com/office/drawing/2014/main" id="{BE15DD76-F653-F74F-4DCD-674241F38B03}"/>
              </a:ext>
            </a:extLst>
          </p:cNvPr>
          <p:cNvSpPr>
            <a:spLocks noGrp="1"/>
          </p:cNvSpPr>
          <p:nvPr>
            <p:ph type="sldNum" sz="quarter" idx="4"/>
          </p:nvPr>
        </p:nvSpPr>
        <p:spPr>
          <a:xfrm>
            <a:off x="5350612"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2550141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85800" y="1385287"/>
            <a:ext cx="4973865" cy="1470228"/>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6324600" y="1385287"/>
            <a:ext cx="5181600" cy="3491513"/>
          </a:xfrm>
        </p:spPr>
        <p:txBody>
          <a:bodyPr/>
          <a:lstStyle>
            <a:lvl1pPr indent="0">
              <a:buNone/>
              <a:defRPr/>
            </a:lvl1pPr>
            <a:lvl2pPr indent="0">
              <a:buNone/>
              <a:defRPr/>
            </a:lvl2pPr>
            <a:lvl3pPr indent="0">
              <a:buNone/>
              <a:defRPr/>
            </a:lvl3pPr>
            <a:lvl4pPr indent="0">
              <a:buNone/>
              <a:defRPr/>
            </a:lvl4pPr>
            <a:lvl5pPr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2D8DAA7E-55EA-19E9-ECC7-C74FE582C066}"/>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F623C363-6C3B-E28D-06F5-AB2EC53D7B80}"/>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D803258A-CFF4-775F-A29D-30D91D4A5095}"/>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40771218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1" y="720333"/>
            <a:ext cx="7208520" cy="575068"/>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704084" y="1600200"/>
            <a:ext cx="5735507" cy="2590800"/>
          </a:xfrm>
        </p:spPr>
        <p:txBody>
          <a:bodyPr/>
          <a:lstStyle>
            <a:lvl1pPr indent="0">
              <a:buNone/>
              <a:defRPr/>
            </a:lvl1pPr>
            <a:lvl2pPr indent="0">
              <a:buNone/>
              <a:defRPr/>
            </a:lvl2pPr>
            <a:lvl3pPr indent="0">
              <a:buNone/>
              <a:defRPr/>
            </a:lvl3pPr>
            <a:lvl4pPr indent="0">
              <a:buNone/>
              <a:defRPr/>
            </a:lvl4pPr>
            <a:lvl5pPr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3">
            <a:extLst>
              <a:ext uri="{FF2B5EF4-FFF2-40B4-BE49-F238E27FC236}">
                <a16:creationId xmlns:a16="http://schemas.microsoft.com/office/drawing/2014/main" id="{F391C811-7699-F021-4CCB-539ACAD0BB23}"/>
              </a:ext>
            </a:extLst>
          </p:cNvPr>
          <p:cNvSpPr>
            <a:spLocks noGrp="1"/>
          </p:cNvSpPr>
          <p:nvPr>
            <p:ph type="ftr" sz="quarter" idx="15"/>
          </p:nvPr>
        </p:nvSpPr>
        <p:spPr>
          <a:xfrm>
            <a:off x="678871" y="6343955"/>
            <a:ext cx="2739181" cy="365125"/>
          </a:xfrm>
        </p:spPr>
        <p:txBody>
          <a:bodyPr/>
          <a:lstStyle/>
          <a:p>
            <a:endParaRPr lang="en-US" dirty="0"/>
          </a:p>
        </p:txBody>
      </p:sp>
      <p:sp>
        <p:nvSpPr>
          <p:cNvPr id="9" name="Date Placeholder 8">
            <a:extLst>
              <a:ext uri="{FF2B5EF4-FFF2-40B4-BE49-F238E27FC236}">
                <a16:creationId xmlns:a16="http://schemas.microsoft.com/office/drawing/2014/main" id="{C8D4E6C4-6819-0DF7-D9C4-34177C161B9C}"/>
              </a:ext>
            </a:extLst>
          </p:cNvPr>
          <p:cNvSpPr>
            <a:spLocks noGrp="1"/>
          </p:cNvSpPr>
          <p:nvPr>
            <p:ph type="dt" sz="half" idx="16"/>
          </p:nvPr>
        </p:nvSpPr>
        <p:spPr>
          <a:xfrm>
            <a:off x="3785216" y="6343954"/>
            <a:ext cx="2202644" cy="365125"/>
          </a:xfrm>
        </p:spPr>
        <p:txBody>
          <a:bodyPr/>
          <a:lstStyle/>
          <a:p>
            <a:endParaRPr lang="en-US" dirty="0"/>
          </a:p>
        </p:txBody>
      </p:sp>
      <p:sp>
        <p:nvSpPr>
          <p:cNvPr id="5" name="Slide Number Placeholder 5">
            <a:extLst>
              <a:ext uri="{FF2B5EF4-FFF2-40B4-BE49-F238E27FC236}">
                <a16:creationId xmlns:a16="http://schemas.microsoft.com/office/drawing/2014/main" id="{958998F3-C99E-11E5-BC33-937A455B2FFB}"/>
              </a:ext>
            </a:extLst>
          </p:cNvPr>
          <p:cNvSpPr>
            <a:spLocks noGrp="1"/>
          </p:cNvSpPr>
          <p:nvPr>
            <p:ph type="sldNum" sz="quarter" idx="4"/>
          </p:nvPr>
        </p:nvSpPr>
        <p:spPr>
          <a:xfrm>
            <a:off x="6082179"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17143937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2" y="1388700"/>
            <a:ext cx="3859262" cy="4083580"/>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156010" y="1389134"/>
            <a:ext cx="6357117" cy="4083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BE56440-14E3-7B9A-D161-08AB10B8DCA7}"/>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85E8A7CF-81AE-0AC6-B47B-E2C1EA9D9AC7}"/>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C4A578E8-BCF2-BF9D-84B5-AA93D14D0DF5}"/>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667531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85799" y="1050111"/>
            <a:ext cx="3425026" cy="3977107"/>
          </a:xfrm>
        </p:spPr>
        <p:txBody>
          <a:bodyPr anchor="t">
            <a:normAutofit/>
          </a:bodyPr>
          <a:lstStyle>
            <a:lvl1pPr>
              <a:defRPr sz="28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800600" y="1050111"/>
            <a:ext cx="6705601" cy="49406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3">
            <a:extLst>
              <a:ext uri="{FF2B5EF4-FFF2-40B4-BE49-F238E27FC236}">
                <a16:creationId xmlns:a16="http://schemas.microsoft.com/office/drawing/2014/main" id="{9C54C37D-3064-C3C9-078B-4FC8A705FCD0}"/>
              </a:ext>
            </a:extLst>
          </p:cNvPr>
          <p:cNvSpPr>
            <a:spLocks noGrp="1"/>
          </p:cNvSpPr>
          <p:nvPr>
            <p:ph type="dt" sz="half" idx="2"/>
          </p:nvPr>
        </p:nvSpPr>
        <p:spPr>
          <a:xfrm>
            <a:off x="6181252" y="6343955"/>
            <a:ext cx="2202644" cy="365125"/>
          </a:xfrm>
          <a:prstGeom prst="rect">
            <a:avLst/>
          </a:prstGeom>
        </p:spPr>
        <p:txBody>
          <a:bodyPr vert="horz" lIns="91440" tIns="45720" rIns="91440" bIns="45720" rtlCol="0" anchor="ctr"/>
          <a:lstStyle>
            <a:lvl1pPr algn="ctr">
              <a:defRPr sz="900">
                <a:solidFill>
                  <a:schemeClr val="tx1"/>
                </a:solidFill>
              </a:defRPr>
            </a:lvl1pPr>
          </a:lstStyle>
          <a:p>
            <a:pPr algn="ctr"/>
            <a:endParaRPr lang="en-US"/>
          </a:p>
        </p:txBody>
      </p:sp>
      <p:sp>
        <p:nvSpPr>
          <p:cNvPr id="13" name="Slide Number Placeholder 5">
            <a:extLst>
              <a:ext uri="{FF2B5EF4-FFF2-40B4-BE49-F238E27FC236}">
                <a16:creationId xmlns:a16="http://schemas.microsoft.com/office/drawing/2014/main" id="{C277C0F5-D964-B2D1-0F39-EC17AB0741BA}"/>
              </a:ext>
            </a:extLst>
          </p:cNvPr>
          <p:cNvSpPr>
            <a:spLocks noGrp="1"/>
          </p:cNvSpPr>
          <p:nvPr>
            <p:ph type="sldNum" sz="quarter" idx="4"/>
          </p:nvPr>
        </p:nvSpPr>
        <p:spPr>
          <a:xfrm>
            <a:off x="11147097"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1514677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7">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85798" y="685799"/>
            <a:ext cx="3276601" cy="5477257"/>
          </a:xfrm>
        </p:spPr>
        <p:txBody>
          <a:bodyPr anchor="t">
            <a:normAutofit/>
          </a:bodyPr>
          <a:lstStyle>
            <a:lvl1pPr>
              <a:defRPr sz="24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48201" y="685800"/>
            <a:ext cx="6858000" cy="5477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F5E77C0F-A50D-ABB1-D91B-F877E2E82975}"/>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EBE0A937-543E-BBB8-39DD-1E9A45291F2C}"/>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BC8C33EC-C7FC-72B4-C208-8BA6FD4B5856}"/>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7076977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88060" y="687494"/>
            <a:ext cx="2618139" cy="2017614"/>
          </a:xfrm>
        </p:spPr>
        <p:txBody>
          <a:bodyPr anchor="b"/>
          <a:lstStyle>
            <a:lvl1pPr>
              <a:defRPr sz="2400"/>
            </a:lvl1pPr>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77171" y="687492"/>
            <a:ext cx="7500648"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15011" r="-15011"/>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89055" y="2983064"/>
            <a:ext cx="2625774" cy="3187441"/>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FF4A72B8-D6F1-AF2B-DF03-17FD2A737E2E}"/>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C6CDF5D5-DF03-873F-A2DA-E5C0EF793F83}"/>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1C10C7DB-FD9D-21A6-66CB-087260FBAF71}"/>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22494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5012268"/>
            <a:ext cx="3953296" cy="1127275"/>
          </a:xfrm>
        </p:spPr>
        <p:txBody>
          <a:bodyPr anchor="t">
            <a:noAutofit/>
          </a:bodyPr>
          <a:lstStyle>
            <a:lvl1pPr>
              <a:defRPr sz="24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685800"/>
            <a:ext cx="10827330" cy="3940196"/>
          </a:xfrm>
          <a:blipFill>
            <a:blip r:embed="rId2">
              <a:alphaModFix amt="60000"/>
              <a:extLst>
                <a:ext uri="{28A0092B-C50C-407E-A947-70E740481C1C}">
                  <a14:useLocalDpi xmlns:a14="http://schemas.microsoft.com/office/drawing/2010/main" val="0"/>
                </a:ext>
              </a:extLst>
            </a:blip>
            <a:srcRect/>
            <a:stretch>
              <a:fillRect t="-44691" b="-9803"/>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56009" y="5012267"/>
            <a:ext cx="6350191" cy="115079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5ADB2910-904E-268B-43B3-CAE9F2E4A0F3}"/>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323FEBCC-AB7F-E034-5C1D-1AFF70FC7809}"/>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8E1EE381-D50D-08D2-2D1B-9E61241A22BD}"/>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739436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685800"/>
            <a:ext cx="3953296" cy="1127275"/>
          </a:xfrm>
        </p:spPr>
        <p:txBody>
          <a:bodyPr anchor="t">
            <a:noAutofit/>
          </a:bodyPr>
          <a:lstStyle>
            <a:lvl1pPr>
              <a:defRPr sz="24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56009" y="685800"/>
            <a:ext cx="6350191" cy="115079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2212152"/>
            <a:ext cx="10827330" cy="3940196"/>
          </a:xfrm>
          <a:blipFill>
            <a:blip r:embed="rId2">
              <a:alphaModFix amt="60000"/>
              <a:extLst>
                <a:ext uri="{28A0092B-C50C-407E-A947-70E740481C1C}">
                  <a14:useLocalDpi xmlns:a14="http://schemas.microsoft.com/office/drawing/2010/main" val="0"/>
                </a:ext>
              </a:extLst>
            </a:blip>
            <a:srcRect/>
            <a:stretch>
              <a:fillRect t="-46364" b="-8130"/>
            </a:stretch>
          </a:blipFill>
        </p:spPr>
        <p:txBody>
          <a:bodyPr/>
          <a:lstStyle>
            <a:lvl1pPr marL="0" indent="0">
              <a:buNone/>
              <a:defRPr/>
            </a:lvl1pPr>
          </a:lstStyle>
          <a:p>
            <a:r>
              <a:rPr lang="en-US" dirty="0"/>
              <a:t>   </a:t>
            </a:r>
          </a:p>
        </p:txBody>
      </p:sp>
      <p:sp>
        <p:nvSpPr>
          <p:cNvPr id="4" name="Footer Placeholder 3">
            <a:extLst>
              <a:ext uri="{FF2B5EF4-FFF2-40B4-BE49-F238E27FC236}">
                <a16:creationId xmlns:a16="http://schemas.microsoft.com/office/drawing/2014/main" id="{BC151189-9025-E7C1-B611-A7A2BD03B499}"/>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46DEA616-DF83-AFFF-BC05-5AF6783B3589}"/>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1BCBF149-C859-79EF-0D12-15B124182A20}"/>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5788644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841999" y="687492"/>
            <a:ext cx="5662508" cy="2017614"/>
          </a:xfrm>
        </p:spPr>
        <p:txBody>
          <a:bodyPr anchor="b">
            <a:normAutofit/>
          </a:bodyPr>
          <a:lstStyle>
            <a:lvl1pPr>
              <a:defRPr sz="2800"/>
            </a:lvl1pPr>
          </a:lstStyle>
          <a:p>
            <a:r>
              <a:rPr lang="en-US"/>
              <a:t>Click to edit Master title style</a:t>
            </a:r>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87494" y="687492"/>
            <a:ext cx="4516298"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7969" r="-57969"/>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841999" y="2997200"/>
            <a:ext cx="5662508" cy="3165856"/>
          </a:xfrm>
        </p:spPr>
        <p:txBody>
          <a:bodyPr>
            <a:normAutofit/>
          </a:bodyPr>
          <a:lstStyle>
            <a:lvl1pPr marL="457200" indent="-457200">
              <a:buFont typeface="+mj-lt"/>
              <a:buNone/>
              <a:defRPr sz="1400"/>
            </a:lvl1pPr>
            <a:lvl2pPr marL="571500" indent="-342900">
              <a:buFont typeface="+mj-lt"/>
              <a:buNone/>
              <a:defRPr sz="1200"/>
            </a:lvl2pPr>
            <a:lvl3pPr marL="800100" indent="-342900">
              <a:buFont typeface="+mj-lt"/>
              <a:buNone/>
              <a:defRPr sz="1100"/>
            </a:lvl3pPr>
            <a:lvl4pPr marL="1028700" indent="-342900">
              <a:buFont typeface="+mj-lt"/>
              <a:buNone/>
              <a:defRPr sz="1050"/>
            </a:lvl4pPr>
            <a:lvl5pPr>
              <a:buFont typeface="+mj-lt"/>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8CB16A7-2B91-9487-82EB-D7D51219847E}"/>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48D7B84B-FBFC-D589-881E-D4EA9886A3F0}"/>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80F3CF0F-496C-B902-B8FD-2D816F5CB7AC}"/>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42363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87494" y="687492"/>
            <a:ext cx="6308414" cy="2017614"/>
          </a:xfrm>
        </p:spPr>
        <p:txBody>
          <a:bodyPr anchor="b">
            <a:normAutofit/>
          </a:bodyPr>
          <a:lstStyle>
            <a:lvl1pPr>
              <a:defRPr sz="28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87494" y="2997200"/>
            <a:ext cx="6308414" cy="3165856"/>
          </a:xfrm>
        </p:spPr>
        <p:txBody>
          <a:bodyPr>
            <a:normAutofit/>
          </a:bodyPr>
          <a:lstStyle>
            <a:lvl1pPr marL="457200" indent="-457200">
              <a:buFont typeface="+mj-lt"/>
              <a:buNone/>
              <a:defRPr sz="1400"/>
            </a:lvl1pPr>
            <a:lvl2pPr marL="571500" indent="-342900">
              <a:buFont typeface="+mj-lt"/>
              <a:buNone/>
              <a:defRPr sz="1200"/>
            </a:lvl2pPr>
            <a:lvl3pPr marL="800100" indent="-342900">
              <a:buFont typeface="+mj-lt"/>
              <a:buNone/>
              <a:defRPr sz="1100"/>
            </a:lvl3pPr>
            <a:lvl4pPr marL="1028700" indent="-342900">
              <a:buFont typeface="+mj-lt"/>
              <a:buNone/>
              <a:defRPr sz="1050"/>
            </a:lvl4pPr>
            <a:lvl5pPr>
              <a:buFont typeface="+mj-lt"/>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7626407" y="687492"/>
            <a:ext cx="3878100"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75737" r="-75737"/>
            </a:stretch>
          </a:blipFill>
        </p:spPr>
        <p:txBody>
          <a:bodyPr wrap="square">
            <a:noAutofit/>
          </a:bodyPr>
          <a:lstStyle>
            <a:lvl1pPr marL="0" indent="0">
              <a:buNone/>
              <a:defRPr/>
            </a:lvl1pPr>
          </a:lstStyle>
          <a:p>
            <a:r>
              <a:rPr lang="en-US" dirty="0"/>
              <a:t>   </a:t>
            </a:r>
          </a:p>
        </p:txBody>
      </p:sp>
      <p:sp>
        <p:nvSpPr>
          <p:cNvPr id="4" name="Footer Placeholder 3">
            <a:extLst>
              <a:ext uri="{FF2B5EF4-FFF2-40B4-BE49-F238E27FC236}">
                <a16:creationId xmlns:a16="http://schemas.microsoft.com/office/drawing/2014/main" id="{0FFD054A-88D2-8AC5-BB55-C59F527695C7}"/>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F085A21E-8763-2E88-7470-09E43DCB7750}"/>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8A399C91-F0A3-3A11-A3D6-7F34DD79D698}"/>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1232863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97EDD7B-DE6D-17E5-4381-530004EB8A74}"/>
              </a:ext>
            </a:extLst>
          </p:cNvPr>
          <p:cNvSpPr>
            <a:spLocks noGrp="1"/>
          </p:cNvSpPr>
          <p:nvPr>
            <p:ph type="title"/>
          </p:nvPr>
        </p:nvSpPr>
        <p:spPr>
          <a:xfrm>
            <a:off x="5841522" y="687494"/>
            <a:ext cx="5662983" cy="1049291"/>
          </a:xfrm>
        </p:spPr>
        <p:txBody>
          <a:bodyPr anchor="t"/>
          <a:lstStyle/>
          <a:p>
            <a:r>
              <a:rPr lang="en-US"/>
              <a:t>Click to edit Master title style</a:t>
            </a:r>
          </a:p>
        </p:txBody>
      </p:sp>
      <p:sp>
        <p:nvSpPr>
          <p:cNvPr id="12" name="Picture Placeholder 9">
            <a:extLst>
              <a:ext uri="{FF2B5EF4-FFF2-40B4-BE49-F238E27FC236}">
                <a16:creationId xmlns:a16="http://schemas.microsoft.com/office/drawing/2014/main" id="{4EF6A8B1-A24E-F193-B77A-9876D6702F27}"/>
              </a:ext>
            </a:extLst>
          </p:cNvPr>
          <p:cNvSpPr>
            <a:spLocks noGrp="1"/>
          </p:cNvSpPr>
          <p:nvPr>
            <p:ph type="pic" sz="quarter" idx="14" hasCustomPrompt="1"/>
          </p:nvPr>
        </p:nvSpPr>
        <p:spPr>
          <a:xfrm>
            <a:off x="678871" y="687492"/>
            <a:ext cx="4452410"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9518" r="-59518"/>
            </a:stretch>
          </a:blipFill>
        </p:spPr>
        <p:txBody>
          <a:bodyPr wrap="square">
            <a:noAutofit/>
          </a:bodyPr>
          <a:lstStyle>
            <a:lvl1pPr marL="0" indent="0">
              <a:buNone/>
              <a:defRPr/>
            </a:lvl1pPr>
          </a:lstStyle>
          <a:p>
            <a:r>
              <a:rPr lang="en-US" dirty="0"/>
              <a:t>   </a:t>
            </a:r>
          </a:p>
        </p:txBody>
      </p:sp>
      <p:sp>
        <p:nvSpPr>
          <p:cNvPr id="13" name="Content Placeholder 7">
            <a:extLst>
              <a:ext uri="{FF2B5EF4-FFF2-40B4-BE49-F238E27FC236}">
                <a16:creationId xmlns:a16="http://schemas.microsoft.com/office/drawing/2014/main" id="{8676FB4F-B64E-DCC7-1309-42D58F28DBF3}"/>
              </a:ext>
            </a:extLst>
          </p:cNvPr>
          <p:cNvSpPr>
            <a:spLocks noGrp="1"/>
          </p:cNvSpPr>
          <p:nvPr>
            <p:ph sz="quarter" idx="15"/>
          </p:nvPr>
        </p:nvSpPr>
        <p:spPr>
          <a:xfrm>
            <a:off x="5841522" y="2053560"/>
            <a:ext cx="5671607" cy="411694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4DF20DA-AED3-283F-9A9E-1F1BCED1D049}"/>
              </a:ext>
            </a:extLst>
          </p:cNvPr>
          <p:cNvSpPr>
            <a:spLocks noGrp="1"/>
          </p:cNvSpPr>
          <p:nvPr>
            <p:ph type="ftr" sz="quarter" idx="17"/>
          </p:nvPr>
        </p:nvSpPr>
        <p:spPr/>
        <p:txBody>
          <a:bodyPr/>
          <a:lstStyle/>
          <a:p>
            <a:endParaRPr lang="en-US" dirty="0"/>
          </a:p>
        </p:txBody>
      </p:sp>
      <p:sp>
        <p:nvSpPr>
          <p:cNvPr id="2" name="Date Placeholder 1">
            <a:extLst>
              <a:ext uri="{FF2B5EF4-FFF2-40B4-BE49-F238E27FC236}">
                <a16:creationId xmlns:a16="http://schemas.microsoft.com/office/drawing/2014/main" id="{CD6F5FD8-373C-BC99-B74A-71C2F138E475}"/>
              </a:ext>
            </a:extLst>
          </p:cNvPr>
          <p:cNvSpPr>
            <a:spLocks noGrp="1"/>
          </p:cNvSpPr>
          <p:nvPr>
            <p:ph type="dt" sz="half" idx="16"/>
          </p:nvPr>
        </p:nvSpPr>
        <p:spPr/>
        <p:txBody>
          <a:bodyPr/>
          <a:lstStyle/>
          <a:p>
            <a:endParaRPr lang="en-US" dirty="0"/>
          </a:p>
        </p:txBody>
      </p:sp>
      <p:sp>
        <p:nvSpPr>
          <p:cNvPr id="5" name="Slide Number Placeholder 4">
            <a:extLst>
              <a:ext uri="{FF2B5EF4-FFF2-40B4-BE49-F238E27FC236}">
                <a16:creationId xmlns:a16="http://schemas.microsoft.com/office/drawing/2014/main" id="{FCDC579E-F3C4-55B0-6D77-9FEBF71C56B9}"/>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739316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97EDD7B-DE6D-17E5-4381-530004EB8A74}"/>
              </a:ext>
            </a:extLst>
          </p:cNvPr>
          <p:cNvSpPr>
            <a:spLocks noGrp="1"/>
          </p:cNvSpPr>
          <p:nvPr>
            <p:ph type="title"/>
          </p:nvPr>
        </p:nvSpPr>
        <p:spPr>
          <a:xfrm>
            <a:off x="679869" y="687494"/>
            <a:ext cx="6318225" cy="1049291"/>
          </a:xfrm>
        </p:spPr>
        <p:txBody>
          <a:bodyPr anchor="t"/>
          <a:lstStyle/>
          <a:p>
            <a:r>
              <a:rPr lang="en-US"/>
              <a:t>Click to edit Master title style</a:t>
            </a:r>
          </a:p>
        </p:txBody>
      </p:sp>
      <p:sp>
        <p:nvSpPr>
          <p:cNvPr id="13" name="Content Placeholder 7">
            <a:extLst>
              <a:ext uri="{FF2B5EF4-FFF2-40B4-BE49-F238E27FC236}">
                <a16:creationId xmlns:a16="http://schemas.microsoft.com/office/drawing/2014/main" id="{8676FB4F-B64E-DCC7-1309-42D58F28DBF3}"/>
              </a:ext>
            </a:extLst>
          </p:cNvPr>
          <p:cNvSpPr>
            <a:spLocks noGrp="1"/>
          </p:cNvSpPr>
          <p:nvPr>
            <p:ph sz="quarter" idx="15"/>
          </p:nvPr>
        </p:nvSpPr>
        <p:spPr>
          <a:xfrm>
            <a:off x="678871" y="2053560"/>
            <a:ext cx="6327847" cy="411694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9">
            <a:extLst>
              <a:ext uri="{FF2B5EF4-FFF2-40B4-BE49-F238E27FC236}">
                <a16:creationId xmlns:a16="http://schemas.microsoft.com/office/drawing/2014/main" id="{4EF6A8B1-A24E-F193-B77A-9876D6702F27}"/>
              </a:ext>
            </a:extLst>
          </p:cNvPr>
          <p:cNvSpPr>
            <a:spLocks noGrp="1"/>
          </p:cNvSpPr>
          <p:nvPr>
            <p:ph type="pic" sz="quarter" idx="14" hasCustomPrompt="1"/>
          </p:nvPr>
        </p:nvSpPr>
        <p:spPr>
          <a:xfrm>
            <a:off x="7707542" y="687492"/>
            <a:ext cx="3805587"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67197" r="-67197"/>
            </a:stretch>
          </a:blipFill>
        </p:spPr>
        <p:txBody>
          <a:bodyPr wrap="square">
            <a:noAutofit/>
          </a:bodyPr>
          <a:lstStyle>
            <a:lvl1pPr marL="0" indent="0">
              <a:buNone/>
              <a:defRPr/>
            </a:lvl1pPr>
          </a:lstStyle>
          <a:p>
            <a:r>
              <a:rPr lang="en-US" dirty="0"/>
              <a:t>   </a:t>
            </a:r>
          </a:p>
        </p:txBody>
      </p:sp>
      <p:sp>
        <p:nvSpPr>
          <p:cNvPr id="3" name="Footer Placeholder 2">
            <a:extLst>
              <a:ext uri="{FF2B5EF4-FFF2-40B4-BE49-F238E27FC236}">
                <a16:creationId xmlns:a16="http://schemas.microsoft.com/office/drawing/2014/main" id="{698FC07B-DBB3-6713-7446-1CB062A1752F}"/>
              </a:ext>
            </a:extLst>
          </p:cNvPr>
          <p:cNvSpPr>
            <a:spLocks noGrp="1"/>
          </p:cNvSpPr>
          <p:nvPr>
            <p:ph type="ftr" sz="quarter" idx="17"/>
          </p:nvPr>
        </p:nvSpPr>
        <p:spPr/>
        <p:txBody>
          <a:bodyPr/>
          <a:lstStyle/>
          <a:p>
            <a:endParaRPr lang="en-US" dirty="0"/>
          </a:p>
        </p:txBody>
      </p:sp>
      <p:sp>
        <p:nvSpPr>
          <p:cNvPr id="2" name="Date Placeholder 1">
            <a:extLst>
              <a:ext uri="{FF2B5EF4-FFF2-40B4-BE49-F238E27FC236}">
                <a16:creationId xmlns:a16="http://schemas.microsoft.com/office/drawing/2014/main" id="{CC5CE356-8F45-9528-A1A3-57FFB6F123C7}"/>
              </a:ext>
            </a:extLst>
          </p:cNvPr>
          <p:cNvSpPr>
            <a:spLocks noGrp="1"/>
          </p:cNvSpPr>
          <p:nvPr>
            <p:ph type="dt" sz="half" idx="16"/>
          </p:nvPr>
        </p:nvSpPr>
        <p:spPr/>
        <p:txBody>
          <a:bodyPr/>
          <a:lstStyle/>
          <a:p>
            <a:endParaRPr lang="en-US" dirty="0"/>
          </a:p>
        </p:txBody>
      </p:sp>
      <p:sp>
        <p:nvSpPr>
          <p:cNvPr id="7" name="Slide Number Placeholder 6">
            <a:extLst>
              <a:ext uri="{FF2B5EF4-FFF2-40B4-BE49-F238E27FC236}">
                <a16:creationId xmlns:a16="http://schemas.microsoft.com/office/drawing/2014/main" id="{019DD9CF-D579-D07B-C24D-5A89B1A420D9}"/>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6056995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1" y="3880757"/>
            <a:ext cx="2978729" cy="2282300"/>
          </a:xfrm>
        </p:spPr>
        <p:txBody>
          <a:bodyPr anchor="t">
            <a:normAutofit/>
          </a:bodyPr>
          <a:lstStyle>
            <a:lvl1pPr>
              <a:defRPr sz="24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732115"/>
            <a:ext cx="10827329" cy="2711216"/>
          </a:xfrm>
          <a:blipFill>
            <a:blip r:embed="rId2">
              <a:alphaModFix amt="60000"/>
              <a:extLst>
                <a:ext uri="{28A0092B-C50C-407E-A947-70E740481C1C}">
                  <a14:useLocalDpi xmlns:a14="http://schemas.microsoft.com/office/drawing/2010/main" val="0"/>
                </a:ext>
              </a:extLst>
            </a:blip>
            <a:srcRect/>
            <a:stretch>
              <a:fillRect t="-84535" b="-39991"/>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3880758"/>
            <a:ext cx="7404607" cy="22823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9E808D1-FDEB-C4DA-A78C-86E9E878FFA9}"/>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ABDC3112-C844-AF9C-BD29-9F54BFB4BEA3}"/>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9853455F-03AC-59D9-5F32-49E6590DEC4F}"/>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2962720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685800"/>
            <a:ext cx="3443498" cy="2330454"/>
          </a:xfrm>
        </p:spPr>
        <p:txBody>
          <a:bodyPr anchor="t">
            <a:normAutofit/>
          </a:bodyPr>
          <a:lstStyle>
            <a:lvl1pPr>
              <a:defRPr sz="2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613267" y="685800"/>
            <a:ext cx="6892933" cy="233045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678871" y="3636524"/>
            <a:ext cx="10827329" cy="2513999"/>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a:blip r:embed="rId2">
              <a:alphaModFix amt="60000"/>
              <a:extLst>
                <a:ext uri="{28A0092B-C50C-407E-A947-70E740481C1C}">
                  <a14:useLocalDpi xmlns:a14="http://schemas.microsoft.com/office/drawing/2010/main" val="0"/>
                </a:ext>
              </a:extLst>
            </a:blip>
            <a:srcRect/>
            <a:stretch>
              <a:fillRect t="-94491" b="-49353"/>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EE71176D-6F59-6E6F-1B64-88FAB9F6DCC5}"/>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21D15A84-35DF-61C1-E0CD-9C9F5E85A15C}"/>
              </a:ext>
            </a:extLst>
          </p:cNvPr>
          <p:cNvSpPr>
            <a:spLocks noGrp="1"/>
          </p:cNvSpPr>
          <p:nvPr>
            <p:ph type="dt" sz="half" idx="15"/>
          </p:nvPr>
        </p:nvSpPr>
        <p:spPr/>
        <p:txBody>
          <a:bodyPr/>
          <a:lstStyle/>
          <a:p>
            <a:endParaRPr lang="en-US" dirty="0"/>
          </a:p>
        </p:txBody>
      </p:sp>
      <p:sp>
        <p:nvSpPr>
          <p:cNvPr id="6" name="Slide Number Placeholder 5">
            <a:extLst>
              <a:ext uri="{FF2B5EF4-FFF2-40B4-BE49-F238E27FC236}">
                <a16:creationId xmlns:a16="http://schemas.microsoft.com/office/drawing/2014/main" id="{D30D8B36-4FE1-E52B-160B-145190055FA9}"/>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647773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949F66-F66B-FD13-D580-BAAF491A9580}"/>
              </a:ext>
            </a:extLst>
          </p:cNvPr>
          <p:cNvSpPr>
            <a:spLocks noGrp="1"/>
          </p:cNvSpPr>
          <p:nvPr>
            <p:ph type="title"/>
          </p:nvPr>
        </p:nvSpPr>
        <p:spPr>
          <a:xfrm>
            <a:off x="678871" y="685800"/>
            <a:ext cx="10827330" cy="985966"/>
          </a:xfrm>
        </p:spPr>
        <p:txBody>
          <a:bodyPr anchor="t"/>
          <a:lstStyle/>
          <a:p>
            <a:r>
              <a:rPr lang="en-US"/>
              <a:t>Click to edit Master title style</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678871" y="1830774"/>
            <a:ext cx="6560129" cy="433228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60000"/>
              <a:extLst>
                <a:ext uri="{28A0092B-C50C-407E-A947-70E740481C1C}">
                  <a14:useLocalDpi xmlns:a14="http://schemas.microsoft.com/office/drawing/2010/main" val="0"/>
                </a:ext>
              </a:extLst>
            </a:blip>
            <a:srcRect/>
            <a:stretch>
              <a:fillRect l="-8731" r="-8731"/>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848599" y="1830773"/>
            <a:ext cx="3657601"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F9C74D3-4953-87AB-DEFD-DAE552B32F2A}"/>
              </a:ext>
            </a:extLst>
          </p:cNvPr>
          <p:cNvSpPr>
            <a:spLocks noGrp="1"/>
          </p:cNvSpPr>
          <p:nvPr>
            <p:ph type="ftr" sz="quarter" idx="16"/>
          </p:nvPr>
        </p:nvSpPr>
        <p:spPr/>
        <p:txBody>
          <a:bodyPr/>
          <a:lstStyle/>
          <a:p>
            <a:endParaRPr lang="en-US" dirty="0"/>
          </a:p>
        </p:txBody>
      </p:sp>
      <p:sp>
        <p:nvSpPr>
          <p:cNvPr id="5" name="Date Placeholder 4">
            <a:extLst>
              <a:ext uri="{FF2B5EF4-FFF2-40B4-BE49-F238E27FC236}">
                <a16:creationId xmlns:a16="http://schemas.microsoft.com/office/drawing/2014/main" id="{33B4D3FF-FC3B-DF81-D68A-C24A7A51E7F8}"/>
              </a:ext>
            </a:extLst>
          </p:cNvPr>
          <p:cNvSpPr>
            <a:spLocks noGrp="1"/>
          </p:cNvSpPr>
          <p:nvPr>
            <p:ph type="dt" sz="half" idx="15"/>
          </p:nvPr>
        </p:nvSpPr>
        <p:spPr/>
        <p:txBody>
          <a:bodyPr/>
          <a:lstStyle/>
          <a:p>
            <a:endParaRPr lang="en-US" dirty="0"/>
          </a:p>
        </p:txBody>
      </p:sp>
      <p:sp>
        <p:nvSpPr>
          <p:cNvPr id="7" name="Slide Number Placeholder 6">
            <a:extLst>
              <a:ext uri="{FF2B5EF4-FFF2-40B4-BE49-F238E27FC236}">
                <a16:creationId xmlns:a16="http://schemas.microsoft.com/office/drawing/2014/main" id="{E0B1B140-6B27-A9E5-686F-E0A1260B1319}"/>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5204788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949F66-F66B-FD13-D580-BAAF491A9580}"/>
              </a:ext>
            </a:extLst>
          </p:cNvPr>
          <p:cNvSpPr>
            <a:spLocks noGrp="1"/>
          </p:cNvSpPr>
          <p:nvPr>
            <p:ph type="title"/>
          </p:nvPr>
        </p:nvSpPr>
        <p:spPr>
          <a:xfrm>
            <a:off x="678871" y="685800"/>
            <a:ext cx="10827330" cy="985966"/>
          </a:xfrm>
        </p:spPr>
        <p:txBody>
          <a:bodyPr anchor="t"/>
          <a:lstStyle/>
          <a:p>
            <a:r>
              <a:rPr lang="en-US"/>
              <a:t>Click to edit Master title style</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678871" y="1830774"/>
            <a:ext cx="5112329" cy="433228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60000"/>
              <a:extLst>
                <a:ext uri="{28A0092B-C50C-407E-A947-70E740481C1C}">
                  <a14:useLocalDpi xmlns:a14="http://schemas.microsoft.com/office/drawing/2010/main" val="0"/>
                </a:ext>
              </a:extLst>
            </a:blip>
            <a:srcRect/>
            <a:stretch>
              <a:fillRect l="-25363" r="-25363"/>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362821" y="1830773"/>
            <a:ext cx="5143379"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EA4CDA6C-1820-A056-2B4A-240B4D831E43}"/>
              </a:ext>
            </a:extLst>
          </p:cNvPr>
          <p:cNvSpPr>
            <a:spLocks noGrp="1"/>
          </p:cNvSpPr>
          <p:nvPr>
            <p:ph type="ftr" sz="quarter" idx="16"/>
          </p:nvPr>
        </p:nvSpPr>
        <p:spPr/>
        <p:txBody>
          <a:bodyPr/>
          <a:lstStyle/>
          <a:p>
            <a:endParaRPr lang="en-US" dirty="0"/>
          </a:p>
        </p:txBody>
      </p:sp>
      <p:sp>
        <p:nvSpPr>
          <p:cNvPr id="5" name="Date Placeholder 4">
            <a:extLst>
              <a:ext uri="{FF2B5EF4-FFF2-40B4-BE49-F238E27FC236}">
                <a16:creationId xmlns:a16="http://schemas.microsoft.com/office/drawing/2014/main" id="{1E93D0EB-A6DA-C46E-D18F-B61C44EF0422}"/>
              </a:ext>
            </a:extLst>
          </p:cNvPr>
          <p:cNvSpPr>
            <a:spLocks noGrp="1"/>
          </p:cNvSpPr>
          <p:nvPr>
            <p:ph type="dt" sz="half" idx="15"/>
          </p:nvPr>
        </p:nvSpPr>
        <p:spPr/>
        <p:txBody>
          <a:bodyPr/>
          <a:lstStyle/>
          <a:p>
            <a:endParaRPr lang="en-US" dirty="0"/>
          </a:p>
        </p:txBody>
      </p:sp>
      <p:sp>
        <p:nvSpPr>
          <p:cNvPr id="7" name="Slide Number Placeholder 6">
            <a:extLst>
              <a:ext uri="{FF2B5EF4-FFF2-40B4-BE49-F238E27FC236}">
                <a16:creationId xmlns:a16="http://schemas.microsoft.com/office/drawing/2014/main" id="{86BB683A-634D-19CA-3758-07887799DC40}"/>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9696276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1" y="685800"/>
            <a:ext cx="4274130" cy="1269482"/>
          </a:xfrm>
        </p:spPr>
        <p:txBody>
          <a:bodyPr anchor="t">
            <a:normAutofit/>
          </a:bodyPr>
          <a:lstStyle>
            <a:lvl1pPr>
              <a:defRPr sz="28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2173850"/>
            <a:ext cx="4274130" cy="3963682"/>
          </a:xfrm>
          <a:blipFill>
            <a:blip r:embed="rId2">
              <a:alphaModFix amt="60000"/>
              <a:extLst>
                <a:ext uri="{28A0092B-C50C-407E-A947-70E740481C1C}">
                  <a14:useLocalDpi xmlns:a14="http://schemas.microsoft.com/office/drawing/2010/main" val="0"/>
                </a:ext>
              </a:extLst>
            </a:blip>
            <a:srcRect/>
            <a:stretch>
              <a:fillRect l="-32473" r="-32473"/>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573333" y="685800"/>
            <a:ext cx="5932867" cy="54772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1D79C85-F436-B8CC-25B1-1484A2E6D9E5}"/>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370E5895-9C3C-E2ED-0696-017C51EB8F17}"/>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96110E32-BBC0-38C8-4A92-51464FFB2E45}"/>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5013981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81763" y="687493"/>
            <a:ext cx="6724438" cy="1446108"/>
          </a:xfrm>
        </p:spPr>
        <p:txBody>
          <a:bodyPr anchor="t"/>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78871" y="687492"/>
            <a:ext cx="3435929" cy="5483016"/>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91918" r="-91918"/>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783374" y="2419354"/>
            <a:ext cx="6714213" cy="3743702"/>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4D434C21-9AE9-F631-7C47-0FF6C5942762}"/>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13D4C698-492C-2FAD-95DB-969CC69A6005}"/>
              </a:ext>
            </a:extLst>
          </p:cNvPr>
          <p:cNvSpPr>
            <a:spLocks noGrp="1"/>
          </p:cNvSpPr>
          <p:nvPr>
            <p:ph type="dt" sz="half" idx="15"/>
          </p:nvPr>
        </p:nvSpPr>
        <p:spPr/>
        <p:txBody>
          <a:bodyPr/>
          <a:lstStyle/>
          <a:p>
            <a:endParaRPr lang="en-US" dirty="0"/>
          </a:p>
        </p:txBody>
      </p:sp>
      <p:sp>
        <p:nvSpPr>
          <p:cNvPr id="9" name="Slide Number Placeholder 8">
            <a:extLst>
              <a:ext uri="{FF2B5EF4-FFF2-40B4-BE49-F238E27FC236}">
                <a16:creationId xmlns:a16="http://schemas.microsoft.com/office/drawing/2014/main" id="{85539C1F-4C6E-483B-915F-317EFA8BE922}"/>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6500434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6275" y="687493"/>
            <a:ext cx="7379174" cy="1446108"/>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78871" y="2419354"/>
            <a:ext cx="7367953" cy="3743702"/>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8724022" y="687492"/>
            <a:ext cx="2789107" cy="5483016"/>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124830" r="-124830"/>
            </a:stretch>
          </a:blipFill>
        </p:spPr>
        <p:txBody>
          <a:bodyPr wrap="square">
            <a:noAutofit/>
          </a:bodyPr>
          <a:lstStyle>
            <a:lvl1pPr marL="0" indent="0">
              <a:buNone/>
              <a:defRPr/>
            </a:lvl1pPr>
          </a:lstStyle>
          <a:p>
            <a:r>
              <a:rPr lang="en-US" dirty="0"/>
              <a:t>   </a:t>
            </a:r>
          </a:p>
        </p:txBody>
      </p:sp>
      <p:sp>
        <p:nvSpPr>
          <p:cNvPr id="4" name="Footer Placeholder 3">
            <a:extLst>
              <a:ext uri="{FF2B5EF4-FFF2-40B4-BE49-F238E27FC236}">
                <a16:creationId xmlns:a16="http://schemas.microsoft.com/office/drawing/2014/main" id="{DA01B279-14F8-811B-68AF-FDEBF89CFB1F}"/>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72087AEB-2562-14F9-A50E-AD7A31F76ADF}"/>
              </a:ext>
            </a:extLst>
          </p:cNvPr>
          <p:cNvSpPr>
            <a:spLocks noGrp="1"/>
          </p:cNvSpPr>
          <p:nvPr>
            <p:ph type="dt" sz="half" idx="15"/>
          </p:nvPr>
        </p:nvSpPr>
        <p:spPr/>
        <p:txBody>
          <a:bodyPr/>
          <a:lstStyle/>
          <a:p>
            <a:endParaRPr lang="en-US" dirty="0"/>
          </a:p>
        </p:txBody>
      </p:sp>
      <p:sp>
        <p:nvSpPr>
          <p:cNvPr id="9" name="Slide Number Placeholder 8">
            <a:extLst>
              <a:ext uri="{FF2B5EF4-FFF2-40B4-BE49-F238E27FC236}">
                <a16:creationId xmlns:a16="http://schemas.microsoft.com/office/drawing/2014/main" id="{D8BBF552-6277-D4E7-9B98-D4080873F748}"/>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6018903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B3EC321-CEEB-C816-CF10-03F0A527D569}"/>
              </a:ext>
            </a:extLst>
          </p:cNvPr>
          <p:cNvSpPr>
            <a:spLocks noGrp="1"/>
          </p:cNvSpPr>
          <p:nvPr>
            <p:ph type="title"/>
          </p:nvPr>
        </p:nvSpPr>
        <p:spPr>
          <a:xfrm>
            <a:off x="3754218" y="687493"/>
            <a:ext cx="7758911" cy="988908"/>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87494" y="687492"/>
            <a:ext cx="2360507" cy="5483016"/>
          </a:xfrm>
          <a:blipFill>
            <a:blip r:embed="rId2">
              <a:alphaModFix amt="60000"/>
              <a:extLst>
                <a:ext uri="{28A0092B-C50C-407E-A947-70E740481C1C}">
                  <a14:useLocalDpi xmlns:a14="http://schemas.microsoft.com/office/drawing/2010/main" val="0"/>
                </a:ext>
              </a:extLst>
            </a:blip>
            <a:srcRect/>
            <a:stretch>
              <a:fillRect l="-156574" r="-156574"/>
            </a:stretch>
          </a:blipFill>
        </p:spPr>
        <p:txBody>
          <a:bodyPr/>
          <a:lstStyle>
            <a:lvl1pPr marL="0" indent="0">
              <a:buNone/>
              <a:defRPr/>
            </a:lvl1pPr>
          </a:lstStyle>
          <a:p>
            <a:r>
              <a:rPr lang="en-US" dirty="0"/>
              <a:t>   </a:t>
            </a:r>
          </a:p>
        </p:txBody>
      </p:sp>
      <p:sp>
        <p:nvSpPr>
          <p:cNvPr id="12" name="Content Placeholder 7">
            <a:extLst>
              <a:ext uri="{FF2B5EF4-FFF2-40B4-BE49-F238E27FC236}">
                <a16:creationId xmlns:a16="http://schemas.microsoft.com/office/drawing/2014/main" id="{0F80EB41-3C35-A1B2-916F-477D2FDBA78F}"/>
              </a:ext>
            </a:extLst>
          </p:cNvPr>
          <p:cNvSpPr>
            <a:spLocks noGrp="1"/>
          </p:cNvSpPr>
          <p:nvPr>
            <p:ph sz="quarter" idx="14"/>
          </p:nvPr>
        </p:nvSpPr>
        <p:spPr>
          <a:xfrm>
            <a:off x="3754218" y="1953528"/>
            <a:ext cx="7750288" cy="420952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FB734294-24E0-2032-5C49-55BAB969D42C}"/>
              </a:ext>
            </a:extLst>
          </p:cNvPr>
          <p:cNvSpPr>
            <a:spLocks noGrp="1"/>
          </p:cNvSpPr>
          <p:nvPr>
            <p:ph type="ftr" sz="quarter" idx="16"/>
          </p:nvPr>
        </p:nvSpPr>
        <p:spPr/>
        <p:txBody>
          <a:bodyPr/>
          <a:lstStyle/>
          <a:p>
            <a:endParaRPr lang="en-US" dirty="0"/>
          </a:p>
        </p:txBody>
      </p:sp>
      <p:sp>
        <p:nvSpPr>
          <p:cNvPr id="2" name="Date Placeholder 1">
            <a:extLst>
              <a:ext uri="{FF2B5EF4-FFF2-40B4-BE49-F238E27FC236}">
                <a16:creationId xmlns:a16="http://schemas.microsoft.com/office/drawing/2014/main" id="{4B22AC9E-77BC-1AD2-8EB8-923CDF4BBE01}"/>
              </a:ext>
            </a:extLst>
          </p:cNvPr>
          <p:cNvSpPr>
            <a:spLocks noGrp="1"/>
          </p:cNvSpPr>
          <p:nvPr>
            <p:ph type="dt" sz="half" idx="15"/>
          </p:nvPr>
        </p:nvSpPr>
        <p:spPr/>
        <p:txBody>
          <a:bodyPr/>
          <a:lstStyle/>
          <a:p>
            <a:endParaRPr lang="en-US" dirty="0"/>
          </a:p>
        </p:txBody>
      </p:sp>
      <p:sp>
        <p:nvSpPr>
          <p:cNvPr id="4" name="Slide Number Placeholder 3">
            <a:extLst>
              <a:ext uri="{FF2B5EF4-FFF2-40B4-BE49-F238E27FC236}">
                <a16:creationId xmlns:a16="http://schemas.microsoft.com/office/drawing/2014/main" id="{5A2A8A83-D457-8B0A-7A32-F95024D8D586}"/>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4205788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B3EC321-CEEB-C816-CF10-03F0A527D569}"/>
              </a:ext>
            </a:extLst>
          </p:cNvPr>
          <p:cNvSpPr>
            <a:spLocks noGrp="1"/>
          </p:cNvSpPr>
          <p:nvPr>
            <p:ph type="title"/>
          </p:nvPr>
        </p:nvSpPr>
        <p:spPr>
          <a:xfrm>
            <a:off x="678131" y="687493"/>
            <a:ext cx="8424453" cy="988908"/>
          </a:xfrm>
        </p:spPr>
        <p:txBody>
          <a:bodyPr anchor="t"/>
          <a:lstStyle/>
          <a:p>
            <a:r>
              <a:rPr lang="en-US"/>
              <a:t>Click to edit Master title style</a:t>
            </a:r>
          </a:p>
        </p:txBody>
      </p:sp>
      <p:sp>
        <p:nvSpPr>
          <p:cNvPr id="12" name="Content Placeholder 7">
            <a:extLst>
              <a:ext uri="{FF2B5EF4-FFF2-40B4-BE49-F238E27FC236}">
                <a16:creationId xmlns:a16="http://schemas.microsoft.com/office/drawing/2014/main" id="{0F80EB41-3C35-A1B2-916F-477D2FDBA78F}"/>
              </a:ext>
            </a:extLst>
          </p:cNvPr>
          <p:cNvSpPr>
            <a:spLocks noGrp="1"/>
          </p:cNvSpPr>
          <p:nvPr>
            <p:ph sz="quarter" idx="14"/>
          </p:nvPr>
        </p:nvSpPr>
        <p:spPr>
          <a:xfrm>
            <a:off x="678871" y="1953528"/>
            <a:ext cx="8415090" cy="420952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9769355" y="687492"/>
            <a:ext cx="1722308" cy="5483016"/>
          </a:xfrm>
          <a:blipFill>
            <a:blip r:embed="rId2">
              <a:alphaModFix amt="60000"/>
              <a:extLst>
                <a:ext uri="{28A0092B-C50C-407E-A947-70E740481C1C}">
                  <a14:useLocalDpi xmlns:a14="http://schemas.microsoft.com/office/drawing/2010/main" val="0"/>
                </a:ext>
              </a:extLst>
            </a:blip>
            <a:srcRect/>
            <a:stretch>
              <a:fillRect l="-233120" r="-233120"/>
            </a:stretch>
          </a:blipFill>
        </p:spPr>
        <p:txBody>
          <a:bodyPr/>
          <a:lstStyle>
            <a:lvl1pPr marL="0" indent="0">
              <a:buNone/>
              <a:defRPr/>
            </a:lvl1pPr>
          </a:lstStyle>
          <a:p>
            <a:r>
              <a:rPr lang="en-US" dirty="0"/>
              <a:t>   </a:t>
            </a:r>
          </a:p>
        </p:txBody>
      </p:sp>
      <p:sp>
        <p:nvSpPr>
          <p:cNvPr id="3" name="Footer Placeholder 2">
            <a:extLst>
              <a:ext uri="{FF2B5EF4-FFF2-40B4-BE49-F238E27FC236}">
                <a16:creationId xmlns:a16="http://schemas.microsoft.com/office/drawing/2014/main" id="{6963ABC3-6B6D-93A5-5D5C-31E2D53D3F40}"/>
              </a:ext>
            </a:extLst>
          </p:cNvPr>
          <p:cNvSpPr>
            <a:spLocks noGrp="1"/>
          </p:cNvSpPr>
          <p:nvPr>
            <p:ph type="ftr" sz="quarter" idx="16"/>
          </p:nvPr>
        </p:nvSpPr>
        <p:spPr/>
        <p:txBody>
          <a:bodyPr/>
          <a:lstStyle/>
          <a:p>
            <a:endParaRPr lang="en-US" dirty="0"/>
          </a:p>
        </p:txBody>
      </p:sp>
      <p:sp>
        <p:nvSpPr>
          <p:cNvPr id="2" name="Date Placeholder 1">
            <a:extLst>
              <a:ext uri="{FF2B5EF4-FFF2-40B4-BE49-F238E27FC236}">
                <a16:creationId xmlns:a16="http://schemas.microsoft.com/office/drawing/2014/main" id="{C47FF304-5BE8-9322-A906-1705F80BA2A6}"/>
              </a:ext>
            </a:extLst>
          </p:cNvPr>
          <p:cNvSpPr>
            <a:spLocks noGrp="1"/>
          </p:cNvSpPr>
          <p:nvPr>
            <p:ph type="dt" sz="half" idx="15"/>
          </p:nvPr>
        </p:nvSpPr>
        <p:spPr/>
        <p:txBody>
          <a:bodyPr/>
          <a:lstStyle/>
          <a:p>
            <a:endParaRPr lang="en-US" dirty="0"/>
          </a:p>
        </p:txBody>
      </p:sp>
      <p:sp>
        <p:nvSpPr>
          <p:cNvPr id="4" name="Slide Number Placeholder 3">
            <a:extLst>
              <a:ext uri="{FF2B5EF4-FFF2-40B4-BE49-F238E27FC236}">
                <a16:creationId xmlns:a16="http://schemas.microsoft.com/office/drawing/2014/main" id="{A9E9EE94-4C42-847B-A24C-BB0C72B4D29D}"/>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383207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685800"/>
            <a:ext cx="2855064" cy="2972670"/>
          </a:xfrm>
        </p:spPr>
        <p:txBody>
          <a:bodyPr anchor="t">
            <a:normAutofit/>
          </a:bodyPr>
          <a:lstStyle>
            <a:lvl1pPr>
              <a:defRPr sz="24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0" y="3942324"/>
            <a:ext cx="2855065" cy="2206578"/>
          </a:xfrm>
          <a:blipFill>
            <a:blip r:embed="rId2">
              <a:alphaModFix amt="60000"/>
              <a:extLst>
                <a:ext uri="{28A0092B-C50C-407E-A947-70E740481C1C}">
                  <a14:useLocalDpi xmlns:a14="http://schemas.microsoft.com/office/drawing/2010/main" val="0"/>
                </a:ext>
              </a:extLst>
            </a:blip>
            <a:srcRect/>
            <a:stretch>
              <a:fillRect l="-18733" r="-18733"/>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154267" y="687492"/>
            <a:ext cx="7348626" cy="54830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FBD4A13-0539-3541-39AF-1B480EBA2F2D}"/>
              </a:ext>
            </a:extLst>
          </p:cNvPr>
          <p:cNvSpPr>
            <a:spLocks noGrp="1"/>
          </p:cNvSpPr>
          <p:nvPr>
            <p:ph type="ftr" sz="quarter" idx="16"/>
          </p:nvPr>
        </p:nvSpPr>
        <p:spPr/>
        <p:txBody>
          <a:bodyPr/>
          <a:lstStyle/>
          <a:p>
            <a:endParaRPr lang="en-US" dirty="0"/>
          </a:p>
        </p:txBody>
      </p:sp>
      <p:sp>
        <p:nvSpPr>
          <p:cNvPr id="5" name="Date Placeholder 4">
            <a:extLst>
              <a:ext uri="{FF2B5EF4-FFF2-40B4-BE49-F238E27FC236}">
                <a16:creationId xmlns:a16="http://schemas.microsoft.com/office/drawing/2014/main" id="{FB8ACC0E-954E-D09D-5796-336CDFE59B7E}"/>
              </a:ext>
            </a:extLst>
          </p:cNvPr>
          <p:cNvSpPr>
            <a:spLocks noGrp="1"/>
          </p:cNvSpPr>
          <p:nvPr>
            <p:ph type="dt" sz="half" idx="15"/>
          </p:nvPr>
        </p:nvSpPr>
        <p:spPr/>
        <p:txBody>
          <a:bodyPr/>
          <a:lstStyle/>
          <a:p>
            <a:endParaRPr lang="en-US" dirty="0"/>
          </a:p>
        </p:txBody>
      </p:sp>
      <p:sp>
        <p:nvSpPr>
          <p:cNvPr id="9" name="Slide Number Placeholder 8">
            <a:extLst>
              <a:ext uri="{FF2B5EF4-FFF2-40B4-BE49-F238E27FC236}">
                <a16:creationId xmlns:a16="http://schemas.microsoft.com/office/drawing/2014/main" id="{2AB00B6B-DAF9-BF70-8202-C26BBB5E7434}"/>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0921456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umber Lar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26CE28-2F47-41A4-DF25-8AEC2F9F9580}"/>
              </a:ext>
            </a:extLst>
          </p:cNvPr>
          <p:cNvSpPr>
            <a:spLocks noGrp="1"/>
          </p:cNvSpPr>
          <p:nvPr>
            <p:ph type="title"/>
          </p:nvPr>
        </p:nvSpPr>
        <p:spPr>
          <a:xfrm>
            <a:off x="678872" y="5027214"/>
            <a:ext cx="7620000" cy="1135842"/>
          </a:xfrm>
        </p:spPr>
        <p:txBody>
          <a:bodyPr anchor="t">
            <a:normAutofit/>
          </a:bodyPr>
          <a:lstStyle>
            <a:lvl1pPr>
              <a:defRPr sz="2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57B16B5-93A5-3ACF-80AB-6B1967DD6DE4}"/>
              </a:ext>
            </a:extLst>
          </p:cNvPr>
          <p:cNvSpPr>
            <a:spLocks noGrp="1"/>
          </p:cNvSpPr>
          <p:nvPr>
            <p:ph sz="quarter" idx="14" hasCustomPrompt="1"/>
          </p:nvPr>
        </p:nvSpPr>
        <p:spPr>
          <a:xfrm>
            <a:off x="678872" y="2743201"/>
            <a:ext cx="5638800" cy="2284013"/>
          </a:xfrm>
        </p:spPr>
        <p:txBody>
          <a:bodyPr anchor="b"/>
          <a:lstStyle>
            <a:lvl1pPr marL="0" indent="0">
              <a:buNone/>
              <a:defRPr sz="13800"/>
            </a:lvl1pPr>
          </a:lstStyle>
          <a:p>
            <a:pPr lvl="0"/>
            <a:r>
              <a:rPr lang="en-US" dirty="0"/>
              <a:t>##%</a:t>
            </a:r>
          </a:p>
        </p:txBody>
      </p:sp>
    </p:spTree>
    <p:extLst>
      <p:ext uri="{BB962C8B-B14F-4D97-AF65-F5344CB8AC3E}">
        <p14:creationId xmlns:p14="http://schemas.microsoft.com/office/powerpoint/2010/main" val="16267011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Number Larg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5562600" y="4800600"/>
            <a:ext cx="5943600" cy="1388534"/>
          </a:xfrm>
        </p:spPr>
        <p:txBody>
          <a:bodyPr vert="horz" lIns="91440" tIns="45720" rIns="91440" bIns="45720" rtlCol="0" anchor="t">
            <a:normAutofit/>
          </a:bodyPr>
          <a:lstStyle>
            <a:lvl1pPr algn="r">
              <a:lnSpc>
                <a:spcPct val="110000"/>
              </a:lnSpc>
              <a:defRPr lang="en-US" sz="2000" dirty="0">
                <a:latin typeface="+mn-lt"/>
              </a:defRPr>
            </a:lvl1pPr>
          </a:lstStyle>
          <a:p>
            <a:pPr lvl="0">
              <a:lnSpc>
                <a:spcPct val="110000"/>
              </a:lnSpc>
            </a:pPr>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562601" y="1676400"/>
            <a:ext cx="5943600" cy="3124200"/>
          </a:xfrm>
        </p:spPr>
        <p:txBody>
          <a:bodyPr vert="horz" lIns="91440" tIns="45720" rIns="91440" bIns="45720" rtlCol="0" anchor="b">
            <a:normAutofit/>
          </a:bodyPr>
          <a:lstStyle>
            <a:lvl1pPr marL="0" indent="0" algn="r">
              <a:lnSpc>
                <a:spcPct val="90000"/>
              </a:lnSpc>
              <a:buNone/>
              <a:defRPr lang="en-US" sz="13800" b="0" dirty="0">
                <a:latin typeface="+mj-lt"/>
              </a:defRPr>
            </a:lvl1pPr>
          </a:lstStyle>
          <a:p>
            <a:pPr marL="0" lvl="0" indent="0">
              <a:lnSpc>
                <a:spcPct val="90000"/>
              </a:lnSpc>
              <a:buNone/>
            </a:pPr>
            <a:r>
              <a:rPr lang="en-US" dirty="0"/>
              <a:t>##%</a:t>
            </a:r>
          </a:p>
        </p:txBody>
      </p:sp>
    </p:spTree>
    <p:extLst>
      <p:ext uri="{BB962C8B-B14F-4D97-AF65-F5344CB8AC3E}">
        <p14:creationId xmlns:p14="http://schemas.microsoft.com/office/powerpoint/2010/main" val="31429174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860804" y="4191001"/>
            <a:ext cx="8470392" cy="1762537"/>
          </a:xfrm>
        </p:spPr>
        <p:txBody>
          <a:bodyPr anchor="t">
            <a:normAutofit/>
          </a:bodyPr>
          <a:lstStyle>
            <a:lvl1pPr algn="ctr">
              <a:lnSpc>
                <a:spcPct val="110000"/>
              </a:lnSpc>
              <a:defRPr lang="en-US" sz="2000" b="0" kern="1200" cap="all" spc="600" baseline="0">
                <a:solidFill>
                  <a:schemeClr val="tx1"/>
                </a:solidFill>
                <a:latin typeface="+mn-lt"/>
                <a:ea typeface="+mj-ea"/>
                <a:cs typeface="+mj-cs"/>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1860804" y="694935"/>
            <a:ext cx="8470392" cy="3496065"/>
          </a:xfrm>
        </p:spPr>
        <p:txBody>
          <a:bodyPr anchor="b">
            <a:normAutofit/>
          </a:bodyPr>
          <a:lstStyle>
            <a:lvl1pPr marL="0" indent="0" algn="ctr">
              <a:lnSpc>
                <a:spcPct val="90000"/>
              </a:lnSpc>
              <a:buNone/>
              <a:defRPr sz="13800" b="0">
                <a:solidFill>
                  <a:schemeClr val="tx1"/>
                </a:solidFill>
                <a:latin typeface="+mj-lt"/>
              </a:defRPr>
            </a:lvl1pPr>
          </a:lstStyle>
          <a:p>
            <a:pPr lvl="0"/>
            <a:r>
              <a:rPr lang="en-US" dirty="0"/>
              <a:t>##%</a:t>
            </a:r>
          </a:p>
        </p:txBody>
      </p:sp>
    </p:spTree>
    <p:extLst>
      <p:ext uri="{BB962C8B-B14F-4D97-AF65-F5344CB8AC3E}">
        <p14:creationId xmlns:p14="http://schemas.microsoft.com/office/powerpoint/2010/main" val="3300386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atem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latin typeface="+mn-lt"/>
              </a:defRPr>
            </a:lvl1p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539147" y="1830774"/>
            <a:ext cx="9113707" cy="3196443"/>
          </a:xfrm>
        </p:spPr>
        <p:txBody>
          <a:bodyPr vert="horz" lIns="91440" tIns="45720" rIns="91440" bIns="45720" rtlCol="0" anchor="ctr">
            <a:normAutofit/>
          </a:bodyPr>
          <a:lstStyle>
            <a:lvl1pPr marL="0" indent="0" algn="ctr">
              <a:lnSpc>
                <a:spcPct val="90000"/>
              </a:lnSpc>
              <a:buNone/>
              <a:defRPr lang="en-US" sz="4000" b="0" cap="all" spc="600" baseline="0" dirty="0">
                <a:ea typeface="+mj-ea"/>
                <a:cs typeface="+mj-cs"/>
              </a:defRPr>
            </a:lvl1pPr>
            <a:lvl2pPr marL="228600" indent="0" algn="ctr">
              <a:lnSpc>
                <a:spcPct val="90000"/>
              </a:lnSpc>
              <a:buNone/>
              <a:defRPr lang="en-US" sz="2000" dirty="0"/>
            </a:lvl2pPr>
            <a:lvl3pPr marL="457200" indent="0" algn="ctr">
              <a:lnSpc>
                <a:spcPct val="90000"/>
              </a:lnSpc>
              <a:buNone/>
              <a:defRPr lang="en-US" sz="2000" dirty="0"/>
            </a:lvl3pPr>
            <a:lvl4pPr marL="685800" indent="0" algn="ctr">
              <a:lnSpc>
                <a:spcPct val="90000"/>
              </a:lnSpc>
              <a:buNone/>
              <a:defRPr lang="en-US" sz="2000" dirty="0"/>
            </a:lvl4pPr>
            <a:lvl5pPr marL="914400" indent="0" algn="ctr">
              <a:lnSpc>
                <a:spcPct val="90000"/>
              </a:lnSpc>
              <a:buNone/>
              <a:defRPr lang="en-US" sz="2000" dirty="0"/>
            </a:lvl5pPr>
          </a:lstStyle>
          <a:p>
            <a:pPr lvl="0">
              <a:spcBef>
                <a:spcPct val="0"/>
              </a:spcBef>
              <a:buNone/>
            </a:pPr>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368736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78871" y="1325691"/>
            <a:ext cx="7169728" cy="4837366"/>
          </a:xfrm>
        </p:spPr>
        <p:txBody>
          <a:bodyPr anchor="b">
            <a:normAutofit/>
          </a:bodyPr>
          <a:lstStyle>
            <a:lvl1pPr marL="0" indent="0">
              <a:lnSpc>
                <a:spcPct val="90000"/>
              </a:lnSpc>
              <a:buNone/>
              <a:defRPr lang="en-US" sz="4000" b="0" kern="1200" cap="all" spc="600" baseline="0" dirty="0">
                <a:solidFill>
                  <a:schemeClr val="tx1"/>
                </a:solidFill>
                <a:latin typeface="+mj-lt"/>
                <a:ea typeface="+mj-ea"/>
                <a:cs typeface="+mj-cs"/>
              </a:defRPr>
            </a:lvl1pPr>
            <a:lvl2pPr marL="228600" indent="0">
              <a:lnSpc>
                <a:spcPct val="90000"/>
              </a:lnSpc>
              <a:buNone/>
              <a:defRPr lang="en-US" sz="4000" b="0" kern="1200" cap="all" spc="600" baseline="0" dirty="0">
                <a:solidFill>
                  <a:schemeClr val="tx1"/>
                </a:solidFill>
                <a:latin typeface="+mj-lt"/>
                <a:ea typeface="+mj-ea"/>
                <a:cs typeface="+mj-cs"/>
              </a:defRPr>
            </a:lvl2pPr>
            <a:lvl3pPr marL="457200" indent="0">
              <a:lnSpc>
                <a:spcPct val="90000"/>
              </a:lnSpc>
              <a:buNone/>
              <a:defRPr lang="en-US" sz="4000" b="0" kern="1200" cap="all" spc="600" baseline="0" dirty="0">
                <a:solidFill>
                  <a:schemeClr val="tx1"/>
                </a:solidFill>
                <a:latin typeface="+mj-lt"/>
                <a:ea typeface="+mj-ea"/>
                <a:cs typeface="+mj-cs"/>
              </a:defRPr>
            </a:lvl3pPr>
            <a:lvl4pPr marL="685800" indent="0">
              <a:lnSpc>
                <a:spcPct val="90000"/>
              </a:lnSpc>
              <a:buNone/>
              <a:defRPr lang="en-US" sz="4000" b="0" kern="1200" cap="all" spc="600" baseline="0" dirty="0">
                <a:solidFill>
                  <a:schemeClr val="tx1"/>
                </a:solidFill>
                <a:latin typeface="+mj-lt"/>
                <a:ea typeface="+mj-ea"/>
                <a:cs typeface="+mj-cs"/>
              </a:defRPr>
            </a:lvl4pPr>
            <a:lvl5pPr marL="914400" indent="0">
              <a:lnSpc>
                <a:spcPct val="90000"/>
              </a:lnSpc>
              <a:buNone/>
              <a:defRPr lang="en-US" sz="4000" b="0" kern="1200" cap="all" spc="600" baseline="0" dirty="0">
                <a:solidFill>
                  <a:schemeClr val="tx1"/>
                </a:solidFill>
                <a:latin typeface="+mj-lt"/>
                <a:ea typeface="+mj-ea"/>
                <a:cs typeface="+mj-cs"/>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790131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tatem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6" name="Content Placeholder 6">
            <a:extLst>
              <a:ext uri="{FF2B5EF4-FFF2-40B4-BE49-F238E27FC236}">
                <a16:creationId xmlns:a16="http://schemas.microsoft.com/office/drawing/2014/main" id="{2A9D377F-07AE-65AF-821F-A5C0F12804B3}"/>
              </a:ext>
            </a:extLst>
          </p:cNvPr>
          <p:cNvSpPr>
            <a:spLocks noGrp="1"/>
          </p:cNvSpPr>
          <p:nvPr>
            <p:ph sz="quarter" idx="13" hasCustomPrompt="1"/>
          </p:nvPr>
        </p:nvSpPr>
        <p:spPr>
          <a:xfrm>
            <a:off x="678871" y="720332"/>
            <a:ext cx="6702552" cy="4306886"/>
          </a:xfrm>
        </p:spPr>
        <p:txBody>
          <a:bodyPr anchor="t">
            <a:normAutofit/>
          </a:bodyPr>
          <a:lstStyle>
            <a:lvl1pPr marL="0" indent="0">
              <a:lnSpc>
                <a:spcPct val="90000"/>
              </a:lnSpc>
              <a:buNone/>
              <a:defRPr lang="en-US" sz="4000" b="0" kern="1200" cap="all" spc="600" baseline="0" dirty="0">
                <a:solidFill>
                  <a:schemeClr val="tx1"/>
                </a:solidFill>
                <a:latin typeface="+mj-lt"/>
                <a:ea typeface="+mj-ea"/>
                <a:cs typeface="+mj-cs"/>
              </a:defRPr>
            </a:lvl1pPr>
            <a:lvl2pPr marL="228600" indent="0">
              <a:lnSpc>
                <a:spcPct val="90000"/>
              </a:lnSpc>
              <a:buNone/>
              <a:defRPr lang="en-US" sz="4000" b="0" kern="1200" cap="all" spc="600" baseline="0" dirty="0">
                <a:solidFill>
                  <a:schemeClr val="tx1"/>
                </a:solidFill>
                <a:latin typeface="+mj-lt"/>
                <a:ea typeface="+mj-ea"/>
                <a:cs typeface="+mj-cs"/>
              </a:defRPr>
            </a:lvl2pPr>
            <a:lvl3pPr marL="457200" indent="0">
              <a:lnSpc>
                <a:spcPct val="90000"/>
              </a:lnSpc>
              <a:buNone/>
              <a:defRPr lang="en-US" sz="4000" b="0" kern="1200" cap="all" spc="600" baseline="0" dirty="0">
                <a:solidFill>
                  <a:schemeClr val="tx1"/>
                </a:solidFill>
                <a:latin typeface="+mj-lt"/>
                <a:ea typeface="+mj-ea"/>
                <a:cs typeface="+mj-cs"/>
              </a:defRPr>
            </a:lvl3pPr>
            <a:lvl4pPr marL="685800" indent="0">
              <a:lnSpc>
                <a:spcPct val="90000"/>
              </a:lnSpc>
              <a:buNone/>
              <a:defRPr lang="en-US" sz="4000" b="0" kern="1200" cap="all" spc="600" baseline="0" dirty="0">
                <a:solidFill>
                  <a:schemeClr val="tx1"/>
                </a:solidFill>
                <a:latin typeface="+mj-lt"/>
                <a:ea typeface="+mj-ea"/>
                <a:cs typeface="+mj-cs"/>
              </a:defRPr>
            </a:lvl4pPr>
            <a:lvl5pPr marL="914400" indent="0">
              <a:lnSpc>
                <a:spcPct val="90000"/>
              </a:lnSpc>
              <a:buNone/>
              <a:defRPr lang="en-US" sz="4000" b="0" kern="1200" cap="all" spc="600" baseline="0" dirty="0">
                <a:solidFill>
                  <a:schemeClr val="tx1"/>
                </a:solidFill>
                <a:latin typeface="+mj-lt"/>
                <a:ea typeface="+mj-ea"/>
                <a:cs typeface="+mj-cs"/>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341688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5105400" y="5440680"/>
            <a:ext cx="6400800" cy="640080"/>
          </a:xfrm>
        </p:spPr>
        <p:txBody>
          <a:bodyPr anchor="ctr">
            <a:normAutofit/>
          </a:bodyPr>
          <a:lstStyle>
            <a:lvl1pPr algn="r">
              <a:lnSpc>
                <a:spcPct val="120000"/>
              </a:lnSpc>
              <a:defRPr sz="1600" spc="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105400" y="1600200"/>
            <a:ext cx="6400800" cy="3332480"/>
          </a:xfrm>
        </p:spPr>
        <p:txBody>
          <a:bodyPr anchor="b">
            <a:normAutofit/>
          </a:bodyPr>
          <a:lstStyle>
            <a:lvl1pPr marL="164592" indent="-164592" algn="r">
              <a:lnSpc>
                <a:spcPct val="100000"/>
              </a:lnSpc>
              <a:spcBef>
                <a:spcPts val="0"/>
              </a:spcBef>
              <a:buNone/>
              <a:defRPr sz="4800">
                <a:latin typeface="+mj-lt"/>
              </a:defRPr>
            </a:lvl1pPr>
          </a:lstStyle>
          <a:p>
            <a:pPr lvl="0"/>
            <a:r>
              <a:rPr lang="en-US" dirty="0"/>
              <a:t>Click to add Quote</a:t>
            </a:r>
          </a:p>
        </p:txBody>
      </p:sp>
    </p:spTree>
    <p:extLst>
      <p:ext uri="{BB962C8B-B14F-4D97-AF65-F5344CB8AC3E}">
        <p14:creationId xmlns:p14="http://schemas.microsoft.com/office/powerpoint/2010/main" val="29104863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A93739-F149-35A6-ADA9-A0193DD6D4F2}"/>
              </a:ext>
            </a:extLst>
          </p:cNvPr>
          <p:cNvSpPr>
            <a:spLocks noGrp="1"/>
          </p:cNvSpPr>
          <p:nvPr>
            <p:ph type="title" hasCustomPrompt="1"/>
          </p:nvPr>
        </p:nvSpPr>
        <p:spPr>
          <a:xfrm>
            <a:off x="678872" y="5440354"/>
            <a:ext cx="5102352" cy="669472"/>
          </a:xfrm>
        </p:spPr>
        <p:txBody>
          <a:bodyPr anchor="ctr"/>
          <a:lstStyle>
            <a:lvl1pPr>
              <a:lnSpc>
                <a:spcPct val="120000"/>
              </a:lnSpc>
              <a:defRPr sz="1600" spc="0" baseline="0"/>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78872" y="914400"/>
            <a:ext cx="5102352" cy="4206240"/>
          </a:xfrm>
        </p:spPr>
        <p:txBody>
          <a:bodyPr anchor="b">
            <a:normAutofit/>
          </a:bodyPr>
          <a:lstStyle>
            <a:lvl1pPr marL="0" indent="0">
              <a:lnSpc>
                <a:spcPct val="100000"/>
              </a:lnSpc>
              <a:spcBef>
                <a:spcPts val="0"/>
              </a:spcBef>
              <a:buNone/>
              <a:defRPr sz="4800">
                <a:latin typeface="+mj-lt"/>
              </a:defRPr>
            </a:lvl1pPr>
          </a:lstStyle>
          <a:p>
            <a:pPr lvl="0"/>
            <a:r>
              <a:rPr lang="en-US" dirty="0"/>
              <a:t>Click to add Quote</a:t>
            </a:r>
          </a:p>
        </p:txBody>
      </p:sp>
    </p:spTree>
    <p:extLst>
      <p:ext uri="{BB962C8B-B14F-4D97-AF65-F5344CB8AC3E}">
        <p14:creationId xmlns:p14="http://schemas.microsoft.com/office/powerpoint/2010/main" val="2548248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943EF64-B72A-842D-443E-85E51FB9C0C7}"/>
              </a:ext>
            </a:extLst>
          </p:cNvPr>
          <p:cNvSpPr>
            <a:spLocks noGrp="1"/>
          </p:cNvSpPr>
          <p:nvPr>
            <p:ph type="title" hasCustomPrompt="1"/>
          </p:nvPr>
        </p:nvSpPr>
        <p:spPr>
          <a:xfrm>
            <a:off x="2895600" y="4602480"/>
            <a:ext cx="6400800" cy="640080"/>
          </a:xfrm>
        </p:spPr>
        <p:txBody>
          <a:bodyPr anchor="ctr">
            <a:normAutofit/>
          </a:bodyPr>
          <a:lstStyle>
            <a:lvl1pPr algn="ctr">
              <a:lnSpc>
                <a:spcPct val="120000"/>
              </a:lnSpc>
              <a:defRPr sz="1600" spc="0">
                <a:solidFill>
                  <a:schemeClr val="tx1"/>
                </a:solidFill>
                <a:latin typeface="+mn-lt"/>
              </a:defRPr>
            </a:lvl1pPr>
          </a:lstStyle>
          <a:p>
            <a:r>
              <a:rPr lang="en-US" dirty="0"/>
              <a:t>Quote Author</a:t>
            </a:r>
          </a:p>
        </p:txBody>
      </p:sp>
      <p:sp>
        <p:nvSpPr>
          <p:cNvPr id="4" name="Content Placeholder 6">
            <a:extLst>
              <a:ext uri="{FF2B5EF4-FFF2-40B4-BE49-F238E27FC236}">
                <a16:creationId xmlns:a16="http://schemas.microsoft.com/office/drawing/2014/main" id="{0648D1EC-4439-0A29-775B-BBF446B5FEC6}"/>
              </a:ext>
            </a:extLst>
          </p:cNvPr>
          <p:cNvSpPr>
            <a:spLocks noGrp="1"/>
          </p:cNvSpPr>
          <p:nvPr>
            <p:ph sz="quarter" idx="13" hasCustomPrompt="1"/>
          </p:nvPr>
        </p:nvSpPr>
        <p:spPr>
          <a:xfrm>
            <a:off x="1466850" y="1143000"/>
            <a:ext cx="9258300" cy="2951480"/>
          </a:xfrm>
        </p:spPr>
        <p:txBody>
          <a:bodyPr anchor="b">
            <a:normAutofit/>
          </a:bodyPr>
          <a:lstStyle>
            <a:lvl1pPr marL="164592" indent="-164592" algn="ctr">
              <a:lnSpc>
                <a:spcPct val="100000"/>
              </a:lnSpc>
              <a:spcBef>
                <a:spcPts val="0"/>
              </a:spcBef>
              <a:buNone/>
              <a:defRPr sz="4800">
                <a:latin typeface="+mj-lt"/>
              </a:defRPr>
            </a:lvl1pPr>
          </a:lstStyle>
          <a:p>
            <a:pPr lvl="0"/>
            <a:r>
              <a:rPr lang="en-US" dirty="0"/>
              <a:t>Click to add Quote</a:t>
            </a:r>
          </a:p>
        </p:txBody>
      </p:sp>
    </p:spTree>
    <p:extLst>
      <p:ext uri="{BB962C8B-B14F-4D97-AF65-F5344CB8AC3E}">
        <p14:creationId xmlns:p14="http://schemas.microsoft.com/office/powerpoint/2010/main" val="19709600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C948E0A-DAAD-770F-21DF-99504CDB6948}"/>
              </a:ext>
            </a:extLst>
          </p:cNvPr>
          <p:cNvSpPr>
            <a:spLocks noGrp="1"/>
          </p:cNvSpPr>
          <p:nvPr>
            <p:ph type="title"/>
          </p:nvPr>
        </p:nvSpPr>
        <p:spPr>
          <a:xfrm>
            <a:off x="678871" y="694932"/>
            <a:ext cx="10827330" cy="985966"/>
          </a:xfrm>
        </p:spPr>
        <p:txBody>
          <a:bodyPr anchor="t"/>
          <a:lstStyle/>
          <a:p>
            <a:r>
              <a:rPr lang="en-US"/>
              <a:t>Click to edit Master title style</a:t>
            </a:r>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86122" y="2057399"/>
            <a:ext cx="5140007"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365872" y="2057399"/>
            <a:ext cx="5140328"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FEA833E-541C-85C6-BF1E-EC605C8F4B39}"/>
              </a:ext>
            </a:extLst>
          </p:cNvPr>
          <p:cNvSpPr>
            <a:spLocks noGrp="1"/>
          </p:cNvSpPr>
          <p:nvPr>
            <p:ph type="ftr" sz="quarter" idx="18"/>
          </p:nvPr>
        </p:nvSpPr>
        <p:spPr/>
        <p:txBody>
          <a:bodyPr/>
          <a:lstStyle/>
          <a:p>
            <a:endParaRPr lang="en-US" dirty="0"/>
          </a:p>
        </p:txBody>
      </p:sp>
      <p:sp>
        <p:nvSpPr>
          <p:cNvPr id="2" name="Date Placeholder 1">
            <a:extLst>
              <a:ext uri="{FF2B5EF4-FFF2-40B4-BE49-F238E27FC236}">
                <a16:creationId xmlns:a16="http://schemas.microsoft.com/office/drawing/2014/main" id="{F14C70C3-D6A0-EE88-649F-33534359824B}"/>
              </a:ext>
            </a:extLst>
          </p:cNvPr>
          <p:cNvSpPr>
            <a:spLocks noGrp="1"/>
          </p:cNvSpPr>
          <p:nvPr>
            <p:ph type="dt" sz="half" idx="17"/>
          </p:nvPr>
        </p:nvSpPr>
        <p:spPr/>
        <p:txBody>
          <a:bodyPr/>
          <a:lstStyle/>
          <a:p>
            <a:endParaRPr lang="en-US" dirty="0"/>
          </a:p>
        </p:txBody>
      </p:sp>
      <p:sp>
        <p:nvSpPr>
          <p:cNvPr id="6" name="Slide Number Placeholder 5">
            <a:extLst>
              <a:ext uri="{FF2B5EF4-FFF2-40B4-BE49-F238E27FC236}">
                <a16:creationId xmlns:a16="http://schemas.microsoft.com/office/drawing/2014/main" id="{05795649-E940-A4B1-5901-B56C3AF3CD31}"/>
              </a:ext>
            </a:extLst>
          </p:cNvPr>
          <p:cNvSpPr>
            <a:spLocks noGrp="1"/>
          </p:cNvSpPr>
          <p:nvPr>
            <p:ph type="sldNum" sz="quarter" idx="19"/>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881241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1B7E0276-8109-589D-7633-DD4218D7AD4D}"/>
              </a:ext>
            </a:extLst>
          </p:cNvPr>
          <p:cNvSpPr>
            <a:spLocks noGrp="1"/>
          </p:cNvSpPr>
          <p:nvPr>
            <p:ph type="title"/>
          </p:nvPr>
        </p:nvSpPr>
        <p:spPr>
          <a:xfrm>
            <a:off x="678870" y="694932"/>
            <a:ext cx="10827329" cy="985966"/>
          </a:xfrm>
        </p:spPr>
        <p:txBody>
          <a:bodyPr anchor="t"/>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78870" y="1954766"/>
            <a:ext cx="514741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65774" y="1954766"/>
            <a:ext cx="5141914"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id="{068456CB-E141-4FD9-87C3-ECEBF8A7D9A1}"/>
              </a:ext>
            </a:extLst>
          </p:cNvPr>
          <p:cNvSpPr>
            <a:spLocks noGrp="1"/>
          </p:cNvSpPr>
          <p:nvPr>
            <p:ph sz="quarter" idx="15"/>
          </p:nvPr>
        </p:nvSpPr>
        <p:spPr>
          <a:xfrm>
            <a:off x="680459" y="2788468"/>
            <a:ext cx="5145670" cy="33884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9">
            <a:extLst>
              <a:ext uri="{FF2B5EF4-FFF2-40B4-BE49-F238E27FC236}">
                <a16:creationId xmlns:a16="http://schemas.microsoft.com/office/drawing/2014/main" id="{48C7E4C7-BE12-E106-3871-9FD922E346B3}"/>
              </a:ext>
            </a:extLst>
          </p:cNvPr>
          <p:cNvSpPr>
            <a:spLocks noGrp="1"/>
          </p:cNvSpPr>
          <p:nvPr>
            <p:ph sz="quarter" idx="16"/>
          </p:nvPr>
        </p:nvSpPr>
        <p:spPr>
          <a:xfrm>
            <a:off x="6365871" y="2788468"/>
            <a:ext cx="5140177" cy="33884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4F60D6F2-E303-8711-DD86-38797649A730}"/>
              </a:ext>
            </a:extLst>
          </p:cNvPr>
          <p:cNvSpPr>
            <a:spLocks noGrp="1"/>
          </p:cNvSpPr>
          <p:nvPr>
            <p:ph type="ftr" sz="quarter" idx="18"/>
          </p:nvPr>
        </p:nvSpPr>
        <p:spPr/>
        <p:txBody>
          <a:bodyPr/>
          <a:lstStyle/>
          <a:p>
            <a:endParaRPr lang="en-US" dirty="0"/>
          </a:p>
        </p:txBody>
      </p:sp>
      <p:sp>
        <p:nvSpPr>
          <p:cNvPr id="2" name="Date Placeholder 1">
            <a:extLst>
              <a:ext uri="{FF2B5EF4-FFF2-40B4-BE49-F238E27FC236}">
                <a16:creationId xmlns:a16="http://schemas.microsoft.com/office/drawing/2014/main" id="{7C3E9AFB-293B-FDFA-726C-92E53E70E9AF}"/>
              </a:ext>
            </a:extLst>
          </p:cNvPr>
          <p:cNvSpPr>
            <a:spLocks noGrp="1"/>
          </p:cNvSpPr>
          <p:nvPr>
            <p:ph type="dt" sz="half" idx="17"/>
          </p:nvPr>
        </p:nvSpPr>
        <p:spPr/>
        <p:txBody>
          <a:bodyPr/>
          <a:lstStyle/>
          <a:p>
            <a:endParaRPr lang="en-US" dirty="0"/>
          </a:p>
        </p:txBody>
      </p:sp>
      <p:sp>
        <p:nvSpPr>
          <p:cNvPr id="6" name="Slide Number Placeholder 5">
            <a:extLst>
              <a:ext uri="{FF2B5EF4-FFF2-40B4-BE49-F238E27FC236}">
                <a16:creationId xmlns:a16="http://schemas.microsoft.com/office/drawing/2014/main" id="{365AF8AA-F8D4-60EA-F11A-6775234BA521}"/>
              </a:ext>
            </a:extLst>
          </p:cNvPr>
          <p:cNvSpPr>
            <a:spLocks noGrp="1"/>
          </p:cNvSpPr>
          <p:nvPr>
            <p:ph type="sldNum" sz="quarter" idx="19"/>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0982965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5A025B8-8BA0-89AA-4360-51FBAF2B224B}"/>
              </a:ext>
            </a:extLst>
          </p:cNvPr>
          <p:cNvSpPr>
            <a:spLocks noGrp="1"/>
          </p:cNvSpPr>
          <p:nvPr>
            <p:ph type="title"/>
          </p:nvPr>
        </p:nvSpPr>
        <p:spPr>
          <a:xfrm>
            <a:off x="678872" y="694932"/>
            <a:ext cx="10827328" cy="985966"/>
          </a:xfrm>
        </p:spPr>
        <p:txBody>
          <a:bodyPr anchor="t"/>
          <a:lstStyle/>
          <a:p>
            <a:r>
              <a:rPr lang="en-US"/>
              <a:t>Click to edit Master title style</a:t>
            </a:r>
          </a:p>
        </p:txBody>
      </p:sp>
      <p:sp>
        <p:nvSpPr>
          <p:cNvPr id="3" name="Footer Placeholder 2">
            <a:extLst>
              <a:ext uri="{FF2B5EF4-FFF2-40B4-BE49-F238E27FC236}">
                <a16:creationId xmlns:a16="http://schemas.microsoft.com/office/drawing/2014/main" id="{BAC59BD1-7576-196A-D571-FD57E7190429}"/>
              </a:ext>
            </a:extLst>
          </p:cNvPr>
          <p:cNvSpPr>
            <a:spLocks noGrp="1"/>
          </p:cNvSpPr>
          <p:nvPr>
            <p:ph type="ftr" sz="quarter" idx="11"/>
          </p:nvPr>
        </p:nvSpPr>
        <p:spPr/>
        <p:txBody>
          <a:bodyPr/>
          <a:lstStyle/>
          <a:p>
            <a:endParaRPr lang="en-US" dirty="0"/>
          </a:p>
        </p:txBody>
      </p:sp>
      <p:sp>
        <p:nvSpPr>
          <p:cNvPr id="2" name="Date Placeholder 1">
            <a:extLst>
              <a:ext uri="{FF2B5EF4-FFF2-40B4-BE49-F238E27FC236}">
                <a16:creationId xmlns:a16="http://schemas.microsoft.com/office/drawing/2014/main" id="{D684E8B1-4F38-9B1B-6424-6BC2452D4DE6}"/>
              </a:ext>
            </a:extLst>
          </p:cNvPr>
          <p:cNvSpPr>
            <a:spLocks noGrp="1"/>
          </p:cNvSpPr>
          <p:nvPr>
            <p:ph type="dt" sz="half" idx="10"/>
          </p:nvPr>
        </p:nvSpPr>
        <p:spPr/>
        <p:txBody>
          <a:bodyPr/>
          <a:lstStyle/>
          <a:p>
            <a:endParaRPr lang="en-US" dirty="0"/>
          </a:p>
        </p:txBody>
      </p:sp>
      <p:sp>
        <p:nvSpPr>
          <p:cNvPr id="4" name="Slide Number Placeholder 3">
            <a:extLst>
              <a:ext uri="{FF2B5EF4-FFF2-40B4-BE49-F238E27FC236}">
                <a16:creationId xmlns:a16="http://schemas.microsoft.com/office/drawing/2014/main" id="{2004E196-21CE-CE9F-7563-03912CCB4D69}"/>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7538392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5B9ECF3-58F8-D0BC-147E-E4CFB4923C49}"/>
              </a:ext>
            </a:extLst>
          </p:cNvPr>
          <p:cNvSpPr>
            <a:spLocks noGrp="1"/>
          </p:cNvSpPr>
          <p:nvPr>
            <p:ph type="ftr" sz="quarter" idx="11"/>
          </p:nvPr>
        </p:nvSpPr>
        <p:spPr/>
        <p:txBody>
          <a:bodyPr/>
          <a:lstStyle/>
          <a:p>
            <a:endParaRPr lang="en-US" dirty="0"/>
          </a:p>
        </p:txBody>
      </p:sp>
      <p:sp>
        <p:nvSpPr>
          <p:cNvPr id="2" name="Date Placeholder 1">
            <a:extLst>
              <a:ext uri="{FF2B5EF4-FFF2-40B4-BE49-F238E27FC236}">
                <a16:creationId xmlns:a16="http://schemas.microsoft.com/office/drawing/2014/main" id="{5C939631-83CC-B848-B327-B33DAF5AF158}"/>
              </a:ext>
            </a:extLst>
          </p:cNvPr>
          <p:cNvSpPr>
            <a:spLocks noGrp="1"/>
          </p:cNvSpPr>
          <p:nvPr>
            <p:ph type="dt" sz="half" idx="10"/>
          </p:nvPr>
        </p:nvSpPr>
        <p:spPr/>
        <p:txBody>
          <a:bodyPr/>
          <a:lstStyle/>
          <a:p>
            <a:endParaRPr lang="en-US" dirty="0"/>
          </a:p>
        </p:txBody>
      </p:sp>
      <p:sp>
        <p:nvSpPr>
          <p:cNvPr id="4" name="Slide Number Placeholder 3">
            <a:extLst>
              <a:ext uri="{FF2B5EF4-FFF2-40B4-BE49-F238E27FC236}">
                <a16:creationId xmlns:a16="http://schemas.microsoft.com/office/drawing/2014/main" id="{68070C40-BA47-C8B9-46F3-E3616FAC2C2C}"/>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7097886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85802" y="685800"/>
            <a:ext cx="3962398" cy="1616185"/>
          </a:xfrm>
        </p:spPr>
        <p:txBody>
          <a:bodyPr anchor="t">
            <a:normAutofit/>
          </a:bodyPr>
          <a:lstStyle>
            <a:lvl1pPr>
              <a:defRPr sz="2400"/>
            </a:lvl1pPr>
          </a:lstStyle>
          <a:p>
            <a:r>
              <a:rPr lang="en-US"/>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85801" y="2590800"/>
            <a:ext cx="3962399" cy="3572257"/>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685800"/>
            <a:ext cx="6371491" cy="5468121"/>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62065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78871" y="685800"/>
            <a:ext cx="4242643" cy="1624931"/>
          </a:xfrm>
        </p:spPr>
        <p:txBody>
          <a:bodyPr anchor="t">
            <a:normAutofit/>
          </a:bodyPr>
          <a:lstStyle>
            <a:lvl1pPr>
              <a:defRPr sz="28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80679" y="2826137"/>
            <a:ext cx="4230787" cy="3336920"/>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5340483" y="698756"/>
            <a:ext cx="6165717" cy="5442639"/>
          </a:xfrm>
          <a:blipFill>
            <a:blip r:embed="rId2">
              <a:alphaModFix amt="60000"/>
              <a:extLst>
                <a:ext uri="{28A0092B-C50C-407E-A947-70E740481C1C}">
                  <a14:useLocalDpi xmlns:a14="http://schemas.microsoft.com/office/drawing/2010/main" val="0"/>
                </a:ext>
              </a:extLst>
            </a:blip>
            <a:srcRect/>
            <a:stretch>
              <a:fillRect l="-28837" r="-28837"/>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Tree>
    <p:extLst>
      <p:ext uri="{BB962C8B-B14F-4D97-AF65-F5344CB8AC3E}">
        <p14:creationId xmlns:p14="http://schemas.microsoft.com/office/powerpoint/2010/main" val="1327748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1" y="685800"/>
            <a:ext cx="5417129" cy="1819664"/>
          </a:xfrm>
        </p:spPr>
        <p:txBody>
          <a:bodyPr anchor="t">
            <a:no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78871" y="3276599"/>
            <a:ext cx="10827329" cy="2886457"/>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6179F71-BB04-AC80-5A43-4718DF5050BB}"/>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B2C1D9A8-162F-30DE-21D0-F531C2AC38B5}"/>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91903FBD-DD44-33D2-4C38-3C6BF9FB5E01}"/>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98593459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1" y="706305"/>
            <a:ext cx="6370507" cy="1842020"/>
          </a:xfrm>
        </p:spPr>
        <p:txBody>
          <a:bodyPr anchor="b">
            <a:noAutofit/>
          </a:bodyPr>
          <a:lstStyle>
            <a:lvl1pPr>
              <a:defRPr sz="28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78871" y="2701660"/>
            <a:ext cx="6370507" cy="2325557"/>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400"/>
            </a:lvl4pPr>
            <a:lvl5pPr marL="914400" inden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a:extLst>
              <a:ext uri="{FF2B5EF4-FFF2-40B4-BE49-F238E27FC236}">
                <a16:creationId xmlns:a16="http://schemas.microsoft.com/office/drawing/2014/main" id="{09DDBCCE-CCAB-448A-1E13-595ADE9E2A88}"/>
              </a:ext>
            </a:extLst>
          </p:cNvPr>
          <p:cNvSpPr>
            <a:spLocks noGrp="1"/>
          </p:cNvSpPr>
          <p:nvPr>
            <p:ph type="dt" sz="half" idx="2"/>
          </p:nvPr>
        </p:nvSpPr>
        <p:spPr>
          <a:xfrm>
            <a:off x="6181252" y="6343955"/>
            <a:ext cx="2202644" cy="365125"/>
          </a:xfrm>
          <a:prstGeom prst="rect">
            <a:avLst/>
          </a:prstGeom>
        </p:spPr>
        <p:txBody>
          <a:bodyPr vert="horz" lIns="91440" tIns="45720" rIns="91440" bIns="45720" rtlCol="0" anchor="ctr"/>
          <a:lstStyle>
            <a:lvl1pPr algn="ctr">
              <a:defRPr sz="900">
                <a:solidFill>
                  <a:schemeClr val="tx1"/>
                </a:solidFill>
              </a:defRPr>
            </a:lvl1pPr>
          </a:lstStyle>
          <a:p>
            <a:pPr algn="ctr"/>
            <a:endParaRPr lang="en-US"/>
          </a:p>
        </p:txBody>
      </p:sp>
      <p:sp>
        <p:nvSpPr>
          <p:cNvPr id="11" name="Slide Number Placeholder 5">
            <a:extLst>
              <a:ext uri="{FF2B5EF4-FFF2-40B4-BE49-F238E27FC236}">
                <a16:creationId xmlns:a16="http://schemas.microsoft.com/office/drawing/2014/main" id="{02C093BF-07F3-517D-599F-4A80C3D441E7}"/>
              </a:ext>
            </a:extLst>
          </p:cNvPr>
          <p:cNvSpPr>
            <a:spLocks noGrp="1"/>
          </p:cNvSpPr>
          <p:nvPr>
            <p:ph type="sldNum" sz="quarter" idx="4"/>
          </p:nvPr>
        </p:nvSpPr>
        <p:spPr>
          <a:xfrm>
            <a:off x="11147097"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29592063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78871" y="694938"/>
            <a:ext cx="10825637" cy="79208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78872" y="1676400"/>
            <a:ext cx="10825636" cy="44866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hidden="1">
            <a:extLst>
              <a:ext uri="{FF2B5EF4-FFF2-40B4-BE49-F238E27FC236}">
                <a16:creationId xmlns:a16="http://schemas.microsoft.com/office/drawing/2014/main" id="{D7982C74-1A7B-1EF6-C767-EC1102B8BC05}"/>
              </a:ext>
            </a:extLst>
          </p:cNvPr>
          <p:cNvSpPr/>
          <p:nvPr/>
        </p:nvSpPr>
        <p:spPr>
          <a:xfrm>
            <a:off x="11504507" y="0"/>
            <a:ext cx="687493"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hidden="1">
            <a:extLst>
              <a:ext uri="{FF2B5EF4-FFF2-40B4-BE49-F238E27FC236}">
                <a16:creationId xmlns:a16="http://schemas.microsoft.com/office/drawing/2014/main" id="{1C58F15E-3B29-FA0D-33D1-930904DB63AC}"/>
              </a:ext>
            </a:extLst>
          </p:cNvPr>
          <p:cNvSpPr/>
          <p:nvPr userDrawn="1"/>
        </p:nvSpPr>
        <p:spPr>
          <a:xfrm>
            <a:off x="11504507" y="0"/>
            <a:ext cx="687493"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a:extLst>
              <a:ext uri="{FF2B5EF4-FFF2-40B4-BE49-F238E27FC236}">
                <a16:creationId xmlns:a16="http://schemas.microsoft.com/office/drawing/2014/main" id="{CACE51C6-D285-36B9-E05D-34304BF86607}"/>
              </a:ext>
            </a:extLst>
          </p:cNvPr>
          <p:cNvSpPr>
            <a:spLocks noGrp="1"/>
          </p:cNvSpPr>
          <p:nvPr>
            <p:ph type="dt" sz="half" idx="2"/>
          </p:nvPr>
        </p:nvSpPr>
        <p:spPr>
          <a:xfrm>
            <a:off x="8893929" y="6343955"/>
            <a:ext cx="2202644" cy="365125"/>
          </a:xfrm>
          <a:prstGeom prst="rect">
            <a:avLst/>
          </a:prstGeom>
        </p:spPr>
        <p:txBody>
          <a:bodyPr vert="horz" lIns="91440" tIns="45720" rIns="91440" bIns="45720" rtlCol="0" anchor="ctr"/>
          <a:lstStyle>
            <a:lvl1pPr algn="r" rtl="0">
              <a:defRPr sz="900">
                <a:solidFill>
                  <a:schemeClr val="tx1"/>
                </a:solidFill>
              </a:defRPr>
            </a:lvl1pPr>
          </a:lstStyle>
          <a:p>
            <a:endParaRPr lang="en-US" dirty="0"/>
          </a:p>
        </p:txBody>
      </p:sp>
      <p:sp>
        <p:nvSpPr>
          <p:cNvPr id="12" name="Footer Placeholder 4">
            <a:extLst>
              <a:ext uri="{FF2B5EF4-FFF2-40B4-BE49-F238E27FC236}">
                <a16:creationId xmlns:a16="http://schemas.microsoft.com/office/drawing/2014/main" id="{53C65791-CE33-6F98-64A9-9C6803567DBD}"/>
              </a:ext>
            </a:extLst>
          </p:cNvPr>
          <p:cNvSpPr>
            <a:spLocks noGrp="1"/>
          </p:cNvSpPr>
          <p:nvPr>
            <p:ph type="ftr" sz="quarter" idx="3"/>
          </p:nvPr>
        </p:nvSpPr>
        <p:spPr>
          <a:xfrm>
            <a:off x="678871" y="6343955"/>
            <a:ext cx="2739181" cy="365125"/>
          </a:xfrm>
          <a:prstGeom prst="rect">
            <a:avLst/>
          </a:prstGeom>
        </p:spPr>
        <p:txBody>
          <a:bodyPr vert="horz" lIns="91440" tIns="45720" rIns="91440" bIns="45720" rtlCol="0" anchor="ctr"/>
          <a:lstStyle>
            <a:lvl1pPr algn="l" rtl="0">
              <a:defRPr sz="900">
                <a:solidFill>
                  <a:schemeClr val="tx1"/>
                </a:solidFill>
              </a:defRPr>
            </a:lvl1pPr>
          </a:lstStyle>
          <a:p>
            <a:endParaRPr lang="en-US" dirty="0"/>
          </a:p>
        </p:txBody>
      </p:sp>
      <p:sp>
        <p:nvSpPr>
          <p:cNvPr id="13" name="Slide Number Placeholder 5">
            <a:extLst>
              <a:ext uri="{FF2B5EF4-FFF2-40B4-BE49-F238E27FC236}">
                <a16:creationId xmlns:a16="http://schemas.microsoft.com/office/drawing/2014/main" id="{9C4E2BDE-BF41-53AE-AAF9-E1E0BE6AB889}"/>
              </a:ext>
            </a:extLst>
          </p:cNvPr>
          <p:cNvSpPr>
            <a:spLocks noGrp="1"/>
          </p:cNvSpPr>
          <p:nvPr>
            <p:ph type="sldNum" sz="quarter" idx="4"/>
          </p:nvPr>
        </p:nvSpPr>
        <p:spPr>
          <a:xfrm>
            <a:off x="11147097" y="6343955"/>
            <a:ext cx="357412" cy="365125"/>
          </a:xfrm>
          <a:prstGeom prst="rect">
            <a:avLst/>
          </a:prstGeom>
        </p:spPr>
        <p:txBody>
          <a:bodyPr vert="horz" lIns="91440" tIns="45720" rIns="91440" bIns="45720" rtlCol="0" anchor="ctr"/>
          <a:lstStyle>
            <a:lvl1pPr algn="r" rtl="0">
              <a:defRPr sz="900">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309491445"/>
      </p:ext>
    </p:extLst>
  </p:cSld>
  <p:clrMap bg1="dk1" tx1="lt1" bg2="dk2" tx2="lt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 id="2147484029" r:id="rId18"/>
    <p:sldLayoutId id="2147484030" r:id="rId19"/>
    <p:sldLayoutId id="2147484031" r:id="rId20"/>
    <p:sldLayoutId id="2147484032" r:id="rId21"/>
    <p:sldLayoutId id="2147484033" r:id="rId22"/>
    <p:sldLayoutId id="2147484034" r:id="rId23"/>
    <p:sldLayoutId id="2147484035" r:id="rId24"/>
    <p:sldLayoutId id="2147484036" r:id="rId25"/>
    <p:sldLayoutId id="2147484037" r:id="rId26"/>
    <p:sldLayoutId id="2147484038" r:id="rId27"/>
    <p:sldLayoutId id="2147484039" r:id="rId28"/>
    <p:sldLayoutId id="2147484040" r:id="rId29"/>
    <p:sldLayoutId id="2147484041" r:id="rId30"/>
    <p:sldLayoutId id="2147484042" r:id="rId31"/>
    <p:sldLayoutId id="2147484043" r:id="rId32"/>
    <p:sldLayoutId id="2147484044" r:id="rId33"/>
    <p:sldLayoutId id="2147484045" r:id="rId34"/>
    <p:sldLayoutId id="2147484046" r:id="rId35"/>
    <p:sldLayoutId id="2147484047" r:id="rId36"/>
    <p:sldLayoutId id="2147484048" r:id="rId37"/>
    <p:sldLayoutId id="2147484049" r:id="rId38"/>
    <p:sldLayoutId id="2147484050" r:id="rId39"/>
    <p:sldLayoutId id="2147484051" r:id="rId40"/>
    <p:sldLayoutId id="2147484052" r:id="rId41"/>
    <p:sldLayoutId id="2147484053" r:id="rId42"/>
    <p:sldLayoutId id="2147484054" r:id="rId43"/>
    <p:sldLayoutId id="2147484055" r:id="rId44"/>
    <p:sldLayoutId id="2147484056" r:id="rId45"/>
    <p:sldLayoutId id="2147484057" r:id="rId46"/>
    <p:sldLayoutId id="2147484058" r:id="rId47"/>
    <p:sldLayoutId id="2147484059" r:id="rId48"/>
    <p:sldLayoutId id="2147484060" r:id="rId49"/>
    <p:sldLayoutId id="2147484061" r:id="rId50"/>
    <p:sldLayoutId id="2147484062" r:id="rId51"/>
    <p:sldLayoutId id="2147484063" r:id="rId52"/>
  </p:sldLayoutIdLst>
  <p:hf sldNum="0" hdr="0" ftr="0" dt="0"/>
  <p:txStyles>
    <p:titleStyle>
      <a:lvl1pPr algn="l" defTabSz="914400" rtl="0" eaLnBrk="1" latinLnBrk="0" hangingPunct="1">
        <a:lnSpc>
          <a:spcPct val="100000"/>
        </a:lnSpc>
        <a:spcBef>
          <a:spcPct val="0"/>
        </a:spcBef>
        <a:buNone/>
        <a:defRPr sz="2800" b="0" kern="1200" cap="all" spc="600" baseline="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2pPr>
      <a:lvl3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7" orient="horz" pos="2160" userDrawn="1">
          <p15:clr>
            <a:srgbClr val="F26B43"/>
          </p15:clr>
        </p15:guide>
        <p15:guide id="28" pos="3840" userDrawn="1">
          <p15:clr>
            <a:srgbClr val="F26B43"/>
          </p15:clr>
        </p15:guide>
        <p15:guide id="29" pos="7296" userDrawn="1">
          <p15:clr>
            <a:srgbClr val="F26B43"/>
          </p15:clr>
        </p15:guide>
        <p15:guide id="30" pos="38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3.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3.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39.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3.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2.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52.xml"/></Relationships>
</file>

<file path=ppt/slides/_rels/slide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4.xml"/></Relationships>
</file>

<file path=ppt/slides/_rels/slide4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872FD-7E92-C3C8-5956-A6C41548252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01FB9CD-CBF7-C634-8B2F-5E2490FDF9F0}"/>
              </a:ext>
            </a:extLst>
          </p:cNvPr>
          <p:cNvSpPr>
            <a:spLocks noGrp="1"/>
          </p:cNvSpPr>
          <p:nvPr>
            <p:ph type="ctrTitle"/>
          </p:nvPr>
        </p:nvSpPr>
        <p:spPr>
          <a:xfrm>
            <a:off x="5377544" y="1860675"/>
            <a:ext cx="6662057" cy="2672574"/>
          </a:xfrm>
        </p:spPr>
        <p:txBody>
          <a:bodyPr>
            <a:noAutofit/>
          </a:bodyPr>
          <a:lstStyle/>
          <a:p>
            <a:pPr algn="ctr"/>
            <a:r>
              <a:rPr lang="en-US" sz="4000" b="1" dirty="0"/>
              <a:t>JESUS’ </a:t>
            </a:r>
            <a:br>
              <a:rPr lang="en-US" sz="4000" b="1" dirty="0"/>
            </a:br>
            <a:r>
              <a:rPr lang="en-US" sz="4000" b="1" dirty="0"/>
              <a:t>SCHOOL OF MINISTRY IN </a:t>
            </a:r>
            <a:br>
              <a:rPr lang="en-US" sz="4000" b="1" dirty="0"/>
            </a:br>
            <a:r>
              <a:rPr lang="en-US" sz="4000" b="1" dirty="0"/>
              <a:t>PRACTICAL LIVING</a:t>
            </a:r>
          </a:p>
        </p:txBody>
      </p:sp>
      <p:sp>
        <p:nvSpPr>
          <p:cNvPr id="4" name="Subtitle 3">
            <a:extLst>
              <a:ext uri="{FF2B5EF4-FFF2-40B4-BE49-F238E27FC236}">
                <a16:creationId xmlns:a16="http://schemas.microsoft.com/office/drawing/2014/main" id="{D8319D33-1EDC-2FD6-1393-613ECEB01295}"/>
              </a:ext>
            </a:extLst>
          </p:cNvPr>
          <p:cNvSpPr>
            <a:spLocks noGrp="1"/>
          </p:cNvSpPr>
          <p:nvPr>
            <p:ph type="subTitle" idx="1"/>
          </p:nvPr>
        </p:nvSpPr>
        <p:spPr>
          <a:xfrm>
            <a:off x="6781800" y="4765287"/>
            <a:ext cx="5029200" cy="2092713"/>
          </a:xfrm>
        </p:spPr>
        <p:txBody>
          <a:bodyPr>
            <a:normAutofit/>
          </a:bodyPr>
          <a:lstStyle/>
          <a:p>
            <a:pPr algn="r"/>
            <a:r>
              <a:rPr lang="en-US" b="1" dirty="0"/>
              <a:t>Luke 11: 1 – 13</a:t>
            </a:r>
          </a:p>
          <a:p>
            <a:pPr algn="r"/>
            <a:r>
              <a:rPr lang="en-US" b="1" dirty="0"/>
              <a:t>4</a:t>
            </a:r>
            <a:r>
              <a:rPr lang="en-US" b="1" baseline="30000" dirty="0"/>
              <a:t>th</a:t>
            </a:r>
            <a:r>
              <a:rPr lang="en-US" b="1" dirty="0"/>
              <a:t> October 2026</a:t>
            </a:r>
          </a:p>
          <a:p>
            <a:pPr algn="r"/>
            <a:r>
              <a:rPr lang="en-US" b="1" dirty="0"/>
              <a:t>THE HOPE CENTRE; </a:t>
            </a:r>
          </a:p>
          <a:p>
            <a:pPr algn="r"/>
            <a:r>
              <a:rPr lang="en-US" b="1" dirty="0"/>
              <a:t>40 INTREPID STREET, BERWICK</a:t>
            </a:r>
          </a:p>
          <a:p>
            <a:endParaRPr lang="en-US" b="1" dirty="0"/>
          </a:p>
          <a:p>
            <a:endParaRPr lang="en-US" b="1" dirty="0"/>
          </a:p>
          <a:p>
            <a:endParaRPr lang="en-US" b="1" dirty="0"/>
          </a:p>
        </p:txBody>
      </p:sp>
      <p:pic>
        <p:nvPicPr>
          <p:cNvPr id="5" name="Picture 4">
            <a:extLst>
              <a:ext uri="{FF2B5EF4-FFF2-40B4-BE49-F238E27FC236}">
                <a16:creationId xmlns:a16="http://schemas.microsoft.com/office/drawing/2014/main" id="{D238D328-BCF8-23DF-D32D-297712E3D937}"/>
              </a:ext>
            </a:extLst>
          </p:cNvPr>
          <p:cNvPicPr>
            <a:picLocks noChangeAspect="1"/>
          </p:cNvPicPr>
          <p:nvPr/>
        </p:nvPicPr>
        <p:blipFill>
          <a:blip r:embed="rId3"/>
          <a:stretch>
            <a:fillRect/>
          </a:stretch>
        </p:blipFill>
        <p:spPr>
          <a:xfrm>
            <a:off x="123592" y="0"/>
            <a:ext cx="1603387" cy="1591194"/>
          </a:xfrm>
          <a:prstGeom prst="rect">
            <a:avLst/>
          </a:prstGeom>
        </p:spPr>
      </p:pic>
      <p:sp>
        <p:nvSpPr>
          <p:cNvPr id="7" name="TextBox 6">
            <a:extLst>
              <a:ext uri="{FF2B5EF4-FFF2-40B4-BE49-F238E27FC236}">
                <a16:creationId xmlns:a16="http://schemas.microsoft.com/office/drawing/2014/main" id="{DAAF181D-A2ED-0C24-90FA-41FF99E4D930}"/>
              </a:ext>
            </a:extLst>
          </p:cNvPr>
          <p:cNvSpPr txBox="1"/>
          <p:nvPr/>
        </p:nvSpPr>
        <p:spPr>
          <a:xfrm>
            <a:off x="272143" y="1491343"/>
            <a:ext cx="1545616" cy="369332"/>
          </a:xfrm>
          <a:prstGeom prst="rect">
            <a:avLst/>
          </a:prstGeom>
          <a:noFill/>
        </p:spPr>
        <p:txBody>
          <a:bodyPr wrap="none" rtlCol="0">
            <a:spAutoFit/>
          </a:bodyPr>
          <a:lstStyle/>
          <a:p>
            <a:r>
              <a:rPr lang="en-AU" b="1" dirty="0"/>
              <a:t>CLIC@HOPE</a:t>
            </a:r>
          </a:p>
        </p:txBody>
      </p:sp>
    </p:spTree>
    <p:extLst>
      <p:ext uri="{BB962C8B-B14F-4D97-AF65-F5344CB8AC3E}">
        <p14:creationId xmlns:p14="http://schemas.microsoft.com/office/powerpoint/2010/main" val="2329614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371C2-A3C3-C604-24C8-F57920E422F7}"/>
              </a:ext>
            </a:extLst>
          </p:cNvPr>
          <p:cNvSpPr>
            <a:spLocks noGrp="1"/>
          </p:cNvSpPr>
          <p:nvPr>
            <p:ph type="title"/>
          </p:nvPr>
        </p:nvSpPr>
        <p:spPr>
          <a:xfrm>
            <a:off x="678872" y="455446"/>
            <a:ext cx="10827328" cy="1231839"/>
          </a:xfrm>
        </p:spPr>
        <p:txBody>
          <a:bodyPr>
            <a:normAutofit fontScale="90000"/>
          </a:bodyPr>
          <a:lstStyle/>
          <a:p>
            <a:pPr algn="ctr"/>
            <a:r>
              <a:rPr lang="en-AU" b="1" dirty="0"/>
              <a:t> JESUS’ EIGHT IMPORTANT LESSONS ON PRACTICAL LIVING</a:t>
            </a:r>
            <a:br>
              <a:rPr lang="en-AU" b="1" dirty="0"/>
            </a:br>
            <a:r>
              <a:rPr lang="en-AU" sz="2000" b="1" dirty="0" err="1"/>
              <a:t>luke</a:t>
            </a:r>
            <a:r>
              <a:rPr lang="en-AU" sz="2000" b="1" dirty="0"/>
              <a:t> 10: 21 – 14: 35</a:t>
            </a:r>
          </a:p>
        </p:txBody>
      </p:sp>
      <p:sp>
        <p:nvSpPr>
          <p:cNvPr id="3" name="Content Placeholder 2">
            <a:extLst>
              <a:ext uri="{FF2B5EF4-FFF2-40B4-BE49-F238E27FC236}">
                <a16:creationId xmlns:a16="http://schemas.microsoft.com/office/drawing/2014/main" id="{2E1EB15A-8D0F-E70B-776B-C55D7DC9CDB4}"/>
              </a:ext>
            </a:extLst>
          </p:cNvPr>
          <p:cNvSpPr>
            <a:spLocks noGrp="1"/>
          </p:cNvSpPr>
          <p:nvPr>
            <p:ph idx="1"/>
          </p:nvPr>
        </p:nvSpPr>
        <p:spPr>
          <a:xfrm>
            <a:off x="511629" y="2113803"/>
            <a:ext cx="11408228" cy="4049266"/>
          </a:xfrm>
        </p:spPr>
        <p:txBody>
          <a:bodyPr>
            <a:normAutofit fontScale="92500" lnSpcReduction="10000"/>
          </a:bodyPr>
          <a:lstStyle/>
          <a:p>
            <a:r>
              <a:rPr lang="en-AU" sz="2000" b="1" dirty="0">
                <a:solidFill>
                  <a:srgbClr val="FFFF00"/>
                </a:solidFill>
              </a:rPr>
              <a:t>LESSON #1</a:t>
            </a:r>
            <a:r>
              <a:rPr lang="en-AU" sz="2000" b="1" dirty="0"/>
              <a:t>: </a:t>
            </a:r>
            <a:r>
              <a:rPr lang="en-AU" sz="2000" b="1" dirty="0">
                <a:solidFill>
                  <a:srgbClr val="FFFF00"/>
                </a:solidFill>
              </a:rPr>
              <a:t>LUKE 10: 25 – 37 </a:t>
            </a:r>
            <a:r>
              <a:rPr lang="en-AU" sz="2000" b="1" dirty="0"/>
              <a:t>- FOLLOWING JESUS IS FIRST &amp; FOREMOST ABOUT </a:t>
            </a:r>
            <a:r>
              <a:rPr lang="en-AU" sz="2000" b="1" dirty="0">
                <a:solidFill>
                  <a:srgbClr val="FFC000"/>
                </a:solidFill>
              </a:rPr>
              <a:t>LOVE</a:t>
            </a:r>
            <a:r>
              <a:rPr lang="en-AU" sz="2000" b="1" dirty="0"/>
              <a:t>. UNLESS  WE LOVE THOSE AROUND US, WE HAVE NOT UNDERSTOOD WHAT IT MEANS TO PARTNER WITH THE HOLY SPIRIT. FOLLOWING JESUS IS NOT ABOUT OBEYING RULES OR BUSY ACTIVITY BUT IT IS ABOUT LOVING LIKE JESUS</a:t>
            </a:r>
          </a:p>
          <a:p>
            <a:endParaRPr lang="en-AU" sz="2000" b="1" dirty="0"/>
          </a:p>
          <a:p>
            <a:r>
              <a:rPr lang="en-AU" sz="2000" b="1" dirty="0">
                <a:solidFill>
                  <a:srgbClr val="FFFF00"/>
                </a:solidFill>
              </a:rPr>
              <a:t>LESSON #2</a:t>
            </a:r>
            <a:r>
              <a:rPr lang="en-AU" sz="2000" b="1" dirty="0"/>
              <a:t>: </a:t>
            </a:r>
            <a:r>
              <a:rPr lang="en-AU" sz="2000" b="1" dirty="0">
                <a:solidFill>
                  <a:srgbClr val="FFFF00"/>
                </a:solidFill>
              </a:rPr>
              <a:t>LUKE 10:38 – 11:13 </a:t>
            </a:r>
            <a:r>
              <a:rPr lang="en-AU" sz="2000" b="1" dirty="0"/>
              <a:t>– PARTNERSHIP WITH THE HOLY SPIRIT IS FIRST AND FOREMOST ABOUT </a:t>
            </a:r>
            <a:r>
              <a:rPr lang="en-AU" sz="2000" b="1" dirty="0">
                <a:solidFill>
                  <a:srgbClr val="FFC000"/>
                </a:solidFill>
              </a:rPr>
              <a:t>PRAYER</a:t>
            </a:r>
          </a:p>
          <a:p>
            <a:endParaRPr lang="en-AU" sz="2000" b="1" dirty="0">
              <a:solidFill>
                <a:srgbClr val="FFC000"/>
              </a:solidFill>
            </a:endParaRPr>
          </a:p>
          <a:p>
            <a:r>
              <a:rPr lang="en-AU" sz="2000" b="1" dirty="0">
                <a:solidFill>
                  <a:srgbClr val="FFFF00"/>
                </a:solidFill>
              </a:rPr>
              <a:t>LESSON #3</a:t>
            </a:r>
            <a:r>
              <a:rPr lang="en-AU" sz="2000" b="1" dirty="0"/>
              <a:t>: </a:t>
            </a:r>
            <a:r>
              <a:rPr lang="en-AU" sz="2000" b="1" dirty="0">
                <a:solidFill>
                  <a:srgbClr val="FFFF00"/>
                </a:solidFill>
              </a:rPr>
              <a:t>LUKE 11: 14 -36 </a:t>
            </a:r>
            <a:r>
              <a:rPr lang="en-AU" sz="2000" b="1" dirty="0"/>
              <a:t>-  THE THIRD LESSON IN JESUS’ CLASS IS ABOUT </a:t>
            </a:r>
            <a:r>
              <a:rPr lang="en-AU" sz="2000" b="1" dirty="0">
                <a:solidFill>
                  <a:srgbClr val="FFC000"/>
                </a:solidFill>
              </a:rPr>
              <a:t>OBEDIENCE</a:t>
            </a:r>
            <a:r>
              <a:rPr lang="en-AU" sz="2000" b="1" dirty="0"/>
              <a:t>. “BLESSED RATHER ARE THOSE WHO HEAR THE WORD OF GOD AND OBEY IT” (Luke 11: 28, NET Bible)</a:t>
            </a:r>
          </a:p>
        </p:txBody>
      </p:sp>
      <p:pic>
        <p:nvPicPr>
          <p:cNvPr id="5" name="Picture 4">
            <a:extLst>
              <a:ext uri="{FF2B5EF4-FFF2-40B4-BE49-F238E27FC236}">
                <a16:creationId xmlns:a16="http://schemas.microsoft.com/office/drawing/2014/main" id="{C24F4D64-8451-70E7-B4FB-80B13327AE3B}"/>
              </a:ext>
            </a:extLst>
          </p:cNvPr>
          <p:cNvPicPr>
            <a:picLocks noChangeAspect="1"/>
          </p:cNvPicPr>
          <p:nvPr/>
        </p:nvPicPr>
        <p:blipFill>
          <a:blip r:embed="rId2"/>
          <a:stretch>
            <a:fillRect/>
          </a:stretch>
        </p:blipFill>
        <p:spPr>
          <a:xfrm>
            <a:off x="288694" y="155415"/>
            <a:ext cx="669249" cy="650128"/>
          </a:xfrm>
          <a:prstGeom prst="rect">
            <a:avLst/>
          </a:prstGeom>
        </p:spPr>
      </p:pic>
    </p:spTree>
    <p:extLst>
      <p:ext uri="{BB962C8B-B14F-4D97-AF65-F5344CB8AC3E}">
        <p14:creationId xmlns:p14="http://schemas.microsoft.com/office/powerpoint/2010/main" val="3392297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804BD-C5E1-E49E-8BBB-4BF7F58D2A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F44B02-7527-5253-86F4-03DA1A4DF2AE}"/>
              </a:ext>
            </a:extLst>
          </p:cNvPr>
          <p:cNvSpPr>
            <a:spLocks noGrp="1"/>
          </p:cNvSpPr>
          <p:nvPr>
            <p:ph type="title"/>
          </p:nvPr>
        </p:nvSpPr>
        <p:spPr>
          <a:xfrm>
            <a:off x="678872" y="455446"/>
            <a:ext cx="10827328" cy="1231839"/>
          </a:xfrm>
        </p:spPr>
        <p:txBody>
          <a:bodyPr>
            <a:normAutofit fontScale="90000"/>
          </a:bodyPr>
          <a:lstStyle/>
          <a:p>
            <a:pPr algn="ctr"/>
            <a:r>
              <a:rPr lang="en-AU" b="1" dirty="0"/>
              <a:t> JESUS’ EIGHT IMPORTANT LESSONS ON PRACTICAL LIVING</a:t>
            </a:r>
            <a:br>
              <a:rPr lang="en-AU" b="1" dirty="0"/>
            </a:br>
            <a:r>
              <a:rPr lang="en-AU" sz="2000" b="1" dirty="0" err="1"/>
              <a:t>luke</a:t>
            </a:r>
            <a:r>
              <a:rPr lang="en-AU" sz="2000" b="1" dirty="0"/>
              <a:t> 10: 21 – 14: 35</a:t>
            </a:r>
          </a:p>
        </p:txBody>
      </p:sp>
      <p:sp>
        <p:nvSpPr>
          <p:cNvPr id="3" name="Content Placeholder 2">
            <a:extLst>
              <a:ext uri="{FF2B5EF4-FFF2-40B4-BE49-F238E27FC236}">
                <a16:creationId xmlns:a16="http://schemas.microsoft.com/office/drawing/2014/main" id="{8C65301B-645B-D0D6-1F20-44A42B6FA9CF}"/>
              </a:ext>
            </a:extLst>
          </p:cNvPr>
          <p:cNvSpPr>
            <a:spLocks noGrp="1"/>
          </p:cNvSpPr>
          <p:nvPr>
            <p:ph idx="1"/>
          </p:nvPr>
        </p:nvSpPr>
        <p:spPr>
          <a:xfrm>
            <a:off x="598715" y="2549233"/>
            <a:ext cx="11408228" cy="3731824"/>
          </a:xfrm>
        </p:spPr>
        <p:txBody>
          <a:bodyPr>
            <a:normAutofit/>
          </a:bodyPr>
          <a:lstStyle/>
          <a:p>
            <a:r>
              <a:rPr lang="en-AU" sz="2000" b="1" dirty="0">
                <a:solidFill>
                  <a:srgbClr val="FFFF00"/>
                </a:solidFill>
              </a:rPr>
              <a:t>LESSON #4</a:t>
            </a:r>
            <a:r>
              <a:rPr lang="en-AU" sz="2000" b="1" dirty="0"/>
              <a:t>: </a:t>
            </a:r>
            <a:r>
              <a:rPr lang="en-AU" sz="2000" b="1" dirty="0">
                <a:solidFill>
                  <a:srgbClr val="FFFF00"/>
                </a:solidFill>
              </a:rPr>
              <a:t>LUKE 11: 37 – 12:12 </a:t>
            </a:r>
            <a:r>
              <a:rPr lang="en-AU" sz="2000" b="1" dirty="0"/>
              <a:t>– ANYONE WHO WISHED TO PARTNER WITH THE HOLY SPIRIT WILL NEED COURAGE. IT TAKES </a:t>
            </a:r>
            <a:r>
              <a:rPr lang="en-AU" sz="2000" b="1" dirty="0">
                <a:solidFill>
                  <a:srgbClr val="FFC000"/>
                </a:solidFill>
              </a:rPr>
              <a:t>COURAGE  TO SHARE THE GOSPEL </a:t>
            </a:r>
            <a:r>
              <a:rPr lang="en-AU" sz="2000" b="1" dirty="0"/>
              <a:t>HONESTLY. IT TAKES COURAGE NOT TO BE SILENT OUT OF POLITICAL (OR BUSINESS) EXPEDIENCY. IT TAKES COURAGE TO COUNT THE COST &amp; NOT BE FRIGHTENED OF WHAT MAN CAN DO TO US. </a:t>
            </a:r>
          </a:p>
          <a:p>
            <a:endParaRPr lang="en-AU" sz="2000" b="1" dirty="0"/>
          </a:p>
          <a:p>
            <a:r>
              <a:rPr lang="en-AU" sz="2000" b="1" dirty="0">
                <a:solidFill>
                  <a:srgbClr val="FFFF00"/>
                </a:solidFill>
              </a:rPr>
              <a:t>LESSON #5</a:t>
            </a:r>
            <a:r>
              <a:rPr lang="en-AU" sz="2000" b="1" dirty="0"/>
              <a:t>: </a:t>
            </a:r>
            <a:r>
              <a:rPr lang="en-AU" sz="2000" b="1" dirty="0">
                <a:solidFill>
                  <a:srgbClr val="FFFF00"/>
                </a:solidFill>
              </a:rPr>
              <a:t>LUKE 12: 13 – 48 </a:t>
            </a:r>
            <a:r>
              <a:rPr lang="en-AU" sz="2000" b="1" dirty="0"/>
              <a:t>– THIS LESSON IN JESUS’ SCHOOL OF MINISTRY IS ABOUT </a:t>
            </a:r>
            <a:r>
              <a:rPr lang="en-AU" sz="2000" b="1" dirty="0">
                <a:solidFill>
                  <a:srgbClr val="FFC000"/>
                </a:solidFill>
              </a:rPr>
              <a:t>MONEY </a:t>
            </a:r>
            <a:r>
              <a:rPr lang="en-AU" sz="2000" b="1" dirty="0"/>
              <a:t>ESP. HOW TO BREAK FREE FROM THE WORLD’S IMPRISONMENT TO MONEY. “FOR WHERE YOUR TREASURE IS, THERE YOUR HEART WILL BE ALSO”</a:t>
            </a:r>
          </a:p>
        </p:txBody>
      </p:sp>
      <p:pic>
        <p:nvPicPr>
          <p:cNvPr id="5" name="Picture 4">
            <a:extLst>
              <a:ext uri="{FF2B5EF4-FFF2-40B4-BE49-F238E27FC236}">
                <a16:creationId xmlns:a16="http://schemas.microsoft.com/office/drawing/2014/main" id="{5605B85D-B16E-657F-B9CE-F158A2EBF64F}"/>
              </a:ext>
            </a:extLst>
          </p:cNvPr>
          <p:cNvPicPr>
            <a:picLocks noChangeAspect="1"/>
          </p:cNvPicPr>
          <p:nvPr/>
        </p:nvPicPr>
        <p:blipFill>
          <a:blip r:embed="rId2"/>
          <a:stretch>
            <a:fillRect/>
          </a:stretch>
        </p:blipFill>
        <p:spPr>
          <a:xfrm>
            <a:off x="154548" y="0"/>
            <a:ext cx="670618" cy="652329"/>
          </a:xfrm>
          <a:prstGeom prst="rect">
            <a:avLst/>
          </a:prstGeom>
        </p:spPr>
      </p:pic>
    </p:spTree>
    <p:extLst>
      <p:ext uri="{BB962C8B-B14F-4D97-AF65-F5344CB8AC3E}">
        <p14:creationId xmlns:p14="http://schemas.microsoft.com/office/powerpoint/2010/main" val="3939886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FA52F-D850-C8E2-0621-745728C205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93FF74-3AD6-9054-8AA1-2D6807F265EF}"/>
              </a:ext>
            </a:extLst>
          </p:cNvPr>
          <p:cNvSpPr>
            <a:spLocks noGrp="1"/>
          </p:cNvSpPr>
          <p:nvPr>
            <p:ph type="title"/>
          </p:nvPr>
        </p:nvSpPr>
        <p:spPr>
          <a:xfrm>
            <a:off x="678872" y="455446"/>
            <a:ext cx="10827328" cy="1231839"/>
          </a:xfrm>
        </p:spPr>
        <p:txBody>
          <a:bodyPr>
            <a:normAutofit fontScale="90000"/>
          </a:bodyPr>
          <a:lstStyle/>
          <a:p>
            <a:pPr algn="ctr"/>
            <a:r>
              <a:rPr lang="en-AU" b="1" dirty="0"/>
              <a:t> JESUS’ EIGHT IMPORTANT LESSONS ON PRACTICAL LIVING</a:t>
            </a:r>
            <a:br>
              <a:rPr lang="en-AU" b="1" dirty="0"/>
            </a:br>
            <a:r>
              <a:rPr lang="en-AU" sz="2000" b="1" dirty="0" err="1"/>
              <a:t>luke</a:t>
            </a:r>
            <a:r>
              <a:rPr lang="en-AU" sz="2000" b="1" dirty="0"/>
              <a:t> 10: 21 – 14: 35</a:t>
            </a:r>
          </a:p>
        </p:txBody>
      </p:sp>
      <p:sp>
        <p:nvSpPr>
          <p:cNvPr id="3" name="Content Placeholder 2">
            <a:extLst>
              <a:ext uri="{FF2B5EF4-FFF2-40B4-BE49-F238E27FC236}">
                <a16:creationId xmlns:a16="http://schemas.microsoft.com/office/drawing/2014/main" id="{A1786F6A-65CD-FA61-13F1-863D2A91F3A2}"/>
              </a:ext>
            </a:extLst>
          </p:cNvPr>
          <p:cNvSpPr>
            <a:spLocks noGrp="1"/>
          </p:cNvSpPr>
          <p:nvPr>
            <p:ph idx="1"/>
          </p:nvPr>
        </p:nvSpPr>
        <p:spPr>
          <a:xfrm>
            <a:off x="587830" y="2244432"/>
            <a:ext cx="11408228" cy="4025740"/>
          </a:xfrm>
        </p:spPr>
        <p:txBody>
          <a:bodyPr>
            <a:normAutofit/>
          </a:bodyPr>
          <a:lstStyle/>
          <a:p>
            <a:pPr marL="0" indent="0" algn="ctr">
              <a:buNone/>
            </a:pPr>
            <a:endParaRPr lang="en-AU" sz="2000" b="1" dirty="0"/>
          </a:p>
          <a:p>
            <a:r>
              <a:rPr lang="en-AU" sz="2000" b="1" dirty="0">
                <a:solidFill>
                  <a:srgbClr val="FFFF00"/>
                </a:solidFill>
              </a:rPr>
              <a:t>LESSON #6</a:t>
            </a:r>
            <a:r>
              <a:rPr lang="en-AU" sz="2000" b="1" dirty="0"/>
              <a:t>: </a:t>
            </a:r>
            <a:r>
              <a:rPr lang="en-AU" sz="2000" b="1" dirty="0">
                <a:solidFill>
                  <a:srgbClr val="FFFF00"/>
                </a:solidFill>
              </a:rPr>
              <a:t>LUKE 12: 49 – 13:21 </a:t>
            </a:r>
            <a:r>
              <a:rPr lang="en-AU" sz="2000" b="1" dirty="0"/>
              <a:t>– ANYONE WHO WISHES TO PARTNER WITH THE HOLY SPIRIT WILL NEED AN EYE TEST. </a:t>
            </a:r>
            <a:r>
              <a:rPr lang="en-AU" sz="2000" b="1" dirty="0">
                <a:solidFill>
                  <a:srgbClr val="FFC000"/>
                </a:solidFill>
              </a:rPr>
              <a:t>CLEAR VISION WILL BE REQUIRED  </a:t>
            </a:r>
            <a:r>
              <a:rPr lang="en-AU" sz="2000" b="1" dirty="0"/>
              <a:t>- CAN WE SEE THAT THE GOSPEL ALWAYS DIVIDES (12: 49-53); THAT THE DAY OF JUDGEMENT IS COMING (12:54 -59); THAT WE CAN SEE THE URGENCY OF THE CALL (13: 1-9); THAT WE CAN SEE THE WORK OF THE DEVIL IN THE WORLD (13:10 -17); THAT WE CAN SEE THAT WE ARE ON THE WINNING SIDE ( 13:18 -21).   </a:t>
            </a:r>
          </a:p>
          <a:p>
            <a:r>
              <a:rPr lang="en-AU" sz="2000" b="1" dirty="0">
                <a:solidFill>
                  <a:srgbClr val="FFFF00"/>
                </a:solidFill>
              </a:rPr>
              <a:t>LESSON #7</a:t>
            </a:r>
            <a:r>
              <a:rPr lang="en-AU" sz="2000" b="1" dirty="0"/>
              <a:t>: </a:t>
            </a:r>
            <a:r>
              <a:rPr lang="en-AU" sz="2000" b="1" dirty="0">
                <a:solidFill>
                  <a:srgbClr val="FFFF00"/>
                </a:solidFill>
              </a:rPr>
              <a:t>LUKE 13: 17 – 21 </a:t>
            </a:r>
            <a:r>
              <a:rPr lang="en-AU" sz="2000" b="1" dirty="0"/>
              <a:t>– THIS LESSON IN JESUS’ SCHOOL OF MINISTRY IS THAT </a:t>
            </a:r>
            <a:r>
              <a:rPr lang="en-AU" sz="2000" b="1" dirty="0">
                <a:solidFill>
                  <a:srgbClr val="FFC000"/>
                </a:solidFill>
              </a:rPr>
              <a:t>COMMUNICATION MATTERS </a:t>
            </a:r>
            <a:r>
              <a:rPr lang="en-AU" sz="2000" b="1" dirty="0"/>
              <a:t>ESPECIALLY IF WE ARE TO BE EFFECTIVE MESSENGERS OF THE GOSPEL.</a:t>
            </a:r>
          </a:p>
        </p:txBody>
      </p:sp>
      <p:pic>
        <p:nvPicPr>
          <p:cNvPr id="5" name="Picture 4">
            <a:extLst>
              <a:ext uri="{FF2B5EF4-FFF2-40B4-BE49-F238E27FC236}">
                <a16:creationId xmlns:a16="http://schemas.microsoft.com/office/drawing/2014/main" id="{2DE1139E-793A-2BE7-1AE6-F7EF6CB0A1E1}"/>
              </a:ext>
            </a:extLst>
          </p:cNvPr>
          <p:cNvPicPr>
            <a:picLocks noChangeAspect="1"/>
          </p:cNvPicPr>
          <p:nvPr/>
        </p:nvPicPr>
        <p:blipFill>
          <a:blip r:embed="rId2"/>
          <a:stretch>
            <a:fillRect/>
          </a:stretch>
        </p:blipFill>
        <p:spPr>
          <a:xfrm>
            <a:off x="154548" y="129281"/>
            <a:ext cx="670618" cy="652329"/>
          </a:xfrm>
          <a:prstGeom prst="rect">
            <a:avLst/>
          </a:prstGeom>
        </p:spPr>
      </p:pic>
    </p:spTree>
    <p:extLst>
      <p:ext uri="{BB962C8B-B14F-4D97-AF65-F5344CB8AC3E}">
        <p14:creationId xmlns:p14="http://schemas.microsoft.com/office/powerpoint/2010/main" val="3476261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AE891-172F-B564-C6FB-1B9FFB9E4D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274E77-59E3-7DAA-5BCF-6F8739662ABF}"/>
              </a:ext>
            </a:extLst>
          </p:cNvPr>
          <p:cNvSpPr>
            <a:spLocks noGrp="1"/>
          </p:cNvSpPr>
          <p:nvPr>
            <p:ph type="title"/>
          </p:nvPr>
        </p:nvSpPr>
        <p:spPr>
          <a:xfrm>
            <a:off x="678872" y="455446"/>
            <a:ext cx="10827328" cy="1231839"/>
          </a:xfrm>
        </p:spPr>
        <p:txBody>
          <a:bodyPr>
            <a:normAutofit fontScale="90000"/>
          </a:bodyPr>
          <a:lstStyle/>
          <a:p>
            <a:pPr algn="ctr"/>
            <a:r>
              <a:rPr lang="en-AU" b="1" dirty="0"/>
              <a:t> JESUS’ EIGHT IMPORTANT LESSONS ON PRACTICAL LIVING</a:t>
            </a:r>
            <a:br>
              <a:rPr lang="en-AU" b="1" dirty="0"/>
            </a:br>
            <a:r>
              <a:rPr lang="en-AU" sz="2000" b="1" dirty="0" err="1"/>
              <a:t>luke</a:t>
            </a:r>
            <a:r>
              <a:rPr lang="en-AU" sz="2000" b="1" dirty="0"/>
              <a:t> 10: 21 – 14: 35</a:t>
            </a:r>
          </a:p>
        </p:txBody>
      </p:sp>
      <p:sp>
        <p:nvSpPr>
          <p:cNvPr id="3" name="Content Placeholder 2">
            <a:extLst>
              <a:ext uri="{FF2B5EF4-FFF2-40B4-BE49-F238E27FC236}">
                <a16:creationId xmlns:a16="http://schemas.microsoft.com/office/drawing/2014/main" id="{C9FBB9B8-5C63-18D7-5DF0-9653F1F55F0B}"/>
              </a:ext>
            </a:extLst>
          </p:cNvPr>
          <p:cNvSpPr>
            <a:spLocks noGrp="1"/>
          </p:cNvSpPr>
          <p:nvPr>
            <p:ph idx="1"/>
          </p:nvPr>
        </p:nvSpPr>
        <p:spPr>
          <a:xfrm>
            <a:off x="522515" y="2494804"/>
            <a:ext cx="11408228" cy="3035140"/>
          </a:xfrm>
        </p:spPr>
        <p:txBody>
          <a:bodyPr>
            <a:normAutofit/>
          </a:bodyPr>
          <a:lstStyle/>
          <a:p>
            <a:pPr marL="0" indent="0" algn="ctr">
              <a:buNone/>
            </a:pPr>
            <a:endParaRPr lang="en-AU" sz="2000" b="1" dirty="0"/>
          </a:p>
          <a:p>
            <a:r>
              <a:rPr lang="en-AU" sz="2000" b="1" dirty="0">
                <a:solidFill>
                  <a:srgbClr val="FFFF00"/>
                </a:solidFill>
              </a:rPr>
              <a:t>LESSON #8</a:t>
            </a:r>
            <a:r>
              <a:rPr lang="en-AU" sz="2000" b="1" dirty="0"/>
              <a:t>: </a:t>
            </a:r>
            <a:r>
              <a:rPr lang="en-AU" sz="2000" b="1" dirty="0">
                <a:solidFill>
                  <a:srgbClr val="FFFF00"/>
                </a:solidFill>
              </a:rPr>
              <a:t>LUKE 13: 22 – 14: 24 </a:t>
            </a:r>
            <a:r>
              <a:rPr lang="en-AU" sz="2000" b="1" dirty="0"/>
              <a:t>-  THIS FINAL LESSON IS THE HARDEST OF ALL. IT IS ALL ABOUT </a:t>
            </a:r>
            <a:r>
              <a:rPr lang="en-AU" sz="2000" b="1" dirty="0">
                <a:solidFill>
                  <a:srgbClr val="FFC000"/>
                </a:solidFill>
              </a:rPr>
              <a:t>HUMILITY</a:t>
            </a:r>
            <a:r>
              <a:rPr lang="en-AU" sz="2000" b="1" dirty="0"/>
              <a:t>.  JESUS WANTS US TO LEARN THAT THERE IS ONLY ONE PERSON TO TAKE THE CREDIT IN THIS PARTNERSHIP. ARE WE WILLING TO ALLOW ALL THE GLORY TO GO TO HIM WHO HAS SAID “I AM THE LORD! THAT IS MY NAME! I WILL NOT SHARE MY GLORY WITH ANYONE ELSE OR THE PRAISE DUE ME WITH IDOLS” (ISAIAH 42:8, NET Bible)</a:t>
            </a:r>
          </a:p>
        </p:txBody>
      </p:sp>
      <p:pic>
        <p:nvPicPr>
          <p:cNvPr id="5" name="Picture 4">
            <a:extLst>
              <a:ext uri="{FF2B5EF4-FFF2-40B4-BE49-F238E27FC236}">
                <a16:creationId xmlns:a16="http://schemas.microsoft.com/office/drawing/2014/main" id="{67035228-4446-3267-A409-A737D24C31BE}"/>
              </a:ext>
            </a:extLst>
          </p:cNvPr>
          <p:cNvPicPr>
            <a:picLocks noChangeAspect="1"/>
          </p:cNvPicPr>
          <p:nvPr/>
        </p:nvPicPr>
        <p:blipFill>
          <a:blip r:embed="rId2"/>
          <a:stretch>
            <a:fillRect/>
          </a:stretch>
        </p:blipFill>
        <p:spPr>
          <a:xfrm>
            <a:off x="187206" y="129281"/>
            <a:ext cx="670618" cy="652329"/>
          </a:xfrm>
          <a:prstGeom prst="rect">
            <a:avLst/>
          </a:prstGeom>
        </p:spPr>
      </p:pic>
    </p:spTree>
    <p:extLst>
      <p:ext uri="{BB962C8B-B14F-4D97-AF65-F5344CB8AC3E}">
        <p14:creationId xmlns:p14="http://schemas.microsoft.com/office/powerpoint/2010/main" val="2777231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C7A9B-F375-D0C4-40E2-601EE113D48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429ED13-605B-F6DA-31D1-A5EC76328AFF}"/>
              </a:ext>
            </a:extLst>
          </p:cNvPr>
          <p:cNvSpPr>
            <a:spLocks noGrp="1"/>
          </p:cNvSpPr>
          <p:nvPr>
            <p:ph type="ctrTitle"/>
          </p:nvPr>
        </p:nvSpPr>
        <p:spPr>
          <a:xfrm>
            <a:off x="5355772" y="1990367"/>
            <a:ext cx="6662057" cy="2463609"/>
          </a:xfrm>
        </p:spPr>
        <p:txBody>
          <a:bodyPr>
            <a:noAutofit/>
          </a:bodyPr>
          <a:lstStyle/>
          <a:p>
            <a:pPr algn="ctr"/>
            <a:r>
              <a:rPr lang="en-US" sz="3200" b="1" dirty="0"/>
              <a:t>LESSONS IN PRACTICAL LIVING#2:</a:t>
            </a:r>
            <a:br>
              <a:rPr lang="en-US" sz="3200" b="1" dirty="0"/>
            </a:br>
            <a:br>
              <a:rPr lang="en-US" sz="3200" b="1" dirty="0"/>
            </a:br>
            <a:r>
              <a:rPr lang="en-US" sz="3200" b="1" dirty="0"/>
              <a:t>PRAYER</a:t>
            </a:r>
          </a:p>
        </p:txBody>
      </p:sp>
      <p:sp>
        <p:nvSpPr>
          <p:cNvPr id="4" name="Subtitle 3">
            <a:extLst>
              <a:ext uri="{FF2B5EF4-FFF2-40B4-BE49-F238E27FC236}">
                <a16:creationId xmlns:a16="http://schemas.microsoft.com/office/drawing/2014/main" id="{374E4062-690C-3CAB-F2E9-2CD5DE6B2C85}"/>
              </a:ext>
            </a:extLst>
          </p:cNvPr>
          <p:cNvSpPr>
            <a:spLocks noGrp="1"/>
          </p:cNvSpPr>
          <p:nvPr>
            <p:ph type="subTitle" idx="1"/>
          </p:nvPr>
        </p:nvSpPr>
        <p:spPr>
          <a:xfrm>
            <a:off x="6781800" y="4765287"/>
            <a:ext cx="5029200" cy="2092713"/>
          </a:xfrm>
        </p:spPr>
        <p:txBody>
          <a:bodyPr>
            <a:normAutofit/>
          </a:bodyPr>
          <a:lstStyle/>
          <a:p>
            <a:pPr algn="r"/>
            <a:r>
              <a:rPr lang="en-US" b="1" dirty="0"/>
              <a:t>Luke 11: 1 – 13</a:t>
            </a:r>
          </a:p>
          <a:p>
            <a:pPr algn="r"/>
            <a:r>
              <a:rPr lang="en-US" b="1" dirty="0"/>
              <a:t>4</a:t>
            </a:r>
            <a:r>
              <a:rPr lang="en-US" b="1" baseline="30000" dirty="0"/>
              <a:t>TH</a:t>
            </a:r>
            <a:r>
              <a:rPr lang="en-US" b="1" dirty="0"/>
              <a:t> October 2026</a:t>
            </a:r>
          </a:p>
          <a:p>
            <a:pPr algn="r"/>
            <a:r>
              <a:rPr lang="en-US" b="1" dirty="0"/>
              <a:t>THE HOPE CENTRE; </a:t>
            </a:r>
          </a:p>
          <a:p>
            <a:pPr algn="r"/>
            <a:r>
              <a:rPr lang="en-US" b="1" dirty="0"/>
              <a:t>40 INTREPID STREET, BERWICK</a:t>
            </a:r>
          </a:p>
          <a:p>
            <a:endParaRPr lang="en-US" b="1" dirty="0"/>
          </a:p>
          <a:p>
            <a:endParaRPr lang="en-US" b="1" dirty="0"/>
          </a:p>
          <a:p>
            <a:endParaRPr lang="en-US" b="1" dirty="0"/>
          </a:p>
        </p:txBody>
      </p:sp>
      <p:pic>
        <p:nvPicPr>
          <p:cNvPr id="5" name="Picture 4">
            <a:extLst>
              <a:ext uri="{FF2B5EF4-FFF2-40B4-BE49-F238E27FC236}">
                <a16:creationId xmlns:a16="http://schemas.microsoft.com/office/drawing/2014/main" id="{3004923C-4D05-B14A-F8A2-A89398829D1C}"/>
              </a:ext>
            </a:extLst>
          </p:cNvPr>
          <p:cNvPicPr>
            <a:picLocks noChangeAspect="1"/>
          </p:cNvPicPr>
          <p:nvPr/>
        </p:nvPicPr>
        <p:blipFill>
          <a:blip r:embed="rId3"/>
          <a:stretch>
            <a:fillRect/>
          </a:stretch>
        </p:blipFill>
        <p:spPr>
          <a:xfrm>
            <a:off x="123592" y="0"/>
            <a:ext cx="1603387" cy="1591194"/>
          </a:xfrm>
          <a:prstGeom prst="rect">
            <a:avLst/>
          </a:prstGeom>
        </p:spPr>
      </p:pic>
      <p:sp>
        <p:nvSpPr>
          <p:cNvPr id="7" name="TextBox 6">
            <a:extLst>
              <a:ext uri="{FF2B5EF4-FFF2-40B4-BE49-F238E27FC236}">
                <a16:creationId xmlns:a16="http://schemas.microsoft.com/office/drawing/2014/main" id="{59827FB6-1B70-4965-93CA-EEC1C885A46A}"/>
              </a:ext>
            </a:extLst>
          </p:cNvPr>
          <p:cNvSpPr txBox="1"/>
          <p:nvPr/>
        </p:nvSpPr>
        <p:spPr>
          <a:xfrm>
            <a:off x="272143" y="1491343"/>
            <a:ext cx="154561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white"/>
                </a:solidFill>
                <a:effectLst/>
                <a:uLnTx/>
                <a:uFillTx/>
                <a:latin typeface="Avenir Next LT Pro"/>
                <a:ea typeface="+mn-ea"/>
                <a:cs typeface="+mn-cs"/>
              </a:rPr>
              <a:t>CLIC@HOPE</a:t>
            </a:r>
          </a:p>
        </p:txBody>
      </p:sp>
    </p:spTree>
    <p:extLst>
      <p:ext uri="{BB962C8B-B14F-4D97-AF65-F5344CB8AC3E}">
        <p14:creationId xmlns:p14="http://schemas.microsoft.com/office/powerpoint/2010/main" val="2504239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E8603-4F6B-2BCE-0A0F-83F3BF01DB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3701DB-64F0-5723-7F15-B419EFEE7992}"/>
              </a:ext>
            </a:extLst>
          </p:cNvPr>
          <p:cNvSpPr>
            <a:spLocks noGrp="1"/>
          </p:cNvSpPr>
          <p:nvPr>
            <p:ph type="title"/>
          </p:nvPr>
        </p:nvSpPr>
        <p:spPr>
          <a:xfrm>
            <a:off x="678872" y="455447"/>
            <a:ext cx="10827328" cy="872610"/>
          </a:xfrm>
        </p:spPr>
        <p:txBody>
          <a:bodyPr>
            <a:normAutofit fontScale="90000"/>
          </a:bodyPr>
          <a:lstStyle/>
          <a:p>
            <a:pPr algn="ctr"/>
            <a:r>
              <a:rPr lang="en-AU" b="1" dirty="0"/>
              <a:t>A BRIEF RECAP OF LAST SUNDAY’S MESSAGE</a:t>
            </a:r>
            <a:br>
              <a:rPr lang="en-AU" b="1" dirty="0"/>
            </a:br>
            <a:r>
              <a:rPr lang="en-AU" sz="2000" b="1" dirty="0" err="1"/>
              <a:t>luke</a:t>
            </a:r>
            <a:r>
              <a:rPr lang="en-AU" sz="2000" b="1" dirty="0"/>
              <a:t> 10: 38 – 42</a:t>
            </a:r>
          </a:p>
        </p:txBody>
      </p:sp>
      <p:sp>
        <p:nvSpPr>
          <p:cNvPr id="3" name="Content Placeholder 2">
            <a:extLst>
              <a:ext uri="{FF2B5EF4-FFF2-40B4-BE49-F238E27FC236}">
                <a16:creationId xmlns:a16="http://schemas.microsoft.com/office/drawing/2014/main" id="{6147B320-EC76-3652-1A8D-8F1D2771635B}"/>
              </a:ext>
            </a:extLst>
          </p:cNvPr>
          <p:cNvSpPr>
            <a:spLocks noGrp="1"/>
          </p:cNvSpPr>
          <p:nvPr>
            <p:ph idx="1"/>
          </p:nvPr>
        </p:nvSpPr>
        <p:spPr>
          <a:xfrm>
            <a:off x="555172" y="1426029"/>
            <a:ext cx="11408228" cy="4648200"/>
          </a:xfrm>
        </p:spPr>
        <p:txBody>
          <a:bodyPr>
            <a:normAutofit fontScale="92500"/>
          </a:bodyPr>
          <a:lstStyle/>
          <a:p>
            <a:pPr marL="0" indent="0" algn="ctr">
              <a:buNone/>
            </a:pPr>
            <a:endParaRPr lang="en-AU" sz="2000" b="1" dirty="0"/>
          </a:p>
          <a:p>
            <a:r>
              <a:rPr lang="en-AU" sz="2200" b="1" dirty="0"/>
              <a:t>BOTH MARTHA AND MARY WERE LOVED BY JESUS. HE ENJOYED SPENDING TIME WITH THEM &amp; LAZARUS.</a:t>
            </a:r>
          </a:p>
          <a:p>
            <a:r>
              <a:rPr lang="en-AU" sz="2200" b="1" dirty="0"/>
              <a:t>THE STORY OF MARTHA &amp; MARY TEACHES US OF </a:t>
            </a:r>
            <a:r>
              <a:rPr lang="en-AU" sz="2200" b="1" dirty="0">
                <a:solidFill>
                  <a:srgbClr val="FFFF00"/>
                </a:solidFill>
              </a:rPr>
              <a:t>THE IMPORTANCE OF LOVING GOD FIRST</a:t>
            </a:r>
            <a:r>
              <a:rPr lang="en-AU" sz="2200" b="1" dirty="0"/>
              <a:t>.</a:t>
            </a:r>
          </a:p>
          <a:p>
            <a:r>
              <a:rPr lang="en-AU" sz="2200" b="1" dirty="0"/>
              <a:t>MARTHA WAS NOT REBUKED FOR HER </a:t>
            </a:r>
            <a:r>
              <a:rPr lang="en-AU" sz="2200" b="1" dirty="0">
                <a:solidFill>
                  <a:srgbClr val="FFFF00"/>
                </a:solidFill>
              </a:rPr>
              <a:t>FAITHFUL SERVICE OF HOSPITALITY</a:t>
            </a:r>
            <a:r>
              <a:rPr lang="en-AU" sz="2200" b="1" dirty="0"/>
              <a:t>, </a:t>
            </a:r>
            <a:r>
              <a:rPr lang="en-AU" sz="2200" b="1" u="sng" dirty="0"/>
              <a:t>BUT SHE IS CORRECTED </a:t>
            </a:r>
            <a:r>
              <a:rPr lang="en-AU" sz="2200" b="1" dirty="0"/>
              <a:t>BY JESUS.</a:t>
            </a:r>
          </a:p>
          <a:p>
            <a:r>
              <a:rPr lang="en-AU" sz="2200" b="1" dirty="0"/>
              <a:t>HER MISTAKE WAS TO ASSUME THAT HER SISTER SHOULD BE MINISTERING IN THE SAME WAY AS SHE WAS.</a:t>
            </a:r>
          </a:p>
          <a:p>
            <a:r>
              <a:rPr lang="en-AU" sz="2200" b="1" dirty="0"/>
              <a:t>BOTH SISTERS HAD VALUABLE MINISTRIES, BUT IN THAT SITUATION DESCRIBED BY JESUS, MARY HAD IT RIGHT.  SHE DID THE THING THAT MOST DELIGHTS GOD.</a:t>
            </a:r>
          </a:p>
          <a:p>
            <a:endParaRPr lang="en-AU" sz="2000" b="1" dirty="0"/>
          </a:p>
        </p:txBody>
      </p:sp>
      <p:pic>
        <p:nvPicPr>
          <p:cNvPr id="5" name="Picture 4">
            <a:extLst>
              <a:ext uri="{FF2B5EF4-FFF2-40B4-BE49-F238E27FC236}">
                <a16:creationId xmlns:a16="http://schemas.microsoft.com/office/drawing/2014/main" id="{E7F05CEC-978A-1F3E-9A53-C99EB8B1CFBC}"/>
              </a:ext>
            </a:extLst>
          </p:cNvPr>
          <p:cNvPicPr>
            <a:picLocks noChangeAspect="1"/>
          </p:cNvPicPr>
          <p:nvPr/>
        </p:nvPicPr>
        <p:blipFill>
          <a:blip r:embed="rId2"/>
          <a:stretch>
            <a:fillRect/>
          </a:stretch>
        </p:blipFill>
        <p:spPr>
          <a:xfrm>
            <a:off x="187206" y="129281"/>
            <a:ext cx="670618" cy="652329"/>
          </a:xfrm>
          <a:prstGeom prst="rect">
            <a:avLst/>
          </a:prstGeom>
        </p:spPr>
      </p:pic>
    </p:spTree>
    <p:extLst>
      <p:ext uri="{BB962C8B-B14F-4D97-AF65-F5344CB8AC3E}">
        <p14:creationId xmlns:p14="http://schemas.microsoft.com/office/powerpoint/2010/main" val="1945001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CB837-74CB-6D7F-A913-D963C76B6E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506BE7-E08E-A457-C4D4-26817E8AFE78}"/>
              </a:ext>
            </a:extLst>
          </p:cNvPr>
          <p:cNvSpPr>
            <a:spLocks noGrp="1"/>
          </p:cNvSpPr>
          <p:nvPr>
            <p:ph type="ctrTitle"/>
          </p:nvPr>
        </p:nvSpPr>
        <p:spPr>
          <a:xfrm>
            <a:off x="6259285" y="566058"/>
            <a:ext cx="5257800" cy="185056"/>
          </a:xfrm>
        </p:spPr>
        <p:txBody>
          <a:bodyPr>
            <a:noAutofit/>
          </a:bodyPr>
          <a:lstStyle/>
          <a:p>
            <a:pPr algn="ctr"/>
            <a:endParaRPr lang="en-AU" sz="6000" b="1" dirty="0"/>
          </a:p>
        </p:txBody>
      </p:sp>
      <p:sp>
        <p:nvSpPr>
          <p:cNvPr id="3" name="Subtitle 2">
            <a:extLst>
              <a:ext uri="{FF2B5EF4-FFF2-40B4-BE49-F238E27FC236}">
                <a16:creationId xmlns:a16="http://schemas.microsoft.com/office/drawing/2014/main" id="{1BBA31B0-CC29-10FE-8D37-64A7F326F034}"/>
              </a:ext>
            </a:extLst>
          </p:cNvPr>
          <p:cNvSpPr>
            <a:spLocks noGrp="1"/>
          </p:cNvSpPr>
          <p:nvPr>
            <p:ph type="subTitle" idx="1"/>
          </p:nvPr>
        </p:nvSpPr>
        <p:spPr>
          <a:xfrm>
            <a:off x="4158342" y="2144485"/>
            <a:ext cx="7794171" cy="3777345"/>
          </a:xfrm>
        </p:spPr>
        <p:txBody>
          <a:bodyPr>
            <a:normAutofit/>
          </a:bodyPr>
          <a:lstStyle/>
          <a:p>
            <a:pPr algn="ctr"/>
            <a:r>
              <a:rPr lang="en-AU" sz="2800" b="1" dirty="0"/>
              <a:t>“LOVE THE LORD YOUR GOD </a:t>
            </a:r>
          </a:p>
          <a:p>
            <a:pPr algn="ctr"/>
            <a:r>
              <a:rPr lang="en-AU" sz="2800" b="1" dirty="0"/>
              <a:t>WITH ALL YOUR HEART, </a:t>
            </a:r>
          </a:p>
          <a:p>
            <a:pPr algn="ctr"/>
            <a:r>
              <a:rPr lang="en-AU" sz="2800" b="1" dirty="0"/>
              <a:t>WITH ALL YOUR SOUL,</a:t>
            </a:r>
          </a:p>
          <a:p>
            <a:pPr algn="ctr"/>
            <a:r>
              <a:rPr lang="en-AU" sz="2800" b="1" dirty="0"/>
              <a:t>WITH ALL YOUR STRENGTH,</a:t>
            </a:r>
          </a:p>
          <a:p>
            <a:pPr algn="ctr"/>
            <a:r>
              <a:rPr lang="en-AU" sz="2800" b="1" dirty="0"/>
              <a:t>&amp;</a:t>
            </a:r>
          </a:p>
          <a:p>
            <a:pPr algn="ctr"/>
            <a:r>
              <a:rPr lang="en-AU" sz="2800" b="1" dirty="0"/>
              <a:t>WITH ALL YOUR MIND”</a:t>
            </a:r>
          </a:p>
        </p:txBody>
      </p:sp>
      <p:pic>
        <p:nvPicPr>
          <p:cNvPr id="5" name="Picture 4">
            <a:extLst>
              <a:ext uri="{FF2B5EF4-FFF2-40B4-BE49-F238E27FC236}">
                <a16:creationId xmlns:a16="http://schemas.microsoft.com/office/drawing/2014/main" id="{DDC073C0-57D3-38A2-AA2E-87D55E86ACD5}"/>
              </a:ext>
            </a:extLst>
          </p:cNvPr>
          <p:cNvPicPr>
            <a:picLocks noChangeAspect="1"/>
          </p:cNvPicPr>
          <p:nvPr/>
        </p:nvPicPr>
        <p:blipFill>
          <a:blip r:embed="rId2"/>
          <a:stretch>
            <a:fillRect/>
          </a:stretch>
        </p:blipFill>
        <p:spPr>
          <a:xfrm>
            <a:off x="352652" y="89214"/>
            <a:ext cx="779462" cy="759872"/>
          </a:xfrm>
          <a:prstGeom prst="rect">
            <a:avLst/>
          </a:prstGeom>
        </p:spPr>
      </p:pic>
      <p:sp>
        <p:nvSpPr>
          <p:cNvPr id="4" name="TextBox 3">
            <a:extLst>
              <a:ext uri="{FF2B5EF4-FFF2-40B4-BE49-F238E27FC236}">
                <a16:creationId xmlns:a16="http://schemas.microsoft.com/office/drawing/2014/main" id="{D8F9119B-25AC-C204-DC98-EF3184192E83}"/>
              </a:ext>
            </a:extLst>
          </p:cNvPr>
          <p:cNvSpPr txBox="1"/>
          <p:nvPr/>
        </p:nvSpPr>
        <p:spPr>
          <a:xfrm>
            <a:off x="8055427" y="6488668"/>
            <a:ext cx="3967433" cy="369332"/>
          </a:xfrm>
          <a:prstGeom prst="rect">
            <a:avLst/>
          </a:prstGeom>
          <a:noFill/>
        </p:spPr>
        <p:txBody>
          <a:bodyPr wrap="none" rtlCol="0">
            <a:spAutoFit/>
          </a:bodyPr>
          <a:lstStyle/>
          <a:p>
            <a:r>
              <a:rPr lang="en-AU" b="1" dirty="0"/>
              <a:t>LUKE 10: 27; The NET Bible, 2019</a:t>
            </a:r>
          </a:p>
        </p:txBody>
      </p:sp>
    </p:spTree>
    <p:extLst>
      <p:ext uri="{BB962C8B-B14F-4D97-AF65-F5344CB8AC3E}">
        <p14:creationId xmlns:p14="http://schemas.microsoft.com/office/powerpoint/2010/main" val="4066277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A98D7-B157-2209-C0C2-517A38893C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364AEA-C658-9591-9DCE-9B59049D1AED}"/>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2FF263BB-F2D6-9F9B-4F06-FE153A80E2AF}"/>
              </a:ext>
            </a:extLst>
          </p:cNvPr>
          <p:cNvSpPr>
            <a:spLocks noGrp="1"/>
          </p:cNvSpPr>
          <p:nvPr>
            <p:ph sz="quarter" idx="13"/>
          </p:nvPr>
        </p:nvSpPr>
        <p:spPr>
          <a:xfrm>
            <a:off x="612648" y="979715"/>
            <a:ext cx="11303774" cy="5138056"/>
          </a:xfrm>
        </p:spPr>
        <p:txBody>
          <a:bodyPr>
            <a:normAutofit lnSpcReduction="10000"/>
          </a:bodyPr>
          <a:lstStyle/>
          <a:p>
            <a:pPr algn="ctr"/>
            <a:endParaRPr lang="en-AU" b="1" dirty="0"/>
          </a:p>
          <a:p>
            <a:pPr algn="ctr"/>
            <a:r>
              <a:rPr lang="en-AU" sz="3200" b="1" dirty="0"/>
              <a:t>MARY &amp; MARTHA’S STORY PROVIDES AN IMPORTANT launch-pad to Jesus’ teaching about prayer.</a:t>
            </a:r>
          </a:p>
          <a:p>
            <a:pPr algn="ctr"/>
            <a:endParaRPr lang="en-AU" sz="3200" b="1" dirty="0"/>
          </a:p>
          <a:p>
            <a:pPr algn="ctr"/>
            <a:r>
              <a:rPr lang="en-AU" sz="3200" b="1" dirty="0"/>
              <a:t>God does not want our deeds.</a:t>
            </a:r>
          </a:p>
          <a:p>
            <a:pPr algn="ctr"/>
            <a:r>
              <a:rPr lang="en-AU" sz="3200" b="1" dirty="0"/>
              <a:t>He wants us.</a:t>
            </a:r>
          </a:p>
          <a:p>
            <a:pPr algn="ctr"/>
            <a:r>
              <a:rPr lang="en-AU" sz="3200" b="1" dirty="0"/>
              <a:t>God loves it when we</a:t>
            </a:r>
          </a:p>
          <a:p>
            <a:pPr algn="ctr"/>
            <a:r>
              <a:rPr lang="en-AU" sz="3200" b="1" dirty="0"/>
              <a:t>Connect with his love</a:t>
            </a:r>
          </a:p>
          <a:p>
            <a:pPr algn="ctr"/>
            <a:endParaRPr lang="en-AU" sz="3200" b="1" dirty="0"/>
          </a:p>
        </p:txBody>
      </p:sp>
      <p:pic>
        <p:nvPicPr>
          <p:cNvPr id="5" name="Picture 4">
            <a:extLst>
              <a:ext uri="{FF2B5EF4-FFF2-40B4-BE49-F238E27FC236}">
                <a16:creationId xmlns:a16="http://schemas.microsoft.com/office/drawing/2014/main" id="{C56C8DF0-B579-7B37-4862-0F820FAD1B42}"/>
              </a:ext>
            </a:extLst>
          </p:cNvPr>
          <p:cNvPicPr>
            <a:picLocks noChangeAspect="1"/>
          </p:cNvPicPr>
          <p:nvPr/>
        </p:nvPicPr>
        <p:blipFill>
          <a:blip r:embed="rId2"/>
          <a:stretch>
            <a:fillRect/>
          </a:stretch>
        </p:blipFill>
        <p:spPr>
          <a:xfrm>
            <a:off x="10812950" y="153355"/>
            <a:ext cx="1103472" cy="1133954"/>
          </a:xfrm>
          <a:prstGeom prst="rect">
            <a:avLst/>
          </a:prstGeom>
        </p:spPr>
      </p:pic>
    </p:spTree>
    <p:extLst>
      <p:ext uri="{BB962C8B-B14F-4D97-AF65-F5344CB8AC3E}">
        <p14:creationId xmlns:p14="http://schemas.microsoft.com/office/powerpoint/2010/main" val="1240282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9DB31-AAE8-A77B-4E1A-C5438C6BDE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B5479B-876C-83A5-7619-2393ACE2E435}"/>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EEC0BC2C-133C-627A-FEAD-5CA1A4A70AB1}"/>
              </a:ext>
            </a:extLst>
          </p:cNvPr>
          <p:cNvSpPr>
            <a:spLocks noGrp="1"/>
          </p:cNvSpPr>
          <p:nvPr>
            <p:ph sz="quarter" idx="13"/>
          </p:nvPr>
        </p:nvSpPr>
        <p:spPr>
          <a:xfrm>
            <a:off x="612648" y="979715"/>
            <a:ext cx="8585781" cy="5138056"/>
          </a:xfrm>
        </p:spPr>
        <p:txBody>
          <a:bodyPr>
            <a:normAutofit/>
          </a:bodyPr>
          <a:lstStyle/>
          <a:p>
            <a:pPr algn="ctr"/>
            <a:endParaRPr lang="en-AU" b="1" dirty="0"/>
          </a:p>
          <a:p>
            <a:pPr algn="ctr"/>
            <a:r>
              <a:rPr lang="en-AU" b="1" dirty="0"/>
              <a:t>God longs for a relationship with us.</a:t>
            </a:r>
          </a:p>
          <a:p>
            <a:pPr algn="ctr"/>
            <a:endParaRPr lang="en-AU" b="1" dirty="0"/>
          </a:p>
          <a:p>
            <a:pPr algn="ctr"/>
            <a:r>
              <a:rPr lang="en-AU" b="1" dirty="0"/>
              <a:t>He loves it when we engage in a conversation with him</a:t>
            </a:r>
          </a:p>
        </p:txBody>
      </p:sp>
      <p:pic>
        <p:nvPicPr>
          <p:cNvPr id="5" name="Picture 4">
            <a:extLst>
              <a:ext uri="{FF2B5EF4-FFF2-40B4-BE49-F238E27FC236}">
                <a16:creationId xmlns:a16="http://schemas.microsoft.com/office/drawing/2014/main" id="{21C44D68-8F7A-A075-98AD-BFB805DFBE49}"/>
              </a:ext>
            </a:extLst>
          </p:cNvPr>
          <p:cNvPicPr>
            <a:picLocks noChangeAspect="1"/>
          </p:cNvPicPr>
          <p:nvPr/>
        </p:nvPicPr>
        <p:blipFill>
          <a:blip r:embed="rId2"/>
          <a:stretch>
            <a:fillRect/>
          </a:stretch>
        </p:blipFill>
        <p:spPr>
          <a:xfrm>
            <a:off x="10812950" y="153355"/>
            <a:ext cx="1103472" cy="1133954"/>
          </a:xfrm>
          <a:prstGeom prst="rect">
            <a:avLst/>
          </a:prstGeom>
        </p:spPr>
      </p:pic>
    </p:spTree>
    <p:extLst>
      <p:ext uri="{BB962C8B-B14F-4D97-AF65-F5344CB8AC3E}">
        <p14:creationId xmlns:p14="http://schemas.microsoft.com/office/powerpoint/2010/main" val="4025112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01DC9-973B-E666-6EAA-D86C46FC63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0DE2B6-2988-F9F8-77C9-9E7844042C09}"/>
              </a:ext>
            </a:extLst>
          </p:cNvPr>
          <p:cNvSpPr>
            <a:spLocks noGrp="1"/>
          </p:cNvSpPr>
          <p:nvPr>
            <p:ph type="title"/>
          </p:nvPr>
        </p:nvSpPr>
        <p:spPr/>
        <p:txBody>
          <a:bodyPr>
            <a:normAutofit fontScale="90000"/>
          </a:bodyPr>
          <a:lstStyle/>
          <a:p>
            <a:r>
              <a:rPr lang="en-AU" b="1"/>
              <a:t>From “STRAIGHT TO THE HEART OF LUKE”</a:t>
            </a:r>
            <a:br>
              <a:rPr lang="en-AU" b="1" dirty="0"/>
            </a:br>
            <a:r>
              <a:rPr lang="en-AU" b="1"/>
              <a:t>by PHIL MOORE, 2017</a:t>
            </a:r>
            <a:endParaRPr lang="en-AU" b="1" dirty="0"/>
          </a:p>
        </p:txBody>
      </p:sp>
      <p:sp>
        <p:nvSpPr>
          <p:cNvPr id="3" name="Content Placeholder 2">
            <a:extLst>
              <a:ext uri="{FF2B5EF4-FFF2-40B4-BE49-F238E27FC236}">
                <a16:creationId xmlns:a16="http://schemas.microsoft.com/office/drawing/2014/main" id="{00D9C3AF-9808-85D8-B132-F3A99A2B2A2B}"/>
              </a:ext>
            </a:extLst>
          </p:cNvPr>
          <p:cNvSpPr>
            <a:spLocks noGrp="1"/>
          </p:cNvSpPr>
          <p:nvPr>
            <p:ph sz="quarter" idx="13"/>
          </p:nvPr>
        </p:nvSpPr>
        <p:spPr/>
        <p:txBody>
          <a:bodyPr>
            <a:normAutofit/>
          </a:bodyPr>
          <a:lstStyle/>
          <a:p>
            <a:pPr algn="ctr"/>
            <a:r>
              <a:rPr lang="en-AU" b="1" dirty="0"/>
              <a:t>‘PRAYER IS ALWAYS MEANT TO BE A CONVERSATION’</a:t>
            </a:r>
          </a:p>
        </p:txBody>
      </p:sp>
      <p:pic>
        <p:nvPicPr>
          <p:cNvPr id="6" name="Picture 5">
            <a:extLst>
              <a:ext uri="{FF2B5EF4-FFF2-40B4-BE49-F238E27FC236}">
                <a16:creationId xmlns:a16="http://schemas.microsoft.com/office/drawing/2014/main" id="{2259198A-D34C-A1C5-04BC-097233D967C4}"/>
              </a:ext>
            </a:extLst>
          </p:cNvPr>
          <p:cNvPicPr>
            <a:picLocks noChangeAspect="1"/>
          </p:cNvPicPr>
          <p:nvPr/>
        </p:nvPicPr>
        <p:blipFill>
          <a:blip r:embed="rId2"/>
          <a:stretch>
            <a:fillRect/>
          </a:stretch>
        </p:blipFill>
        <p:spPr>
          <a:xfrm>
            <a:off x="337458" y="248492"/>
            <a:ext cx="1153886" cy="1079565"/>
          </a:xfrm>
          <a:prstGeom prst="rect">
            <a:avLst/>
          </a:prstGeom>
        </p:spPr>
      </p:pic>
    </p:spTree>
    <p:extLst>
      <p:ext uri="{BB962C8B-B14F-4D97-AF65-F5344CB8AC3E}">
        <p14:creationId xmlns:p14="http://schemas.microsoft.com/office/powerpoint/2010/main" val="1538111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E8FF7-3854-648D-7963-141749F5D2FA}"/>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C3DF3BC0-1592-C236-FB38-843403295ABC}"/>
              </a:ext>
            </a:extLst>
          </p:cNvPr>
          <p:cNvSpPr>
            <a:spLocks noGrp="1"/>
          </p:cNvSpPr>
          <p:nvPr>
            <p:ph sz="quarter" idx="13"/>
          </p:nvPr>
        </p:nvSpPr>
        <p:spPr>
          <a:xfrm>
            <a:off x="612648" y="979715"/>
            <a:ext cx="8585781" cy="5138056"/>
          </a:xfrm>
        </p:spPr>
        <p:txBody>
          <a:bodyPr>
            <a:normAutofit fontScale="85000" lnSpcReduction="20000"/>
          </a:bodyPr>
          <a:lstStyle/>
          <a:p>
            <a:pPr algn="ctr"/>
            <a:endParaRPr lang="en-AU" b="1" dirty="0"/>
          </a:p>
          <a:p>
            <a:pPr algn="ctr"/>
            <a:r>
              <a:rPr lang="en-AU" b="1" dirty="0"/>
              <a:t>A PRAYER THAT IS PERFECT FOR </a:t>
            </a:r>
          </a:p>
          <a:p>
            <a:pPr algn="ctr"/>
            <a:r>
              <a:rPr lang="en-AU" b="1" dirty="0"/>
              <a:t>EVERY DISCIPLE OF CHRIST.</a:t>
            </a:r>
          </a:p>
          <a:p>
            <a:pPr algn="ctr"/>
            <a:endParaRPr lang="en-AU" b="1" dirty="0"/>
          </a:p>
          <a:p>
            <a:pPr algn="ctr"/>
            <a:r>
              <a:rPr lang="en-AU" b="1" dirty="0"/>
              <a:t>IF we love him, </a:t>
            </a:r>
          </a:p>
          <a:p>
            <a:pPr algn="ctr"/>
            <a:r>
              <a:rPr lang="en-AU" b="1" dirty="0"/>
              <a:t>we WILL BE WILLING TO RECEIVE JESUS’INSTRUCTIONS </a:t>
            </a:r>
          </a:p>
          <a:p>
            <a:pPr algn="ctr"/>
            <a:r>
              <a:rPr lang="en-AU" b="1" dirty="0"/>
              <a:t>– “WHEN YOU PRAY”</a:t>
            </a:r>
          </a:p>
        </p:txBody>
      </p:sp>
      <p:pic>
        <p:nvPicPr>
          <p:cNvPr id="5" name="Picture 4">
            <a:extLst>
              <a:ext uri="{FF2B5EF4-FFF2-40B4-BE49-F238E27FC236}">
                <a16:creationId xmlns:a16="http://schemas.microsoft.com/office/drawing/2014/main" id="{A490B42B-CE20-FF14-C984-FC5231D74180}"/>
              </a:ext>
            </a:extLst>
          </p:cNvPr>
          <p:cNvPicPr>
            <a:picLocks noChangeAspect="1"/>
          </p:cNvPicPr>
          <p:nvPr/>
        </p:nvPicPr>
        <p:blipFill>
          <a:blip r:embed="rId2"/>
          <a:stretch>
            <a:fillRect/>
          </a:stretch>
        </p:blipFill>
        <p:spPr>
          <a:xfrm>
            <a:off x="10812950" y="153355"/>
            <a:ext cx="1103472" cy="1133954"/>
          </a:xfrm>
          <a:prstGeom prst="rect">
            <a:avLst/>
          </a:prstGeom>
        </p:spPr>
      </p:pic>
    </p:spTree>
    <p:extLst>
      <p:ext uri="{BB962C8B-B14F-4D97-AF65-F5344CB8AC3E}">
        <p14:creationId xmlns:p14="http://schemas.microsoft.com/office/powerpoint/2010/main" val="1210414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388D0-0AC1-7352-1C31-867C8BE118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8D255A-1D08-1EA0-BAA4-6BE6633639A0}"/>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12068DFF-8234-8930-59D7-3D8E5E230A95}"/>
              </a:ext>
            </a:extLst>
          </p:cNvPr>
          <p:cNvSpPr>
            <a:spLocks noGrp="1"/>
          </p:cNvSpPr>
          <p:nvPr>
            <p:ph sz="quarter" idx="13"/>
          </p:nvPr>
        </p:nvSpPr>
        <p:spPr/>
        <p:txBody>
          <a:bodyPr>
            <a:normAutofit/>
          </a:bodyPr>
          <a:lstStyle/>
          <a:p>
            <a:r>
              <a:rPr lang="en-AU" b="1" dirty="0"/>
              <a:t>A PRAYER THAT IS A MODEL THAT DEMONSTRATES A SEQUENCE OF PRIORITIES.  </a:t>
            </a:r>
          </a:p>
        </p:txBody>
      </p:sp>
      <p:pic>
        <p:nvPicPr>
          <p:cNvPr id="5" name="Picture 4">
            <a:extLst>
              <a:ext uri="{FF2B5EF4-FFF2-40B4-BE49-F238E27FC236}">
                <a16:creationId xmlns:a16="http://schemas.microsoft.com/office/drawing/2014/main" id="{FBD8BDCF-514D-3043-19DB-E5C72EE0B41A}"/>
              </a:ext>
            </a:extLst>
          </p:cNvPr>
          <p:cNvPicPr>
            <a:picLocks noChangeAspect="1"/>
          </p:cNvPicPr>
          <p:nvPr/>
        </p:nvPicPr>
        <p:blipFill>
          <a:blip r:embed="rId2"/>
          <a:stretch>
            <a:fillRect/>
          </a:stretch>
        </p:blipFill>
        <p:spPr>
          <a:xfrm>
            <a:off x="275579" y="86166"/>
            <a:ext cx="1103472" cy="1133954"/>
          </a:xfrm>
          <a:prstGeom prst="rect">
            <a:avLst/>
          </a:prstGeom>
        </p:spPr>
      </p:pic>
    </p:spTree>
    <p:extLst>
      <p:ext uri="{BB962C8B-B14F-4D97-AF65-F5344CB8AC3E}">
        <p14:creationId xmlns:p14="http://schemas.microsoft.com/office/powerpoint/2010/main" val="1555092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96E7A-D46E-FEDA-65E5-7E125C044E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91AF46-6E95-30D8-E76C-02A620B2DB9E}"/>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21E9F160-47D1-3D08-07F8-19722FFAAE1C}"/>
              </a:ext>
            </a:extLst>
          </p:cNvPr>
          <p:cNvSpPr>
            <a:spLocks noGrp="1"/>
          </p:cNvSpPr>
          <p:nvPr>
            <p:ph sz="quarter" idx="13"/>
          </p:nvPr>
        </p:nvSpPr>
        <p:spPr/>
        <p:txBody>
          <a:bodyPr>
            <a:normAutofit/>
          </a:bodyPr>
          <a:lstStyle/>
          <a:p>
            <a:r>
              <a:rPr lang="en-AU" b="1" dirty="0"/>
              <a:t>INTIMACY</a:t>
            </a:r>
          </a:p>
        </p:txBody>
      </p:sp>
      <p:pic>
        <p:nvPicPr>
          <p:cNvPr id="5" name="Picture 4">
            <a:extLst>
              <a:ext uri="{FF2B5EF4-FFF2-40B4-BE49-F238E27FC236}">
                <a16:creationId xmlns:a16="http://schemas.microsoft.com/office/drawing/2014/main" id="{A242EC0B-6C6F-F886-0AA9-BE1C1B0E27C1}"/>
              </a:ext>
            </a:extLst>
          </p:cNvPr>
          <p:cNvPicPr>
            <a:picLocks noChangeAspect="1"/>
          </p:cNvPicPr>
          <p:nvPr/>
        </p:nvPicPr>
        <p:blipFill>
          <a:blip r:embed="rId2"/>
          <a:stretch>
            <a:fillRect/>
          </a:stretch>
        </p:blipFill>
        <p:spPr>
          <a:xfrm>
            <a:off x="275579" y="86166"/>
            <a:ext cx="1103472" cy="1133954"/>
          </a:xfrm>
          <a:prstGeom prst="rect">
            <a:avLst/>
          </a:prstGeom>
        </p:spPr>
      </p:pic>
      <p:sp>
        <p:nvSpPr>
          <p:cNvPr id="6" name="TextBox 5">
            <a:extLst>
              <a:ext uri="{FF2B5EF4-FFF2-40B4-BE49-F238E27FC236}">
                <a16:creationId xmlns:a16="http://schemas.microsoft.com/office/drawing/2014/main" id="{62ED3755-CB3D-30A0-1266-7FED3CC01D6A}"/>
              </a:ext>
            </a:extLst>
          </p:cNvPr>
          <p:cNvSpPr txBox="1"/>
          <p:nvPr/>
        </p:nvSpPr>
        <p:spPr>
          <a:xfrm>
            <a:off x="5028547" y="653143"/>
            <a:ext cx="213490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prstClr val="white"/>
                </a:solidFill>
                <a:effectLst/>
                <a:uLnTx/>
                <a:uFillTx/>
                <a:latin typeface="Avenir Next LT Pro"/>
                <a:ea typeface="+mn-ea"/>
                <a:cs typeface="+mn-cs"/>
              </a:rPr>
              <a:t>PRIORITY #1</a:t>
            </a:r>
          </a:p>
        </p:txBody>
      </p:sp>
    </p:spTree>
    <p:extLst>
      <p:ext uri="{BB962C8B-B14F-4D97-AF65-F5344CB8AC3E}">
        <p14:creationId xmlns:p14="http://schemas.microsoft.com/office/powerpoint/2010/main" val="1845351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EA5BA-ABD8-0E19-F96F-EF951CA436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106484-31FB-D616-C075-AA82F2AC3E12}"/>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8DDCE7B2-EA49-48F3-BAC6-2FF0A4ECDD07}"/>
              </a:ext>
            </a:extLst>
          </p:cNvPr>
          <p:cNvSpPr>
            <a:spLocks noGrp="1"/>
          </p:cNvSpPr>
          <p:nvPr>
            <p:ph sz="quarter" idx="13"/>
          </p:nvPr>
        </p:nvSpPr>
        <p:spPr>
          <a:xfrm>
            <a:off x="1539147" y="1830774"/>
            <a:ext cx="9466310" cy="3196443"/>
          </a:xfrm>
        </p:spPr>
        <p:txBody>
          <a:bodyPr>
            <a:normAutofit fontScale="92500" lnSpcReduction="10000"/>
          </a:bodyPr>
          <a:lstStyle/>
          <a:p>
            <a:r>
              <a:rPr lang="en-AU" b="1" dirty="0"/>
              <a:t>WORSHIP AND DEVOTION </a:t>
            </a:r>
          </a:p>
          <a:p>
            <a:r>
              <a:rPr lang="en-AU" b="1" dirty="0"/>
              <a:t>TO GOD &amp; GOD’S PURPOSES</a:t>
            </a:r>
          </a:p>
          <a:p>
            <a:r>
              <a:rPr lang="en-AU" b="1" dirty="0"/>
              <a:t>ESTABLISH THE DIRECTION </a:t>
            </a:r>
          </a:p>
          <a:p>
            <a:r>
              <a:rPr lang="en-AU" b="1" dirty="0"/>
              <a:t>&amp; </a:t>
            </a:r>
          </a:p>
          <a:p>
            <a:r>
              <a:rPr lang="en-AU" b="1" dirty="0"/>
              <a:t>CONTEXT OF PRAYER  </a:t>
            </a:r>
          </a:p>
        </p:txBody>
      </p:sp>
      <p:pic>
        <p:nvPicPr>
          <p:cNvPr id="5" name="Picture 4">
            <a:extLst>
              <a:ext uri="{FF2B5EF4-FFF2-40B4-BE49-F238E27FC236}">
                <a16:creationId xmlns:a16="http://schemas.microsoft.com/office/drawing/2014/main" id="{081448EC-73D3-29CA-3870-6F92A165BEF3}"/>
              </a:ext>
            </a:extLst>
          </p:cNvPr>
          <p:cNvPicPr>
            <a:picLocks noChangeAspect="1"/>
          </p:cNvPicPr>
          <p:nvPr/>
        </p:nvPicPr>
        <p:blipFill>
          <a:blip r:embed="rId2"/>
          <a:stretch>
            <a:fillRect/>
          </a:stretch>
        </p:blipFill>
        <p:spPr>
          <a:xfrm>
            <a:off x="275579" y="86166"/>
            <a:ext cx="1103472" cy="1133954"/>
          </a:xfrm>
          <a:prstGeom prst="rect">
            <a:avLst/>
          </a:prstGeom>
        </p:spPr>
      </p:pic>
      <p:sp>
        <p:nvSpPr>
          <p:cNvPr id="4" name="TextBox 3">
            <a:extLst>
              <a:ext uri="{FF2B5EF4-FFF2-40B4-BE49-F238E27FC236}">
                <a16:creationId xmlns:a16="http://schemas.microsoft.com/office/drawing/2014/main" id="{4734C100-472F-685D-46D7-D8D9066F9600}"/>
              </a:ext>
            </a:extLst>
          </p:cNvPr>
          <p:cNvSpPr txBox="1"/>
          <p:nvPr/>
        </p:nvSpPr>
        <p:spPr>
          <a:xfrm>
            <a:off x="5055458" y="574826"/>
            <a:ext cx="2081083" cy="461665"/>
          </a:xfrm>
          <a:prstGeom prst="rect">
            <a:avLst/>
          </a:prstGeom>
          <a:noFill/>
        </p:spPr>
        <p:txBody>
          <a:bodyPr wrap="none" rtlCol="0">
            <a:spAutoFit/>
          </a:bodyPr>
          <a:lstStyle/>
          <a:p>
            <a:r>
              <a:rPr lang="en-AU" sz="2400" b="1" dirty="0"/>
              <a:t>PRIORITY #1</a:t>
            </a:r>
          </a:p>
        </p:txBody>
      </p:sp>
    </p:spTree>
    <p:extLst>
      <p:ext uri="{BB962C8B-B14F-4D97-AF65-F5344CB8AC3E}">
        <p14:creationId xmlns:p14="http://schemas.microsoft.com/office/powerpoint/2010/main" val="2380340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9F6FB-92AE-A67E-9A33-DA191FA05D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477C55-3C7D-AC42-D73B-C276DBD37615}"/>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37782502-E7EA-967F-8C94-EB57547F8B84}"/>
              </a:ext>
            </a:extLst>
          </p:cNvPr>
          <p:cNvSpPr>
            <a:spLocks noGrp="1"/>
          </p:cNvSpPr>
          <p:nvPr>
            <p:ph sz="quarter" idx="13"/>
          </p:nvPr>
        </p:nvSpPr>
        <p:spPr/>
        <p:txBody>
          <a:bodyPr>
            <a:normAutofit/>
          </a:bodyPr>
          <a:lstStyle/>
          <a:p>
            <a:r>
              <a:rPr lang="en-AU" b="1" dirty="0"/>
              <a:t>SELFLESSNESS</a:t>
            </a:r>
          </a:p>
        </p:txBody>
      </p:sp>
      <p:pic>
        <p:nvPicPr>
          <p:cNvPr id="5" name="Picture 4">
            <a:extLst>
              <a:ext uri="{FF2B5EF4-FFF2-40B4-BE49-F238E27FC236}">
                <a16:creationId xmlns:a16="http://schemas.microsoft.com/office/drawing/2014/main" id="{AE4B648A-8DD9-B628-BD6F-9C9E64DB45B9}"/>
              </a:ext>
            </a:extLst>
          </p:cNvPr>
          <p:cNvPicPr>
            <a:picLocks noChangeAspect="1"/>
          </p:cNvPicPr>
          <p:nvPr/>
        </p:nvPicPr>
        <p:blipFill>
          <a:blip r:embed="rId2"/>
          <a:stretch>
            <a:fillRect/>
          </a:stretch>
        </p:blipFill>
        <p:spPr>
          <a:xfrm>
            <a:off x="275579" y="86166"/>
            <a:ext cx="1103472" cy="1133954"/>
          </a:xfrm>
          <a:prstGeom prst="rect">
            <a:avLst/>
          </a:prstGeom>
        </p:spPr>
      </p:pic>
      <p:sp>
        <p:nvSpPr>
          <p:cNvPr id="6" name="TextBox 5">
            <a:extLst>
              <a:ext uri="{FF2B5EF4-FFF2-40B4-BE49-F238E27FC236}">
                <a16:creationId xmlns:a16="http://schemas.microsoft.com/office/drawing/2014/main" id="{EC6FBF41-14FB-AE5B-BB02-F5956A336CFB}"/>
              </a:ext>
            </a:extLst>
          </p:cNvPr>
          <p:cNvSpPr txBox="1"/>
          <p:nvPr/>
        </p:nvSpPr>
        <p:spPr>
          <a:xfrm>
            <a:off x="5028547" y="653143"/>
            <a:ext cx="213490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prstClr val="white"/>
                </a:solidFill>
                <a:effectLst/>
                <a:uLnTx/>
                <a:uFillTx/>
                <a:latin typeface="Avenir Next LT Pro"/>
                <a:ea typeface="+mn-ea"/>
                <a:cs typeface="+mn-cs"/>
              </a:rPr>
              <a:t>PRIORITY #2</a:t>
            </a:r>
          </a:p>
        </p:txBody>
      </p:sp>
    </p:spTree>
    <p:extLst>
      <p:ext uri="{BB962C8B-B14F-4D97-AF65-F5344CB8AC3E}">
        <p14:creationId xmlns:p14="http://schemas.microsoft.com/office/powerpoint/2010/main" val="593716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CE92F-ED69-CF85-5640-19C1C6596B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E612F7-9937-01A2-C98A-27B58CBD2933}"/>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4C9CA885-B26E-0D94-0D2C-DC1B534EE2F2}"/>
              </a:ext>
            </a:extLst>
          </p:cNvPr>
          <p:cNvSpPr>
            <a:spLocks noGrp="1"/>
          </p:cNvSpPr>
          <p:nvPr>
            <p:ph sz="quarter" idx="13"/>
          </p:nvPr>
        </p:nvSpPr>
        <p:spPr>
          <a:xfrm>
            <a:off x="1045029" y="1830774"/>
            <a:ext cx="10652760" cy="3971312"/>
          </a:xfrm>
        </p:spPr>
        <p:txBody>
          <a:bodyPr>
            <a:normAutofit/>
          </a:bodyPr>
          <a:lstStyle/>
          <a:p>
            <a:r>
              <a:rPr lang="en-AU" b="1" dirty="0"/>
              <a:t>WE SHOULD PRAY FOR WHAT WE NEED (OUR DAILY BREAD)</a:t>
            </a:r>
          </a:p>
          <a:p>
            <a:r>
              <a:rPr lang="en-AU" b="1" dirty="0"/>
              <a:t>BUT</a:t>
            </a:r>
          </a:p>
          <a:p>
            <a:r>
              <a:rPr lang="en-AU" b="1" dirty="0"/>
              <a:t>PRAYER MUST BE THE EXTENSION OF A SELFLESS LIFE</a:t>
            </a:r>
          </a:p>
        </p:txBody>
      </p:sp>
      <p:pic>
        <p:nvPicPr>
          <p:cNvPr id="5" name="Picture 4">
            <a:extLst>
              <a:ext uri="{FF2B5EF4-FFF2-40B4-BE49-F238E27FC236}">
                <a16:creationId xmlns:a16="http://schemas.microsoft.com/office/drawing/2014/main" id="{8A43FBAF-B95E-0524-CF24-FBFEF0B45D2F}"/>
              </a:ext>
            </a:extLst>
          </p:cNvPr>
          <p:cNvPicPr>
            <a:picLocks noChangeAspect="1"/>
          </p:cNvPicPr>
          <p:nvPr/>
        </p:nvPicPr>
        <p:blipFill>
          <a:blip r:embed="rId2"/>
          <a:stretch>
            <a:fillRect/>
          </a:stretch>
        </p:blipFill>
        <p:spPr>
          <a:xfrm>
            <a:off x="275579" y="86166"/>
            <a:ext cx="1103472" cy="1133954"/>
          </a:xfrm>
          <a:prstGeom prst="rect">
            <a:avLst/>
          </a:prstGeom>
        </p:spPr>
      </p:pic>
      <p:sp>
        <p:nvSpPr>
          <p:cNvPr id="6" name="TextBox 5">
            <a:extLst>
              <a:ext uri="{FF2B5EF4-FFF2-40B4-BE49-F238E27FC236}">
                <a16:creationId xmlns:a16="http://schemas.microsoft.com/office/drawing/2014/main" id="{5A3E4503-BF5B-4D1A-DDAE-8AAA2D34623B}"/>
              </a:ext>
            </a:extLst>
          </p:cNvPr>
          <p:cNvSpPr txBox="1"/>
          <p:nvPr/>
        </p:nvSpPr>
        <p:spPr>
          <a:xfrm>
            <a:off x="5093208" y="653143"/>
            <a:ext cx="230907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prstClr val="white"/>
                </a:solidFill>
                <a:effectLst/>
                <a:uLnTx/>
                <a:uFillTx/>
                <a:latin typeface="Avenir Next LT Pro"/>
                <a:ea typeface="+mn-ea"/>
                <a:cs typeface="+mn-cs"/>
              </a:rPr>
              <a:t>PRIORITY #2</a:t>
            </a:r>
          </a:p>
        </p:txBody>
      </p:sp>
    </p:spTree>
    <p:extLst>
      <p:ext uri="{BB962C8B-B14F-4D97-AF65-F5344CB8AC3E}">
        <p14:creationId xmlns:p14="http://schemas.microsoft.com/office/powerpoint/2010/main" val="6941556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100D7-2092-8AF5-0C11-FC430FEE4B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1BEF5A-EB66-05AA-B3C8-83CC65D0E231}"/>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7555A3EF-09D3-88E2-CA86-F4973FA5ABAD}"/>
              </a:ext>
            </a:extLst>
          </p:cNvPr>
          <p:cNvSpPr>
            <a:spLocks noGrp="1"/>
          </p:cNvSpPr>
          <p:nvPr>
            <p:ph sz="quarter" idx="13"/>
          </p:nvPr>
        </p:nvSpPr>
        <p:spPr>
          <a:xfrm>
            <a:off x="979714" y="1525742"/>
            <a:ext cx="10652760" cy="3971312"/>
          </a:xfrm>
        </p:spPr>
        <p:txBody>
          <a:bodyPr>
            <a:normAutofit fontScale="92500" lnSpcReduction="10000"/>
          </a:bodyPr>
          <a:lstStyle/>
          <a:p>
            <a:r>
              <a:rPr lang="en-AU" b="1" i="1" dirty="0"/>
              <a:t>“SUPPOSE ONE OF YOU HAS A FRIEND, AND YOU GO TO HIM AT MIDNIGHT AND SAY TO HIM, ‘FRIEND, LEND ME THREE LOAVES OF BREAD, BECAUSE A FRIEND OF MINE HAS STOPPED HERE  WHILE ON A JOURNEY, AND I HAVE NOTHING TO SET BEFORE HIM.’”</a:t>
            </a:r>
          </a:p>
        </p:txBody>
      </p:sp>
      <p:pic>
        <p:nvPicPr>
          <p:cNvPr id="5" name="Picture 4">
            <a:extLst>
              <a:ext uri="{FF2B5EF4-FFF2-40B4-BE49-F238E27FC236}">
                <a16:creationId xmlns:a16="http://schemas.microsoft.com/office/drawing/2014/main" id="{15405BA4-120D-15FE-0319-C4FDE72971CF}"/>
              </a:ext>
            </a:extLst>
          </p:cNvPr>
          <p:cNvPicPr>
            <a:picLocks noChangeAspect="1"/>
          </p:cNvPicPr>
          <p:nvPr/>
        </p:nvPicPr>
        <p:blipFill>
          <a:blip r:embed="rId2"/>
          <a:stretch>
            <a:fillRect/>
          </a:stretch>
        </p:blipFill>
        <p:spPr>
          <a:xfrm>
            <a:off x="275579" y="86166"/>
            <a:ext cx="1103472" cy="1133954"/>
          </a:xfrm>
          <a:prstGeom prst="rect">
            <a:avLst/>
          </a:prstGeom>
        </p:spPr>
      </p:pic>
      <p:sp>
        <p:nvSpPr>
          <p:cNvPr id="4" name="TextBox 3">
            <a:extLst>
              <a:ext uri="{FF2B5EF4-FFF2-40B4-BE49-F238E27FC236}">
                <a16:creationId xmlns:a16="http://schemas.microsoft.com/office/drawing/2014/main" id="{6E60A92A-D05D-53A5-C328-8D1DBD98300F}"/>
              </a:ext>
            </a:extLst>
          </p:cNvPr>
          <p:cNvSpPr txBox="1"/>
          <p:nvPr/>
        </p:nvSpPr>
        <p:spPr>
          <a:xfrm>
            <a:off x="4087439" y="5932714"/>
            <a:ext cx="4017125" cy="369332"/>
          </a:xfrm>
          <a:prstGeom prst="rect">
            <a:avLst/>
          </a:prstGeom>
          <a:noFill/>
        </p:spPr>
        <p:txBody>
          <a:bodyPr wrap="none" rtlCol="0">
            <a:spAutoFit/>
          </a:bodyPr>
          <a:lstStyle/>
          <a:p>
            <a:pPr algn="ctr"/>
            <a:r>
              <a:rPr lang="en-AU" b="1" dirty="0"/>
              <a:t>LUKE 11: 5,6  The NET Bible, 2019</a:t>
            </a:r>
          </a:p>
        </p:txBody>
      </p:sp>
    </p:spTree>
    <p:extLst>
      <p:ext uri="{BB962C8B-B14F-4D97-AF65-F5344CB8AC3E}">
        <p14:creationId xmlns:p14="http://schemas.microsoft.com/office/powerpoint/2010/main" val="3360862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A7553-41E5-1261-C4A5-529040E2FF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C17C04-D3E1-21C1-FE6A-2B180AF01EB8}"/>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4117BB6F-325D-890C-53DF-BC549F683D35}"/>
              </a:ext>
            </a:extLst>
          </p:cNvPr>
          <p:cNvSpPr>
            <a:spLocks noGrp="1"/>
          </p:cNvSpPr>
          <p:nvPr>
            <p:ph sz="quarter" idx="13"/>
          </p:nvPr>
        </p:nvSpPr>
        <p:spPr>
          <a:xfrm>
            <a:off x="1045029" y="1830774"/>
            <a:ext cx="10652760" cy="3971312"/>
          </a:xfrm>
        </p:spPr>
        <p:txBody>
          <a:bodyPr>
            <a:normAutofit lnSpcReduction="10000"/>
          </a:bodyPr>
          <a:lstStyle/>
          <a:p>
            <a:r>
              <a:rPr lang="en-AU" b="1" dirty="0"/>
              <a:t>AN EXAMPLE OF BEING BOLD IN PRAYER</a:t>
            </a:r>
          </a:p>
          <a:p>
            <a:r>
              <a:rPr lang="en-AU" b="1" dirty="0"/>
              <a:t>BUT</a:t>
            </a:r>
          </a:p>
          <a:p>
            <a:r>
              <a:rPr lang="en-AU" b="1" dirty="0"/>
              <a:t>IT IS SET IN THE CONTEXT OF SEEKING RESOURCES </a:t>
            </a:r>
          </a:p>
          <a:p>
            <a:r>
              <a:rPr lang="en-AU" b="1" dirty="0"/>
              <a:t>TO BLESS SOMEONE ELSE.</a:t>
            </a:r>
          </a:p>
        </p:txBody>
      </p:sp>
      <p:pic>
        <p:nvPicPr>
          <p:cNvPr id="5" name="Picture 4">
            <a:extLst>
              <a:ext uri="{FF2B5EF4-FFF2-40B4-BE49-F238E27FC236}">
                <a16:creationId xmlns:a16="http://schemas.microsoft.com/office/drawing/2014/main" id="{CC455B16-EEAF-5A8F-B61E-376CD9B5D48D}"/>
              </a:ext>
            </a:extLst>
          </p:cNvPr>
          <p:cNvPicPr>
            <a:picLocks noChangeAspect="1"/>
          </p:cNvPicPr>
          <p:nvPr/>
        </p:nvPicPr>
        <p:blipFill>
          <a:blip r:embed="rId2"/>
          <a:stretch>
            <a:fillRect/>
          </a:stretch>
        </p:blipFill>
        <p:spPr>
          <a:xfrm>
            <a:off x="275579" y="86166"/>
            <a:ext cx="1103472" cy="1133954"/>
          </a:xfrm>
          <a:prstGeom prst="rect">
            <a:avLst/>
          </a:prstGeom>
        </p:spPr>
      </p:pic>
    </p:spTree>
    <p:extLst>
      <p:ext uri="{BB962C8B-B14F-4D97-AF65-F5344CB8AC3E}">
        <p14:creationId xmlns:p14="http://schemas.microsoft.com/office/powerpoint/2010/main" val="4049753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4929D-BEEA-DE7D-61D0-C81B4CF7E3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AAE560-C389-D521-5256-94587FFA0D97}"/>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50EB4E1D-9472-7C42-D224-B111948BE380}"/>
              </a:ext>
            </a:extLst>
          </p:cNvPr>
          <p:cNvSpPr>
            <a:spLocks noGrp="1"/>
          </p:cNvSpPr>
          <p:nvPr>
            <p:ph sz="quarter" idx="13"/>
          </p:nvPr>
        </p:nvSpPr>
        <p:spPr>
          <a:xfrm>
            <a:off x="1045029" y="1987407"/>
            <a:ext cx="10652760" cy="3102429"/>
          </a:xfrm>
        </p:spPr>
        <p:txBody>
          <a:bodyPr>
            <a:normAutofit/>
          </a:bodyPr>
          <a:lstStyle/>
          <a:p>
            <a:r>
              <a:rPr lang="en-AU" b="1" dirty="0"/>
              <a:t>impudence</a:t>
            </a:r>
          </a:p>
        </p:txBody>
      </p:sp>
      <p:pic>
        <p:nvPicPr>
          <p:cNvPr id="5" name="Picture 4">
            <a:extLst>
              <a:ext uri="{FF2B5EF4-FFF2-40B4-BE49-F238E27FC236}">
                <a16:creationId xmlns:a16="http://schemas.microsoft.com/office/drawing/2014/main" id="{E3F84B74-F487-25B8-2659-7C77C4D35A9D}"/>
              </a:ext>
            </a:extLst>
          </p:cNvPr>
          <p:cNvPicPr>
            <a:picLocks noChangeAspect="1"/>
          </p:cNvPicPr>
          <p:nvPr/>
        </p:nvPicPr>
        <p:blipFill>
          <a:blip r:embed="rId3"/>
          <a:stretch>
            <a:fillRect/>
          </a:stretch>
        </p:blipFill>
        <p:spPr>
          <a:xfrm>
            <a:off x="275579" y="86166"/>
            <a:ext cx="1103472" cy="1133954"/>
          </a:xfrm>
          <a:prstGeom prst="rect">
            <a:avLst/>
          </a:prstGeom>
        </p:spPr>
      </p:pic>
      <p:sp>
        <p:nvSpPr>
          <p:cNvPr id="6" name="TextBox 5">
            <a:extLst>
              <a:ext uri="{FF2B5EF4-FFF2-40B4-BE49-F238E27FC236}">
                <a16:creationId xmlns:a16="http://schemas.microsoft.com/office/drawing/2014/main" id="{38DF84FA-7FBD-9E65-F378-E20EFC52A674}"/>
              </a:ext>
            </a:extLst>
          </p:cNvPr>
          <p:cNvSpPr txBox="1"/>
          <p:nvPr/>
        </p:nvSpPr>
        <p:spPr>
          <a:xfrm>
            <a:off x="5093208" y="653143"/>
            <a:ext cx="230907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prstClr val="white"/>
                </a:solidFill>
                <a:effectLst/>
                <a:uLnTx/>
                <a:uFillTx/>
                <a:latin typeface="Avenir Next LT Pro"/>
                <a:ea typeface="+mn-ea"/>
                <a:cs typeface="+mn-cs"/>
              </a:rPr>
              <a:t>PRIORITY #3</a:t>
            </a:r>
          </a:p>
        </p:txBody>
      </p:sp>
    </p:spTree>
    <p:extLst>
      <p:ext uri="{BB962C8B-B14F-4D97-AF65-F5344CB8AC3E}">
        <p14:creationId xmlns:p14="http://schemas.microsoft.com/office/powerpoint/2010/main" val="16287634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7A703-4A69-E634-246A-9C7202CE4C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41098B-3576-B6EF-3A67-6823BE15EF2E}"/>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B62043FA-C9DD-2A54-FB55-1C5946F7A238}"/>
              </a:ext>
            </a:extLst>
          </p:cNvPr>
          <p:cNvSpPr>
            <a:spLocks noGrp="1"/>
          </p:cNvSpPr>
          <p:nvPr>
            <p:ph sz="quarter" idx="13"/>
          </p:nvPr>
        </p:nvSpPr>
        <p:spPr>
          <a:xfrm>
            <a:off x="990600" y="1318913"/>
            <a:ext cx="10652760" cy="3971312"/>
          </a:xfrm>
        </p:spPr>
        <p:txBody>
          <a:bodyPr>
            <a:normAutofit fontScale="77500" lnSpcReduction="20000"/>
          </a:bodyPr>
          <a:lstStyle/>
          <a:p>
            <a:r>
              <a:rPr lang="en-AU" b="1" i="1" dirty="0"/>
              <a:t>“I TELL YOU, EVEN THOUGH THE MAN INSIDE WILL NOT GET UP AND GIVE HIM ANYTHING BECAUSE HE IS HIS FRIEND, </a:t>
            </a:r>
          </a:p>
          <a:p>
            <a:r>
              <a:rPr lang="en-AU" b="1" i="1" dirty="0"/>
              <a:t>YET </a:t>
            </a:r>
          </a:p>
          <a:p>
            <a:r>
              <a:rPr lang="en-AU" b="1" i="1" dirty="0"/>
              <a:t>BECAUSE OF THE FIRST MAN’S </a:t>
            </a:r>
          </a:p>
          <a:p>
            <a:r>
              <a:rPr lang="en-AU" b="1" i="1" dirty="0"/>
              <a:t>SHEER PERSISTENCE, </a:t>
            </a:r>
          </a:p>
          <a:p>
            <a:r>
              <a:rPr lang="en-AU" b="1" i="1" dirty="0"/>
              <a:t>HE WILL GET UP AND GIVE HIM WHATEVER HE NEEDS”</a:t>
            </a:r>
          </a:p>
        </p:txBody>
      </p:sp>
      <p:pic>
        <p:nvPicPr>
          <p:cNvPr id="5" name="Picture 4">
            <a:extLst>
              <a:ext uri="{FF2B5EF4-FFF2-40B4-BE49-F238E27FC236}">
                <a16:creationId xmlns:a16="http://schemas.microsoft.com/office/drawing/2014/main" id="{136BF3B0-F97F-A7BD-9CAF-1D26CD25CC15}"/>
              </a:ext>
            </a:extLst>
          </p:cNvPr>
          <p:cNvPicPr>
            <a:picLocks noChangeAspect="1"/>
          </p:cNvPicPr>
          <p:nvPr/>
        </p:nvPicPr>
        <p:blipFill>
          <a:blip r:embed="rId2"/>
          <a:stretch>
            <a:fillRect/>
          </a:stretch>
        </p:blipFill>
        <p:spPr>
          <a:xfrm>
            <a:off x="275579" y="86166"/>
            <a:ext cx="1103472" cy="1133954"/>
          </a:xfrm>
          <a:prstGeom prst="rect">
            <a:avLst/>
          </a:prstGeom>
        </p:spPr>
      </p:pic>
      <p:sp>
        <p:nvSpPr>
          <p:cNvPr id="4" name="TextBox 3">
            <a:extLst>
              <a:ext uri="{FF2B5EF4-FFF2-40B4-BE49-F238E27FC236}">
                <a16:creationId xmlns:a16="http://schemas.microsoft.com/office/drawing/2014/main" id="{09CE5AFC-4EFC-7E0C-53E2-D48D6EA36504}"/>
              </a:ext>
            </a:extLst>
          </p:cNvPr>
          <p:cNvSpPr txBox="1"/>
          <p:nvPr/>
        </p:nvSpPr>
        <p:spPr>
          <a:xfrm>
            <a:off x="4157971" y="5932714"/>
            <a:ext cx="3876062"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white"/>
                </a:solidFill>
                <a:effectLst/>
                <a:uLnTx/>
                <a:uFillTx/>
                <a:latin typeface="Avenir Next LT Pro"/>
                <a:ea typeface="+mn-ea"/>
                <a:cs typeface="+mn-cs"/>
              </a:rPr>
              <a:t>LUKE 11: 8;  The NET Bible, 2019</a:t>
            </a:r>
          </a:p>
        </p:txBody>
      </p:sp>
      <p:sp>
        <p:nvSpPr>
          <p:cNvPr id="7" name="TextBox 6">
            <a:extLst>
              <a:ext uri="{FF2B5EF4-FFF2-40B4-BE49-F238E27FC236}">
                <a16:creationId xmlns:a16="http://schemas.microsoft.com/office/drawing/2014/main" id="{6F85793C-425D-645A-4BDF-9F30B1F09AD0}"/>
              </a:ext>
            </a:extLst>
          </p:cNvPr>
          <p:cNvSpPr txBox="1"/>
          <p:nvPr/>
        </p:nvSpPr>
        <p:spPr>
          <a:xfrm>
            <a:off x="4909457" y="422310"/>
            <a:ext cx="237308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prstClr val="white"/>
                </a:solidFill>
                <a:effectLst/>
                <a:uLnTx/>
                <a:uFillTx/>
                <a:latin typeface="Avenir Next LT Pro"/>
                <a:ea typeface="+mn-ea"/>
                <a:cs typeface="+mn-cs"/>
              </a:rPr>
              <a:t>PRIORITY #3</a:t>
            </a:r>
          </a:p>
        </p:txBody>
      </p:sp>
    </p:spTree>
    <p:extLst>
      <p:ext uri="{BB962C8B-B14F-4D97-AF65-F5344CB8AC3E}">
        <p14:creationId xmlns:p14="http://schemas.microsoft.com/office/powerpoint/2010/main" val="28083305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579E0-0177-FA31-D591-067536B86F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3BF5EC-33D1-4CE2-193D-6D957191E041}"/>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8C289ED6-0ABE-A4C9-D903-5057DCF69F01}"/>
              </a:ext>
            </a:extLst>
          </p:cNvPr>
          <p:cNvSpPr>
            <a:spLocks noGrp="1"/>
          </p:cNvSpPr>
          <p:nvPr>
            <p:ph sz="quarter" idx="13"/>
          </p:nvPr>
        </p:nvSpPr>
        <p:spPr>
          <a:xfrm>
            <a:off x="1045029" y="2092719"/>
            <a:ext cx="10652760" cy="2390179"/>
          </a:xfrm>
        </p:spPr>
        <p:txBody>
          <a:bodyPr>
            <a:normAutofit/>
          </a:bodyPr>
          <a:lstStyle/>
          <a:p>
            <a:r>
              <a:rPr lang="en-AU" b="1" dirty="0"/>
              <a:t>persistence</a:t>
            </a:r>
          </a:p>
        </p:txBody>
      </p:sp>
      <p:pic>
        <p:nvPicPr>
          <p:cNvPr id="5" name="Picture 4">
            <a:extLst>
              <a:ext uri="{FF2B5EF4-FFF2-40B4-BE49-F238E27FC236}">
                <a16:creationId xmlns:a16="http://schemas.microsoft.com/office/drawing/2014/main" id="{4A291019-1A80-83B9-9F35-C35F28F58AA8}"/>
              </a:ext>
            </a:extLst>
          </p:cNvPr>
          <p:cNvPicPr>
            <a:picLocks noChangeAspect="1"/>
          </p:cNvPicPr>
          <p:nvPr/>
        </p:nvPicPr>
        <p:blipFill>
          <a:blip r:embed="rId3"/>
          <a:stretch>
            <a:fillRect/>
          </a:stretch>
        </p:blipFill>
        <p:spPr>
          <a:xfrm>
            <a:off x="275579" y="86166"/>
            <a:ext cx="1103472" cy="1133954"/>
          </a:xfrm>
          <a:prstGeom prst="rect">
            <a:avLst/>
          </a:prstGeom>
        </p:spPr>
      </p:pic>
      <p:sp>
        <p:nvSpPr>
          <p:cNvPr id="6" name="TextBox 5">
            <a:extLst>
              <a:ext uri="{FF2B5EF4-FFF2-40B4-BE49-F238E27FC236}">
                <a16:creationId xmlns:a16="http://schemas.microsoft.com/office/drawing/2014/main" id="{787ED613-03FB-0CD2-AB17-7324741BDC29}"/>
              </a:ext>
            </a:extLst>
          </p:cNvPr>
          <p:cNvSpPr txBox="1"/>
          <p:nvPr/>
        </p:nvSpPr>
        <p:spPr>
          <a:xfrm>
            <a:off x="5093208" y="653143"/>
            <a:ext cx="230907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prstClr val="white"/>
                </a:solidFill>
                <a:effectLst/>
                <a:uLnTx/>
                <a:uFillTx/>
                <a:latin typeface="Avenir Next LT Pro"/>
                <a:ea typeface="+mn-ea"/>
                <a:cs typeface="+mn-cs"/>
              </a:rPr>
              <a:t>PRIORITY #4</a:t>
            </a:r>
          </a:p>
        </p:txBody>
      </p:sp>
    </p:spTree>
    <p:extLst>
      <p:ext uri="{BB962C8B-B14F-4D97-AF65-F5344CB8AC3E}">
        <p14:creationId xmlns:p14="http://schemas.microsoft.com/office/powerpoint/2010/main" val="2216727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80B8A-A608-F2AC-80B2-7B3691A074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30C93E-6052-8B3F-CA38-0D9D8F2AD8DA}"/>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E2A072B4-87A8-9448-657F-8FADC9E91542}"/>
              </a:ext>
            </a:extLst>
          </p:cNvPr>
          <p:cNvSpPr>
            <a:spLocks noGrp="1"/>
          </p:cNvSpPr>
          <p:nvPr>
            <p:ph sz="quarter" idx="13"/>
          </p:nvPr>
        </p:nvSpPr>
        <p:spPr>
          <a:xfrm>
            <a:off x="990600" y="1318913"/>
            <a:ext cx="10652760" cy="3971312"/>
          </a:xfrm>
        </p:spPr>
        <p:txBody>
          <a:bodyPr>
            <a:normAutofit/>
          </a:bodyPr>
          <a:lstStyle/>
          <a:p>
            <a:r>
              <a:rPr lang="en-AU" b="1" i="1" dirty="0"/>
              <a:t>“SO I TELL YOU: </a:t>
            </a:r>
          </a:p>
          <a:p>
            <a:r>
              <a:rPr lang="en-AU" b="1" i="1" dirty="0"/>
              <a:t>ASK, AND IT SHALL BE GIVEN TO YOU; SEEK, AND YOU WILL FIND; KNOCK AND THE DOOR WILL BE OPENED FOR YOU.”</a:t>
            </a:r>
          </a:p>
        </p:txBody>
      </p:sp>
      <p:pic>
        <p:nvPicPr>
          <p:cNvPr id="5" name="Picture 4">
            <a:extLst>
              <a:ext uri="{FF2B5EF4-FFF2-40B4-BE49-F238E27FC236}">
                <a16:creationId xmlns:a16="http://schemas.microsoft.com/office/drawing/2014/main" id="{7F1314AB-B821-5159-132A-E38AE99FA1F3}"/>
              </a:ext>
            </a:extLst>
          </p:cNvPr>
          <p:cNvPicPr>
            <a:picLocks noChangeAspect="1"/>
          </p:cNvPicPr>
          <p:nvPr/>
        </p:nvPicPr>
        <p:blipFill>
          <a:blip r:embed="rId2"/>
          <a:stretch>
            <a:fillRect/>
          </a:stretch>
        </p:blipFill>
        <p:spPr>
          <a:xfrm>
            <a:off x="275579" y="86166"/>
            <a:ext cx="1103472" cy="1133954"/>
          </a:xfrm>
          <a:prstGeom prst="rect">
            <a:avLst/>
          </a:prstGeom>
        </p:spPr>
      </p:pic>
      <p:sp>
        <p:nvSpPr>
          <p:cNvPr id="4" name="TextBox 3">
            <a:extLst>
              <a:ext uri="{FF2B5EF4-FFF2-40B4-BE49-F238E27FC236}">
                <a16:creationId xmlns:a16="http://schemas.microsoft.com/office/drawing/2014/main" id="{DFA5AD86-6CC1-3FDD-8A2A-35649B5CD364}"/>
              </a:ext>
            </a:extLst>
          </p:cNvPr>
          <p:cNvSpPr txBox="1"/>
          <p:nvPr/>
        </p:nvSpPr>
        <p:spPr>
          <a:xfrm>
            <a:off x="4157971" y="5932714"/>
            <a:ext cx="3876062"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white"/>
                </a:solidFill>
                <a:effectLst/>
                <a:uLnTx/>
                <a:uFillTx/>
                <a:latin typeface="Avenir Next LT Pro"/>
                <a:ea typeface="+mn-ea"/>
                <a:cs typeface="+mn-cs"/>
              </a:rPr>
              <a:t>LUKE 11: 9;  The NET Bible, 2019</a:t>
            </a:r>
          </a:p>
        </p:txBody>
      </p:sp>
    </p:spTree>
    <p:extLst>
      <p:ext uri="{BB962C8B-B14F-4D97-AF65-F5344CB8AC3E}">
        <p14:creationId xmlns:p14="http://schemas.microsoft.com/office/powerpoint/2010/main" val="1411796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13730-6526-83F7-A4BA-8314F03307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977B3F-421E-B245-8CCC-8EEBD6F34D3B}"/>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2EF39362-30CB-15A2-8CB6-5B46AF718E06}"/>
              </a:ext>
            </a:extLst>
          </p:cNvPr>
          <p:cNvSpPr>
            <a:spLocks noGrp="1"/>
          </p:cNvSpPr>
          <p:nvPr>
            <p:ph sz="quarter" idx="13"/>
          </p:nvPr>
        </p:nvSpPr>
        <p:spPr>
          <a:xfrm>
            <a:off x="201386" y="1700144"/>
            <a:ext cx="11789228" cy="4406741"/>
          </a:xfrm>
        </p:spPr>
        <p:txBody>
          <a:bodyPr>
            <a:normAutofit fontScale="92500" lnSpcReduction="20000"/>
          </a:bodyPr>
          <a:lstStyle/>
          <a:p>
            <a:r>
              <a:rPr lang="en-AU" b="1" dirty="0">
                <a:solidFill>
                  <a:srgbClr val="FFC000"/>
                </a:solidFill>
              </a:rPr>
              <a:t>Persistence is an indication of  our soul’s confidence</a:t>
            </a:r>
          </a:p>
          <a:p>
            <a:endParaRPr lang="en-AU" b="1" dirty="0">
              <a:solidFill>
                <a:srgbClr val="FFC000"/>
              </a:solidFill>
            </a:endParaRPr>
          </a:p>
          <a:p>
            <a:r>
              <a:rPr lang="en-AU" sz="2800" b="1" dirty="0"/>
              <a:t>Those who persist in prayer are people who believe that god will answer.</a:t>
            </a:r>
          </a:p>
          <a:p>
            <a:endParaRPr lang="en-AU" sz="2800" b="1" dirty="0"/>
          </a:p>
          <a:p>
            <a:r>
              <a:rPr lang="en-AU" sz="2800" b="1" dirty="0"/>
              <a:t>Their prayers are not works,</a:t>
            </a:r>
          </a:p>
          <a:p>
            <a:r>
              <a:rPr lang="en-AU" sz="2800" b="1" dirty="0"/>
              <a:t>But acts of faith</a:t>
            </a:r>
          </a:p>
          <a:p>
            <a:r>
              <a:rPr lang="en-AU" sz="2800" b="1" dirty="0"/>
              <a:t>-not ritual but reliance</a:t>
            </a:r>
          </a:p>
        </p:txBody>
      </p:sp>
      <p:pic>
        <p:nvPicPr>
          <p:cNvPr id="5" name="Picture 4">
            <a:extLst>
              <a:ext uri="{FF2B5EF4-FFF2-40B4-BE49-F238E27FC236}">
                <a16:creationId xmlns:a16="http://schemas.microsoft.com/office/drawing/2014/main" id="{EE23BD01-395F-2B50-8A24-FB3F458ADF65}"/>
              </a:ext>
            </a:extLst>
          </p:cNvPr>
          <p:cNvPicPr>
            <a:picLocks noChangeAspect="1"/>
          </p:cNvPicPr>
          <p:nvPr/>
        </p:nvPicPr>
        <p:blipFill>
          <a:blip r:embed="rId2"/>
          <a:stretch>
            <a:fillRect/>
          </a:stretch>
        </p:blipFill>
        <p:spPr>
          <a:xfrm>
            <a:off x="275579" y="86166"/>
            <a:ext cx="1103472" cy="1133954"/>
          </a:xfrm>
          <a:prstGeom prst="rect">
            <a:avLst/>
          </a:prstGeom>
        </p:spPr>
      </p:pic>
    </p:spTree>
    <p:extLst>
      <p:ext uri="{BB962C8B-B14F-4D97-AF65-F5344CB8AC3E}">
        <p14:creationId xmlns:p14="http://schemas.microsoft.com/office/powerpoint/2010/main" val="7038377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9B265-786B-4C5B-48F3-7C36A64A3D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658D35-4C91-B431-745D-4A370B3B351A}"/>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3EFA14EF-9883-A69A-BF87-0CDA4550103C}"/>
              </a:ext>
            </a:extLst>
          </p:cNvPr>
          <p:cNvSpPr>
            <a:spLocks noGrp="1"/>
          </p:cNvSpPr>
          <p:nvPr>
            <p:ph sz="quarter" idx="13"/>
          </p:nvPr>
        </p:nvSpPr>
        <p:spPr>
          <a:xfrm>
            <a:off x="201386" y="1700145"/>
            <a:ext cx="11789228" cy="3971312"/>
          </a:xfrm>
        </p:spPr>
        <p:txBody>
          <a:bodyPr>
            <a:normAutofit/>
          </a:bodyPr>
          <a:lstStyle/>
          <a:p>
            <a:r>
              <a:rPr lang="en-AU" b="1"/>
              <a:t>We should, we must, </a:t>
            </a:r>
          </a:p>
          <a:p>
            <a:r>
              <a:rPr lang="en-AU" b="1"/>
              <a:t>always </a:t>
            </a:r>
          </a:p>
          <a:p>
            <a:r>
              <a:rPr lang="en-AU" b="1">
                <a:solidFill>
                  <a:srgbClr val="FFC000"/>
                </a:solidFill>
              </a:rPr>
              <a:t>seek the giver &amp; not the gift</a:t>
            </a:r>
            <a:r>
              <a:rPr lang="en-AU" b="1"/>
              <a:t>.</a:t>
            </a:r>
            <a:endParaRPr lang="en-AU" b="1" dirty="0"/>
          </a:p>
        </p:txBody>
      </p:sp>
      <p:pic>
        <p:nvPicPr>
          <p:cNvPr id="5" name="Picture 4">
            <a:extLst>
              <a:ext uri="{FF2B5EF4-FFF2-40B4-BE49-F238E27FC236}">
                <a16:creationId xmlns:a16="http://schemas.microsoft.com/office/drawing/2014/main" id="{0DBF4D7B-38FB-F04A-815A-C920552D3805}"/>
              </a:ext>
            </a:extLst>
          </p:cNvPr>
          <p:cNvPicPr>
            <a:picLocks noChangeAspect="1"/>
          </p:cNvPicPr>
          <p:nvPr/>
        </p:nvPicPr>
        <p:blipFill>
          <a:blip r:embed="rId2"/>
          <a:stretch>
            <a:fillRect/>
          </a:stretch>
        </p:blipFill>
        <p:spPr>
          <a:xfrm>
            <a:off x="275579" y="86166"/>
            <a:ext cx="1103472" cy="1133954"/>
          </a:xfrm>
          <a:prstGeom prst="rect">
            <a:avLst/>
          </a:prstGeom>
        </p:spPr>
      </p:pic>
      <p:sp>
        <p:nvSpPr>
          <p:cNvPr id="6" name="TextBox 5">
            <a:extLst>
              <a:ext uri="{FF2B5EF4-FFF2-40B4-BE49-F238E27FC236}">
                <a16:creationId xmlns:a16="http://schemas.microsoft.com/office/drawing/2014/main" id="{0C31DA4A-050B-944B-B1CC-7B73032FD9DD}"/>
              </a:ext>
            </a:extLst>
          </p:cNvPr>
          <p:cNvSpPr txBox="1"/>
          <p:nvPr/>
        </p:nvSpPr>
        <p:spPr>
          <a:xfrm>
            <a:off x="4735286" y="653143"/>
            <a:ext cx="2231572"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prstClr val="white"/>
                </a:solidFill>
                <a:effectLst/>
                <a:uLnTx/>
                <a:uFillTx/>
                <a:latin typeface="Avenir Next LT Pro"/>
                <a:ea typeface="+mn-ea"/>
                <a:cs typeface="+mn-cs"/>
              </a:rPr>
              <a:t>PRIORITY #5</a:t>
            </a:r>
          </a:p>
        </p:txBody>
      </p:sp>
    </p:spTree>
    <p:extLst>
      <p:ext uri="{BB962C8B-B14F-4D97-AF65-F5344CB8AC3E}">
        <p14:creationId xmlns:p14="http://schemas.microsoft.com/office/powerpoint/2010/main" val="23789921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524CE-1342-0E5D-6021-314B157800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9276ED-69E2-3152-5C60-1FE13456543A}"/>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C54D4E36-7ECA-1690-9E0F-F043347EDBA9}"/>
              </a:ext>
            </a:extLst>
          </p:cNvPr>
          <p:cNvSpPr>
            <a:spLocks noGrp="1"/>
          </p:cNvSpPr>
          <p:nvPr>
            <p:ph sz="quarter" idx="13"/>
          </p:nvPr>
        </p:nvSpPr>
        <p:spPr>
          <a:xfrm>
            <a:off x="1055915" y="1634831"/>
            <a:ext cx="10652760" cy="3971312"/>
          </a:xfrm>
        </p:spPr>
        <p:txBody>
          <a:bodyPr>
            <a:normAutofit/>
          </a:bodyPr>
          <a:lstStyle/>
          <a:p>
            <a:r>
              <a:rPr lang="en-AU" b="1" dirty="0"/>
              <a:t>JESUS IS TEACHING US THROUGH THIS PASSAGE OF SCRIPTURE THAT THIS IS </a:t>
            </a:r>
          </a:p>
          <a:p>
            <a:r>
              <a:rPr lang="en-AU" b="1" dirty="0"/>
              <a:t>HOW WE DEVELOP </a:t>
            </a:r>
          </a:p>
          <a:p>
            <a:r>
              <a:rPr lang="en-AU" b="1" dirty="0">
                <a:solidFill>
                  <a:srgbClr val="FFC000"/>
                </a:solidFill>
              </a:rPr>
              <a:t>A RELATIONSHIP WITH OUR FATHER GOD</a:t>
            </a:r>
          </a:p>
        </p:txBody>
      </p:sp>
      <p:pic>
        <p:nvPicPr>
          <p:cNvPr id="5" name="Picture 4">
            <a:extLst>
              <a:ext uri="{FF2B5EF4-FFF2-40B4-BE49-F238E27FC236}">
                <a16:creationId xmlns:a16="http://schemas.microsoft.com/office/drawing/2014/main" id="{C0774360-7ADF-F1B6-379D-5D3DB7077083}"/>
              </a:ext>
            </a:extLst>
          </p:cNvPr>
          <p:cNvPicPr>
            <a:picLocks noChangeAspect="1"/>
          </p:cNvPicPr>
          <p:nvPr/>
        </p:nvPicPr>
        <p:blipFill>
          <a:blip r:embed="rId2"/>
          <a:stretch>
            <a:fillRect/>
          </a:stretch>
        </p:blipFill>
        <p:spPr>
          <a:xfrm>
            <a:off x="275579" y="86166"/>
            <a:ext cx="1103472" cy="1133954"/>
          </a:xfrm>
          <a:prstGeom prst="rect">
            <a:avLst/>
          </a:prstGeom>
        </p:spPr>
      </p:pic>
    </p:spTree>
    <p:extLst>
      <p:ext uri="{BB962C8B-B14F-4D97-AF65-F5344CB8AC3E}">
        <p14:creationId xmlns:p14="http://schemas.microsoft.com/office/powerpoint/2010/main" val="30523767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6E23B-6CFC-83FD-85CC-AE9C83DCB7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FFAE8D-7458-F5CF-13DC-359C9C8231F3}"/>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0BB27B86-1FE9-B98F-FFBD-D0999C66005D}"/>
              </a:ext>
            </a:extLst>
          </p:cNvPr>
          <p:cNvSpPr>
            <a:spLocks noGrp="1"/>
          </p:cNvSpPr>
          <p:nvPr>
            <p:ph sz="quarter" idx="13"/>
          </p:nvPr>
        </p:nvSpPr>
        <p:spPr>
          <a:xfrm>
            <a:off x="1055915" y="1634831"/>
            <a:ext cx="10652760" cy="3971312"/>
          </a:xfrm>
        </p:spPr>
        <p:txBody>
          <a:bodyPr>
            <a:normAutofit/>
          </a:bodyPr>
          <a:lstStyle/>
          <a:p>
            <a:r>
              <a:rPr lang="en-AU" b="1" dirty="0"/>
              <a:t>THE FATHER WILL NOT ANSWER ALL OUR PRAYERS STRAIGHTAWAY</a:t>
            </a:r>
          </a:p>
          <a:p>
            <a:endParaRPr lang="en-AU" b="1" dirty="0">
              <a:solidFill>
                <a:srgbClr val="FFC000"/>
              </a:solidFill>
            </a:endParaRPr>
          </a:p>
          <a:p>
            <a:r>
              <a:rPr lang="en-AU" b="1" dirty="0">
                <a:solidFill>
                  <a:srgbClr val="FFC000"/>
                </a:solidFill>
              </a:rPr>
              <a:t>WHY?</a:t>
            </a:r>
          </a:p>
        </p:txBody>
      </p:sp>
      <p:pic>
        <p:nvPicPr>
          <p:cNvPr id="5" name="Picture 4">
            <a:extLst>
              <a:ext uri="{FF2B5EF4-FFF2-40B4-BE49-F238E27FC236}">
                <a16:creationId xmlns:a16="http://schemas.microsoft.com/office/drawing/2014/main" id="{FED0498A-38FB-1ECC-C370-0AF01A66D91F}"/>
              </a:ext>
            </a:extLst>
          </p:cNvPr>
          <p:cNvPicPr>
            <a:picLocks noChangeAspect="1"/>
          </p:cNvPicPr>
          <p:nvPr/>
        </p:nvPicPr>
        <p:blipFill>
          <a:blip r:embed="rId2"/>
          <a:stretch>
            <a:fillRect/>
          </a:stretch>
        </p:blipFill>
        <p:spPr>
          <a:xfrm>
            <a:off x="275579" y="86166"/>
            <a:ext cx="1103472" cy="1133954"/>
          </a:xfrm>
          <a:prstGeom prst="rect">
            <a:avLst/>
          </a:prstGeom>
        </p:spPr>
      </p:pic>
    </p:spTree>
    <p:extLst>
      <p:ext uri="{BB962C8B-B14F-4D97-AF65-F5344CB8AC3E}">
        <p14:creationId xmlns:p14="http://schemas.microsoft.com/office/powerpoint/2010/main" val="20194425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B608A-A245-2A36-6FCE-9D2F6EA2F0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A1D189-2B36-89A2-344E-4F25FC06DB5E}"/>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B2982DBA-EC27-790E-7E96-F225A72A32C5}"/>
              </a:ext>
            </a:extLst>
          </p:cNvPr>
          <p:cNvSpPr>
            <a:spLocks noGrp="1"/>
          </p:cNvSpPr>
          <p:nvPr>
            <p:ph sz="quarter" idx="13"/>
          </p:nvPr>
        </p:nvSpPr>
        <p:spPr>
          <a:xfrm>
            <a:off x="1055915" y="1220120"/>
            <a:ext cx="10652760" cy="4560194"/>
          </a:xfrm>
        </p:spPr>
        <p:txBody>
          <a:bodyPr>
            <a:normAutofit/>
          </a:bodyPr>
          <a:lstStyle/>
          <a:p>
            <a:r>
              <a:rPr lang="en-AU" b="1" dirty="0"/>
              <a:t>PRAYER IS </a:t>
            </a:r>
          </a:p>
          <a:p>
            <a:r>
              <a:rPr lang="en-AU" b="1" dirty="0"/>
              <a:t>NOT SO </a:t>
            </a:r>
          </a:p>
          <a:p>
            <a:r>
              <a:rPr lang="en-AU" b="1" dirty="0"/>
              <a:t>MUCH ABOUT THE JOURNEY </a:t>
            </a:r>
          </a:p>
          <a:p>
            <a:r>
              <a:rPr lang="en-AU" b="1" dirty="0"/>
              <a:t>AS </a:t>
            </a:r>
          </a:p>
          <a:p>
            <a:r>
              <a:rPr lang="en-AU" b="1" dirty="0"/>
              <a:t>IT IS ABOUT THE DESTINATION</a:t>
            </a:r>
          </a:p>
          <a:p>
            <a:endParaRPr lang="en-AU" b="1" dirty="0">
              <a:solidFill>
                <a:srgbClr val="FFC000"/>
              </a:solidFill>
            </a:endParaRPr>
          </a:p>
        </p:txBody>
      </p:sp>
      <p:pic>
        <p:nvPicPr>
          <p:cNvPr id="5" name="Picture 4">
            <a:extLst>
              <a:ext uri="{FF2B5EF4-FFF2-40B4-BE49-F238E27FC236}">
                <a16:creationId xmlns:a16="http://schemas.microsoft.com/office/drawing/2014/main" id="{43D1D904-E7DC-2E36-28E2-0622D9ECC889}"/>
              </a:ext>
            </a:extLst>
          </p:cNvPr>
          <p:cNvPicPr>
            <a:picLocks noChangeAspect="1"/>
          </p:cNvPicPr>
          <p:nvPr/>
        </p:nvPicPr>
        <p:blipFill>
          <a:blip r:embed="rId2"/>
          <a:stretch>
            <a:fillRect/>
          </a:stretch>
        </p:blipFill>
        <p:spPr>
          <a:xfrm>
            <a:off x="275579" y="86166"/>
            <a:ext cx="1103472" cy="1133954"/>
          </a:xfrm>
          <a:prstGeom prst="rect">
            <a:avLst/>
          </a:prstGeom>
        </p:spPr>
      </p:pic>
    </p:spTree>
    <p:extLst>
      <p:ext uri="{BB962C8B-B14F-4D97-AF65-F5344CB8AC3E}">
        <p14:creationId xmlns:p14="http://schemas.microsoft.com/office/powerpoint/2010/main" val="39175319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7ED16-1739-D131-429C-5879FFC759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EA9EA5-7506-1F58-BCDD-1164D925BDE4}"/>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B6498F31-389E-0AEB-C850-A80A196D02A8}"/>
              </a:ext>
            </a:extLst>
          </p:cNvPr>
          <p:cNvSpPr>
            <a:spLocks noGrp="1"/>
          </p:cNvSpPr>
          <p:nvPr>
            <p:ph sz="quarter" idx="13"/>
          </p:nvPr>
        </p:nvSpPr>
        <p:spPr>
          <a:xfrm>
            <a:off x="1045029" y="1830774"/>
            <a:ext cx="10652760" cy="3971312"/>
          </a:xfrm>
        </p:spPr>
        <p:txBody>
          <a:bodyPr>
            <a:normAutofit/>
          </a:bodyPr>
          <a:lstStyle/>
          <a:p>
            <a:r>
              <a:rPr lang="en-AU" b="1" dirty="0"/>
              <a:t>Above all;</a:t>
            </a:r>
          </a:p>
          <a:p>
            <a:r>
              <a:rPr lang="en-AU" b="1" dirty="0"/>
              <a:t>Jesus teaches us that we should be focussed  to what is truly best</a:t>
            </a:r>
          </a:p>
        </p:txBody>
      </p:sp>
      <p:pic>
        <p:nvPicPr>
          <p:cNvPr id="5" name="Picture 4">
            <a:extLst>
              <a:ext uri="{FF2B5EF4-FFF2-40B4-BE49-F238E27FC236}">
                <a16:creationId xmlns:a16="http://schemas.microsoft.com/office/drawing/2014/main" id="{6FF273FA-DFB7-9EAE-CDB6-B88FFD59F3BA}"/>
              </a:ext>
            </a:extLst>
          </p:cNvPr>
          <p:cNvPicPr>
            <a:picLocks noChangeAspect="1"/>
          </p:cNvPicPr>
          <p:nvPr/>
        </p:nvPicPr>
        <p:blipFill>
          <a:blip r:embed="rId2"/>
          <a:stretch>
            <a:fillRect/>
          </a:stretch>
        </p:blipFill>
        <p:spPr>
          <a:xfrm>
            <a:off x="275579" y="86166"/>
            <a:ext cx="1103472" cy="1133954"/>
          </a:xfrm>
          <a:prstGeom prst="rect">
            <a:avLst/>
          </a:prstGeom>
        </p:spPr>
      </p:pic>
      <p:sp>
        <p:nvSpPr>
          <p:cNvPr id="6" name="TextBox 5">
            <a:extLst>
              <a:ext uri="{FF2B5EF4-FFF2-40B4-BE49-F238E27FC236}">
                <a16:creationId xmlns:a16="http://schemas.microsoft.com/office/drawing/2014/main" id="{02AA48B2-F806-095E-7B57-0ED4C59A0992}"/>
              </a:ext>
            </a:extLst>
          </p:cNvPr>
          <p:cNvSpPr txBox="1"/>
          <p:nvPr/>
        </p:nvSpPr>
        <p:spPr>
          <a:xfrm>
            <a:off x="5138057" y="758455"/>
            <a:ext cx="209005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prstClr val="white"/>
                </a:solidFill>
                <a:effectLst/>
                <a:uLnTx/>
                <a:uFillTx/>
                <a:latin typeface="Avenir Next LT Pro"/>
                <a:ea typeface="+mn-ea"/>
                <a:cs typeface="+mn-cs"/>
              </a:rPr>
              <a:t>PRIORITY #6</a:t>
            </a:r>
          </a:p>
        </p:txBody>
      </p:sp>
    </p:spTree>
    <p:extLst>
      <p:ext uri="{BB962C8B-B14F-4D97-AF65-F5344CB8AC3E}">
        <p14:creationId xmlns:p14="http://schemas.microsoft.com/office/powerpoint/2010/main" val="356596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A4C30-7569-DA3F-7D91-E795990D94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6DDD28-4756-DD58-724D-3A48138B0982}"/>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D0CDEAAF-106D-FB36-6F2C-E0D7697F1A8D}"/>
              </a:ext>
            </a:extLst>
          </p:cNvPr>
          <p:cNvSpPr>
            <a:spLocks noGrp="1"/>
          </p:cNvSpPr>
          <p:nvPr>
            <p:ph sz="quarter" idx="13"/>
          </p:nvPr>
        </p:nvSpPr>
        <p:spPr>
          <a:xfrm>
            <a:off x="1012372" y="1382485"/>
            <a:ext cx="10652760" cy="4985657"/>
          </a:xfrm>
        </p:spPr>
        <p:txBody>
          <a:bodyPr>
            <a:normAutofit/>
          </a:bodyPr>
          <a:lstStyle/>
          <a:p>
            <a:r>
              <a:rPr lang="en-AU" b="1" dirty="0"/>
              <a:t>WE ARE BEING TRAINED IN JESUS’ SCHOOL OF MINISTRY TO NOT NEGLECT OUR DAILY RELATIONSHIP WITH HIM.</a:t>
            </a:r>
          </a:p>
          <a:p>
            <a:endParaRPr lang="en-AU" b="1" dirty="0"/>
          </a:p>
          <a:p>
            <a:r>
              <a:rPr lang="en-AU" b="1" dirty="0"/>
              <a:t>WE CAN NEVER ASK TOO MUCH OF GOD IN PRAYER.</a:t>
            </a:r>
          </a:p>
          <a:p>
            <a:endParaRPr lang="en-AU" b="1" dirty="0">
              <a:solidFill>
                <a:srgbClr val="FFC000"/>
              </a:solidFill>
            </a:endParaRPr>
          </a:p>
        </p:txBody>
      </p:sp>
      <p:pic>
        <p:nvPicPr>
          <p:cNvPr id="5" name="Picture 4">
            <a:extLst>
              <a:ext uri="{FF2B5EF4-FFF2-40B4-BE49-F238E27FC236}">
                <a16:creationId xmlns:a16="http://schemas.microsoft.com/office/drawing/2014/main" id="{C599E3FC-B28D-1378-99F8-A641A89D91E2}"/>
              </a:ext>
            </a:extLst>
          </p:cNvPr>
          <p:cNvPicPr>
            <a:picLocks noChangeAspect="1"/>
          </p:cNvPicPr>
          <p:nvPr/>
        </p:nvPicPr>
        <p:blipFill>
          <a:blip r:embed="rId2"/>
          <a:stretch>
            <a:fillRect/>
          </a:stretch>
        </p:blipFill>
        <p:spPr>
          <a:xfrm>
            <a:off x="275579" y="86166"/>
            <a:ext cx="1103472" cy="1133954"/>
          </a:xfrm>
          <a:prstGeom prst="rect">
            <a:avLst/>
          </a:prstGeom>
        </p:spPr>
      </p:pic>
    </p:spTree>
    <p:extLst>
      <p:ext uri="{BB962C8B-B14F-4D97-AF65-F5344CB8AC3E}">
        <p14:creationId xmlns:p14="http://schemas.microsoft.com/office/powerpoint/2010/main" val="34418485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6AB18-D1EF-3465-9062-5BB8DB713A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F7DC7E-CFF6-CCEB-7599-9D9659D56EAA}"/>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0320FD59-124B-112A-7925-BF49058269A3}"/>
              </a:ext>
            </a:extLst>
          </p:cNvPr>
          <p:cNvSpPr>
            <a:spLocks noGrp="1"/>
          </p:cNvSpPr>
          <p:nvPr>
            <p:ph sz="quarter" idx="13"/>
          </p:nvPr>
        </p:nvSpPr>
        <p:spPr>
          <a:xfrm>
            <a:off x="612648" y="1382486"/>
            <a:ext cx="11096027" cy="4223657"/>
          </a:xfrm>
        </p:spPr>
        <p:txBody>
          <a:bodyPr>
            <a:normAutofit fontScale="85000" lnSpcReduction="20000"/>
          </a:bodyPr>
          <a:lstStyle/>
          <a:p>
            <a:r>
              <a:rPr lang="en-AU" b="1" dirty="0"/>
              <a:t>GOD WANTS US TO HAVE THE BEST.</a:t>
            </a:r>
          </a:p>
          <a:p>
            <a:endParaRPr lang="en-AU" b="1" dirty="0"/>
          </a:p>
          <a:p>
            <a:r>
              <a:rPr lang="en-AU" b="1" dirty="0"/>
              <a:t>IF GOD DOES NOT ANSWER YOUR PRAYER, </a:t>
            </a:r>
          </a:p>
          <a:p>
            <a:r>
              <a:rPr lang="en-AU" b="1" dirty="0"/>
              <a:t>IT MAY BE THAT HE HAS SOMETHING BETTER IN STORE FOR YOU.</a:t>
            </a:r>
          </a:p>
          <a:p>
            <a:endParaRPr lang="en-AU" b="1" dirty="0">
              <a:solidFill>
                <a:srgbClr val="FFC000"/>
              </a:solidFill>
            </a:endParaRPr>
          </a:p>
          <a:p>
            <a:r>
              <a:rPr lang="en-AU" b="1" dirty="0">
                <a:solidFill>
                  <a:srgbClr val="FFC000"/>
                </a:solidFill>
              </a:rPr>
              <a:t>HE ALWAYS ANSWERS PRAYER.</a:t>
            </a:r>
          </a:p>
        </p:txBody>
      </p:sp>
      <p:pic>
        <p:nvPicPr>
          <p:cNvPr id="5" name="Picture 4">
            <a:extLst>
              <a:ext uri="{FF2B5EF4-FFF2-40B4-BE49-F238E27FC236}">
                <a16:creationId xmlns:a16="http://schemas.microsoft.com/office/drawing/2014/main" id="{6F89C8E9-5C43-BE0D-1B96-4F942A362DE9}"/>
              </a:ext>
            </a:extLst>
          </p:cNvPr>
          <p:cNvPicPr>
            <a:picLocks noChangeAspect="1"/>
          </p:cNvPicPr>
          <p:nvPr/>
        </p:nvPicPr>
        <p:blipFill>
          <a:blip r:embed="rId2"/>
          <a:stretch>
            <a:fillRect/>
          </a:stretch>
        </p:blipFill>
        <p:spPr>
          <a:xfrm>
            <a:off x="275579" y="86166"/>
            <a:ext cx="1103472" cy="1133954"/>
          </a:xfrm>
          <a:prstGeom prst="rect">
            <a:avLst/>
          </a:prstGeom>
        </p:spPr>
      </p:pic>
    </p:spTree>
    <p:extLst>
      <p:ext uri="{BB962C8B-B14F-4D97-AF65-F5344CB8AC3E}">
        <p14:creationId xmlns:p14="http://schemas.microsoft.com/office/powerpoint/2010/main" val="25839267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47577-871C-11B0-2DBE-F103978B44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56AFC3-9599-1A1D-2A56-83D8678BC809}"/>
              </a:ext>
            </a:extLst>
          </p:cNvPr>
          <p:cNvSpPr>
            <a:spLocks noGrp="1"/>
          </p:cNvSpPr>
          <p:nvPr>
            <p:ph type="title"/>
          </p:nvPr>
        </p:nvSpPr>
        <p:spPr>
          <a:xfrm>
            <a:off x="678872" y="6064106"/>
            <a:ext cx="5102352" cy="45719"/>
          </a:xfrm>
        </p:spPr>
        <p:txBody>
          <a:bodyPr>
            <a:normAutofit fontScale="90000"/>
          </a:bodyPr>
          <a:lstStyle/>
          <a:p>
            <a:pPr algn="ctr"/>
            <a:endParaRPr lang="en-AU" b="1" dirty="0"/>
          </a:p>
        </p:txBody>
      </p:sp>
      <p:sp>
        <p:nvSpPr>
          <p:cNvPr id="3" name="Content Placeholder 2">
            <a:extLst>
              <a:ext uri="{FF2B5EF4-FFF2-40B4-BE49-F238E27FC236}">
                <a16:creationId xmlns:a16="http://schemas.microsoft.com/office/drawing/2014/main" id="{697BEDB7-3E59-8BCC-4571-58F29DC9CD5D}"/>
              </a:ext>
            </a:extLst>
          </p:cNvPr>
          <p:cNvSpPr>
            <a:spLocks noGrp="1"/>
          </p:cNvSpPr>
          <p:nvPr>
            <p:ph sz="quarter" idx="13"/>
          </p:nvPr>
        </p:nvSpPr>
        <p:spPr>
          <a:xfrm>
            <a:off x="678871" y="914400"/>
            <a:ext cx="5754585" cy="4206240"/>
          </a:xfrm>
        </p:spPr>
        <p:txBody>
          <a:bodyPr>
            <a:normAutofit fontScale="70000" lnSpcReduction="20000"/>
          </a:bodyPr>
          <a:lstStyle/>
          <a:p>
            <a:pPr algn="ctr"/>
            <a:r>
              <a:rPr lang="en-AU" b="1" dirty="0"/>
              <a:t>PRAYER IS </a:t>
            </a:r>
          </a:p>
          <a:p>
            <a:pPr algn="ctr"/>
            <a:r>
              <a:rPr lang="en-AU" b="1" i="1" dirty="0"/>
              <a:t>LIKE</a:t>
            </a:r>
            <a:r>
              <a:rPr lang="en-AU" b="1" i="1" dirty="0">
                <a:solidFill>
                  <a:srgbClr val="FFC000"/>
                </a:solidFill>
              </a:rPr>
              <a:t> </a:t>
            </a:r>
          </a:p>
          <a:p>
            <a:pPr algn="ctr"/>
            <a:r>
              <a:rPr lang="en-AU" b="1" i="1" dirty="0">
                <a:solidFill>
                  <a:srgbClr val="FFC000"/>
                </a:solidFill>
              </a:rPr>
              <a:t>THAT WONDERFUL WARM CONFIDENCE THAT CHILDREN DISPLAY </a:t>
            </a:r>
          </a:p>
          <a:p>
            <a:pPr algn="ctr"/>
            <a:r>
              <a:rPr lang="en-AU" b="1" i="1" dirty="0"/>
              <a:t>WHEN THEY KNOW THAT THEIR FATHER  WOULD DO ANYTHING* FOR THEM</a:t>
            </a:r>
          </a:p>
        </p:txBody>
      </p:sp>
      <p:pic>
        <p:nvPicPr>
          <p:cNvPr id="5" name="Picture 4">
            <a:extLst>
              <a:ext uri="{FF2B5EF4-FFF2-40B4-BE49-F238E27FC236}">
                <a16:creationId xmlns:a16="http://schemas.microsoft.com/office/drawing/2014/main" id="{739C7DCA-41B6-B720-F028-98AB40F56097}"/>
              </a:ext>
            </a:extLst>
          </p:cNvPr>
          <p:cNvPicPr>
            <a:picLocks noChangeAspect="1"/>
          </p:cNvPicPr>
          <p:nvPr/>
        </p:nvPicPr>
        <p:blipFill>
          <a:blip r:embed="rId2"/>
          <a:stretch>
            <a:fillRect/>
          </a:stretch>
        </p:blipFill>
        <p:spPr>
          <a:xfrm>
            <a:off x="10497677" y="0"/>
            <a:ext cx="1603387" cy="1591194"/>
          </a:xfrm>
          <a:prstGeom prst="rect">
            <a:avLst/>
          </a:prstGeom>
        </p:spPr>
      </p:pic>
    </p:spTree>
    <p:extLst>
      <p:ext uri="{BB962C8B-B14F-4D97-AF65-F5344CB8AC3E}">
        <p14:creationId xmlns:p14="http://schemas.microsoft.com/office/powerpoint/2010/main" val="26987773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55828-F459-38EA-F13F-99823F9ADF4D}"/>
              </a:ext>
            </a:extLst>
          </p:cNvPr>
          <p:cNvSpPr>
            <a:spLocks noGrp="1"/>
          </p:cNvSpPr>
          <p:nvPr>
            <p:ph type="title"/>
          </p:nvPr>
        </p:nvSpPr>
        <p:spPr>
          <a:xfrm>
            <a:off x="4572000" y="1340668"/>
            <a:ext cx="6932507" cy="1135838"/>
          </a:xfrm>
        </p:spPr>
        <p:txBody>
          <a:bodyPr anchor="b">
            <a:normAutofit/>
          </a:bodyPr>
          <a:lstStyle/>
          <a:p>
            <a:pPr algn="ctr"/>
            <a:r>
              <a:rPr lang="en-AU" b="1" dirty="0"/>
              <a:t>* A QUALIFICATION</a:t>
            </a:r>
          </a:p>
        </p:txBody>
      </p:sp>
      <p:sp>
        <p:nvSpPr>
          <p:cNvPr id="3" name="Content Placeholder 2">
            <a:extLst>
              <a:ext uri="{FF2B5EF4-FFF2-40B4-BE49-F238E27FC236}">
                <a16:creationId xmlns:a16="http://schemas.microsoft.com/office/drawing/2014/main" id="{2D703A65-0D1A-6732-936C-67A07E22000A}"/>
              </a:ext>
            </a:extLst>
          </p:cNvPr>
          <p:cNvSpPr>
            <a:spLocks noGrp="1"/>
          </p:cNvSpPr>
          <p:nvPr>
            <p:ph sz="quarter" idx="13"/>
            <p:extLst>
              <p:ext uri="{E7BDC344-281C-4309-B0C6-D0EE65EED2A8}">
                <p202:designPr xmlns:p202="http://schemas.microsoft.com/office/powerpoint/2020/02/main">
                  <p202:designTagLst>
                    <p202:designTag name="ARCH:1:CLS" val="BulletedText"/>
                  </p202:designTagLst>
                </p202:designPr>
              </p:ext>
            </p:extLst>
          </p:nvPr>
        </p:nvSpPr>
        <p:spPr>
          <a:xfrm>
            <a:off x="4571999" y="2743200"/>
            <a:ext cx="7347858" cy="3419856"/>
          </a:xfrm>
        </p:spPr>
        <p:txBody>
          <a:bodyPr>
            <a:normAutofit/>
          </a:bodyPr>
          <a:lstStyle/>
          <a:p>
            <a:pPr marL="0" lvl="0" indent="0" algn="ctr">
              <a:buNone/>
            </a:pPr>
            <a:r>
              <a:rPr lang="en-AU" sz="2400" b="1" dirty="0"/>
              <a:t>BY “ANYTHING” </a:t>
            </a:r>
          </a:p>
          <a:p>
            <a:pPr marL="0" lvl="0" indent="0" algn="ctr">
              <a:buNone/>
            </a:pPr>
            <a:r>
              <a:rPr lang="en-AU" sz="2400" b="1" dirty="0"/>
              <a:t>AS A RESPONSIBLE FATHER, </a:t>
            </a:r>
          </a:p>
          <a:p>
            <a:pPr marL="0" lvl="0" indent="0" algn="ctr">
              <a:buNone/>
            </a:pPr>
            <a:r>
              <a:rPr lang="en-AU" sz="2400" b="1" dirty="0"/>
              <a:t>I MEAN “ANYTHING”  </a:t>
            </a:r>
          </a:p>
          <a:p>
            <a:pPr marL="0" lvl="0" indent="0" algn="ctr">
              <a:buNone/>
            </a:pPr>
            <a:r>
              <a:rPr lang="en-AU" sz="2400" b="1" dirty="0"/>
              <a:t>EXCEPT  </a:t>
            </a:r>
          </a:p>
          <a:p>
            <a:pPr marL="0" lvl="0" indent="0" algn="ctr">
              <a:buNone/>
            </a:pPr>
            <a:r>
              <a:rPr lang="en-AU" sz="2400" b="1" dirty="0"/>
              <a:t>THAT WHICH WOULD BE HARMFUL TO THEM.</a:t>
            </a:r>
          </a:p>
        </p:txBody>
      </p:sp>
      <p:pic>
        <p:nvPicPr>
          <p:cNvPr id="5" name="Picture 4">
            <a:extLst>
              <a:ext uri="{FF2B5EF4-FFF2-40B4-BE49-F238E27FC236}">
                <a16:creationId xmlns:a16="http://schemas.microsoft.com/office/drawing/2014/main" id="{5C01CE55-B7B3-4EFC-93DF-6CC0AF52A901}"/>
              </a:ext>
            </a:extLst>
          </p:cNvPr>
          <p:cNvPicPr>
            <a:picLocks noChangeAspect="1"/>
          </p:cNvPicPr>
          <p:nvPr/>
        </p:nvPicPr>
        <p:blipFill>
          <a:blip r:embed="rId2"/>
          <a:stretch>
            <a:fillRect/>
          </a:stretch>
        </p:blipFill>
        <p:spPr>
          <a:xfrm>
            <a:off x="80050" y="32657"/>
            <a:ext cx="1422180" cy="1415143"/>
          </a:xfrm>
          <a:prstGeom prst="rect">
            <a:avLst/>
          </a:prstGeom>
        </p:spPr>
      </p:pic>
    </p:spTree>
    <p:extLst>
      <p:ext uri="{BB962C8B-B14F-4D97-AF65-F5344CB8AC3E}">
        <p14:creationId xmlns:p14="http://schemas.microsoft.com/office/powerpoint/2010/main" val="29448765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29284-925D-0BE4-93A4-A774187F7B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E43AF0-DE68-65BF-5C02-C194078BA125}"/>
              </a:ext>
            </a:extLst>
          </p:cNvPr>
          <p:cNvSpPr>
            <a:spLocks noGrp="1"/>
          </p:cNvSpPr>
          <p:nvPr>
            <p:ph type="title"/>
          </p:nvPr>
        </p:nvSpPr>
        <p:spPr/>
        <p:txBody>
          <a:bodyPr/>
          <a:lstStyle/>
          <a:p>
            <a:pPr algn="ctr"/>
            <a:r>
              <a:rPr lang="en-AU" b="1" dirty="0"/>
              <a:t>ALISTAIR BEGG, 2019</a:t>
            </a:r>
          </a:p>
        </p:txBody>
      </p:sp>
      <p:sp>
        <p:nvSpPr>
          <p:cNvPr id="3" name="Content Placeholder 2">
            <a:extLst>
              <a:ext uri="{FF2B5EF4-FFF2-40B4-BE49-F238E27FC236}">
                <a16:creationId xmlns:a16="http://schemas.microsoft.com/office/drawing/2014/main" id="{02D5ECEA-52FB-7669-DADE-0D2A505E8C4A}"/>
              </a:ext>
            </a:extLst>
          </p:cNvPr>
          <p:cNvSpPr>
            <a:spLocks noGrp="1"/>
          </p:cNvSpPr>
          <p:nvPr>
            <p:ph sz="quarter" idx="13"/>
          </p:nvPr>
        </p:nvSpPr>
        <p:spPr/>
        <p:txBody>
          <a:bodyPr>
            <a:normAutofit fontScale="92500" lnSpcReduction="10000"/>
          </a:bodyPr>
          <a:lstStyle/>
          <a:p>
            <a:pPr algn="ctr"/>
            <a:r>
              <a:rPr lang="en-AU" b="1" dirty="0"/>
              <a:t>PRAYER IS </a:t>
            </a:r>
          </a:p>
          <a:p>
            <a:pPr algn="ctr"/>
            <a:r>
              <a:rPr lang="en-AU" b="1" i="1" dirty="0"/>
              <a:t>AN </a:t>
            </a:r>
            <a:r>
              <a:rPr lang="en-AU" b="1" i="1" dirty="0">
                <a:solidFill>
                  <a:srgbClr val="FFC000"/>
                </a:solidFill>
              </a:rPr>
              <a:t>ADMISSION</a:t>
            </a:r>
          </a:p>
          <a:p>
            <a:pPr algn="ctr"/>
            <a:r>
              <a:rPr lang="en-AU" b="1" dirty="0"/>
              <a:t>AND </a:t>
            </a:r>
          </a:p>
          <a:p>
            <a:pPr algn="ctr"/>
            <a:r>
              <a:rPr lang="en-AU" b="1" i="1" dirty="0"/>
              <a:t>AN </a:t>
            </a:r>
            <a:r>
              <a:rPr lang="en-AU" b="1" i="1" dirty="0">
                <a:solidFill>
                  <a:srgbClr val="FFC000"/>
                </a:solidFill>
              </a:rPr>
              <a:t>EXPRESSION</a:t>
            </a:r>
            <a:r>
              <a:rPr lang="en-AU" b="1" i="1" dirty="0"/>
              <a:t> OF </a:t>
            </a:r>
          </a:p>
          <a:p>
            <a:pPr algn="ctr"/>
            <a:r>
              <a:rPr lang="en-AU" b="1" i="1" dirty="0">
                <a:solidFill>
                  <a:srgbClr val="FFC000"/>
                </a:solidFill>
              </a:rPr>
              <a:t>DEPENDENCE </a:t>
            </a:r>
          </a:p>
        </p:txBody>
      </p:sp>
      <p:pic>
        <p:nvPicPr>
          <p:cNvPr id="5" name="Picture 4">
            <a:extLst>
              <a:ext uri="{FF2B5EF4-FFF2-40B4-BE49-F238E27FC236}">
                <a16:creationId xmlns:a16="http://schemas.microsoft.com/office/drawing/2014/main" id="{BE3E7433-8AE2-6F87-B526-84C477F904C2}"/>
              </a:ext>
            </a:extLst>
          </p:cNvPr>
          <p:cNvPicPr>
            <a:picLocks noChangeAspect="1"/>
          </p:cNvPicPr>
          <p:nvPr/>
        </p:nvPicPr>
        <p:blipFill>
          <a:blip r:embed="rId2"/>
          <a:stretch>
            <a:fillRect/>
          </a:stretch>
        </p:blipFill>
        <p:spPr>
          <a:xfrm>
            <a:off x="10497677" y="0"/>
            <a:ext cx="1603387" cy="1591194"/>
          </a:xfrm>
          <a:prstGeom prst="rect">
            <a:avLst/>
          </a:prstGeom>
        </p:spPr>
      </p:pic>
    </p:spTree>
    <p:extLst>
      <p:ext uri="{BB962C8B-B14F-4D97-AF65-F5344CB8AC3E}">
        <p14:creationId xmlns:p14="http://schemas.microsoft.com/office/powerpoint/2010/main" val="26358992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6A748-E9EF-5CD4-9764-476B31F11B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CCDE07-0233-6626-A5D9-99F9E9CE002B}"/>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6F0EE627-3249-952C-99C4-5079A3D8E54E}"/>
              </a:ext>
            </a:extLst>
          </p:cNvPr>
          <p:cNvSpPr>
            <a:spLocks noGrp="1"/>
          </p:cNvSpPr>
          <p:nvPr>
            <p:ph sz="quarter" idx="13"/>
          </p:nvPr>
        </p:nvSpPr>
        <p:spPr>
          <a:xfrm>
            <a:off x="688848" y="1436915"/>
            <a:ext cx="11096027" cy="4223657"/>
          </a:xfrm>
        </p:spPr>
        <p:txBody>
          <a:bodyPr>
            <a:normAutofit/>
          </a:bodyPr>
          <a:lstStyle/>
          <a:p>
            <a:r>
              <a:rPr lang="en-AU" b="1" dirty="0"/>
              <a:t>OUR FAITH IS AN ACKNOWLDEGEMENT OF </a:t>
            </a:r>
          </a:p>
          <a:p>
            <a:r>
              <a:rPr lang="en-AU" b="1" dirty="0"/>
              <a:t>GOD’S LOVE</a:t>
            </a:r>
          </a:p>
        </p:txBody>
      </p:sp>
      <p:pic>
        <p:nvPicPr>
          <p:cNvPr id="5" name="Picture 4">
            <a:extLst>
              <a:ext uri="{FF2B5EF4-FFF2-40B4-BE49-F238E27FC236}">
                <a16:creationId xmlns:a16="http://schemas.microsoft.com/office/drawing/2014/main" id="{BA899430-616D-DFEB-82D9-9AD0965A1579}"/>
              </a:ext>
            </a:extLst>
          </p:cNvPr>
          <p:cNvPicPr>
            <a:picLocks noChangeAspect="1"/>
          </p:cNvPicPr>
          <p:nvPr/>
        </p:nvPicPr>
        <p:blipFill>
          <a:blip r:embed="rId2"/>
          <a:stretch>
            <a:fillRect/>
          </a:stretch>
        </p:blipFill>
        <p:spPr>
          <a:xfrm>
            <a:off x="275579" y="86166"/>
            <a:ext cx="1103472" cy="1133954"/>
          </a:xfrm>
          <a:prstGeom prst="rect">
            <a:avLst/>
          </a:prstGeom>
        </p:spPr>
      </p:pic>
    </p:spTree>
    <p:extLst>
      <p:ext uri="{BB962C8B-B14F-4D97-AF65-F5344CB8AC3E}">
        <p14:creationId xmlns:p14="http://schemas.microsoft.com/office/powerpoint/2010/main" val="2124501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8D937-F0DF-651E-642E-6C7A67B9DF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39AF4F-0475-3A61-9FD4-4BB40E4A5D52}"/>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113FB766-E926-ABC4-52D3-A4F280080A35}"/>
              </a:ext>
            </a:extLst>
          </p:cNvPr>
          <p:cNvSpPr>
            <a:spLocks noGrp="1"/>
          </p:cNvSpPr>
          <p:nvPr>
            <p:ph sz="quarter" idx="13"/>
          </p:nvPr>
        </p:nvSpPr>
        <p:spPr>
          <a:xfrm>
            <a:off x="990600" y="1318913"/>
            <a:ext cx="10652760" cy="3971312"/>
          </a:xfrm>
        </p:spPr>
        <p:txBody>
          <a:bodyPr>
            <a:normAutofit fontScale="92500"/>
          </a:bodyPr>
          <a:lstStyle/>
          <a:p>
            <a:r>
              <a:rPr lang="en-AU" b="1" i="1" dirty="0"/>
              <a:t>“If you then, although you are evil, know how to give good gifts to your children, </a:t>
            </a:r>
          </a:p>
          <a:p>
            <a:r>
              <a:rPr lang="en-AU" b="1" i="1" dirty="0"/>
              <a:t>how much more will the heavenly father give the holy spirit </a:t>
            </a:r>
            <a:r>
              <a:rPr lang="en-AU" b="1" i="1" dirty="0" err="1"/>
              <a:t>tO</a:t>
            </a:r>
            <a:r>
              <a:rPr lang="en-AU" b="1" i="1" dirty="0"/>
              <a:t> those who ask him”</a:t>
            </a:r>
          </a:p>
        </p:txBody>
      </p:sp>
      <p:pic>
        <p:nvPicPr>
          <p:cNvPr id="5" name="Picture 4">
            <a:extLst>
              <a:ext uri="{FF2B5EF4-FFF2-40B4-BE49-F238E27FC236}">
                <a16:creationId xmlns:a16="http://schemas.microsoft.com/office/drawing/2014/main" id="{73668BCB-8DE3-691C-B473-BF3F7D41D731}"/>
              </a:ext>
            </a:extLst>
          </p:cNvPr>
          <p:cNvPicPr>
            <a:picLocks noChangeAspect="1"/>
          </p:cNvPicPr>
          <p:nvPr/>
        </p:nvPicPr>
        <p:blipFill>
          <a:blip r:embed="rId3"/>
          <a:stretch>
            <a:fillRect/>
          </a:stretch>
        </p:blipFill>
        <p:spPr>
          <a:xfrm>
            <a:off x="275579" y="86166"/>
            <a:ext cx="1103472" cy="1133954"/>
          </a:xfrm>
          <a:prstGeom prst="rect">
            <a:avLst/>
          </a:prstGeom>
        </p:spPr>
      </p:pic>
      <p:sp>
        <p:nvSpPr>
          <p:cNvPr id="4" name="TextBox 3">
            <a:extLst>
              <a:ext uri="{FF2B5EF4-FFF2-40B4-BE49-F238E27FC236}">
                <a16:creationId xmlns:a16="http://schemas.microsoft.com/office/drawing/2014/main" id="{AF309DC1-6256-3EF1-0B46-90FF6F5331A1}"/>
              </a:ext>
            </a:extLst>
          </p:cNvPr>
          <p:cNvSpPr txBox="1"/>
          <p:nvPr/>
        </p:nvSpPr>
        <p:spPr>
          <a:xfrm>
            <a:off x="4247380" y="5290225"/>
            <a:ext cx="402514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white"/>
                </a:solidFill>
                <a:effectLst/>
                <a:uLnTx/>
                <a:uFillTx/>
                <a:latin typeface="Avenir Next LT Pro"/>
                <a:ea typeface="+mn-ea"/>
                <a:cs typeface="+mn-cs"/>
              </a:rPr>
              <a:t>LUKE 11: 13;  The NET Bible, 2019</a:t>
            </a:r>
          </a:p>
        </p:txBody>
      </p:sp>
      <p:sp>
        <p:nvSpPr>
          <p:cNvPr id="6" name="TextBox 5">
            <a:extLst>
              <a:ext uri="{FF2B5EF4-FFF2-40B4-BE49-F238E27FC236}">
                <a16:creationId xmlns:a16="http://schemas.microsoft.com/office/drawing/2014/main" id="{5E39174D-B33C-1D29-8D71-D1EC89DD660A}"/>
              </a:ext>
            </a:extLst>
          </p:cNvPr>
          <p:cNvSpPr txBox="1"/>
          <p:nvPr/>
        </p:nvSpPr>
        <p:spPr>
          <a:xfrm>
            <a:off x="4335128" y="6037538"/>
            <a:ext cx="3907352" cy="369332"/>
          </a:xfrm>
          <a:prstGeom prst="rect">
            <a:avLst/>
          </a:prstGeom>
          <a:noFill/>
        </p:spPr>
        <p:txBody>
          <a:bodyPr wrap="none" rtlCol="0">
            <a:spAutoFit/>
          </a:bodyPr>
          <a:lstStyle/>
          <a:p>
            <a:r>
              <a:rPr lang="en-AU" b="1" dirty="0"/>
              <a:t>cf. MATTHEW 7:11;  PSALM 37:4 </a:t>
            </a:r>
          </a:p>
        </p:txBody>
      </p:sp>
    </p:spTree>
    <p:extLst>
      <p:ext uri="{BB962C8B-B14F-4D97-AF65-F5344CB8AC3E}">
        <p14:creationId xmlns:p14="http://schemas.microsoft.com/office/powerpoint/2010/main" val="40846308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D3814-01D0-654E-08F3-CE0E3BF727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74AAE5-18A8-A85C-3531-86A9929B5BCE}"/>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79DB5EE8-CEFE-67A7-83B0-9E88F5266942}"/>
              </a:ext>
            </a:extLst>
          </p:cNvPr>
          <p:cNvSpPr>
            <a:spLocks noGrp="1"/>
          </p:cNvSpPr>
          <p:nvPr>
            <p:ph sz="quarter" idx="13"/>
          </p:nvPr>
        </p:nvSpPr>
        <p:spPr>
          <a:xfrm>
            <a:off x="1001486" y="980634"/>
            <a:ext cx="10652760" cy="5551713"/>
          </a:xfrm>
        </p:spPr>
        <p:txBody>
          <a:bodyPr>
            <a:normAutofit/>
          </a:bodyPr>
          <a:lstStyle/>
          <a:p>
            <a:r>
              <a:rPr lang="en-AU" b="1" dirty="0"/>
              <a:t>THIS IS THE HIGH POINT OF THE LORD’S PRAYER –</a:t>
            </a:r>
          </a:p>
          <a:p>
            <a:r>
              <a:rPr lang="en-AU" b="1" dirty="0"/>
              <a:t>THE MAGNIFICENT GIFT OF HIS HOLY SPIRIT</a:t>
            </a:r>
          </a:p>
          <a:p>
            <a:endParaRPr lang="en-AU" sz="2800" b="1" i="1" dirty="0"/>
          </a:p>
          <a:p>
            <a:r>
              <a:rPr lang="en-AU" sz="2400" b="1" i="1" dirty="0"/>
              <a:t>INDEED, HE WHO DID NOT SPARE HIS OWN SON, BUT GAVE HIM UP FOR US ALL – HOW WILL HE NOT ALSO,ALONG WITH HIM,FREELY GIVE US ALL THINGS?</a:t>
            </a:r>
          </a:p>
          <a:p>
            <a:r>
              <a:rPr lang="en-AU" sz="1800" b="1" dirty="0"/>
              <a:t>ROMANS 8: 32; The NET Bible, 2019</a:t>
            </a:r>
            <a:endParaRPr lang="en-AU" b="1" dirty="0">
              <a:solidFill>
                <a:srgbClr val="FFC000"/>
              </a:solidFill>
            </a:endParaRPr>
          </a:p>
        </p:txBody>
      </p:sp>
      <p:pic>
        <p:nvPicPr>
          <p:cNvPr id="5" name="Picture 4">
            <a:extLst>
              <a:ext uri="{FF2B5EF4-FFF2-40B4-BE49-F238E27FC236}">
                <a16:creationId xmlns:a16="http://schemas.microsoft.com/office/drawing/2014/main" id="{1CB41AE7-4C1E-4CF2-60A5-897D2DC02FE1}"/>
              </a:ext>
            </a:extLst>
          </p:cNvPr>
          <p:cNvPicPr>
            <a:picLocks noChangeAspect="1"/>
          </p:cNvPicPr>
          <p:nvPr/>
        </p:nvPicPr>
        <p:blipFill>
          <a:blip r:embed="rId2"/>
          <a:stretch>
            <a:fillRect/>
          </a:stretch>
        </p:blipFill>
        <p:spPr>
          <a:xfrm>
            <a:off x="275579" y="86166"/>
            <a:ext cx="1103472" cy="1133954"/>
          </a:xfrm>
          <a:prstGeom prst="rect">
            <a:avLst/>
          </a:prstGeom>
        </p:spPr>
      </p:pic>
    </p:spTree>
    <p:extLst>
      <p:ext uri="{BB962C8B-B14F-4D97-AF65-F5344CB8AC3E}">
        <p14:creationId xmlns:p14="http://schemas.microsoft.com/office/powerpoint/2010/main" val="19888984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47286-8676-DA79-16BC-7EAE008112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9A9F20-53F9-5D2C-80C3-9C89D3F98D3A}"/>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B5EF1A2A-B91E-8A5E-EE81-0D344E9DC1A8}"/>
              </a:ext>
            </a:extLst>
          </p:cNvPr>
          <p:cNvSpPr>
            <a:spLocks noGrp="1"/>
          </p:cNvSpPr>
          <p:nvPr>
            <p:ph sz="quarter" idx="13"/>
          </p:nvPr>
        </p:nvSpPr>
        <p:spPr>
          <a:xfrm>
            <a:off x="769620" y="1382486"/>
            <a:ext cx="10652760" cy="4093028"/>
          </a:xfrm>
        </p:spPr>
        <p:txBody>
          <a:bodyPr>
            <a:normAutofit/>
          </a:bodyPr>
          <a:lstStyle/>
          <a:p>
            <a:r>
              <a:rPr lang="en-AU" b="1" dirty="0"/>
              <a:t>THE PROMISES OF GOD THAT HE WOULD POUR OUT HIS SPIRIT ON ALL FLESH </a:t>
            </a:r>
            <a:r>
              <a:rPr lang="en-AU" sz="2800" b="1" dirty="0"/>
              <a:t>(EZEKIEL 36: 26, 27)</a:t>
            </a:r>
            <a:r>
              <a:rPr lang="en-AU" b="1" dirty="0"/>
              <a:t> HAVE BEEN FULFILLED AT PENTECOST.</a:t>
            </a:r>
          </a:p>
        </p:txBody>
      </p:sp>
      <p:pic>
        <p:nvPicPr>
          <p:cNvPr id="5" name="Picture 4">
            <a:extLst>
              <a:ext uri="{FF2B5EF4-FFF2-40B4-BE49-F238E27FC236}">
                <a16:creationId xmlns:a16="http://schemas.microsoft.com/office/drawing/2014/main" id="{2D46279D-F130-FD63-B421-41FCEF8E1643}"/>
              </a:ext>
            </a:extLst>
          </p:cNvPr>
          <p:cNvPicPr>
            <a:picLocks noChangeAspect="1"/>
          </p:cNvPicPr>
          <p:nvPr/>
        </p:nvPicPr>
        <p:blipFill>
          <a:blip r:embed="rId2"/>
          <a:stretch>
            <a:fillRect/>
          </a:stretch>
        </p:blipFill>
        <p:spPr>
          <a:xfrm>
            <a:off x="275579" y="86166"/>
            <a:ext cx="1103472" cy="1133954"/>
          </a:xfrm>
          <a:prstGeom prst="rect">
            <a:avLst/>
          </a:prstGeom>
        </p:spPr>
      </p:pic>
    </p:spTree>
    <p:extLst>
      <p:ext uri="{BB962C8B-B14F-4D97-AF65-F5344CB8AC3E}">
        <p14:creationId xmlns:p14="http://schemas.microsoft.com/office/powerpoint/2010/main" val="25108219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95409-3AD4-85DB-16CF-EBA328BF93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F8B0E1-41BA-A6D4-B27B-A1570B30C59E}"/>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25E0D9E1-45E7-6D80-9E6C-7E414C9D5639}"/>
              </a:ext>
            </a:extLst>
          </p:cNvPr>
          <p:cNvSpPr>
            <a:spLocks noGrp="1"/>
          </p:cNvSpPr>
          <p:nvPr>
            <p:ph sz="quarter" idx="13"/>
          </p:nvPr>
        </p:nvSpPr>
        <p:spPr>
          <a:xfrm>
            <a:off x="769620" y="1382486"/>
            <a:ext cx="10652760" cy="4093028"/>
          </a:xfrm>
        </p:spPr>
        <p:txBody>
          <a:bodyPr>
            <a:normAutofit fontScale="62500" lnSpcReduction="20000"/>
          </a:bodyPr>
          <a:lstStyle/>
          <a:p>
            <a:r>
              <a:rPr lang="en-AU" b="1" dirty="0"/>
              <a:t>BELIEVERS NO LONGER HAVE TO PRAY TO RECEIVE THE HOLY SPIRIT </a:t>
            </a:r>
          </a:p>
          <a:p>
            <a:r>
              <a:rPr lang="en-AU" sz="2200" b="1" dirty="0"/>
              <a:t>(1  Cor. 12: 13; Ephesians 1:13)</a:t>
            </a:r>
          </a:p>
          <a:p>
            <a:r>
              <a:rPr lang="en-AU" b="1" dirty="0"/>
              <a:t>But</a:t>
            </a:r>
          </a:p>
          <a:p>
            <a:r>
              <a:rPr lang="en-AU" b="1" dirty="0"/>
              <a:t>We still pray for the ongoing work of the holy spirit in our lives</a:t>
            </a:r>
          </a:p>
          <a:p>
            <a:endParaRPr lang="en-AU" b="1" dirty="0"/>
          </a:p>
          <a:p>
            <a:r>
              <a:rPr lang="en-AU" b="1" dirty="0"/>
              <a:t>In all our praying, </a:t>
            </a:r>
          </a:p>
          <a:p>
            <a:r>
              <a:rPr lang="en-AU" b="1" dirty="0"/>
              <a:t>the greatest gift is the fullness of the holy spirit</a:t>
            </a:r>
          </a:p>
        </p:txBody>
      </p:sp>
      <p:pic>
        <p:nvPicPr>
          <p:cNvPr id="5" name="Picture 4">
            <a:extLst>
              <a:ext uri="{FF2B5EF4-FFF2-40B4-BE49-F238E27FC236}">
                <a16:creationId xmlns:a16="http://schemas.microsoft.com/office/drawing/2014/main" id="{415EBB29-B67C-BC8C-7C61-DE682BDF30AA}"/>
              </a:ext>
            </a:extLst>
          </p:cNvPr>
          <p:cNvPicPr>
            <a:picLocks noChangeAspect="1"/>
          </p:cNvPicPr>
          <p:nvPr/>
        </p:nvPicPr>
        <p:blipFill>
          <a:blip r:embed="rId2"/>
          <a:stretch>
            <a:fillRect/>
          </a:stretch>
        </p:blipFill>
        <p:spPr>
          <a:xfrm>
            <a:off x="275579" y="86166"/>
            <a:ext cx="1103472" cy="1133954"/>
          </a:xfrm>
          <a:prstGeom prst="rect">
            <a:avLst/>
          </a:prstGeom>
        </p:spPr>
      </p:pic>
    </p:spTree>
    <p:extLst>
      <p:ext uri="{BB962C8B-B14F-4D97-AF65-F5344CB8AC3E}">
        <p14:creationId xmlns:p14="http://schemas.microsoft.com/office/powerpoint/2010/main" val="14226847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9376D-6C03-A28A-80FB-657FA923CA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C6F58B-9719-6BD5-29B4-5A92DAF81948}"/>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3A1003CC-FA42-9299-E196-A378BB43FAD6}"/>
              </a:ext>
            </a:extLst>
          </p:cNvPr>
          <p:cNvSpPr>
            <a:spLocks noGrp="1"/>
          </p:cNvSpPr>
          <p:nvPr>
            <p:ph sz="quarter" idx="13"/>
          </p:nvPr>
        </p:nvSpPr>
        <p:spPr>
          <a:xfrm>
            <a:off x="979714" y="1525742"/>
            <a:ext cx="10652760" cy="3971312"/>
          </a:xfrm>
        </p:spPr>
        <p:txBody>
          <a:bodyPr>
            <a:normAutofit fontScale="92500" lnSpcReduction="10000"/>
          </a:bodyPr>
          <a:lstStyle/>
          <a:p>
            <a:r>
              <a:rPr lang="en-AU" b="1" i="1" dirty="0"/>
              <a:t>“I DO NOT CEASE TO GIVE THANKS FOR YOU, REMEMBERING YOU IN MY PRAYERS, THAT THE GOD OF OUR LORD JESUS CHRIST, THE FATHER OF GLORY, MAY GIVE YOU </a:t>
            </a:r>
            <a:r>
              <a:rPr lang="en-AU" b="1" i="1" dirty="0">
                <a:solidFill>
                  <a:srgbClr val="FFC000"/>
                </a:solidFill>
              </a:rPr>
              <a:t>THE SPIRIT OF WISDOM AND REVELATION </a:t>
            </a:r>
          </a:p>
          <a:p>
            <a:r>
              <a:rPr lang="en-AU" b="1" i="1" dirty="0"/>
              <a:t>IN THE KNOWLEDGE OF HIM”</a:t>
            </a:r>
          </a:p>
        </p:txBody>
      </p:sp>
      <p:pic>
        <p:nvPicPr>
          <p:cNvPr id="5" name="Picture 4">
            <a:extLst>
              <a:ext uri="{FF2B5EF4-FFF2-40B4-BE49-F238E27FC236}">
                <a16:creationId xmlns:a16="http://schemas.microsoft.com/office/drawing/2014/main" id="{3DF25796-1184-629B-8FF3-CB804BE9360F}"/>
              </a:ext>
            </a:extLst>
          </p:cNvPr>
          <p:cNvPicPr>
            <a:picLocks noChangeAspect="1"/>
          </p:cNvPicPr>
          <p:nvPr/>
        </p:nvPicPr>
        <p:blipFill>
          <a:blip r:embed="rId2"/>
          <a:stretch>
            <a:fillRect/>
          </a:stretch>
        </p:blipFill>
        <p:spPr>
          <a:xfrm>
            <a:off x="275579" y="86166"/>
            <a:ext cx="1103472" cy="1133954"/>
          </a:xfrm>
          <a:prstGeom prst="rect">
            <a:avLst/>
          </a:prstGeom>
        </p:spPr>
      </p:pic>
      <p:sp>
        <p:nvSpPr>
          <p:cNvPr id="4" name="TextBox 3">
            <a:extLst>
              <a:ext uri="{FF2B5EF4-FFF2-40B4-BE49-F238E27FC236}">
                <a16:creationId xmlns:a16="http://schemas.microsoft.com/office/drawing/2014/main" id="{02C20498-B439-4D6A-B26F-3EE970501256}"/>
              </a:ext>
            </a:extLst>
          </p:cNvPr>
          <p:cNvSpPr txBox="1"/>
          <p:nvPr/>
        </p:nvSpPr>
        <p:spPr>
          <a:xfrm>
            <a:off x="4298879" y="5932714"/>
            <a:ext cx="3594254"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b="1" dirty="0">
                <a:solidFill>
                  <a:prstClr val="white"/>
                </a:solidFill>
                <a:latin typeface="Avenir Next LT Pro"/>
              </a:rPr>
              <a:t>EPHESIANS 1:16, 17; ESV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white"/>
                </a:solidFill>
                <a:effectLst/>
                <a:uLnTx/>
                <a:uFillTx/>
                <a:latin typeface="Avenir Next LT Pro"/>
                <a:ea typeface="+mn-ea"/>
                <a:cs typeface="+mn-cs"/>
              </a:rPr>
              <a:t>See also EPHESIANS 3: 14 - 21</a:t>
            </a:r>
          </a:p>
        </p:txBody>
      </p:sp>
    </p:spTree>
    <p:extLst>
      <p:ext uri="{BB962C8B-B14F-4D97-AF65-F5344CB8AC3E}">
        <p14:creationId xmlns:p14="http://schemas.microsoft.com/office/powerpoint/2010/main" val="2229806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C490F-6092-417A-89F8-C317ACCDEE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195AF-B391-B124-644F-852C6BE40648}"/>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CDAB2624-D066-C360-670B-A17689265F13}"/>
              </a:ext>
            </a:extLst>
          </p:cNvPr>
          <p:cNvSpPr>
            <a:spLocks noGrp="1"/>
          </p:cNvSpPr>
          <p:nvPr>
            <p:ph sz="quarter" idx="13"/>
          </p:nvPr>
        </p:nvSpPr>
        <p:spPr>
          <a:xfrm>
            <a:off x="957943" y="1926772"/>
            <a:ext cx="10652760" cy="2444607"/>
          </a:xfrm>
        </p:spPr>
        <p:txBody>
          <a:bodyPr>
            <a:normAutofit/>
          </a:bodyPr>
          <a:lstStyle/>
          <a:p>
            <a:r>
              <a:rPr lang="en-AU" b="1" dirty="0"/>
              <a:t>CONCLUSION</a:t>
            </a:r>
          </a:p>
        </p:txBody>
      </p:sp>
      <p:pic>
        <p:nvPicPr>
          <p:cNvPr id="5" name="Picture 4">
            <a:extLst>
              <a:ext uri="{FF2B5EF4-FFF2-40B4-BE49-F238E27FC236}">
                <a16:creationId xmlns:a16="http://schemas.microsoft.com/office/drawing/2014/main" id="{13824963-70C2-3446-1AAA-C7A4501F65B4}"/>
              </a:ext>
            </a:extLst>
          </p:cNvPr>
          <p:cNvPicPr>
            <a:picLocks noChangeAspect="1"/>
          </p:cNvPicPr>
          <p:nvPr/>
        </p:nvPicPr>
        <p:blipFill>
          <a:blip r:embed="rId3"/>
          <a:stretch>
            <a:fillRect/>
          </a:stretch>
        </p:blipFill>
        <p:spPr>
          <a:xfrm>
            <a:off x="275579" y="86166"/>
            <a:ext cx="1103472" cy="1133954"/>
          </a:xfrm>
          <a:prstGeom prst="rect">
            <a:avLst/>
          </a:prstGeom>
        </p:spPr>
      </p:pic>
    </p:spTree>
    <p:extLst>
      <p:ext uri="{BB962C8B-B14F-4D97-AF65-F5344CB8AC3E}">
        <p14:creationId xmlns:p14="http://schemas.microsoft.com/office/powerpoint/2010/main" val="6364210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0F980-470C-4178-034E-6EF5E2286937}"/>
              </a:ext>
            </a:extLst>
          </p:cNvPr>
          <p:cNvSpPr>
            <a:spLocks noGrp="1"/>
          </p:cNvSpPr>
          <p:nvPr>
            <p:ph type="title"/>
          </p:nvPr>
        </p:nvSpPr>
        <p:spPr/>
        <p:txBody>
          <a:bodyPr/>
          <a:lstStyle/>
          <a:p>
            <a:r>
              <a:rPr lang="en-AU" b="1" dirty="0"/>
              <a:t>GLENNA MARSHALL, 2026</a:t>
            </a:r>
          </a:p>
        </p:txBody>
      </p:sp>
      <p:sp>
        <p:nvSpPr>
          <p:cNvPr id="3" name="Content Placeholder 2">
            <a:extLst>
              <a:ext uri="{FF2B5EF4-FFF2-40B4-BE49-F238E27FC236}">
                <a16:creationId xmlns:a16="http://schemas.microsoft.com/office/drawing/2014/main" id="{213A01C8-DE07-318B-3228-FF9B6D90CBC1}"/>
              </a:ext>
            </a:extLst>
          </p:cNvPr>
          <p:cNvSpPr>
            <a:spLocks noGrp="1"/>
          </p:cNvSpPr>
          <p:nvPr>
            <p:ph sz="quarter" idx="13"/>
          </p:nvPr>
        </p:nvSpPr>
        <p:spPr/>
        <p:txBody>
          <a:bodyPr>
            <a:normAutofit fontScale="92500"/>
          </a:bodyPr>
          <a:lstStyle/>
          <a:p>
            <a:pPr algn="r"/>
            <a:r>
              <a:rPr lang="en-AU" b="1" dirty="0"/>
              <a:t>PRAYER GIVES US THE OPPORTUNITY TO ENJOY GOD’S PRESENCE AND TALK WITH HIM.</a:t>
            </a:r>
          </a:p>
        </p:txBody>
      </p:sp>
      <p:pic>
        <p:nvPicPr>
          <p:cNvPr id="5" name="Picture 4">
            <a:extLst>
              <a:ext uri="{FF2B5EF4-FFF2-40B4-BE49-F238E27FC236}">
                <a16:creationId xmlns:a16="http://schemas.microsoft.com/office/drawing/2014/main" id="{9CA6F41A-8EF7-E82E-D9CE-2CF1D1D36897}"/>
              </a:ext>
            </a:extLst>
          </p:cNvPr>
          <p:cNvPicPr>
            <a:picLocks noChangeAspect="1"/>
          </p:cNvPicPr>
          <p:nvPr/>
        </p:nvPicPr>
        <p:blipFill>
          <a:blip r:embed="rId2"/>
          <a:stretch>
            <a:fillRect/>
          </a:stretch>
        </p:blipFill>
        <p:spPr>
          <a:xfrm>
            <a:off x="10940143" y="0"/>
            <a:ext cx="1106492" cy="1132114"/>
          </a:xfrm>
          <a:prstGeom prst="rect">
            <a:avLst/>
          </a:prstGeom>
        </p:spPr>
      </p:pic>
    </p:spTree>
    <p:extLst>
      <p:ext uri="{BB962C8B-B14F-4D97-AF65-F5344CB8AC3E}">
        <p14:creationId xmlns:p14="http://schemas.microsoft.com/office/powerpoint/2010/main" val="15726585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73E65-773D-4186-A879-1D937CAD6424}"/>
              </a:ext>
            </a:extLst>
          </p:cNvPr>
          <p:cNvSpPr>
            <a:spLocks noGrp="1"/>
          </p:cNvSpPr>
          <p:nvPr>
            <p:ph type="title"/>
          </p:nvPr>
        </p:nvSpPr>
        <p:spPr/>
        <p:txBody>
          <a:bodyPr>
            <a:normAutofit fontScale="90000"/>
          </a:bodyPr>
          <a:lstStyle/>
          <a:p>
            <a:r>
              <a:rPr lang="en-AU" b="1" dirty="0"/>
              <a:t>From “PRAYER – Experiencing Awe and Intimacy with God”</a:t>
            </a:r>
            <a:br>
              <a:rPr lang="en-AU" b="1" dirty="0"/>
            </a:br>
            <a:r>
              <a:rPr lang="en-AU" b="1" dirty="0"/>
              <a:t>by TIM KELLER, 2014</a:t>
            </a:r>
          </a:p>
        </p:txBody>
      </p:sp>
      <p:sp>
        <p:nvSpPr>
          <p:cNvPr id="3" name="Content Placeholder 2">
            <a:extLst>
              <a:ext uri="{FF2B5EF4-FFF2-40B4-BE49-F238E27FC236}">
                <a16:creationId xmlns:a16="http://schemas.microsoft.com/office/drawing/2014/main" id="{094EF60F-2589-4BE1-3BD5-6B037FE5D994}"/>
              </a:ext>
            </a:extLst>
          </p:cNvPr>
          <p:cNvSpPr>
            <a:spLocks noGrp="1"/>
          </p:cNvSpPr>
          <p:nvPr>
            <p:ph sz="quarter" idx="13"/>
          </p:nvPr>
        </p:nvSpPr>
        <p:spPr/>
        <p:txBody>
          <a:bodyPr>
            <a:normAutofit fontScale="92500"/>
          </a:bodyPr>
          <a:lstStyle/>
          <a:p>
            <a:pPr algn="ctr"/>
            <a:r>
              <a:rPr lang="en-AU" b="1" dirty="0"/>
              <a:t>PRAYER IS SIMPLY THE KEY TO EVERYTHING WE NEED TO DO AND BE IN LIFE</a:t>
            </a:r>
          </a:p>
        </p:txBody>
      </p:sp>
      <p:pic>
        <p:nvPicPr>
          <p:cNvPr id="6" name="Picture 5">
            <a:extLst>
              <a:ext uri="{FF2B5EF4-FFF2-40B4-BE49-F238E27FC236}">
                <a16:creationId xmlns:a16="http://schemas.microsoft.com/office/drawing/2014/main" id="{92DF378B-6879-1E57-6B21-07B81516529F}"/>
              </a:ext>
            </a:extLst>
          </p:cNvPr>
          <p:cNvPicPr>
            <a:picLocks noChangeAspect="1"/>
          </p:cNvPicPr>
          <p:nvPr/>
        </p:nvPicPr>
        <p:blipFill>
          <a:blip r:embed="rId2"/>
          <a:stretch>
            <a:fillRect/>
          </a:stretch>
        </p:blipFill>
        <p:spPr>
          <a:xfrm>
            <a:off x="337458" y="248492"/>
            <a:ext cx="1153886" cy="1079565"/>
          </a:xfrm>
          <a:prstGeom prst="rect">
            <a:avLst/>
          </a:prstGeom>
        </p:spPr>
      </p:pic>
    </p:spTree>
    <p:extLst>
      <p:ext uri="{BB962C8B-B14F-4D97-AF65-F5344CB8AC3E}">
        <p14:creationId xmlns:p14="http://schemas.microsoft.com/office/powerpoint/2010/main" val="21997554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595DB-2468-B427-6EDE-2E436287D865}"/>
              </a:ext>
            </a:extLst>
          </p:cNvPr>
          <p:cNvSpPr>
            <a:spLocks noGrp="1"/>
          </p:cNvSpPr>
          <p:nvPr>
            <p:ph type="title"/>
          </p:nvPr>
        </p:nvSpPr>
        <p:spPr>
          <a:xfrm>
            <a:off x="2910746" y="457199"/>
            <a:ext cx="6370507" cy="871925"/>
          </a:xfrm>
        </p:spPr>
        <p:txBody>
          <a:bodyPr/>
          <a:lstStyle/>
          <a:p>
            <a:pPr algn="ctr"/>
            <a:endParaRPr lang="en-AU" sz="4400" b="1" dirty="0"/>
          </a:p>
        </p:txBody>
      </p:sp>
      <p:sp>
        <p:nvSpPr>
          <p:cNvPr id="3" name="Content Placeholder 2">
            <a:extLst>
              <a:ext uri="{FF2B5EF4-FFF2-40B4-BE49-F238E27FC236}">
                <a16:creationId xmlns:a16="http://schemas.microsoft.com/office/drawing/2014/main" id="{0683EA66-4F1A-DAD7-9353-007BE2C5733A}"/>
              </a:ext>
            </a:extLst>
          </p:cNvPr>
          <p:cNvSpPr>
            <a:spLocks noGrp="1"/>
          </p:cNvSpPr>
          <p:nvPr>
            <p:ph sz="quarter" idx="14"/>
          </p:nvPr>
        </p:nvSpPr>
        <p:spPr>
          <a:xfrm>
            <a:off x="753091" y="1449801"/>
            <a:ext cx="10685815" cy="4352283"/>
          </a:xfrm>
        </p:spPr>
        <p:txBody>
          <a:bodyPr>
            <a:normAutofit/>
          </a:bodyPr>
          <a:lstStyle/>
          <a:p>
            <a:pPr algn="ctr"/>
            <a:r>
              <a:rPr lang="en-AU" sz="2400" b="1" dirty="0"/>
              <a:t>IF YOU ARE ATTEMPTING TO SERVE GOD &amp; YOU HAVE A BUSY SCHEDULE OF ACTIVITIES ALONG WITH A FRENZIED LIST OF TASKS TO COMPLETE…</a:t>
            </a:r>
          </a:p>
          <a:p>
            <a:pPr algn="ctr"/>
            <a:r>
              <a:rPr lang="en-AU" sz="3200" b="1" dirty="0"/>
              <a:t>REMEMBER</a:t>
            </a:r>
          </a:p>
          <a:p>
            <a:pPr algn="ctr"/>
            <a:r>
              <a:rPr lang="en-AU" sz="3600" b="1" dirty="0">
                <a:solidFill>
                  <a:srgbClr val="FFC000"/>
                </a:solidFill>
              </a:rPr>
              <a:t>GOD IS NOT ASKING YOU TO STRESS OUT,</a:t>
            </a:r>
          </a:p>
          <a:p>
            <a:pPr algn="ctr"/>
            <a:r>
              <a:rPr lang="en-AU" sz="3600" b="1" dirty="0">
                <a:solidFill>
                  <a:srgbClr val="FFC000"/>
                </a:solidFill>
              </a:rPr>
              <a:t>BUT RATHER </a:t>
            </a:r>
          </a:p>
          <a:p>
            <a:pPr algn="ctr"/>
            <a:r>
              <a:rPr lang="en-AU" sz="3600" b="1" dirty="0">
                <a:solidFill>
                  <a:srgbClr val="FFC000"/>
                </a:solidFill>
              </a:rPr>
              <a:t>TO STRETCH OUT YOUR HANDS IN PRAYER.</a:t>
            </a:r>
          </a:p>
          <a:p>
            <a:pPr algn="ctr"/>
            <a:endParaRPr lang="en-AU" sz="2400" b="1" dirty="0"/>
          </a:p>
        </p:txBody>
      </p:sp>
      <p:pic>
        <p:nvPicPr>
          <p:cNvPr id="5" name="Picture 4">
            <a:extLst>
              <a:ext uri="{FF2B5EF4-FFF2-40B4-BE49-F238E27FC236}">
                <a16:creationId xmlns:a16="http://schemas.microsoft.com/office/drawing/2014/main" id="{B871CCDF-F349-8D29-6FB6-EDC7FA0EDBD6}"/>
              </a:ext>
            </a:extLst>
          </p:cNvPr>
          <p:cNvPicPr>
            <a:picLocks noChangeAspect="1"/>
          </p:cNvPicPr>
          <p:nvPr/>
        </p:nvPicPr>
        <p:blipFill>
          <a:blip r:embed="rId3"/>
          <a:stretch>
            <a:fillRect/>
          </a:stretch>
        </p:blipFill>
        <p:spPr>
          <a:xfrm>
            <a:off x="264692" y="86166"/>
            <a:ext cx="856537" cy="871925"/>
          </a:xfrm>
          <a:prstGeom prst="rect">
            <a:avLst/>
          </a:prstGeom>
        </p:spPr>
      </p:pic>
    </p:spTree>
    <p:extLst>
      <p:ext uri="{BB962C8B-B14F-4D97-AF65-F5344CB8AC3E}">
        <p14:creationId xmlns:p14="http://schemas.microsoft.com/office/powerpoint/2010/main" val="23027867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5D4A8-F1E8-AF1D-2421-38D0E64A72FF}"/>
              </a:ext>
            </a:extLst>
          </p:cNvPr>
          <p:cNvSpPr>
            <a:spLocks noGrp="1"/>
          </p:cNvSpPr>
          <p:nvPr>
            <p:ph type="title"/>
          </p:nvPr>
        </p:nvSpPr>
        <p:spPr>
          <a:xfrm>
            <a:off x="2895600" y="4754880"/>
            <a:ext cx="6400800" cy="640080"/>
          </a:xfrm>
        </p:spPr>
        <p:txBody>
          <a:bodyPr/>
          <a:lstStyle/>
          <a:p>
            <a:r>
              <a:rPr lang="en-US" b="1"/>
              <a:t>ROBERT MURRAY </a:t>
            </a:r>
            <a:r>
              <a:rPr lang="en-US" b="1" dirty="0"/>
              <a:t>M’CHEYNE</a:t>
            </a:r>
            <a:endParaRPr lang="en-AU" b="1" dirty="0"/>
          </a:p>
        </p:txBody>
      </p:sp>
      <p:sp>
        <p:nvSpPr>
          <p:cNvPr id="3" name="Content Placeholder 2">
            <a:extLst>
              <a:ext uri="{FF2B5EF4-FFF2-40B4-BE49-F238E27FC236}">
                <a16:creationId xmlns:a16="http://schemas.microsoft.com/office/drawing/2014/main" id="{E424A4F7-D285-FACF-B905-DB04CF289B96}"/>
              </a:ext>
            </a:extLst>
          </p:cNvPr>
          <p:cNvSpPr>
            <a:spLocks noGrp="1"/>
          </p:cNvSpPr>
          <p:nvPr>
            <p:ph sz="quarter" idx="13"/>
          </p:nvPr>
        </p:nvSpPr>
        <p:spPr>
          <a:xfrm>
            <a:off x="1466850" y="1382485"/>
            <a:ext cx="9258300" cy="2951480"/>
          </a:xfrm>
        </p:spPr>
        <p:txBody>
          <a:bodyPr>
            <a:normAutofit/>
          </a:bodyPr>
          <a:lstStyle/>
          <a:p>
            <a:r>
              <a:rPr lang="en-US" b="1" i="1"/>
              <a:t>‘A </a:t>
            </a:r>
            <a:r>
              <a:rPr lang="en-US" b="1" i="1" dirty="0"/>
              <a:t>MAN </a:t>
            </a:r>
            <a:r>
              <a:rPr lang="en-US" b="1" i="1"/>
              <a:t>IS WHAT HE IS ON HIS KNEES BEFORE GOD, </a:t>
            </a:r>
          </a:p>
          <a:p>
            <a:r>
              <a:rPr lang="en-US" b="1" i="1"/>
              <a:t>AND NOTHING MORE’</a:t>
            </a:r>
            <a:endParaRPr lang="en-AU" b="1" i="1" dirty="0"/>
          </a:p>
        </p:txBody>
      </p:sp>
      <p:pic>
        <p:nvPicPr>
          <p:cNvPr id="5" name="Picture 4">
            <a:extLst>
              <a:ext uri="{FF2B5EF4-FFF2-40B4-BE49-F238E27FC236}">
                <a16:creationId xmlns:a16="http://schemas.microsoft.com/office/drawing/2014/main" id="{C472CA02-BD48-5F79-450B-D2EDE89410F2}"/>
              </a:ext>
            </a:extLst>
          </p:cNvPr>
          <p:cNvPicPr>
            <a:picLocks noChangeAspect="1"/>
          </p:cNvPicPr>
          <p:nvPr/>
        </p:nvPicPr>
        <p:blipFill>
          <a:blip r:embed="rId2"/>
          <a:stretch>
            <a:fillRect/>
          </a:stretch>
        </p:blipFill>
        <p:spPr>
          <a:xfrm>
            <a:off x="293914" y="250371"/>
            <a:ext cx="1055915" cy="1034143"/>
          </a:xfrm>
          <a:prstGeom prst="rect">
            <a:avLst/>
          </a:prstGeom>
        </p:spPr>
      </p:pic>
    </p:spTree>
    <p:extLst>
      <p:ext uri="{BB962C8B-B14F-4D97-AF65-F5344CB8AC3E}">
        <p14:creationId xmlns:p14="http://schemas.microsoft.com/office/powerpoint/2010/main" val="22222107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A4D7C-8ED5-8B1E-445D-E21205CA910A}"/>
              </a:ext>
            </a:extLst>
          </p:cNvPr>
          <p:cNvSpPr>
            <a:spLocks noGrp="1"/>
          </p:cNvSpPr>
          <p:nvPr>
            <p:ph type="ctrTitle"/>
          </p:nvPr>
        </p:nvSpPr>
        <p:spPr/>
        <p:txBody>
          <a:bodyPr/>
          <a:lstStyle/>
          <a:p>
            <a:r>
              <a:rPr lang="en-AU" b="1" dirty="0"/>
              <a:t>www.clichurch.com</a:t>
            </a:r>
          </a:p>
        </p:txBody>
      </p:sp>
      <p:pic>
        <p:nvPicPr>
          <p:cNvPr id="4" name="Picture 3">
            <a:extLst>
              <a:ext uri="{FF2B5EF4-FFF2-40B4-BE49-F238E27FC236}">
                <a16:creationId xmlns:a16="http://schemas.microsoft.com/office/drawing/2014/main" id="{9D5DAF57-917B-F73C-2233-5265FA0F78EC}"/>
              </a:ext>
            </a:extLst>
          </p:cNvPr>
          <p:cNvPicPr>
            <a:picLocks noChangeAspect="1"/>
          </p:cNvPicPr>
          <p:nvPr/>
        </p:nvPicPr>
        <p:blipFill>
          <a:blip r:embed="rId2"/>
          <a:stretch>
            <a:fillRect/>
          </a:stretch>
        </p:blipFill>
        <p:spPr>
          <a:xfrm>
            <a:off x="0" y="97032"/>
            <a:ext cx="1603387" cy="1591194"/>
          </a:xfrm>
          <a:prstGeom prst="rect">
            <a:avLst/>
          </a:prstGeom>
        </p:spPr>
      </p:pic>
    </p:spTree>
    <p:extLst>
      <p:ext uri="{BB962C8B-B14F-4D97-AF65-F5344CB8AC3E}">
        <p14:creationId xmlns:p14="http://schemas.microsoft.com/office/powerpoint/2010/main" val="687166993"/>
      </p:ext>
    </p:extLst>
  </p:cSld>
  <p:clrMapOvr>
    <a:masterClrMapping/>
  </p:clrMapOvr>
</p:sld>
</file>

<file path=ppt/theme/theme1.xml><?xml version="1.0" encoding="utf-8"?>
<a:theme xmlns:a="http://schemas.openxmlformats.org/drawingml/2006/main" name="Northern lights">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ustom 13">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orthern lights_e16e022e-be2c-4e5f-a1a0-12ee95ec224d_wac_v2" id="{B6B6850C-8787-446D-AEF8-4F4B369C2BE6}" vid="{B649D6A8-486A-404C-BAE4-F6DCFECB1A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2" ma:contentTypeDescription="Create a new document." ma:contentTypeScope="" ma:versionID="0635a23c60cc3de58ab4c1efc88efc6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b2ec4e1d644ed04c8d3fd0ef60d056a4"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element name="HasDigitalSignature" ma:index="34" nillable="true" ma:displayName="Signed electronically" ma:internalName="HasDigitalSignature" ma:readOnly="true">
      <xsd:simpleType>
        <xsd:restriction base="dms:Boolean"/>
      </xsd:simpleType>
    </xsd:element>
    <xsd:element name="DigitalSignatureProvider" ma:index="35" nillable="true" ma:displayName="Signature provider" ma:internalName="DigitalSignatureProvider"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1CAF6374-A7FD-4717-AFE0-646B462CEB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8E339AF-67FC-4BA3-8B2E-038B3ED310D5}">
  <ds:schemaRefs>
    <ds:schemaRef ds:uri="http://schemas.microsoft.com/sharepoint/v3/contenttype/forms"/>
  </ds:schemaRefs>
</ds:datastoreItem>
</file>

<file path=customXml/itemProps3.xml><?xml version="1.0" encoding="utf-8"?>
<ds:datastoreItem xmlns:ds="http://schemas.openxmlformats.org/officeDocument/2006/customXml" ds:itemID="{4B99ED26-B189-4BA1-99D0-1112D8C2F106}">
  <ds:schemaRefs>
    <ds:schemaRef ds:uri="http://purl.org/dc/terms/"/>
    <ds:schemaRef ds:uri="http://schemas.microsoft.com/office/2006/metadata/properties"/>
    <ds:schemaRef ds:uri="http://purl.org/dc/dcmitype/"/>
    <ds:schemaRef ds:uri="http://schemas.microsoft.com/office/2006/documentManagement/types"/>
    <ds:schemaRef ds:uri="230e9df3-be65-4c73-a93b-d1236ebd677e"/>
    <ds:schemaRef ds:uri="http://purl.org/dc/elements/1.1/"/>
    <ds:schemaRef ds:uri="http://schemas.microsoft.com/office/infopath/2007/PartnerControls"/>
    <ds:schemaRef ds:uri="http://www.w3.org/XML/1998/namespace"/>
    <ds:schemaRef ds:uri="http://schemas.openxmlformats.org/package/2006/metadata/core-properties"/>
    <ds:schemaRef ds:uri="16c05727-aa75-4e4a-9b5f-8a80a1165891"/>
    <ds:schemaRef ds:uri="71af3243-3dd4-4a8d-8c0d-dd76da1f02a5"/>
    <ds:schemaRef ds:uri="http://schemas.microsoft.com/sharepoint/v3"/>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{59805239-96A5-45CF-8EA6-1BB725B9420B}a68ed2e1-c015-4bc0-a84f-ee5b52e9f56e-TFe16e022e-be2c-4e5f-a1a0-12ee95ec224d7989ee22_win32</Template>
  <TotalTime>1831</TotalTime>
  <Words>1762</Words>
  <Application>Microsoft Office PowerPoint</Application>
  <PresentationFormat>Widescreen</PresentationFormat>
  <Paragraphs>194</Paragraphs>
  <Slides>46</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Aptos</vt:lpstr>
      <vt:lpstr>Arial</vt:lpstr>
      <vt:lpstr>Avenir Next LT Pro</vt:lpstr>
      <vt:lpstr>Northern lights</vt:lpstr>
      <vt:lpstr>JESUS’  SCHOOL OF MINISTRY IN  PRACTICAL LIVING</vt:lpstr>
      <vt:lpstr> JESUS’ EIGHT IMPORTANT LESSONS ON PRACTICAL LIVING luke 10: 21 – 14: 35</vt:lpstr>
      <vt:lpstr> JESUS’ EIGHT IMPORTANT LESSONS ON PRACTICAL LIVING luke 10: 21 – 14: 35</vt:lpstr>
      <vt:lpstr> JESUS’ EIGHT IMPORTANT LESSONS ON PRACTICAL LIVING luke 10: 21 – 14: 35</vt:lpstr>
      <vt:lpstr> JESUS’ EIGHT IMPORTANT LESSONS ON PRACTICAL LIVING luke 10: 21 – 14: 35</vt:lpstr>
      <vt:lpstr>LESSONS IN PRACTICAL LIVING#2:  PRAYER</vt:lpstr>
      <vt:lpstr>A BRIEF RECAP OF LAST SUNDAY’S MESSAGE luke 10: 38 – 42</vt:lpstr>
      <vt:lpstr>PowerPoint Presentation</vt:lpstr>
      <vt:lpstr>PowerPoint Presentation</vt:lpstr>
      <vt:lpstr>PowerPoint Presentation</vt:lpstr>
      <vt:lpstr>From “STRAIGHT TO THE HEART OF LUKE” by PHIL MOORE, 2017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A QUALIFICATION</vt:lpstr>
      <vt:lpstr>ALISTAIR BEGG, 2019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GLENNA MARSHALL, 2026</vt:lpstr>
      <vt:lpstr>From “PRAYER – Experiencing Awe and Intimacy with God” by TIM KELLER, 2014</vt:lpstr>
      <vt:lpstr>PowerPoint Presentation</vt:lpstr>
      <vt:lpstr>ROBERT MURRAY M’CHEYNE</vt:lpstr>
      <vt:lpstr>www.clichurch.com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 Fang</dc:creator>
  <cp:lastModifiedBy>R Fang</cp:lastModifiedBy>
  <cp:revision>5</cp:revision>
  <dcterms:created xsi:type="dcterms:W3CDTF">2026-09-01T08:17:05Z</dcterms:created>
  <dcterms:modified xsi:type="dcterms:W3CDTF">2026-10-03T07:17:56Z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