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326" r:id="rId4"/>
    <p:sldId id="257" r:id="rId5"/>
    <p:sldId id="327" r:id="rId6"/>
    <p:sldId id="259" r:id="rId7"/>
    <p:sldId id="260" r:id="rId8"/>
    <p:sldId id="264" r:id="rId9"/>
    <p:sldId id="266" r:id="rId10"/>
    <p:sldId id="267" r:id="rId11"/>
    <p:sldId id="329" r:id="rId12"/>
    <p:sldId id="261" r:id="rId13"/>
    <p:sldId id="269" r:id="rId14"/>
    <p:sldId id="271" r:id="rId15"/>
    <p:sldId id="262" r:id="rId16"/>
    <p:sldId id="263" r:id="rId17"/>
    <p:sldId id="275" r:id="rId18"/>
    <p:sldId id="276" r:id="rId19"/>
    <p:sldId id="277" r:id="rId20"/>
    <p:sldId id="330" r:id="rId21"/>
    <p:sldId id="280" r:id="rId22"/>
    <p:sldId id="331" r:id="rId23"/>
    <p:sldId id="265" r:id="rId24"/>
    <p:sldId id="283" r:id="rId25"/>
    <p:sldId id="332" r:id="rId26"/>
    <p:sldId id="288" r:id="rId27"/>
    <p:sldId id="333" r:id="rId28"/>
    <p:sldId id="301" r:id="rId29"/>
    <p:sldId id="334" r:id="rId30"/>
    <p:sldId id="310" r:id="rId31"/>
    <p:sldId id="318" r:id="rId32"/>
    <p:sldId id="319" r:id="rId33"/>
    <p:sldId id="323" r:id="rId34"/>
    <p:sldId id="325" r:id="rId35"/>
    <p:sldId id="270" r:id="rId36"/>
  </p:sldIdLst>
  <p:sldSz cx="12192000" cy="6858000"/>
  <p:notesSz cx="12192000" cy="6858000"/>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65"/>
    <p:restoredTop sz="94677"/>
  </p:normalViewPr>
  <p:slideViewPr>
    <p:cSldViewPr snapToGrid="0">
      <p:cViewPr varScale="1">
        <p:scale>
          <a:sx n="52" d="100"/>
          <a:sy n="52" d="100"/>
        </p:scale>
        <p:origin x="216" y="1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ren Rowles" userId="f5e5ae6a98c7f18b" providerId="LiveId" clId="{673C7AEB-3792-56EB-AADE-6719FE73141B}"/>
    <pc:docChg chg="undo custSel addSld delSld modSld sldOrd modMainMaster">
      <pc:chgData name="Darren Rowles" userId="f5e5ae6a98c7f18b" providerId="LiveId" clId="{673C7AEB-3792-56EB-AADE-6719FE73141B}" dt="2026-10-02T15:42:04.441" v="183" actId="207"/>
      <pc:docMkLst>
        <pc:docMk/>
      </pc:docMkLst>
      <pc:sldChg chg="add">
        <pc:chgData name="Darren Rowles" userId="f5e5ae6a98c7f18b" providerId="LiveId" clId="{673C7AEB-3792-56EB-AADE-6719FE73141B}" dt="2026-10-02T14:36:06.400" v="3"/>
        <pc:sldMkLst>
          <pc:docMk/>
          <pc:sldMk cId="0" sldId="256"/>
        </pc:sldMkLst>
      </pc:sldChg>
      <pc:sldChg chg="add del setBg">
        <pc:chgData name="Darren Rowles" userId="f5e5ae6a98c7f18b" providerId="LiveId" clId="{673C7AEB-3792-56EB-AADE-6719FE73141B}" dt="2026-10-02T14:36:26.319" v="5"/>
        <pc:sldMkLst>
          <pc:docMk/>
          <pc:sldMk cId="0" sldId="257"/>
        </pc:sldMkLst>
      </pc:sldChg>
      <pc:sldChg chg="setBg">
        <pc:chgData name="Darren Rowles" userId="f5e5ae6a98c7f18b" providerId="LiveId" clId="{673C7AEB-3792-56EB-AADE-6719FE73141B}" dt="2026-10-02T14:33:52.418" v="2"/>
        <pc:sldMkLst>
          <pc:docMk/>
          <pc:sldMk cId="0" sldId="258"/>
        </pc:sldMkLst>
      </pc:sldChg>
      <pc:sldChg chg="add">
        <pc:chgData name="Darren Rowles" userId="f5e5ae6a98c7f18b" providerId="LiveId" clId="{673C7AEB-3792-56EB-AADE-6719FE73141B}" dt="2026-10-02T14:44:05.815" v="8"/>
        <pc:sldMkLst>
          <pc:docMk/>
          <pc:sldMk cId="0" sldId="259"/>
        </pc:sldMkLst>
      </pc:sldChg>
      <pc:sldChg chg="add del setBg">
        <pc:chgData name="Darren Rowles" userId="f5e5ae6a98c7f18b" providerId="LiveId" clId="{673C7AEB-3792-56EB-AADE-6719FE73141B}" dt="2026-10-02T14:45:29.407" v="10"/>
        <pc:sldMkLst>
          <pc:docMk/>
          <pc:sldMk cId="0" sldId="260"/>
        </pc:sldMkLst>
      </pc:sldChg>
      <pc:sldChg chg="add del setBg">
        <pc:chgData name="Darren Rowles" userId="f5e5ae6a98c7f18b" providerId="LiveId" clId="{673C7AEB-3792-56EB-AADE-6719FE73141B}" dt="2026-10-02T14:50:42.701" v="63"/>
        <pc:sldMkLst>
          <pc:docMk/>
          <pc:sldMk cId="0" sldId="261"/>
        </pc:sldMkLst>
      </pc:sldChg>
      <pc:sldChg chg="add del setBg">
        <pc:chgData name="Darren Rowles" userId="f5e5ae6a98c7f18b" providerId="LiveId" clId="{673C7AEB-3792-56EB-AADE-6719FE73141B}" dt="2026-10-02T14:55:07.255" v="82"/>
        <pc:sldMkLst>
          <pc:docMk/>
          <pc:sldMk cId="0" sldId="262"/>
        </pc:sldMkLst>
      </pc:sldChg>
      <pc:sldChg chg="add del setBg">
        <pc:chgData name="Darren Rowles" userId="f5e5ae6a98c7f18b" providerId="LiveId" clId="{673C7AEB-3792-56EB-AADE-6719FE73141B}" dt="2026-10-02T14:57:37.217" v="85"/>
        <pc:sldMkLst>
          <pc:docMk/>
          <pc:sldMk cId="0" sldId="263"/>
        </pc:sldMkLst>
      </pc:sldChg>
      <pc:sldChg chg="modSp mod setBg">
        <pc:chgData name="Darren Rowles" userId="f5e5ae6a98c7f18b" providerId="LiveId" clId="{673C7AEB-3792-56EB-AADE-6719FE73141B}" dt="2026-10-02T14:47:23.249" v="16" actId="207"/>
        <pc:sldMkLst>
          <pc:docMk/>
          <pc:sldMk cId="0" sldId="264"/>
        </pc:sldMkLst>
        <pc:spChg chg="mod">
          <ac:chgData name="Darren Rowles" userId="f5e5ae6a98c7f18b" providerId="LiveId" clId="{673C7AEB-3792-56EB-AADE-6719FE73141B}" dt="2026-10-02T14:47:23.249" v="16" actId="207"/>
          <ac:spMkLst>
            <pc:docMk/>
            <pc:sldMk cId="0" sldId="264"/>
            <ac:spMk id="2" creationId="{00000000-0000-0000-0000-000000000000}"/>
          </ac:spMkLst>
        </pc:spChg>
      </pc:sldChg>
      <pc:sldChg chg="add">
        <pc:chgData name="Darren Rowles" userId="f5e5ae6a98c7f18b" providerId="LiveId" clId="{673C7AEB-3792-56EB-AADE-6719FE73141B}" dt="2026-10-02T15:17:18.478" v="146"/>
        <pc:sldMkLst>
          <pc:docMk/>
          <pc:sldMk cId="0" sldId="265"/>
        </pc:sldMkLst>
      </pc:sldChg>
      <pc:sldChg chg="modSp mod setBg">
        <pc:chgData name="Darren Rowles" userId="f5e5ae6a98c7f18b" providerId="LiveId" clId="{673C7AEB-3792-56EB-AADE-6719FE73141B}" dt="2026-10-02T14:48:26.158" v="29" actId="207"/>
        <pc:sldMkLst>
          <pc:docMk/>
          <pc:sldMk cId="0" sldId="266"/>
        </pc:sldMkLst>
        <pc:spChg chg="mod">
          <ac:chgData name="Darren Rowles" userId="f5e5ae6a98c7f18b" providerId="LiveId" clId="{673C7AEB-3792-56EB-AADE-6719FE73141B}" dt="2026-10-02T14:48:26.158" v="29" actId="207"/>
          <ac:spMkLst>
            <pc:docMk/>
            <pc:sldMk cId="0" sldId="266"/>
            <ac:spMk id="2" creationId="{00000000-0000-0000-0000-000000000000}"/>
          </ac:spMkLst>
        </pc:spChg>
      </pc:sldChg>
      <pc:sldChg chg="modSp mod setBg">
        <pc:chgData name="Darren Rowles" userId="f5e5ae6a98c7f18b" providerId="LiveId" clId="{673C7AEB-3792-56EB-AADE-6719FE73141B}" dt="2026-10-02T14:49:17.813" v="48" actId="20577"/>
        <pc:sldMkLst>
          <pc:docMk/>
          <pc:sldMk cId="0" sldId="267"/>
        </pc:sldMkLst>
        <pc:spChg chg="mod">
          <ac:chgData name="Darren Rowles" userId="f5e5ae6a98c7f18b" providerId="LiveId" clId="{673C7AEB-3792-56EB-AADE-6719FE73141B}" dt="2026-10-02T14:49:11.948" v="34"/>
          <ac:spMkLst>
            <pc:docMk/>
            <pc:sldMk cId="0" sldId="267"/>
            <ac:spMk id="2" creationId="{00000000-0000-0000-0000-000000000000}"/>
          </ac:spMkLst>
        </pc:spChg>
        <pc:spChg chg="mod">
          <ac:chgData name="Darren Rowles" userId="f5e5ae6a98c7f18b" providerId="LiveId" clId="{673C7AEB-3792-56EB-AADE-6719FE73141B}" dt="2026-10-02T14:49:17.813" v="48" actId="20577"/>
          <ac:spMkLst>
            <pc:docMk/>
            <pc:sldMk cId="0" sldId="267"/>
            <ac:spMk id="3" creationId="{00000000-0000-0000-0000-000000000000}"/>
          </ac:spMkLst>
        </pc:spChg>
      </pc:sldChg>
      <pc:sldChg chg="add del">
        <pc:chgData name="Darren Rowles" userId="f5e5ae6a98c7f18b" providerId="LiveId" clId="{673C7AEB-3792-56EB-AADE-6719FE73141B}" dt="2026-10-02T15:38:33.451" v="170" actId="2696"/>
        <pc:sldMkLst>
          <pc:docMk/>
          <pc:sldMk cId="0" sldId="268"/>
        </pc:sldMkLst>
      </pc:sldChg>
      <pc:sldChg chg="modSp mod setBg">
        <pc:chgData name="Darren Rowles" userId="f5e5ae6a98c7f18b" providerId="LiveId" clId="{673C7AEB-3792-56EB-AADE-6719FE73141B}" dt="2026-10-02T14:52:24.877" v="70" actId="207"/>
        <pc:sldMkLst>
          <pc:docMk/>
          <pc:sldMk cId="0" sldId="269"/>
        </pc:sldMkLst>
        <pc:spChg chg="mod">
          <ac:chgData name="Darren Rowles" userId="f5e5ae6a98c7f18b" providerId="LiveId" clId="{673C7AEB-3792-56EB-AADE-6719FE73141B}" dt="2026-10-02T14:52:24.877" v="70" actId="207"/>
          <ac:spMkLst>
            <pc:docMk/>
            <pc:sldMk cId="0" sldId="269"/>
            <ac:spMk id="2" creationId="{00000000-0000-0000-0000-000000000000}"/>
          </ac:spMkLst>
        </pc:spChg>
      </pc:sldChg>
      <pc:sldChg chg="add">
        <pc:chgData name="Darren Rowles" userId="f5e5ae6a98c7f18b" providerId="LiveId" clId="{673C7AEB-3792-56EB-AADE-6719FE73141B}" dt="2026-10-02T15:40:30.411" v="174"/>
        <pc:sldMkLst>
          <pc:docMk/>
          <pc:sldMk cId="0" sldId="270"/>
        </pc:sldMkLst>
      </pc:sldChg>
      <pc:sldChg chg="delSp modSp mod setBg">
        <pc:chgData name="Darren Rowles" userId="f5e5ae6a98c7f18b" providerId="LiveId" clId="{673C7AEB-3792-56EB-AADE-6719FE73141B}" dt="2026-10-02T14:54:51.601" v="81" actId="207"/>
        <pc:sldMkLst>
          <pc:docMk/>
          <pc:sldMk cId="0" sldId="271"/>
        </pc:sldMkLst>
        <pc:spChg chg="mod">
          <ac:chgData name="Darren Rowles" userId="f5e5ae6a98c7f18b" providerId="LiveId" clId="{673C7AEB-3792-56EB-AADE-6719FE73141B}" dt="2026-10-02T14:54:51.601" v="81" actId="207"/>
          <ac:spMkLst>
            <pc:docMk/>
            <pc:sldMk cId="0" sldId="271"/>
            <ac:spMk id="2" creationId="{00000000-0000-0000-0000-000000000000}"/>
          </ac:spMkLst>
        </pc:spChg>
        <pc:spChg chg="del mod">
          <ac:chgData name="Darren Rowles" userId="f5e5ae6a98c7f18b" providerId="LiveId" clId="{673C7AEB-3792-56EB-AADE-6719FE73141B}" dt="2026-10-02T14:54:45.294" v="80" actId="478"/>
          <ac:spMkLst>
            <pc:docMk/>
            <pc:sldMk cId="0" sldId="271"/>
            <ac:spMk id="3" creationId="{00000000-0000-0000-0000-000000000000}"/>
          </ac:spMkLst>
        </pc:spChg>
        <pc:spChg chg="mod">
          <ac:chgData name="Darren Rowles" userId="f5e5ae6a98c7f18b" providerId="LiveId" clId="{673C7AEB-3792-56EB-AADE-6719FE73141B}" dt="2026-10-02T14:54:51.601" v="81" actId="207"/>
          <ac:spMkLst>
            <pc:docMk/>
            <pc:sldMk cId="0" sldId="271"/>
            <ac:spMk id="4" creationId="{00000000-0000-0000-0000-000000000000}"/>
          </ac:spMkLst>
        </pc:spChg>
        <pc:spChg chg="mod">
          <ac:chgData name="Darren Rowles" userId="f5e5ae6a98c7f18b" providerId="LiveId" clId="{673C7AEB-3792-56EB-AADE-6719FE73141B}" dt="2026-10-02T14:54:51.601" v="81" actId="207"/>
          <ac:spMkLst>
            <pc:docMk/>
            <pc:sldMk cId="0" sldId="271"/>
            <ac:spMk id="5" creationId="{5FD8787F-49A9-BAFD-5A5A-835A48E826D0}"/>
          </ac:spMkLst>
        </pc:spChg>
      </pc:sldChg>
      <pc:sldChg chg="del setBg">
        <pc:chgData name="Darren Rowles" userId="f5e5ae6a98c7f18b" providerId="LiveId" clId="{673C7AEB-3792-56EB-AADE-6719FE73141B}" dt="2026-10-02T14:55:09.483" v="83" actId="2696"/>
        <pc:sldMkLst>
          <pc:docMk/>
          <pc:sldMk cId="0" sldId="272"/>
        </pc:sldMkLst>
      </pc:sldChg>
      <pc:sldChg chg="del setBg">
        <pc:chgData name="Darren Rowles" userId="f5e5ae6a98c7f18b" providerId="LiveId" clId="{673C7AEB-3792-56EB-AADE-6719FE73141B}" dt="2026-10-02T14:55:14.201" v="84" actId="2696"/>
        <pc:sldMkLst>
          <pc:docMk/>
          <pc:sldMk cId="0" sldId="273"/>
        </pc:sldMkLst>
      </pc:sldChg>
      <pc:sldChg chg="del setBg">
        <pc:chgData name="Darren Rowles" userId="f5e5ae6a98c7f18b" providerId="LiveId" clId="{673C7AEB-3792-56EB-AADE-6719FE73141B}" dt="2026-10-02T14:59:09.833" v="86" actId="2696"/>
        <pc:sldMkLst>
          <pc:docMk/>
          <pc:sldMk cId="0" sldId="274"/>
        </pc:sldMkLst>
      </pc:sldChg>
      <pc:sldChg chg="addSp modSp mod setBg">
        <pc:chgData name="Darren Rowles" userId="f5e5ae6a98c7f18b" providerId="LiveId" clId="{673C7AEB-3792-56EB-AADE-6719FE73141B}" dt="2026-10-02T15:00:53.816" v="88" actId="1076"/>
        <pc:sldMkLst>
          <pc:docMk/>
          <pc:sldMk cId="0" sldId="275"/>
        </pc:sldMkLst>
        <pc:spChg chg="mod">
          <ac:chgData name="Darren Rowles" userId="f5e5ae6a98c7f18b" providerId="LiveId" clId="{673C7AEB-3792-56EB-AADE-6719FE73141B}" dt="2026-10-02T15:00:53.816" v="88" actId="1076"/>
          <ac:spMkLst>
            <pc:docMk/>
            <pc:sldMk cId="0" sldId="275"/>
            <ac:spMk id="5" creationId="{D65E747D-4D46-38B2-7251-647C424EDFFF}"/>
          </ac:spMkLst>
        </pc:spChg>
        <pc:picChg chg="add">
          <ac:chgData name="Darren Rowles" userId="f5e5ae6a98c7f18b" providerId="LiveId" clId="{673C7AEB-3792-56EB-AADE-6719FE73141B}" dt="2026-10-02T15:00:47.778" v="87"/>
          <ac:picMkLst>
            <pc:docMk/>
            <pc:sldMk cId="0" sldId="275"/>
            <ac:picMk id="4" creationId="{CC844ADC-7F7B-A544-EFEB-6985F20010A4}"/>
          </ac:picMkLst>
        </pc:picChg>
      </pc:sldChg>
      <pc:sldChg chg="modSp add mod setBg">
        <pc:chgData name="Darren Rowles" userId="f5e5ae6a98c7f18b" providerId="LiveId" clId="{673C7AEB-3792-56EB-AADE-6719FE73141B}" dt="2026-10-02T15:08:55.428" v="91" actId="27636"/>
        <pc:sldMkLst>
          <pc:docMk/>
          <pc:sldMk cId="0" sldId="276"/>
        </pc:sldMkLst>
        <pc:spChg chg="mod">
          <ac:chgData name="Darren Rowles" userId="f5e5ae6a98c7f18b" providerId="LiveId" clId="{673C7AEB-3792-56EB-AADE-6719FE73141B}" dt="2026-10-02T15:08:55.428" v="91" actId="27636"/>
          <ac:spMkLst>
            <pc:docMk/>
            <pc:sldMk cId="0" sldId="276"/>
            <ac:spMk id="3" creationId="{00000000-0000-0000-0000-000000000000}"/>
          </ac:spMkLst>
        </pc:spChg>
        <pc:spChg chg="mod">
          <ac:chgData name="Darren Rowles" userId="f5e5ae6a98c7f18b" providerId="LiveId" clId="{673C7AEB-3792-56EB-AADE-6719FE73141B}" dt="2026-10-02T15:08:55.427" v="90" actId="27636"/>
          <ac:spMkLst>
            <pc:docMk/>
            <pc:sldMk cId="0" sldId="276"/>
            <ac:spMk id="4" creationId="{00000000-0000-0000-0000-000000000000}"/>
          </ac:spMkLst>
        </pc:spChg>
      </pc:sldChg>
      <pc:sldChg chg="modSp add mod setBg">
        <pc:chgData name="Darren Rowles" userId="f5e5ae6a98c7f18b" providerId="LiveId" clId="{673C7AEB-3792-56EB-AADE-6719FE73141B}" dt="2026-10-02T15:09:06.436" v="94" actId="27636"/>
        <pc:sldMkLst>
          <pc:docMk/>
          <pc:sldMk cId="0" sldId="277"/>
        </pc:sldMkLst>
        <pc:spChg chg="mod">
          <ac:chgData name="Darren Rowles" userId="f5e5ae6a98c7f18b" providerId="LiveId" clId="{673C7AEB-3792-56EB-AADE-6719FE73141B}" dt="2026-10-02T15:09:06.435" v="93" actId="27636"/>
          <ac:spMkLst>
            <pc:docMk/>
            <pc:sldMk cId="0" sldId="277"/>
            <ac:spMk id="3" creationId="{00000000-0000-0000-0000-000000000000}"/>
          </ac:spMkLst>
        </pc:spChg>
        <pc:spChg chg="mod">
          <ac:chgData name="Darren Rowles" userId="f5e5ae6a98c7f18b" providerId="LiveId" clId="{673C7AEB-3792-56EB-AADE-6719FE73141B}" dt="2026-10-02T15:09:06.436" v="94" actId="27636"/>
          <ac:spMkLst>
            <pc:docMk/>
            <pc:sldMk cId="0" sldId="277"/>
            <ac:spMk id="4" creationId="{00000000-0000-0000-0000-000000000000}"/>
          </ac:spMkLst>
        </pc:spChg>
      </pc:sldChg>
      <pc:sldChg chg="del setBg">
        <pc:chgData name="Darren Rowles" userId="f5e5ae6a98c7f18b" providerId="LiveId" clId="{673C7AEB-3792-56EB-AADE-6719FE73141B}" dt="2026-10-02T15:17:12.728" v="145" actId="2696"/>
        <pc:sldMkLst>
          <pc:docMk/>
          <pc:sldMk cId="0" sldId="279"/>
        </pc:sldMkLst>
      </pc:sldChg>
      <pc:sldChg chg="delSp modSp mod ord setBg">
        <pc:chgData name="Darren Rowles" userId="f5e5ae6a98c7f18b" providerId="LiveId" clId="{673C7AEB-3792-56EB-AADE-6719FE73141B}" dt="2026-10-02T15:16:26.490" v="143" actId="20578"/>
        <pc:sldMkLst>
          <pc:docMk/>
          <pc:sldMk cId="0" sldId="280"/>
        </pc:sldMkLst>
        <pc:spChg chg="mod">
          <ac:chgData name="Darren Rowles" userId="f5e5ae6a98c7f18b" providerId="LiveId" clId="{673C7AEB-3792-56EB-AADE-6719FE73141B}" dt="2026-10-02T15:16:14.054" v="142" actId="1076"/>
          <ac:spMkLst>
            <pc:docMk/>
            <pc:sldMk cId="0" sldId="280"/>
            <ac:spMk id="2" creationId="{00000000-0000-0000-0000-000000000000}"/>
          </ac:spMkLst>
        </pc:spChg>
        <pc:spChg chg="del">
          <ac:chgData name="Darren Rowles" userId="f5e5ae6a98c7f18b" providerId="LiveId" clId="{673C7AEB-3792-56EB-AADE-6719FE73141B}" dt="2026-10-02T15:15:57.756" v="138" actId="478"/>
          <ac:spMkLst>
            <pc:docMk/>
            <pc:sldMk cId="0" sldId="280"/>
            <ac:spMk id="3" creationId="{00000000-0000-0000-0000-000000000000}"/>
          </ac:spMkLst>
        </pc:spChg>
      </pc:sldChg>
      <pc:sldChg chg="del setBg">
        <pc:chgData name="Darren Rowles" userId="f5e5ae6a98c7f18b" providerId="LiveId" clId="{673C7AEB-3792-56EB-AADE-6719FE73141B}" dt="2026-10-02T15:17:52.523" v="147" actId="2696"/>
        <pc:sldMkLst>
          <pc:docMk/>
          <pc:sldMk cId="0" sldId="281"/>
        </pc:sldMkLst>
      </pc:sldChg>
      <pc:sldChg chg="addSp delSp modSp mod setBg">
        <pc:chgData name="Darren Rowles" userId="f5e5ae6a98c7f18b" providerId="LiveId" clId="{673C7AEB-3792-56EB-AADE-6719FE73141B}" dt="2026-10-02T15:18:30.762" v="155" actId="1076"/>
        <pc:sldMkLst>
          <pc:docMk/>
          <pc:sldMk cId="0" sldId="283"/>
        </pc:sldMkLst>
        <pc:spChg chg="mod">
          <ac:chgData name="Darren Rowles" userId="f5e5ae6a98c7f18b" providerId="LiveId" clId="{673C7AEB-3792-56EB-AADE-6719FE73141B}" dt="2026-10-02T15:18:30.762" v="155" actId="1076"/>
          <ac:spMkLst>
            <pc:docMk/>
            <pc:sldMk cId="0" sldId="283"/>
            <ac:spMk id="2" creationId="{00000000-0000-0000-0000-000000000000}"/>
          </ac:spMkLst>
        </pc:spChg>
        <pc:spChg chg="del">
          <ac:chgData name="Darren Rowles" userId="f5e5ae6a98c7f18b" providerId="LiveId" clId="{673C7AEB-3792-56EB-AADE-6719FE73141B}" dt="2026-10-02T15:18:24.746" v="154" actId="478"/>
          <ac:spMkLst>
            <pc:docMk/>
            <pc:sldMk cId="0" sldId="283"/>
            <ac:spMk id="3" creationId="{00000000-0000-0000-0000-000000000000}"/>
          </ac:spMkLst>
        </pc:spChg>
        <pc:spChg chg="add del mod">
          <ac:chgData name="Darren Rowles" userId="f5e5ae6a98c7f18b" providerId="LiveId" clId="{673C7AEB-3792-56EB-AADE-6719FE73141B}" dt="2026-10-02T15:18:21.311" v="153" actId="1076"/>
          <ac:spMkLst>
            <pc:docMk/>
            <pc:sldMk cId="0" sldId="283"/>
            <ac:spMk id="4" creationId="{00000000-0000-0000-0000-000000000000}"/>
          </ac:spMkLst>
        </pc:spChg>
      </pc:sldChg>
      <pc:sldChg chg="del setBg">
        <pc:chgData name="Darren Rowles" userId="f5e5ae6a98c7f18b" providerId="LiveId" clId="{673C7AEB-3792-56EB-AADE-6719FE73141B}" dt="2026-10-02T15:18:41.954" v="156" actId="2696"/>
        <pc:sldMkLst>
          <pc:docMk/>
          <pc:sldMk cId="0" sldId="286"/>
        </pc:sldMkLst>
      </pc:sldChg>
      <pc:sldChg chg="del setBg">
        <pc:chgData name="Darren Rowles" userId="f5e5ae6a98c7f18b" providerId="LiveId" clId="{673C7AEB-3792-56EB-AADE-6719FE73141B}" dt="2026-10-02T15:19:43.100" v="158" actId="2696"/>
        <pc:sldMkLst>
          <pc:docMk/>
          <pc:sldMk cId="0" sldId="287"/>
        </pc:sldMkLst>
      </pc:sldChg>
      <pc:sldChg chg="setBg">
        <pc:chgData name="Darren Rowles" userId="f5e5ae6a98c7f18b" providerId="LiveId" clId="{673C7AEB-3792-56EB-AADE-6719FE73141B}" dt="2026-10-02T14:33:52.418" v="2"/>
        <pc:sldMkLst>
          <pc:docMk/>
          <pc:sldMk cId="0" sldId="288"/>
        </pc:sldMkLst>
      </pc:sldChg>
      <pc:sldChg chg="del setBg">
        <pc:chgData name="Darren Rowles" userId="f5e5ae6a98c7f18b" providerId="LiveId" clId="{673C7AEB-3792-56EB-AADE-6719FE73141B}" dt="2026-10-02T15:20:59.639" v="159" actId="2696"/>
        <pc:sldMkLst>
          <pc:docMk/>
          <pc:sldMk cId="0" sldId="296"/>
        </pc:sldMkLst>
      </pc:sldChg>
      <pc:sldChg chg="add del setBg">
        <pc:chgData name="Darren Rowles" userId="f5e5ae6a98c7f18b" providerId="LiveId" clId="{673C7AEB-3792-56EB-AADE-6719FE73141B}" dt="2026-10-02T15:28:38.920" v="162" actId="2696"/>
        <pc:sldMkLst>
          <pc:docMk/>
          <pc:sldMk cId="0" sldId="301"/>
        </pc:sldMkLst>
      </pc:sldChg>
      <pc:sldChg chg="add del ord setBg">
        <pc:chgData name="Darren Rowles" userId="f5e5ae6a98c7f18b" providerId="LiveId" clId="{673C7AEB-3792-56EB-AADE-6719FE73141B}" dt="2026-10-02T15:37:13.222" v="169" actId="20578"/>
        <pc:sldMkLst>
          <pc:docMk/>
          <pc:sldMk cId="0" sldId="310"/>
        </pc:sldMkLst>
      </pc:sldChg>
      <pc:sldChg chg="add del setBg">
        <pc:chgData name="Darren Rowles" userId="f5e5ae6a98c7f18b" providerId="LiveId" clId="{673C7AEB-3792-56EB-AADE-6719FE73141B}" dt="2026-10-02T15:37:04.917" v="167" actId="2696"/>
        <pc:sldMkLst>
          <pc:docMk/>
          <pc:sldMk cId="0" sldId="318"/>
        </pc:sldMkLst>
      </pc:sldChg>
      <pc:sldChg chg="modSp mod setBg">
        <pc:chgData name="Darren Rowles" userId="f5e5ae6a98c7f18b" providerId="LiveId" clId="{673C7AEB-3792-56EB-AADE-6719FE73141B}" dt="2026-10-02T15:39:40.542" v="173" actId="20577"/>
        <pc:sldMkLst>
          <pc:docMk/>
          <pc:sldMk cId="0" sldId="319"/>
        </pc:sldMkLst>
        <pc:spChg chg="mod">
          <ac:chgData name="Darren Rowles" userId="f5e5ae6a98c7f18b" providerId="LiveId" clId="{673C7AEB-3792-56EB-AADE-6719FE73141B}" dt="2026-10-02T15:39:40.542" v="173" actId="20577"/>
          <ac:spMkLst>
            <pc:docMk/>
            <pc:sldMk cId="0" sldId="319"/>
            <ac:spMk id="2" creationId="{00000000-0000-0000-0000-000000000000}"/>
          </ac:spMkLst>
        </pc:spChg>
      </pc:sldChg>
      <pc:sldChg chg="setBg">
        <pc:chgData name="Darren Rowles" userId="f5e5ae6a98c7f18b" providerId="LiveId" clId="{673C7AEB-3792-56EB-AADE-6719FE73141B}" dt="2026-10-02T14:33:52.418" v="2"/>
        <pc:sldMkLst>
          <pc:docMk/>
          <pc:sldMk cId="0" sldId="323"/>
        </pc:sldMkLst>
      </pc:sldChg>
      <pc:sldChg chg="modSp mod setBg">
        <pc:chgData name="Darren Rowles" userId="f5e5ae6a98c7f18b" providerId="LiveId" clId="{673C7AEB-3792-56EB-AADE-6719FE73141B}" dt="2026-10-02T15:42:04.441" v="183" actId="207"/>
        <pc:sldMkLst>
          <pc:docMk/>
          <pc:sldMk cId="0" sldId="325"/>
        </pc:sldMkLst>
        <pc:spChg chg="mod">
          <ac:chgData name="Darren Rowles" userId="f5e5ae6a98c7f18b" providerId="LiveId" clId="{673C7AEB-3792-56EB-AADE-6719FE73141B}" dt="2026-10-02T15:42:04.441" v="183" actId="207"/>
          <ac:spMkLst>
            <pc:docMk/>
            <pc:sldMk cId="0" sldId="325"/>
            <ac:spMk id="2" creationId="{00000000-0000-0000-0000-000000000000}"/>
          </ac:spMkLst>
        </pc:spChg>
      </pc:sldChg>
      <pc:sldChg chg="add">
        <pc:chgData name="Darren Rowles" userId="f5e5ae6a98c7f18b" providerId="LiveId" clId="{673C7AEB-3792-56EB-AADE-6719FE73141B}" dt="2026-10-02T14:42:34.611" v="6"/>
        <pc:sldMkLst>
          <pc:docMk/>
          <pc:sldMk cId="0" sldId="327"/>
        </pc:sldMkLst>
      </pc:sldChg>
      <pc:sldChg chg="add del">
        <pc:chgData name="Darren Rowles" userId="f5e5ae6a98c7f18b" providerId="LiveId" clId="{673C7AEB-3792-56EB-AADE-6719FE73141B}" dt="2026-10-02T14:46:58.170" v="14" actId="2696"/>
        <pc:sldMkLst>
          <pc:docMk/>
          <pc:sldMk cId="524126928" sldId="328"/>
        </pc:sldMkLst>
      </pc:sldChg>
      <pc:sldChg chg="new del">
        <pc:chgData name="Darren Rowles" userId="f5e5ae6a98c7f18b" providerId="LiveId" clId="{673C7AEB-3792-56EB-AADE-6719FE73141B}" dt="2026-10-02T14:48:58.495" v="31" actId="680"/>
        <pc:sldMkLst>
          <pc:docMk/>
          <pc:sldMk cId="677691686" sldId="328"/>
        </pc:sldMkLst>
      </pc:sldChg>
      <pc:sldChg chg="add del">
        <pc:chgData name="Darren Rowles" userId="f5e5ae6a98c7f18b" providerId="LiveId" clId="{673C7AEB-3792-56EB-AADE-6719FE73141B}" dt="2026-10-02T14:51:48.572" v="64" actId="2696"/>
        <pc:sldMkLst>
          <pc:docMk/>
          <pc:sldMk cId="1942252204" sldId="328"/>
        </pc:sldMkLst>
      </pc:sldChg>
      <pc:sldChg chg="modSp add mod">
        <pc:chgData name="Darren Rowles" userId="f5e5ae6a98c7f18b" providerId="LiveId" clId="{673C7AEB-3792-56EB-AADE-6719FE73141B}" dt="2026-10-02T14:49:32.343" v="62" actId="20577"/>
        <pc:sldMkLst>
          <pc:docMk/>
          <pc:sldMk cId="538000036" sldId="329"/>
        </pc:sldMkLst>
        <pc:spChg chg="mod">
          <ac:chgData name="Darren Rowles" userId="f5e5ae6a98c7f18b" providerId="LiveId" clId="{673C7AEB-3792-56EB-AADE-6719FE73141B}" dt="2026-10-02T14:49:27.720" v="49"/>
          <ac:spMkLst>
            <pc:docMk/>
            <pc:sldMk cId="538000036" sldId="329"/>
            <ac:spMk id="2" creationId="{3A62D279-95C9-CCE9-8ABD-894A8E91E341}"/>
          </ac:spMkLst>
        </pc:spChg>
        <pc:spChg chg="mod">
          <ac:chgData name="Darren Rowles" userId="f5e5ae6a98c7f18b" providerId="LiveId" clId="{673C7AEB-3792-56EB-AADE-6719FE73141B}" dt="2026-10-02T14:49:32.343" v="62" actId="20577"/>
          <ac:spMkLst>
            <pc:docMk/>
            <pc:sldMk cId="538000036" sldId="329"/>
            <ac:spMk id="3" creationId="{365C9D56-40E8-382A-40F0-580D2113D51E}"/>
          </ac:spMkLst>
        </pc:spChg>
      </pc:sldChg>
      <pc:sldChg chg="modSp new mod">
        <pc:chgData name="Darren Rowles" userId="f5e5ae6a98c7f18b" providerId="LiveId" clId="{673C7AEB-3792-56EB-AADE-6719FE73141B}" dt="2026-10-02T15:12:29.340" v="122" actId="207"/>
        <pc:sldMkLst>
          <pc:docMk/>
          <pc:sldMk cId="135791322" sldId="330"/>
        </pc:sldMkLst>
        <pc:spChg chg="mod">
          <ac:chgData name="Darren Rowles" userId="f5e5ae6a98c7f18b" providerId="LiveId" clId="{673C7AEB-3792-56EB-AADE-6719FE73141B}" dt="2026-10-02T15:12:29.340" v="122" actId="207"/>
          <ac:spMkLst>
            <pc:docMk/>
            <pc:sldMk cId="135791322" sldId="330"/>
            <ac:spMk id="2" creationId="{95ECC293-1F61-7BBD-6E01-5A46DFFF6F57}"/>
          </ac:spMkLst>
        </pc:spChg>
        <pc:spChg chg="mod">
          <ac:chgData name="Darren Rowles" userId="f5e5ae6a98c7f18b" providerId="LiveId" clId="{673C7AEB-3792-56EB-AADE-6719FE73141B}" dt="2026-10-02T15:12:02.198" v="112" actId="20577"/>
          <ac:spMkLst>
            <pc:docMk/>
            <pc:sldMk cId="135791322" sldId="330"/>
            <ac:spMk id="3" creationId="{9AA870EB-44E2-DD03-E55D-DB86EE1AFBAF}"/>
          </ac:spMkLst>
        </pc:spChg>
        <pc:spChg chg="mod">
          <ac:chgData name="Darren Rowles" userId="f5e5ae6a98c7f18b" providerId="LiveId" clId="{673C7AEB-3792-56EB-AADE-6719FE73141B}" dt="2026-10-02T15:12:05.872" v="119" actId="27636"/>
          <ac:spMkLst>
            <pc:docMk/>
            <pc:sldMk cId="135791322" sldId="330"/>
            <ac:spMk id="4" creationId="{E21E3B69-3507-9170-B5EC-7742C4FA3702}"/>
          </ac:spMkLst>
        </pc:spChg>
      </pc:sldChg>
      <pc:sldChg chg="add">
        <pc:chgData name="Darren Rowles" userId="f5e5ae6a98c7f18b" providerId="LiveId" clId="{673C7AEB-3792-56EB-AADE-6719FE73141B}" dt="2026-10-02T15:16:37.975" v="144"/>
        <pc:sldMkLst>
          <pc:docMk/>
          <pc:sldMk cId="0" sldId="331"/>
        </pc:sldMkLst>
      </pc:sldChg>
      <pc:sldChg chg="add ord">
        <pc:chgData name="Darren Rowles" userId="f5e5ae6a98c7f18b" providerId="LiveId" clId="{673C7AEB-3792-56EB-AADE-6719FE73141B}" dt="2026-10-02T15:18:02.106" v="149" actId="20578"/>
        <pc:sldMkLst>
          <pc:docMk/>
          <pc:sldMk cId="184468115" sldId="332"/>
        </pc:sldMkLst>
      </pc:sldChg>
      <pc:sldChg chg="add">
        <pc:chgData name="Darren Rowles" userId="f5e5ae6a98c7f18b" providerId="LiveId" clId="{673C7AEB-3792-56EB-AADE-6719FE73141B}" dt="2026-10-02T15:18:55.752" v="157"/>
        <pc:sldMkLst>
          <pc:docMk/>
          <pc:sldMk cId="0" sldId="333"/>
        </pc:sldMkLst>
      </pc:sldChg>
      <pc:sldChg chg="add">
        <pc:chgData name="Darren Rowles" userId="f5e5ae6a98c7f18b" providerId="LiveId" clId="{673C7AEB-3792-56EB-AADE-6719FE73141B}" dt="2026-10-02T15:28:04.364" v="160"/>
        <pc:sldMkLst>
          <pc:docMk/>
          <pc:sldMk cId="0" sldId="334"/>
        </pc:sldMkLst>
      </pc:sldChg>
      <pc:sldChg chg="add del">
        <pc:chgData name="Darren Rowles" userId="f5e5ae6a98c7f18b" providerId="LiveId" clId="{673C7AEB-3792-56EB-AADE-6719FE73141B}" dt="2026-10-02T15:38:45.290" v="171" actId="2696"/>
        <pc:sldMkLst>
          <pc:docMk/>
          <pc:sldMk cId="0" sldId="335"/>
        </pc:sldMkLst>
      </pc:sldChg>
      <pc:sldMasterChg chg="setBg modSldLayout">
        <pc:chgData name="Darren Rowles" userId="f5e5ae6a98c7f18b" providerId="LiveId" clId="{673C7AEB-3792-56EB-AADE-6719FE73141B}" dt="2026-10-02T14:33:52.418" v="2"/>
        <pc:sldMasterMkLst>
          <pc:docMk/>
          <pc:sldMasterMk cId="0" sldId="2147483648"/>
        </pc:sldMasterMkLst>
        <pc:sldLayoutChg chg="setBg">
          <pc:chgData name="Darren Rowles" userId="f5e5ae6a98c7f18b" providerId="LiveId" clId="{673C7AEB-3792-56EB-AADE-6719FE73141B}" dt="2026-10-02T14:33:52.418" v="2"/>
          <pc:sldLayoutMkLst>
            <pc:docMk/>
            <pc:sldMasterMk cId="0" sldId="2147483648"/>
            <pc:sldLayoutMk cId="0" sldId="2147483649"/>
          </pc:sldLayoutMkLst>
        </pc:sldLayoutChg>
        <pc:sldLayoutChg chg="setBg">
          <pc:chgData name="Darren Rowles" userId="f5e5ae6a98c7f18b" providerId="LiveId" clId="{673C7AEB-3792-56EB-AADE-6719FE73141B}" dt="2026-10-02T14:33:52.418" v="2"/>
          <pc:sldLayoutMkLst>
            <pc:docMk/>
            <pc:sldMasterMk cId="0" sldId="2147483648"/>
            <pc:sldLayoutMk cId="0" sldId="2147483650"/>
          </pc:sldLayoutMkLst>
        </pc:sldLayoutChg>
        <pc:sldLayoutChg chg="setBg">
          <pc:chgData name="Darren Rowles" userId="f5e5ae6a98c7f18b" providerId="LiveId" clId="{673C7AEB-3792-56EB-AADE-6719FE73141B}" dt="2026-10-02T14:33:52.418" v="2"/>
          <pc:sldLayoutMkLst>
            <pc:docMk/>
            <pc:sldMasterMk cId="0" sldId="2147483648"/>
            <pc:sldLayoutMk cId="0" sldId="2147483651"/>
          </pc:sldLayoutMkLst>
        </pc:sldLayoutChg>
        <pc:sldLayoutChg chg="setBg">
          <pc:chgData name="Darren Rowles" userId="f5e5ae6a98c7f18b" providerId="LiveId" clId="{673C7AEB-3792-56EB-AADE-6719FE73141B}" dt="2026-10-02T14:33:52.418" v="2"/>
          <pc:sldLayoutMkLst>
            <pc:docMk/>
            <pc:sldMasterMk cId="0" sldId="2147483648"/>
            <pc:sldLayoutMk cId="0" sldId="2147483652"/>
          </pc:sldLayoutMkLst>
        </pc:sldLayoutChg>
        <pc:sldLayoutChg chg="setBg">
          <pc:chgData name="Darren Rowles" userId="f5e5ae6a98c7f18b" providerId="LiveId" clId="{673C7AEB-3792-56EB-AADE-6719FE73141B}" dt="2026-10-02T14:33:52.418" v="2"/>
          <pc:sldLayoutMkLst>
            <pc:docMk/>
            <pc:sldMasterMk cId="0" sldId="2147483648"/>
            <pc:sldLayoutMk cId="0" sldId="2147483653"/>
          </pc:sldLayoutMkLst>
        </pc:sldLayoutChg>
        <pc:sldLayoutChg chg="setBg">
          <pc:chgData name="Darren Rowles" userId="f5e5ae6a98c7f18b" providerId="LiveId" clId="{673C7AEB-3792-56EB-AADE-6719FE73141B}" dt="2026-10-02T14:33:52.418" v="2"/>
          <pc:sldLayoutMkLst>
            <pc:docMk/>
            <pc:sldMasterMk cId="0" sldId="2147483648"/>
            <pc:sldLayoutMk cId="0" sldId="2147483654"/>
          </pc:sldLayoutMkLst>
        </pc:sldLayoutChg>
        <pc:sldLayoutChg chg="setBg">
          <pc:chgData name="Darren Rowles" userId="f5e5ae6a98c7f18b" providerId="LiveId" clId="{673C7AEB-3792-56EB-AADE-6719FE73141B}" dt="2026-10-02T14:33:52.418" v="2"/>
          <pc:sldLayoutMkLst>
            <pc:docMk/>
            <pc:sldMasterMk cId="0" sldId="2147483648"/>
            <pc:sldLayoutMk cId="0" sldId="2147483655"/>
          </pc:sldLayoutMkLst>
        </pc:sldLayoutChg>
        <pc:sldLayoutChg chg="setBg">
          <pc:chgData name="Darren Rowles" userId="f5e5ae6a98c7f18b" providerId="LiveId" clId="{673C7AEB-3792-56EB-AADE-6719FE73141B}" dt="2026-10-02T14:33:52.418" v="2"/>
          <pc:sldLayoutMkLst>
            <pc:docMk/>
            <pc:sldMasterMk cId="0" sldId="2147483648"/>
            <pc:sldLayoutMk cId="0" sldId="2147483656"/>
          </pc:sldLayoutMkLst>
        </pc:sldLayoutChg>
        <pc:sldLayoutChg chg="setBg">
          <pc:chgData name="Darren Rowles" userId="f5e5ae6a98c7f18b" providerId="LiveId" clId="{673C7AEB-3792-56EB-AADE-6719FE73141B}" dt="2026-10-02T14:33:52.418" v="2"/>
          <pc:sldLayoutMkLst>
            <pc:docMk/>
            <pc:sldMasterMk cId="0" sldId="2147483648"/>
            <pc:sldLayoutMk cId="0" sldId="2147483657"/>
          </pc:sldLayoutMkLst>
        </pc:sldLayoutChg>
        <pc:sldLayoutChg chg="setBg">
          <pc:chgData name="Darren Rowles" userId="f5e5ae6a98c7f18b" providerId="LiveId" clId="{673C7AEB-3792-56EB-AADE-6719FE73141B}" dt="2026-10-02T14:33:52.418" v="2"/>
          <pc:sldLayoutMkLst>
            <pc:docMk/>
            <pc:sldMasterMk cId="0" sldId="2147483648"/>
            <pc:sldLayoutMk cId="0" sldId="2147483658"/>
          </pc:sldLayoutMkLst>
        </pc:sldLayoutChg>
        <pc:sldLayoutChg chg="setBg">
          <pc:chgData name="Darren Rowles" userId="f5e5ae6a98c7f18b" providerId="LiveId" clId="{673C7AEB-3792-56EB-AADE-6719FE73141B}" dt="2026-10-02T14:33:52.418" v="2"/>
          <pc:sldLayoutMkLst>
            <pc:docMk/>
            <pc:sldMasterMk cId="0" sldId="2147483648"/>
            <pc:sldLayoutMk cId="0" sldId="2147483659"/>
          </pc:sldLayoutMkLst>
        </pc:sldLayoutChg>
        <pc:sldLayoutChg chg="setBg">
          <pc:chgData name="Darren Rowles" userId="f5e5ae6a98c7f18b" providerId="LiveId" clId="{673C7AEB-3792-56EB-AADE-6719FE73141B}" dt="2026-10-02T14:33:52.418" v="2"/>
          <pc:sldLayoutMkLst>
            <pc:docMk/>
            <pc:sldMasterMk cId="0" sldId="2147483648"/>
            <pc:sldLayoutMk cId="0" sldId="2147483660"/>
          </pc:sldLayoutMkLst>
        </pc:sldLayoutChg>
        <pc:sldLayoutChg chg="setBg">
          <pc:chgData name="Darren Rowles" userId="f5e5ae6a98c7f18b" providerId="LiveId" clId="{673C7AEB-3792-56EB-AADE-6719FE73141B}" dt="2026-10-02T14:33:52.418" v="2"/>
          <pc:sldLayoutMkLst>
            <pc:docMk/>
            <pc:sldMasterMk cId="0" sldId="2147483648"/>
            <pc:sldLayoutMk cId="0" sldId="2147483661"/>
          </pc:sldLayoutMkLst>
        </pc:sldLayoutChg>
        <pc:sldLayoutChg chg="setBg">
          <pc:chgData name="Darren Rowles" userId="f5e5ae6a98c7f18b" providerId="LiveId" clId="{673C7AEB-3792-56EB-AADE-6719FE73141B}" dt="2026-10-02T14:33:52.418" v="2"/>
          <pc:sldLayoutMkLst>
            <pc:docMk/>
            <pc:sldMasterMk cId="0" sldId="2147483648"/>
            <pc:sldLayoutMk cId="0" sldId="2147483662"/>
          </pc:sldLayoutMkLst>
        </pc:sldLayoutChg>
        <pc:sldLayoutChg chg="setBg">
          <pc:chgData name="Darren Rowles" userId="f5e5ae6a98c7f18b" providerId="LiveId" clId="{673C7AEB-3792-56EB-AADE-6719FE73141B}" dt="2026-10-02T14:33:52.418" v="2"/>
          <pc:sldLayoutMkLst>
            <pc:docMk/>
            <pc:sldMasterMk cId="0" sldId="2147483648"/>
            <pc:sldLayoutMk cId="0" sldId="2147483663"/>
          </pc:sldLayoutMkLst>
        </pc:sldLayoutChg>
        <pc:sldLayoutChg chg="setBg">
          <pc:chgData name="Darren Rowles" userId="f5e5ae6a98c7f18b" providerId="LiveId" clId="{673C7AEB-3792-56EB-AADE-6719FE73141B}" dt="2026-10-02T14:33:52.418" v="2"/>
          <pc:sldLayoutMkLst>
            <pc:docMk/>
            <pc:sldMasterMk cId="0" sldId="2147483648"/>
            <pc:sldLayoutMk cId="0" sldId="2147483664"/>
          </pc:sldLayoutMkLst>
        </pc:sldLayoutChg>
        <pc:sldLayoutChg chg="setBg">
          <pc:chgData name="Darren Rowles" userId="f5e5ae6a98c7f18b" providerId="LiveId" clId="{673C7AEB-3792-56EB-AADE-6719FE73141B}" dt="2026-10-02T14:33:52.418" v="2"/>
          <pc:sldLayoutMkLst>
            <pc:docMk/>
            <pc:sldMasterMk cId="0" sldId="2147483648"/>
            <pc:sldLayoutMk cId="0" sldId="2147483665"/>
          </pc:sldLayoutMkLst>
        </pc:sldLayoutChg>
        <pc:sldLayoutChg chg="setBg">
          <pc:chgData name="Darren Rowles" userId="f5e5ae6a98c7f18b" providerId="LiveId" clId="{673C7AEB-3792-56EB-AADE-6719FE73141B}" dt="2026-10-02T14:33:52.418" v="2"/>
          <pc:sldLayoutMkLst>
            <pc:docMk/>
            <pc:sldMasterMk cId="0" sldId="2147483648"/>
            <pc:sldLayoutMk cId="0" sldId="2147483666"/>
          </pc:sldLayoutMkLst>
        </pc:sldLayoutChg>
        <pc:sldLayoutChg chg="setBg">
          <pc:chgData name="Darren Rowles" userId="f5e5ae6a98c7f18b" providerId="LiveId" clId="{673C7AEB-3792-56EB-AADE-6719FE73141B}" dt="2026-10-02T14:33:52.418" v="2"/>
          <pc:sldLayoutMkLst>
            <pc:docMk/>
            <pc:sldMasterMk cId="0" sldId="2147483648"/>
            <pc:sldLayoutMk cId="0" sldId="2147483667"/>
          </pc:sldLayoutMkLst>
        </pc:sldLayoutChg>
        <pc:sldLayoutChg chg="setBg">
          <pc:chgData name="Darren Rowles" userId="f5e5ae6a98c7f18b" providerId="LiveId" clId="{673C7AEB-3792-56EB-AADE-6719FE73141B}" dt="2026-10-02T14:33:52.418" v="2"/>
          <pc:sldLayoutMkLst>
            <pc:docMk/>
            <pc:sldMasterMk cId="0" sldId="2147483648"/>
            <pc:sldLayoutMk cId="0" sldId="2147483668"/>
          </pc:sldLayoutMkLst>
        </pc:sldLayoutChg>
        <pc:sldLayoutChg chg="setBg">
          <pc:chgData name="Darren Rowles" userId="f5e5ae6a98c7f18b" providerId="LiveId" clId="{673C7AEB-3792-56EB-AADE-6719FE73141B}" dt="2026-10-02T14:33:52.418" v="2"/>
          <pc:sldLayoutMkLst>
            <pc:docMk/>
            <pc:sldMasterMk cId="0" sldId="2147483648"/>
            <pc:sldLayoutMk cId="0" sldId="2147483669"/>
          </pc:sldLayoutMkLst>
        </pc:sldLayoutChg>
        <pc:sldLayoutChg chg="setBg">
          <pc:chgData name="Darren Rowles" userId="f5e5ae6a98c7f18b" providerId="LiveId" clId="{673C7AEB-3792-56EB-AADE-6719FE73141B}" dt="2026-10-02T14:33:52.418" v="2"/>
          <pc:sldLayoutMkLst>
            <pc:docMk/>
            <pc:sldMasterMk cId="0" sldId="2147483648"/>
            <pc:sldLayoutMk cId="0" sldId="2147483670"/>
          </pc:sldLayoutMkLst>
        </pc:sldLayoutChg>
        <pc:sldLayoutChg chg="setBg">
          <pc:chgData name="Darren Rowles" userId="f5e5ae6a98c7f18b" providerId="LiveId" clId="{673C7AEB-3792-56EB-AADE-6719FE73141B}" dt="2026-10-02T14:33:52.418" v="2"/>
          <pc:sldLayoutMkLst>
            <pc:docMk/>
            <pc:sldMasterMk cId="0" sldId="2147483648"/>
            <pc:sldLayoutMk cId="0" sldId="2147483671"/>
          </pc:sldLayoutMkLst>
        </pc:sldLayoutChg>
        <pc:sldLayoutChg chg="setBg">
          <pc:chgData name="Darren Rowles" userId="f5e5ae6a98c7f18b" providerId="LiveId" clId="{673C7AEB-3792-56EB-AADE-6719FE73141B}" dt="2026-10-02T14:33:52.418" v="2"/>
          <pc:sldLayoutMkLst>
            <pc:docMk/>
            <pc:sldMasterMk cId="0" sldId="2147483648"/>
            <pc:sldLayoutMk cId="0" sldId="2147483672"/>
          </pc:sldLayoutMkLst>
        </pc:sldLayoutChg>
        <pc:sldLayoutChg chg="setBg">
          <pc:chgData name="Darren Rowles" userId="f5e5ae6a98c7f18b" providerId="LiveId" clId="{673C7AEB-3792-56EB-AADE-6719FE73141B}" dt="2026-10-02T14:33:52.418" v="2"/>
          <pc:sldLayoutMkLst>
            <pc:docMk/>
            <pc:sldMasterMk cId="0" sldId="2147483648"/>
            <pc:sldLayoutMk cId="0" sldId="2147483673"/>
          </pc:sldLayoutMkLst>
        </pc:sldLayoutChg>
        <pc:sldLayoutChg chg="setBg">
          <pc:chgData name="Darren Rowles" userId="f5e5ae6a98c7f18b" providerId="LiveId" clId="{673C7AEB-3792-56EB-AADE-6719FE73141B}" dt="2026-10-02T14:33:52.418" v="2"/>
          <pc:sldLayoutMkLst>
            <pc:docMk/>
            <pc:sldMasterMk cId="0" sldId="2147483648"/>
            <pc:sldLayoutMk cId="0" sldId="2147483674"/>
          </pc:sldLayoutMkLst>
        </pc:sldLayoutChg>
        <pc:sldLayoutChg chg="setBg">
          <pc:chgData name="Darren Rowles" userId="f5e5ae6a98c7f18b" providerId="LiveId" clId="{673C7AEB-3792-56EB-AADE-6719FE73141B}" dt="2026-10-02T14:33:52.418" v="2"/>
          <pc:sldLayoutMkLst>
            <pc:docMk/>
            <pc:sldMasterMk cId="0" sldId="2147483648"/>
            <pc:sldLayoutMk cId="0" sldId="2147483675"/>
          </pc:sldLayoutMkLst>
        </pc:sldLayoutChg>
        <pc:sldLayoutChg chg="setBg">
          <pc:chgData name="Darren Rowles" userId="f5e5ae6a98c7f18b" providerId="LiveId" clId="{673C7AEB-3792-56EB-AADE-6719FE73141B}" dt="2026-10-02T14:33:52.418" v="2"/>
          <pc:sldLayoutMkLst>
            <pc:docMk/>
            <pc:sldMasterMk cId="0" sldId="2147483648"/>
            <pc:sldLayoutMk cId="0" sldId="2147483676"/>
          </pc:sldLayoutMkLst>
        </pc:sldLayoutChg>
        <pc:sldLayoutChg chg="setBg">
          <pc:chgData name="Darren Rowles" userId="f5e5ae6a98c7f18b" providerId="LiveId" clId="{673C7AEB-3792-56EB-AADE-6719FE73141B}" dt="2026-10-02T14:33:52.418" v="2"/>
          <pc:sldLayoutMkLst>
            <pc:docMk/>
            <pc:sldMasterMk cId="0" sldId="2147483648"/>
            <pc:sldLayoutMk cId="0" sldId="2147483677"/>
          </pc:sldLayoutMkLst>
        </pc:sldLayoutChg>
        <pc:sldLayoutChg chg="setBg">
          <pc:chgData name="Darren Rowles" userId="f5e5ae6a98c7f18b" providerId="LiveId" clId="{673C7AEB-3792-56EB-AADE-6719FE73141B}" dt="2026-10-02T14:33:52.418" v="2"/>
          <pc:sldLayoutMkLst>
            <pc:docMk/>
            <pc:sldMasterMk cId="0" sldId="2147483648"/>
            <pc:sldLayoutMk cId="0" sldId="2147483678"/>
          </pc:sldLayoutMkLst>
        </pc:sldLayoutChg>
        <pc:sldLayoutChg chg="setBg">
          <pc:chgData name="Darren Rowles" userId="f5e5ae6a98c7f18b" providerId="LiveId" clId="{673C7AEB-3792-56EB-AADE-6719FE73141B}" dt="2026-10-02T14:33:52.418" v="2"/>
          <pc:sldLayoutMkLst>
            <pc:docMk/>
            <pc:sldMasterMk cId="0" sldId="2147483648"/>
            <pc:sldLayoutMk cId="0" sldId="2147483679"/>
          </pc:sldLayoutMkLst>
        </pc:sldLayoutChg>
        <pc:sldLayoutChg chg="setBg">
          <pc:chgData name="Darren Rowles" userId="f5e5ae6a98c7f18b" providerId="LiveId" clId="{673C7AEB-3792-56EB-AADE-6719FE73141B}" dt="2026-10-02T14:33:52.418" v="2"/>
          <pc:sldLayoutMkLst>
            <pc:docMk/>
            <pc:sldMasterMk cId="0" sldId="2147483648"/>
            <pc:sldLayoutMk cId="0" sldId="2147483680"/>
          </pc:sldLayoutMkLst>
        </pc:sldLayoutChg>
        <pc:sldLayoutChg chg="setBg">
          <pc:chgData name="Darren Rowles" userId="f5e5ae6a98c7f18b" providerId="LiveId" clId="{673C7AEB-3792-56EB-AADE-6719FE73141B}" dt="2026-10-02T14:33:52.418" v="2"/>
          <pc:sldLayoutMkLst>
            <pc:docMk/>
            <pc:sldMasterMk cId="0" sldId="2147483648"/>
            <pc:sldLayoutMk cId="0" sldId="2147483681"/>
          </pc:sldLayoutMkLst>
        </pc:sldLayoutChg>
        <pc:sldLayoutChg chg="setBg">
          <pc:chgData name="Darren Rowles" userId="f5e5ae6a98c7f18b" providerId="LiveId" clId="{673C7AEB-3792-56EB-AADE-6719FE73141B}" dt="2026-10-02T14:33:52.418" v="2"/>
          <pc:sldLayoutMkLst>
            <pc:docMk/>
            <pc:sldMasterMk cId="0" sldId="2147483648"/>
            <pc:sldLayoutMk cId="0" sldId="2147483682"/>
          </pc:sldLayoutMkLst>
        </pc:sldLayoutChg>
        <pc:sldLayoutChg chg="setBg">
          <pc:chgData name="Darren Rowles" userId="f5e5ae6a98c7f18b" providerId="LiveId" clId="{673C7AEB-3792-56EB-AADE-6719FE73141B}" dt="2026-10-02T14:33:52.418" v="2"/>
          <pc:sldLayoutMkLst>
            <pc:docMk/>
            <pc:sldMasterMk cId="0" sldId="2147483648"/>
            <pc:sldLayoutMk cId="0" sldId="2147483683"/>
          </pc:sldLayoutMkLst>
        </pc:sldLayoutChg>
        <pc:sldLayoutChg chg="setBg">
          <pc:chgData name="Darren Rowles" userId="f5e5ae6a98c7f18b" providerId="LiveId" clId="{673C7AEB-3792-56EB-AADE-6719FE73141B}" dt="2026-10-02T14:33:52.418" v="2"/>
          <pc:sldLayoutMkLst>
            <pc:docMk/>
            <pc:sldMasterMk cId="0" sldId="2147483648"/>
            <pc:sldLayoutMk cId="0" sldId="2147483684"/>
          </pc:sldLayoutMkLst>
        </pc:sldLayoutChg>
        <pc:sldLayoutChg chg="setBg">
          <pc:chgData name="Darren Rowles" userId="f5e5ae6a98c7f18b" providerId="LiveId" clId="{673C7AEB-3792-56EB-AADE-6719FE73141B}" dt="2026-10-02T14:33:52.418" v="2"/>
          <pc:sldLayoutMkLst>
            <pc:docMk/>
            <pc:sldMasterMk cId="0" sldId="2147483648"/>
            <pc:sldLayoutMk cId="0" sldId="2147483685"/>
          </pc:sldLayoutMkLst>
        </pc:sldLayoutChg>
        <pc:sldLayoutChg chg="setBg">
          <pc:chgData name="Darren Rowles" userId="f5e5ae6a98c7f18b" providerId="LiveId" clId="{673C7AEB-3792-56EB-AADE-6719FE73141B}" dt="2026-10-02T14:33:52.418" v="2"/>
          <pc:sldLayoutMkLst>
            <pc:docMk/>
            <pc:sldMasterMk cId="0" sldId="2147483648"/>
            <pc:sldLayoutMk cId="0" sldId="2147483686"/>
          </pc:sldLayoutMkLst>
        </pc:sldLayoutChg>
        <pc:sldLayoutChg chg="setBg">
          <pc:chgData name="Darren Rowles" userId="f5e5ae6a98c7f18b" providerId="LiveId" clId="{673C7AEB-3792-56EB-AADE-6719FE73141B}" dt="2026-10-02T14:33:52.418" v="2"/>
          <pc:sldLayoutMkLst>
            <pc:docMk/>
            <pc:sldMasterMk cId="0" sldId="2147483648"/>
            <pc:sldLayoutMk cId="0" sldId="2147483687"/>
          </pc:sldLayoutMkLst>
        </pc:sldLayoutChg>
        <pc:sldLayoutChg chg="setBg">
          <pc:chgData name="Darren Rowles" userId="f5e5ae6a98c7f18b" providerId="LiveId" clId="{673C7AEB-3792-56EB-AADE-6719FE73141B}" dt="2026-10-02T14:33:52.418" v="2"/>
          <pc:sldLayoutMkLst>
            <pc:docMk/>
            <pc:sldMasterMk cId="0" sldId="2147483648"/>
            <pc:sldLayoutMk cId="0" sldId="2147483688"/>
          </pc:sldLayoutMkLst>
        </pc:sldLayoutChg>
        <pc:sldLayoutChg chg="setBg">
          <pc:chgData name="Darren Rowles" userId="f5e5ae6a98c7f18b" providerId="LiveId" clId="{673C7AEB-3792-56EB-AADE-6719FE73141B}" dt="2026-10-02T14:33:52.418" v="2"/>
          <pc:sldLayoutMkLst>
            <pc:docMk/>
            <pc:sldMasterMk cId="0" sldId="2147483648"/>
            <pc:sldLayoutMk cId="0" sldId="2147483689"/>
          </pc:sldLayoutMkLst>
        </pc:sldLayoutChg>
        <pc:sldLayoutChg chg="setBg">
          <pc:chgData name="Darren Rowles" userId="f5e5ae6a98c7f18b" providerId="LiveId" clId="{673C7AEB-3792-56EB-AADE-6719FE73141B}" dt="2026-10-02T14:33:52.418" v="2"/>
          <pc:sldLayoutMkLst>
            <pc:docMk/>
            <pc:sldMasterMk cId="0" sldId="2147483648"/>
            <pc:sldLayoutMk cId="0" sldId="2147483690"/>
          </pc:sldLayoutMkLst>
        </pc:sldLayoutChg>
        <pc:sldLayoutChg chg="setBg">
          <pc:chgData name="Darren Rowles" userId="f5e5ae6a98c7f18b" providerId="LiveId" clId="{673C7AEB-3792-56EB-AADE-6719FE73141B}" dt="2026-10-02T14:33:52.418" v="2"/>
          <pc:sldLayoutMkLst>
            <pc:docMk/>
            <pc:sldMasterMk cId="0" sldId="2147483648"/>
            <pc:sldLayoutMk cId="0" sldId="2147483691"/>
          </pc:sldLayoutMkLst>
        </pc:sldLayoutChg>
        <pc:sldLayoutChg chg="setBg">
          <pc:chgData name="Darren Rowles" userId="f5e5ae6a98c7f18b" providerId="LiveId" clId="{673C7AEB-3792-56EB-AADE-6719FE73141B}" dt="2026-10-02T14:33:52.418" v="2"/>
          <pc:sldLayoutMkLst>
            <pc:docMk/>
            <pc:sldMasterMk cId="0" sldId="2147483648"/>
            <pc:sldLayoutMk cId="0" sldId="2147483692"/>
          </pc:sldLayoutMkLst>
        </pc:sldLayoutChg>
        <pc:sldLayoutChg chg="setBg">
          <pc:chgData name="Darren Rowles" userId="f5e5ae6a98c7f18b" providerId="LiveId" clId="{673C7AEB-3792-56EB-AADE-6719FE73141B}" dt="2026-10-02T14:33:52.418" v="2"/>
          <pc:sldLayoutMkLst>
            <pc:docMk/>
            <pc:sldMasterMk cId="0" sldId="2147483648"/>
            <pc:sldLayoutMk cId="0" sldId="2147483693"/>
          </pc:sldLayoutMkLst>
        </pc:sldLayoutChg>
        <pc:sldLayoutChg chg="setBg">
          <pc:chgData name="Darren Rowles" userId="f5e5ae6a98c7f18b" providerId="LiveId" clId="{673C7AEB-3792-56EB-AADE-6719FE73141B}" dt="2026-10-02T14:33:52.418" v="2"/>
          <pc:sldLayoutMkLst>
            <pc:docMk/>
            <pc:sldMasterMk cId="0" sldId="2147483648"/>
            <pc:sldLayoutMk cId="0" sldId="2147483694"/>
          </pc:sldLayoutMkLst>
        </pc:sldLayoutChg>
        <pc:sldLayoutChg chg="setBg">
          <pc:chgData name="Darren Rowles" userId="f5e5ae6a98c7f18b" providerId="LiveId" clId="{673C7AEB-3792-56EB-AADE-6719FE73141B}" dt="2026-10-02T14:33:52.418" v="2"/>
          <pc:sldLayoutMkLst>
            <pc:docMk/>
            <pc:sldMasterMk cId="0" sldId="2147483648"/>
            <pc:sldLayoutMk cId="0" sldId="2147483695"/>
          </pc:sldLayoutMkLst>
        </pc:sldLayoutChg>
        <pc:sldLayoutChg chg="setBg">
          <pc:chgData name="Darren Rowles" userId="f5e5ae6a98c7f18b" providerId="LiveId" clId="{673C7AEB-3792-56EB-AADE-6719FE73141B}" dt="2026-10-02T14:33:52.418" v="2"/>
          <pc:sldLayoutMkLst>
            <pc:docMk/>
            <pc:sldMasterMk cId="0" sldId="2147483648"/>
            <pc:sldLayoutMk cId="0" sldId="214748369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9000" y="1587500"/>
            <a:ext cx="10401300" cy="1454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113">
                <a:solidFill>
                  <a:srgbClr val="FFFFFF"/>
                </a:solidFill>
              </a:defRPr>
            </a:lvl1pPr>
          </a:lstStyle>
          <a:p>
            <a:pPr algn="ctr"/>
            <a:endParaRPr/>
          </a:p>
        </p:txBody>
      </p:sp>
      <p:sp>
        <p:nvSpPr>
          <p:cNvPr id="3" name="New Shape"/>
          <p:cNvSpPr>
            <a:spLocks noGrp="1"/>
          </p:cNvSpPr>
          <p:nvPr>
            <p:ph type="body" idx="1"/>
          </p:nvPr>
        </p:nvSpPr>
        <p:spPr>
          <a:xfrm>
            <a:off x="889000" y="3111499"/>
            <a:ext cx="10420350" cy="704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ctr">
              <a:defRPr sz="4480">
                <a:solidFill>
                  <a:srgbClr val="FFFFFF"/>
                </a:solidFill>
              </a:defRPr>
            </a:lvl1pPr>
          </a:lstStyle>
          <a:p>
            <a:pPr algn="ctr"/>
            <a:endParaRPr/>
          </a:p>
        </p:txBody>
      </p:sp>
      <p:sp>
        <p:nvSpPr>
          <p:cNvPr id="4" name="New Shape"/>
          <p:cNvSpPr>
            <a:spLocks noGrp="1"/>
          </p:cNvSpPr>
          <p:nvPr>
            <p:ph type="body" idx="2"/>
          </p:nvPr>
        </p:nvSpPr>
        <p:spPr>
          <a:xfrm>
            <a:off x="889000" y="3937000"/>
            <a:ext cx="10426700" cy="4762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593">
                <a:solidFill>
                  <a:srgbClr val="FFFFFF"/>
                </a:solidFill>
              </a:defRPr>
            </a:lvl1pP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991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991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991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2101850"/>
            <a:ext cx="10433050" cy="1498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endParaRPr/>
          </a:p>
        </p:txBody>
      </p:sp>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3406">
                <a:solidFill>
                  <a:srgbClr val="FFFFFF"/>
                </a:solidFill>
              </a:defRPr>
            </a:lvl1pPr>
          </a:lstStyle>
          <a:p>
            <a:pPr algn="ct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8773">
                <a:solidFill>
                  <a:srgbClr val="FFFFFF"/>
                </a:solidFill>
              </a:defRPr>
            </a:lvl1pPr>
          </a:lstStyle>
          <a:p>
            <a:pPr algn="l"/>
            <a:endParaRP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7000">
                <a:solidFill>
                  <a:srgbClr val="FFFFFF"/>
                </a:solidFill>
              </a:defRPr>
            </a:lvl1pPr>
          </a:lstStyle>
          <a:p>
            <a:pPr algn="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900">
                <a:solidFill>
                  <a:srgbClr val="FFFFFF"/>
                </a:solidFill>
              </a:defRPr>
            </a:lvl1pPr>
          </a:lstStyle>
          <a:p>
            <a:pPr algn="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991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32020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Pr>
        <a:blipFill dpi="0" rotWithShape="1">
          <a:blip r:embed="rId51">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1 Now there was a man at Caesarea named Cornelius, a centurion of what was called the Italian cohort,</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Acts 10:1</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613">
                <a:solidFill>
                  <a:srgbClr val="FFFFFF"/>
                </a:solidFill>
              </a:defRPr>
            </a:lvl1pPr>
          </a:lstStyle>
          <a:p>
            <a:pPr algn="r"/>
            <a:r>
              <a:rPr sz="2613" b="0">
                <a:solidFill>
                  <a:srgbClr val="FFFFFF"/>
                </a:solidFill>
              </a:rPr>
              <a:t>NASB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7545BF-7978-4267-64DE-8A50B270CC73}"/>
              </a:ext>
            </a:extLst>
          </p:cNvPr>
          <p:cNvSpPr>
            <a:spLocks noGrp="1"/>
          </p:cNvSpPr>
          <p:nvPr>
            <p:ph type="body"/>
          </p:nvPr>
        </p:nvSpPr>
        <p:spPr/>
        <p:txBody>
          <a:bodyPr/>
          <a:lstStyle/>
          <a:p>
            <a:endParaRPr lang="en-US"/>
          </a:p>
        </p:txBody>
      </p:sp>
      <p:pic>
        <p:nvPicPr>
          <p:cNvPr id="4" name="Picture 3">
            <a:extLst>
              <a:ext uri="{FF2B5EF4-FFF2-40B4-BE49-F238E27FC236}">
                <a16:creationId xmlns:a16="http://schemas.microsoft.com/office/drawing/2014/main" id="{EF58BCB9-3065-CC79-F72F-ECF8F17BF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50" y="0"/>
            <a:ext cx="11315700" cy="6865257"/>
          </a:xfrm>
          <a:prstGeom prst="rect">
            <a:avLst/>
          </a:prstGeom>
        </p:spPr>
      </p:pic>
    </p:spTree>
    <p:extLst>
      <p:ext uri="{BB962C8B-B14F-4D97-AF65-F5344CB8AC3E}">
        <p14:creationId xmlns:p14="http://schemas.microsoft.com/office/powerpoint/2010/main" val="2041125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62500" lnSpcReduction="20000"/>
          </a:bodyPr>
          <a:lstStyle>
            <a:lvl1pPr algn="l">
              <a:defRPr sz="8773">
                <a:solidFill>
                  <a:srgbClr val="FFFFFF"/>
                </a:solidFill>
              </a:defRPr>
            </a:lvl1pPr>
          </a:lstStyle>
          <a:p>
            <a:pPr algn="l"/>
            <a:r>
              <a:rPr sz="8773" b="0" dirty="0"/>
              <a:t>It simply means that Cornelius’s devotion to God was acceptable and pleasing to God, and God’s most valuable response was to lead him into further truth</a:t>
            </a: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47500" lnSpcReduction="20000"/>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47500" lnSpcReduction="20000"/>
          </a:bodyPr>
          <a:lstStyle>
            <a:lvl1pPr algn="l">
              <a:defRPr sz="7000">
                <a:solidFill>
                  <a:srgbClr val="FFFFFF"/>
                </a:solidFill>
              </a:defRPr>
            </a:lvl1pPr>
          </a:lstStyle>
          <a:p>
            <a:pPr algn="l"/>
            <a:r>
              <a:rPr sz="7000" b="0">
                <a:solidFill>
                  <a:srgbClr val="FFFFFF"/>
                </a:solidFill>
              </a:rPr>
              <a:t>Evangelical Commentary on the Bible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idx="1"/>
          </p:nvPr>
        </p:nvSpPr>
        <p:spPr>
          <a:xfrm>
            <a:off x="1193800" y="787399"/>
            <a:ext cx="9804400" cy="4991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ctr"/>
            <a:r>
              <a:rPr sz="7200" b="0" dirty="0">
                <a:solidFill>
                  <a:srgbClr val="FFFFFF"/>
                </a:solidFill>
              </a:rPr>
              <a:t>It is in our </a:t>
            </a:r>
            <a:r>
              <a:rPr sz="7200" b="0" u="sng" dirty="0">
                <a:solidFill>
                  <a:schemeClr val="bg1">
                    <a:lumMod val="50000"/>
                  </a:schemeClr>
                </a:solidFill>
              </a:rPr>
              <a:t>time with God</a:t>
            </a:r>
            <a:r>
              <a:rPr lang="en-US" sz="7200" b="0" dirty="0">
                <a:solidFill>
                  <a:schemeClr val="bg1">
                    <a:lumMod val="50000"/>
                  </a:schemeClr>
                </a:solidFill>
              </a:rPr>
              <a:t> </a:t>
            </a:r>
            <a:r>
              <a:rPr sz="7200" b="0" dirty="0">
                <a:solidFill>
                  <a:srgbClr val="FFFFFF"/>
                </a:solidFill>
              </a:rPr>
              <a:t>that we gain insight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r>
              <a:rPr lang="en-US" dirty="0"/>
              <a:t>13 ‘You will seek Me and find Me when you search for Me with all your heart.</a:t>
            </a:r>
            <a:endParaRPr sz="4713" b="0" dirty="0">
              <a:solidFill>
                <a:srgbClr val="FFFFFF"/>
              </a:solidFill>
            </a:endParaRP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lang="en-US" sz="4900" b="0" dirty="0">
                <a:solidFill>
                  <a:srgbClr val="FFFFFF"/>
                </a:solidFill>
              </a:rPr>
              <a:t>Jeremiah 29:13</a:t>
            </a:r>
            <a:endParaRPr sz="4900" b="0" dirty="0">
              <a:solidFill>
                <a:srgbClr val="FFFFFF"/>
              </a:solidFill>
            </a:endParaRP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08E96-8684-02F9-6A65-A74F3D8A5EC7}"/>
            </a:ext>
          </a:extLst>
        </p:cNvPr>
        <p:cNvGrpSpPr/>
        <p:nvPr/>
      </p:nvGrpSpPr>
      <p:grpSpPr>
        <a:xfrm>
          <a:off x="0" y="0"/>
          <a:ext cx="0" cy="0"/>
          <a:chOff x="0" y="0"/>
          <a:chExt cx="0" cy="0"/>
        </a:xfrm>
      </p:grpSpPr>
      <p:sp>
        <p:nvSpPr>
          <p:cNvPr id="2" name="New Shape">
            <a:extLst>
              <a:ext uri="{FF2B5EF4-FFF2-40B4-BE49-F238E27FC236}">
                <a16:creationId xmlns:a16="http://schemas.microsoft.com/office/drawing/2014/main" id="{3A62D279-95C9-CCE9-8ABD-894A8E91E341}"/>
              </a:ext>
            </a:extLst>
          </p:cNvPr>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r>
              <a:rPr lang="en-US" dirty="0"/>
              <a:t>3 ‘Call to Me and I will answer you, and I will tell you great and mighty things, which you do not know.’</a:t>
            </a:r>
            <a:endParaRPr sz="4713" b="0" dirty="0">
              <a:solidFill>
                <a:srgbClr val="FFFFFF"/>
              </a:solidFill>
            </a:endParaRPr>
          </a:p>
        </p:txBody>
      </p:sp>
      <p:sp>
        <p:nvSpPr>
          <p:cNvPr id="3" name="New Shape">
            <a:extLst>
              <a:ext uri="{FF2B5EF4-FFF2-40B4-BE49-F238E27FC236}">
                <a16:creationId xmlns:a16="http://schemas.microsoft.com/office/drawing/2014/main" id="{365C9D56-40E8-382A-40F0-580D2113D51E}"/>
              </a:ext>
            </a:extLst>
          </p:cNvPr>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lang="en-US" sz="4900" b="0" dirty="0">
                <a:solidFill>
                  <a:srgbClr val="FFFFFF"/>
                </a:solidFill>
              </a:rPr>
              <a:t>Jeremiah 33:3</a:t>
            </a:r>
            <a:endParaRPr sz="4900" b="0" dirty="0">
              <a:solidFill>
                <a:srgbClr val="FFFFFF"/>
              </a:solidFill>
            </a:endParaRPr>
          </a:p>
        </p:txBody>
      </p:sp>
      <p:sp>
        <p:nvSpPr>
          <p:cNvPr id="4" name="New Shape">
            <a:extLst>
              <a:ext uri="{FF2B5EF4-FFF2-40B4-BE49-F238E27FC236}">
                <a16:creationId xmlns:a16="http://schemas.microsoft.com/office/drawing/2014/main" id="{C9919592-91C7-8C76-468E-945763BFDE11}"/>
              </a:ext>
            </a:extLst>
          </p:cNvPr>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extLst>
      <p:ext uri="{BB962C8B-B14F-4D97-AF65-F5344CB8AC3E}">
        <p14:creationId xmlns:p14="http://schemas.microsoft.com/office/powerpoint/2010/main" val="53800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idx="1"/>
          </p:nvPr>
        </p:nvSpPr>
        <p:spPr>
          <a:xfrm>
            <a:off x="1193800" y="787399"/>
            <a:ext cx="9804400" cy="4991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ctr"/>
            <a:r>
              <a:rPr sz="6600" b="0" dirty="0">
                <a:solidFill>
                  <a:srgbClr val="FFFFFF"/>
                </a:solidFill>
              </a:rPr>
              <a:t>Personal </a:t>
            </a:r>
            <a:r>
              <a:rPr sz="6600" b="0" u="sng" dirty="0">
                <a:solidFill>
                  <a:schemeClr val="bg1">
                    <a:lumMod val="50000"/>
                  </a:schemeClr>
                </a:solidFill>
              </a:rPr>
              <a:t>sacrifice</a:t>
            </a:r>
            <a:r>
              <a:rPr sz="6600" b="0" dirty="0">
                <a:solidFill>
                  <a:srgbClr val="FFFFFF"/>
                </a:solidFill>
              </a:rPr>
              <a:t> is necessary in our walks with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309557" y="1280742"/>
            <a:ext cx="11651784" cy="4777157"/>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l">
              <a:defRPr sz="8773">
                <a:solidFill>
                  <a:srgbClr val="FFFFFF"/>
                </a:solidFill>
              </a:defRPr>
            </a:lvl1pPr>
          </a:lstStyle>
          <a:p>
            <a:pPr algn="l"/>
            <a:r>
              <a:rPr sz="3200" b="0" dirty="0">
                <a:solidFill>
                  <a:schemeClr val="tx1"/>
                </a:solidFill>
              </a:rPr>
              <a:t>This incident of Cornelius also illustrates the grace and sovereignty of God in salvation. Paul explains it well in Romans 10:13–15: All who call upon the name of the Lord can be saved, but knowledge of the One on whom they call must precede their calling on him, and knowledge must come by hearing about him, and hearing must come by someone preaching, and preaching cannot occur until God sends someone. Thus God sends Peter; for God has committed himself to reach all those who might call on him. -</a:t>
            </a:r>
          </a:p>
        </p:txBody>
      </p:sp>
      <p:sp>
        <p:nvSpPr>
          <p:cNvPr id="4" name="New Shape"/>
          <p:cNvSpPr>
            <a:spLocks noGrp="1"/>
          </p:cNvSpPr>
          <p:nvPr>
            <p:ph type="body" idx="2"/>
          </p:nvPr>
        </p:nvSpPr>
        <p:spPr>
          <a:xfrm>
            <a:off x="4202498" y="605789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l">
              <a:defRPr sz="7000">
                <a:solidFill>
                  <a:srgbClr val="FFFFFF"/>
                </a:solidFill>
              </a:defRPr>
            </a:lvl1pPr>
          </a:lstStyle>
          <a:p>
            <a:pPr algn="l"/>
            <a:r>
              <a:rPr sz="3600" b="0" dirty="0">
                <a:solidFill>
                  <a:schemeClr val="tx1"/>
                </a:solidFill>
              </a:rPr>
              <a:t>Evangelical Commentary on the Bible</a:t>
            </a:r>
          </a:p>
        </p:txBody>
      </p:sp>
      <p:sp>
        <p:nvSpPr>
          <p:cNvPr id="5" name="TextBox 4">
            <a:extLst>
              <a:ext uri="{FF2B5EF4-FFF2-40B4-BE49-F238E27FC236}">
                <a16:creationId xmlns:a16="http://schemas.microsoft.com/office/drawing/2014/main" id="{5FD8787F-49A9-BAFD-5A5A-835A48E826D0}"/>
              </a:ext>
            </a:extLst>
          </p:cNvPr>
          <p:cNvSpPr txBox="1"/>
          <p:nvPr/>
        </p:nvSpPr>
        <p:spPr>
          <a:xfrm>
            <a:off x="729344" y="308659"/>
            <a:ext cx="10711542" cy="1077218"/>
          </a:xfrm>
          <a:prstGeom prst="rect">
            <a:avLst/>
          </a:prstGeom>
          <a:noFill/>
        </p:spPr>
        <p:txBody>
          <a:bodyPr wrap="square" rtlCol="0">
            <a:spAutoFit/>
          </a:bodyPr>
          <a:lstStyle/>
          <a:p>
            <a:pPr algn="ctr"/>
            <a:r>
              <a:rPr lang="en-US" sz="4400" b="0" dirty="0">
                <a:solidFill>
                  <a:schemeClr val="tx1"/>
                </a:solidFill>
              </a:rPr>
              <a:t>Grace &amp; Sovereignty of God in Salvation</a:t>
            </a:r>
          </a:p>
          <a:p>
            <a:endParaRPr lang="en-US" sz="200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2192562" y="3360057"/>
            <a:ext cx="7800524" cy="849993"/>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defRPr>
            </a:lvl1pPr>
          </a:lstStyle>
          <a:p>
            <a:pPr algn="ctr"/>
            <a:r>
              <a:rPr lang="en-US" sz="4800" b="0" dirty="0">
                <a:solidFill>
                  <a:srgbClr val="FFFFFF"/>
                </a:solidFill>
              </a:rPr>
              <a:t>Jesus Revolution</a:t>
            </a:r>
          </a:p>
        </p:txBody>
      </p:sp>
      <p:pic>
        <p:nvPicPr>
          <p:cNvPr id="4" name="Picture 3">
            <a:extLst>
              <a:ext uri="{FF2B5EF4-FFF2-40B4-BE49-F238E27FC236}">
                <a16:creationId xmlns:a16="http://schemas.microsoft.com/office/drawing/2014/main" id="{CC844ADC-7F7B-A544-EFEB-6985F20010A4}"/>
              </a:ext>
            </a:extLst>
          </p:cNvPr>
          <p:cNvPicPr>
            <a:picLocks noChangeAspect="1"/>
          </p:cNvPicPr>
          <p:nvPr/>
        </p:nvPicPr>
        <p:blipFill>
          <a:blip r:embed="rId2"/>
          <a:stretch>
            <a:fillRect/>
          </a:stretch>
        </p:blipFill>
        <p:spPr>
          <a:xfrm>
            <a:off x="2681189" y="0"/>
            <a:ext cx="6829622" cy="6858000"/>
          </a:xfrm>
          <a:prstGeom prst="rect">
            <a:avLst/>
          </a:prstGeom>
        </p:spPr>
      </p:pic>
      <p:sp>
        <p:nvSpPr>
          <p:cNvPr id="3" name="New Shape"/>
          <p:cNvSpPr>
            <a:spLocks noGrp="1"/>
          </p:cNvSpPr>
          <p:nvPr>
            <p:ph type="body" idx="1"/>
          </p:nvPr>
        </p:nvSpPr>
        <p:spPr>
          <a:xfrm>
            <a:off x="1346199" y="3657600"/>
            <a:ext cx="9493250" cy="577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lnSpcReduction="10000"/>
          </a:bodyPr>
          <a:lstStyle>
            <a:lvl1pPr algn="ctr">
              <a:defRPr sz="3406">
                <a:solidFill>
                  <a:srgbClr val="FFFFFF"/>
                </a:solidFill>
              </a:defRPr>
            </a:lvl1pPr>
          </a:lstStyle>
          <a:p>
            <a:pPr algn="ctr"/>
            <a:endParaRPr dirty="0"/>
          </a:p>
        </p:txBody>
      </p:sp>
      <p:sp>
        <p:nvSpPr>
          <p:cNvPr id="5" name="New Shape">
            <a:extLst>
              <a:ext uri="{FF2B5EF4-FFF2-40B4-BE49-F238E27FC236}">
                <a16:creationId xmlns:a16="http://schemas.microsoft.com/office/drawing/2014/main" id="{D65E747D-4D46-38B2-7251-647C424EDFFF}"/>
              </a:ext>
            </a:extLst>
          </p:cNvPr>
          <p:cNvSpPr txBox="1">
            <a:spLocks/>
          </p:cNvSpPr>
          <p:nvPr/>
        </p:nvSpPr>
        <p:spPr>
          <a:xfrm>
            <a:off x="876299" y="0"/>
            <a:ext cx="10433050" cy="1498600"/>
          </a:xfrm>
          <a:prstGeom prst="rect">
            <a:avLst/>
          </a:prstGeom>
          <a:noFill/>
          <a:ln w="9525" cap="flat" cmpd="sng" algn="ctr">
            <a:noFill/>
            <a:prstDash val="solid"/>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latin typeface="+mj-lt"/>
                <a:ea typeface="+mj-ea"/>
                <a:cs typeface="+mj-cs"/>
              </a:defRPr>
            </a:lvl1pPr>
            <a:lvl2pPr>
              <a:defRPr>
                <a:solidFill>
                  <a:schemeClr val="lt1"/>
                </a:solidFill>
                <a:latin typeface="+mj-lt"/>
                <a:ea typeface="+mj-ea"/>
                <a:cs typeface="+mj-cs"/>
              </a:defRPr>
            </a:lvl2pPr>
            <a:lvl3pPr>
              <a:defRPr>
                <a:solidFill>
                  <a:schemeClr val="lt1"/>
                </a:solidFill>
                <a:latin typeface="+mj-lt"/>
                <a:ea typeface="+mj-ea"/>
                <a:cs typeface="+mj-cs"/>
              </a:defRPr>
            </a:lvl3pPr>
            <a:lvl4pPr>
              <a:defRPr>
                <a:solidFill>
                  <a:schemeClr val="lt1"/>
                </a:solidFill>
                <a:latin typeface="+mj-lt"/>
                <a:ea typeface="+mj-ea"/>
                <a:cs typeface="+mj-cs"/>
              </a:defRPr>
            </a:lvl4pPr>
            <a:lvl5pPr>
              <a:defRPr>
                <a:solidFill>
                  <a:schemeClr val="lt1"/>
                </a:solidFill>
                <a:latin typeface="+mj-lt"/>
                <a:ea typeface="+mj-ea"/>
                <a:cs typeface="+mj-cs"/>
              </a:defRPr>
            </a:lvl5pPr>
            <a:lvl6pPr>
              <a:defRPr>
                <a:solidFill>
                  <a:schemeClr val="lt1"/>
                </a:solidFill>
                <a:latin typeface="+mj-lt"/>
                <a:ea typeface="+mj-ea"/>
                <a:cs typeface="+mj-cs"/>
              </a:defRPr>
            </a:lvl6pPr>
            <a:lvl7pPr>
              <a:defRPr>
                <a:solidFill>
                  <a:schemeClr val="lt1"/>
                </a:solidFill>
                <a:latin typeface="+mj-lt"/>
                <a:ea typeface="+mj-ea"/>
                <a:cs typeface="+mj-cs"/>
              </a:defRPr>
            </a:lvl7pPr>
            <a:lvl8pPr>
              <a:defRPr>
                <a:solidFill>
                  <a:schemeClr val="lt1"/>
                </a:solidFill>
                <a:latin typeface="+mj-lt"/>
                <a:ea typeface="+mj-ea"/>
                <a:cs typeface="+mj-cs"/>
              </a:defRPr>
            </a:lvl8pPr>
            <a:lvl9pPr>
              <a:defRPr>
                <a:solidFill>
                  <a:schemeClr val="lt1"/>
                </a:solidFill>
                <a:latin typeface="+mj-lt"/>
                <a:ea typeface="+mj-ea"/>
                <a:cs typeface="+mj-cs"/>
              </a:defRPr>
            </a:lvl9pPr>
          </a:lstStyle>
          <a:p>
            <a:r>
              <a:rPr lang="en-US" dirty="0"/>
              <a:t>God Seekers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20 If someone says, “I love God,” and hates his brother, he is a liar; for the one who does not love his brother whom he has seen, cannot love God whom he has not seen.</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1 John 4:20</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35 “By this all men will know that you are My disciples, if you have love for one another.”</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John 13:35</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ECC293-1F61-7BBD-6E01-5A46DFFF6F57}"/>
              </a:ext>
            </a:extLst>
          </p:cNvPr>
          <p:cNvSpPr>
            <a:spLocks noGrp="1"/>
          </p:cNvSpPr>
          <p:nvPr>
            <p:ph type="body"/>
          </p:nvPr>
        </p:nvSpPr>
        <p:spPr/>
        <p:txBody>
          <a:bodyPr/>
          <a:lstStyle/>
          <a:p>
            <a:r>
              <a:rPr lang="en-US" dirty="0"/>
              <a:t>36 Seeing the people, </a:t>
            </a:r>
            <a:r>
              <a:rPr lang="en-US" dirty="0">
                <a:solidFill>
                  <a:schemeClr val="bg1">
                    <a:lumMod val="50000"/>
                  </a:schemeClr>
                </a:solidFill>
              </a:rPr>
              <a:t>He felt compassion for them</a:t>
            </a:r>
            <a:r>
              <a:rPr lang="en-US" dirty="0"/>
              <a:t>, because they were distressed and dispirited </a:t>
            </a:r>
            <a:r>
              <a:rPr lang="en-US" dirty="0">
                <a:solidFill>
                  <a:schemeClr val="bg1">
                    <a:lumMod val="50000"/>
                  </a:schemeClr>
                </a:solidFill>
              </a:rPr>
              <a:t>like sheep without a shepherd.</a:t>
            </a:r>
          </a:p>
        </p:txBody>
      </p:sp>
      <p:sp>
        <p:nvSpPr>
          <p:cNvPr id="3" name="Text Placeholder 2">
            <a:extLst>
              <a:ext uri="{FF2B5EF4-FFF2-40B4-BE49-F238E27FC236}">
                <a16:creationId xmlns:a16="http://schemas.microsoft.com/office/drawing/2014/main" id="{9AA870EB-44E2-DD03-E55D-DB86EE1AFBAF}"/>
              </a:ext>
            </a:extLst>
          </p:cNvPr>
          <p:cNvSpPr>
            <a:spLocks noGrp="1"/>
          </p:cNvSpPr>
          <p:nvPr>
            <p:ph type="body" idx="1"/>
          </p:nvPr>
        </p:nvSpPr>
        <p:spPr/>
        <p:txBody>
          <a:bodyPr>
            <a:normAutofit fontScale="92500" lnSpcReduction="20000"/>
          </a:bodyPr>
          <a:lstStyle/>
          <a:p>
            <a:r>
              <a:rPr lang="en-US" dirty="0"/>
              <a:t>Matthew 9:36</a:t>
            </a:r>
          </a:p>
        </p:txBody>
      </p:sp>
      <p:sp>
        <p:nvSpPr>
          <p:cNvPr id="4" name="Text Placeholder 3">
            <a:extLst>
              <a:ext uri="{FF2B5EF4-FFF2-40B4-BE49-F238E27FC236}">
                <a16:creationId xmlns:a16="http://schemas.microsoft.com/office/drawing/2014/main" id="{E21E3B69-3507-9170-B5EC-7742C4FA3702}"/>
              </a:ext>
            </a:extLst>
          </p:cNvPr>
          <p:cNvSpPr>
            <a:spLocks noGrp="1"/>
          </p:cNvSpPr>
          <p:nvPr>
            <p:ph type="body" idx="2"/>
          </p:nvPr>
        </p:nvSpPr>
        <p:spPr/>
        <p:txBody>
          <a:bodyPr>
            <a:normAutofit fontScale="92500"/>
          </a:bodyPr>
          <a:lstStyle/>
          <a:p>
            <a:r>
              <a:rPr lang="en-US" dirty="0"/>
              <a:t>NASB95</a:t>
            </a:r>
          </a:p>
        </p:txBody>
      </p:sp>
    </p:spTree>
    <p:extLst>
      <p:ext uri="{BB962C8B-B14F-4D97-AF65-F5344CB8AC3E}">
        <p14:creationId xmlns:p14="http://schemas.microsoft.com/office/powerpoint/2010/main" val="135791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882649" y="1749082"/>
            <a:ext cx="10433050" cy="3359836"/>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lnSpcReduction="10000"/>
          </a:bodyPr>
          <a:lstStyle>
            <a:lvl1pPr algn="ctr">
              <a:defRPr sz="6813">
                <a:solidFill>
                  <a:srgbClr val="FFFFFF"/>
                </a:solidFill>
              </a:defRPr>
            </a:lvl1pPr>
          </a:lstStyle>
          <a:p>
            <a:r>
              <a:rPr lang="en-US" sz="7200" dirty="0"/>
              <a:t>Are you moved with </a:t>
            </a:r>
            <a:r>
              <a:rPr lang="en-US" sz="7200" dirty="0">
                <a:solidFill>
                  <a:srgbClr val="92D050"/>
                </a:solidFill>
              </a:rPr>
              <a:t>compassion</a:t>
            </a:r>
            <a:r>
              <a:rPr lang="en-US" sz="7200" dirty="0"/>
              <a:t> or are you moved to </a:t>
            </a:r>
            <a:r>
              <a:rPr lang="en-US" sz="7200" dirty="0">
                <a:solidFill>
                  <a:srgbClr val="C00000"/>
                </a:solidFill>
              </a:rPr>
              <a:t>build a wall</a:t>
            </a:r>
            <a:r>
              <a:rPr lang="en-US" sz="7200" dirty="0"/>
              <a:t>?</a:t>
            </a:r>
            <a:endParaRPr sz="7200" b="0" dirty="0">
              <a:solidFill>
                <a:srgbClr val="FFFFFF"/>
              </a:solidFill>
            </a:endParaRPr>
          </a:p>
        </p:txBody>
      </p:sp>
      <p:sp>
        <p:nvSpPr>
          <p:cNvPr id="4" name="New Shape">
            <a:extLst>
              <a:ext uri="{FF2B5EF4-FFF2-40B4-BE49-F238E27FC236}">
                <a16:creationId xmlns:a16="http://schemas.microsoft.com/office/drawing/2014/main" id="{9BB60231-C07B-196A-F218-EE6693DC1573}"/>
              </a:ext>
            </a:extLst>
          </p:cNvPr>
          <p:cNvSpPr txBox="1">
            <a:spLocks/>
          </p:cNvSpPr>
          <p:nvPr/>
        </p:nvSpPr>
        <p:spPr>
          <a:xfrm>
            <a:off x="882649" y="109765"/>
            <a:ext cx="10433050" cy="1498600"/>
          </a:xfrm>
          <a:prstGeom prst="rect">
            <a:avLst/>
          </a:prstGeom>
          <a:noFill/>
          <a:ln w="9525" cap="flat" cmpd="sng" algn="ctr">
            <a:noFill/>
            <a:prstDash val="solid"/>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6813">
                <a:solidFill>
                  <a:srgbClr val="FFFFFF"/>
                </a:solidFill>
                <a:latin typeface="+mj-lt"/>
                <a:ea typeface="+mj-ea"/>
                <a:cs typeface="+mj-cs"/>
              </a:defRPr>
            </a:lvl1pPr>
            <a:lvl2pPr>
              <a:defRPr>
                <a:solidFill>
                  <a:schemeClr val="lt1"/>
                </a:solidFill>
                <a:latin typeface="+mj-lt"/>
                <a:ea typeface="+mj-ea"/>
                <a:cs typeface="+mj-cs"/>
              </a:defRPr>
            </a:lvl2pPr>
            <a:lvl3pPr>
              <a:defRPr>
                <a:solidFill>
                  <a:schemeClr val="lt1"/>
                </a:solidFill>
                <a:latin typeface="+mj-lt"/>
                <a:ea typeface="+mj-ea"/>
                <a:cs typeface="+mj-cs"/>
              </a:defRPr>
            </a:lvl3pPr>
            <a:lvl4pPr>
              <a:defRPr>
                <a:solidFill>
                  <a:schemeClr val="lt1"/>
                </a:solidFill>
                <a:latin typeface="+mj-lt"/>
                <a:ea typeface="+mj-ea"/>
                <a:cs typeface="+mj-cs"/>
              </a:defRPr>
            </a:lvl4pPr>
            <a:lvl5pPr>
              <a:defRPr>
                <a:solidFill>
                  <a:schemeClr val="lt1"/>
                </a:solidFill>
                <a:latin typeface="+mj-lt"/>
                <a:ea typeface="+mj-ea"/>
                <a:cs typeface="+mj-cs"/>
              </a:defRPr>
            </a:lvl5pPr>
            <a:lvl6pPr>
              <a:defRPr>
                <a:solidFill>
                  <a:schemeClr val="lt1"/>
                </a:solidFill>
                <a:latin typeface="+mj-lt"/>
                <a:ea typeface="+mj-ea"/>
                <a:cs typeface="+mj-cs"/>
              </a:defRPr>
            </a:lvl6pPr>
            <a:lvl7pPr>
              <a:defRPr>
                <a:solidFill>
                  <a:schemeClr val="lt1"/>
                </a:solidFill>
                <a:latin typeface="+mj-lt"/>
                <a:ea typeface="+mj-ea"/>
                <a:cs typeface="+mj-cs"/>
              </a:defRPr>
            </a:lvl7pPr>
            <a:lvl8pPr>
              <a:defRPr>
                <a:solidFill>
                  <a:schemeClr val="lt1"/>
                </a:solidFill>
                <a:latin typeface="+mj-lt"/>
                <a:ea typeface="+mj-ea"/>
                <a:cs typeface="+mj-cs"/>
              </a:defRPr>
            </a:lvl8pPr>
            <a:lvl9pPr>
              <a:defRPr>
                <a:solidFill>
                  <a:schemeClr val="lt1"/>
                </a:solidFill>
                <a:latin typeface="+mj-lt"/>
                <a:ea typeface="+mj-ea"/>
                <a:cs typeface="+mj-cs"/>
              </a:defRPr>
            </a:lvl9pPr>
          </a:lstStyle>
          <a:p>
            <a:r>
              <a:rPr lang="en-US"/>
              <a:t>Prejudice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idx="3"/>
          </p:nvPr>
        </p:nvSpPr>
        <p:spPr>
          <a:xfrm>
            <a:off x="1193800" y="1111251"/>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55000" lnSpcReduction="20000"/>
          </a:bodyPr>
          <a:lstStyle>
            <a:lvl1pPr algn="l">
              <a:defRPr sz="8773">
                <a:solidFill>
                  <a:srgbClr val="FFFFFF"/>
                </a:solidFill>
              </a:defRPr>
            </a:lvl1pPr>
          </a:lstStyle>
          <a:p>
            <a:r>
              <a:rPr lang="en-US" sz="8773" b="0" dirty="0">
                <a:solidFill>
                  <a:srgbClr val="FFFFFF"/>
                </a:solidFill>
              </a:rPr>
              <a:t>But there is no O.</a:t>
            </a:r>
            <a:r>
              <a:rPr sz="8773" b="0" dirty="0">
                <a:solidFill>
                  <a:srgbClr val="FFFFFF"/>
                </a:solidFill>
              </a:rPr>
              <a:t>T. regulation forbidding such social contact with Gentiles, though the rabbis had added it and had made it binding by custom.</a:t>
            </a:r>
            <a:r>
              <a:rPr lang="en-US" sz="8773" b="0" dirty="0">
                <a:solidFill>
                  <a:srgbClr val="FFFFFF"/>
                </a:solidFill>
              </a:rPr>
              <a:t> There is nothing more binding on the average person than social custom.</a:t>
            </a:r>
          </a:p>
          <a:p>
            <a:pPr algn="l"/>
            <a:endParaRPr sz="8773" b="0" dirty="0">
              <a:solidFill>
                <a:srgbClr val="FFFFFF"/>
              </a:solidFill>
            </a:endParaRPr>
          </a:p>
        </p:txBody>
      </p:sp>
      <p:sp>
        <p:nvSpPr>
          <p:cNvPr id="4" name="New Shape"/>
          <p:cNvSpPr>
            <a:spLocks noGrp="1"/>
          </p:cNvSpPr>
          <p:nvPr>
            <p:ph type="body" idx="5"/>
          </p:nvPr>
        </p:nvSpPr>
        <p:spPr>
          <a:xfrm>
            <a:off x="1582867" y="5530851"/>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47500" lnSpcReduction="20000"/>
          </a:bodyPr>
          <a:lstStyle>
            <a:lvl1pPr algn="l">
              <a:defRPr sz="7000">
                <a:solidFill>
                  <a:srgbClr val="FFFFFF"/>
                </a:solidFill>
              </a:defRPr>
            </a:lvl1pPr>
          </a:lstStyle>
          <a:p>
            <a:pPr algn="r"/>
            <a:r>
              <a:rPr sz="7000" b="0" dirty="0">
                <a:solidFill>
                  <a:srgbClr val="FFFFFF"/>
                </a:solidFill>
              </a:rPr>
              <a:t>Word Pictures in the New Testament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C478D-CD9B-DACE-725B-69294589CF2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5D2DAFB0-F63B-D2DA-FBAD-57927334C071}"/>
              </a:ext>
            </a:extLst>
          </p:cNvPr>
          <p:cNvPicPr>
            <a:picLocks noChangeAspect="1"/>
          </p:cNvPicPr>
          <p:nvPr/>
        </p:nvPicPr>
        <p:blipFill>
          <a:blip r:embed="rId2"/>
          <a:stretch>
            <a:fillRect/>
          </a:stretch>
        </p:blipFill>
        <p:spPr>
          <a:xfrm>
            <a:off x="0" y="28575"/>
            <a:ext cx="12192000" cy="6800850"/>
          </a:xfrm>
          <a:prstGeom prst="rect">
            <a:avLst/>
          </a:prstGeom>
        </p:spPr>
      </p:pic>
    </p:spTree>
    <p:extLst>
      <p:ext uri="{BB962C8B-B14F-4D97-AF65-F5344CB8AC3E}">
        <p14:creationId xmlns:p14="http://schemas.microsoft.com/office/powerpoint/2010/main" val="184468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11239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dirty="0">
                <a:solidFill>
                  <a:srgbClr val="FFFFFF"/>
                </a:solidFill>
              </a:rPr>
              <a:t>29 “That is why I came without even raising any objection when I was sent for. So I ask for what reason you have sent for me.”</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Acts 10:29</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
        <p:nvSpPr>
          <p:cNvPr id="5" name="New Shape">
            <a:extLst>
              <a:ext uri="{FF2B5EF4-FFF2-40B4-BE49-F238E27FC236}">
                <a16:creationId xmlns:a16="http://schemas.microsoft.com/office/drawing/2014/main" id="{866EB400-9707-DD95-20FF-11F200FCA14E}"/>
              </a:ext>
            </a:extLst>
          </p:cNvPr>
          <p:cNvSpPr txBox="1">
            <a:spLocks/>
          </p:cNvSpPr>
          <p:nvPr/>
        </p:nvSpPr>
        <p:spPr>
          <a:xfrm>
            <a:off x="879475" y="-260350"/>
            <a:ext cx="10433050" cy="1498600"/>
          </a:xfrm>
          <a:prstGeom prst="rect">
            <a:avLst/>
          </a:prstGeom>
          <a:noFill/>
          <a:ln w="9525" cap="flat" cmpd="sng" algn="ctr">
            <a:noFill/>
            <a:prstDash val="solid"/>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77500" lnSpcReduction="20000"/>
          </a:bodyPr>
          <a:lstStyle>
            <a:lvl1pPr algn="ctr">
              <a:defRPr sz="6813">
                <a:solidFill>
                  <a:srgbClr val="FFFFFF"/>
                </a:solidFill>
                <a:latin typeface="+mj-lt"/>
                <a:ea typeface="+mj-ea"/>
                <a:cs typeface="+mj-cs"/>
              </a:defRPr>
            </a:lvl1pPr>
            <a:lvl2pPr>
              <a:defRPr>
                <a:solidFill>
                  <a:schemeClr val="lt1"/>
                </a:solidFill>
                <a:latin typeface="+mj-lt"/>
                <a:ea typeface="+mj-ea"/>
                <a:cs typeface="+mj-cs"/>
              </a:defRPr>
            </a:lvl2pPr>
            <a:lvl3pPr>
              <a:defRPr>
                <a:solidFill>
                  <a:schemeClr val="lt1"/>
                </a:solidFill>
                <a:latin typeface="+mj-lt"/>
                <a:ea typeface="+mj-ea"/>
                <a:cs typeface="+mj-cs"/>
              </a:defRPr>
            </a:lvl3pPr>
            <a:lvl4pPr>
              <a:defRPr>
                <a:solidFill>
                  <a:schemeClr val="lt1"/>
                </a:solidFill>
                <a:latin typeface="+mj-lt"/>
                <a:ea typeface="+mj-ea"/>
                <a:cs typeface="+mj-cs"/>
              </a:defRPr>
            </a:lvl4pPr>
            <a:lvl5pPr>
              <a:defRPr>
                <a:solidFill>
                  <a:schemeClr val="lt1"/>
                </a:solidFill>
                <a:latin typeface="+mj-lt"/>
                <a:ea typeface="+mj-ea"/>
                <a:cs typeface="+mj-cs"/>
              </a:defRPr>
            </a:lvl5pPr>
            <a:lvl6pPr>
              <a:defRPr>
                <a:solidFill>
                  <a:schemeClr val="lt1"/>
                </a:solidFill>
                <a:latin typeface="+mj-lt"/>
                <a:ea typeface="+mj-ea"/>
                <a:cs typeface="+mj-cs"/>
              </a:defRPr>
            </a:lvl6pPr>
            <a:lvl7pPr>
              <a:defRPr>
                <a:solidFill>
                  <a:schemeClr val="lt1"/>
                </a:solidFill>
                <a:latin typeface="+mj-lt"/>
                <a:ea typeface="+mj-ea"/>
                <a:cs typeface="+mj-cs"/>
              </a:defRPr>
            </a:lvl7pPr>
            <a:lvl8pPr>
              <a:defRPr>
                <a:solidFill>
                  <a:schemeClr val="lt1"/>
                </a:solidFill>
                <a:latin typeface="+mj-lt"/>
                <a:ea typeface="+mj-ea"/>
                <a:cs typeface="+mj-cs"/>
              </a:defRPr>
            </a:lvl8pPr>
            <a:lvl9pPr>
              <a:defRPr>
                <a:solidFill>
                  <a:schemeClr val="lt1"/>
                </a:solidFill>
                <a:latin typeface="+mj-lt"/>
                <a:ea typeface="+mj-ea"/>
                <a:cs typeface="+mj-cs"/>
              </a:defRPr>
            </a:lvl9pPr>
          </a:lstStyle>
          <a:p>
            <a:r>
              <a:rPr lang="en-US"/>
              <a:t>God Overcame Peter’s Prejudice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33 “So I sent for you immediately, and you have been kind enough to come. Now then, we are all here present before God to hear all that you have been commanded by the Lord.”</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Acts 10:33</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34 Opening his mouth, Peter said: 
“I most certainly understand now that God is not one to show partiality,</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Acts 10:34</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35 but in every nation the man who fears Him and does what is right is welcome to Him.</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Acts 10:35</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1193800" y="787399"/>
            <a:ext cx="9804400" cy="4419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77500" lnSpcReduction="20000"/>
          </a:bodyPr>
          <a:lstStyle>
            <a:lvl1pPr algn="l">
              <a:defRPr sz="8773">
                <a:solidFill>
                  <a:srgbClr val="FFFFFF"/>
                </a:solidFill>
              </a:defRPr>
            </a:lvl1pPr>
          </a:lstStyle>
          <a:p>
            <a:pPr algn="l"/>
            <a:r>
              <a:rPr sz="8773" b="0" dirty="0">
                <a:solidFill>
                  <a:srgbClr val="FFFFFF"/>
                </a:solidFill>
              </a:rPr>
              <a:t>That is to say, a Gentile would not have to become a Jew in order to become a Christian</a:t>
            </a:r>
            <a:r>
              <a:rPr lang="en-US" sz="8773" b="0" dirty="0">
                <a:solidFill>
                  <a:srgbClr val="FFFFFF"/>
                </a:solidFill>
              </a:rPr>
              <a:t>..</a:t>
            </a:r>
            <a:r>
              <a:rPr sz="8773" b="0" dirty="0">
                <a:solidFill>
                  <a:srgbClr val="FFFFFF"/>
                </a:solidFill>
              </a:rPr>
              <a:t>.</a:t>
            </a:r>
          </a:p>
        </p:txBody>
      </p:sp>
      <p:sp>
        <p:nvSpPr>
          <p:cNvPr id="3" name="New Shape"/>
          <p:cNvSpPr>
            <a:spLocks noGrp="1"/>
          </p:cNvSpPr>
          <p:nvPr>
            <p:ph type="body" idx="1"/>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47500" lnSpcReduction="20000"/>
          </a:bodyPr>
          <a:lstStyle>
            <a:lvl1pPr algn="l">
              <a:defRPr sz="7000">
                <a:solidFill>
                  <a:srgbClr val="FFFFFF"/>
                </a:solidFill>
              </a:defRPr>
            </a:lvl1pPr>
          </a:lstStyle>
          <a:p>
            <a:pPr algn="l"/>
            <a:endParaRPr/>
          </a:p>
        </p:txBody>
      </p:sp>
      <p:sp>
        <p:nvSpPr>
          <p:cNvPr id="4" name="New Shape"/>
          <p:cNvSpPr>
            <a:spLocks noGrp="1"/>
          </p:cNvSpPr>
          <p:nvPr>
            <p:ph type="body" idx="2"/>
          </p:nvPr>
        </p:nvSpPr>
        <p:spPr>
          <a:xfrm>
            <a:off x="1187450" y="5518149"/>
            <a:ext cx="9817100" cy="5397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47500" lnSpcReduction="20000"/>
          </a:bodyPr>
          <a:lstStyle>
            <a:lvl1pPr algn="l">
              <a:defRPr sz="7000">
                <a:solidFill>
                  <a:srgbClr val="FFFFFF"/>
                </a:solidFill>
              </a:defRPr>
            </a:lvl1pPr>
          </a:lstStyle>
          <a:p>
            <a:pPr algn="l"/>
            <a:r>
              <a:rPr sz="7000" b="0">
                <a:solidFill>
                  <a:srgbClr val="FFFFFF"/>
                </a:solidFill>
              </a:rPr>
              <a:t>Word Pictures in the New Testament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p:nvPr>
        </p:nvSpPr>
        <p:spPr>
          <a:xfrm>
            <a:off x="901699" y="857250"/>
            <a:ext cx="10458450" cy="4305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713">
                <a:solidFill>
                  <a:srgbClr val="FFFFFF"/>
                </a:solidFill>
              </a:defRPr>
            </a:lvl1pPr>
          </a:lstStyle>
          <a:p>
            <a:pPr algn="l"/>
            <a:r>
              <a:rPr sz="4713" b="0">
                <a:solidFill>
                  <a:srgbClr val="FFFFFF"/>
                </a:solidFill>
              </a:rPr>
              <a:t>9 The Lord is not slow about His promise, as some count slowness, but is patient toward you, not wishing for any to perish but for all to come to repentance.</a:t>
            </a:r>
          </a:p>
        </p:txBody>
      </p:sp>
      <p:sp>
        <p:nvSpPr>
          <p:cNvPr id="3" name="New Shape"/>
          <p:cNvSpPr>
            <a:spLocks noGrp="1"/>
          </p:cNvSpPr>
          <p:nvPr>
            <p:ph type="body" idx="1"/>
          </p:nvPr>
        </p:nvSpPr>
        <p:spPr>
          <a:xfrm>
            <a:off x="901699" y="5429250"/>
            <a:ext cx="8807450" cy="6540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lnSpcReduction="20000"/>
          </a:bodyPr>
          <a:lstStyle>
            <a:lvl1pPr algn="l">
              <a:defRPr sz="4900">
                <a:solidFill>
                  <a:srgbClr val="FFFFFF"/>
                </a:solidFill>
              </a:defRPr>
            </a:lvl1pPr>
          </a:lstStyle>
          <a:p>
            <a:pPr algn="l"/>
            <a:r>
              <a:rPr sz="4900" b="0">
                <a:solidFill>
                  <a:srgbClr val="FFFFFF"/>
                </a:solidFill>
              </a:rPr>
              <a:t>2 Peter 3:9</a:t>
            </a:r>
          </a:p>
        </p:txBody>
      </p:sp>
      <p:sp>
        <p:nvSpPr>
          <p:cNvPr id="4" name="New Shape"/>
          <p:cNvSpPr>
            <a:spLocks noGrp="1"/>
          </p:cNvSpPr>
          <p:nvPr>
            <p:ph type="body" idx="2"/>
          </p:nvPr>
        </p:nvSpPr>
        <p:spPr>
          <a:xfrm>
            <a:off x="9956800" y="5530850"/>
            <a:ext cx="1428750" cy="571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613">
                <a:solidFill>
                  <a:srgbClr val="FFFFFF"/>
                </a:solidFill>
              </a:defRPr>
            </a:lvl1pPr>
          </a:lstStyle>
          <a:p>
            <a:pPr algn="r"/>
            <a:r>
              <a:rPr sz="2613" b="0">
                <a:solidFill>
                  <a:srgbClr val="FFFFFF"/>
                </a:solidFill>
              </a:rPr>
              <a:t>NASB95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p:cNvSpPr>
            <a:spLocks noGrp="1"/>
          </p:cNvSpPr>
          <p:nvPr>
            <p:ph type="body" idx="1"/>
          </p:nvPr>
        </p:nvSpPr>
        <p:spPr>
          <a:xfrm>
            <a:off x="489857" y="787398"/>
            <a:ext cx="11386457" cy="5090887"/>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4106">
                <a:solidFill>
                  <a:srgbClr val="FFFFFF"/>
                </a:solidFill>
              </a:defRPr>
            </a:lvl1pPr>
          </a:lstStyle>
          <a:p>
            <a:pPr algn="ctr"/>
            <a:r>
              <a:rPr sz="5400" b="1" dirty="0">
                <a:solidFill>
                  <a:srgbClr val="FFFFFF"/>
                </a:solidFill>
              </a:rPr>
              <a:t>Global/Universal Vision of God</a:t>
            </a:r>
            <a:r>
              <a:rPr lang="en-US" sz="5400" b="1" dirty="0">
                <a:solidFill>
                  <a:srgbClr val="FFFFFF"/>
                </a:solidFill>
              </a:rPr>
              <a:t>:</a:t>
            </a:r>
            <a:r>
              <a:rPr sz="5400" b="0" dirty="0">
                <a:solidFill>
                  <a:srgbClr val="FFFFFF"/>
                </a:solidFill>
              </a:rPr>
              <a:t> this means God wishes for the </a:t>
            </a:r>
            <a:r>
              <a:rPr sz="5400" b="0" u="sng" dirty="0">
                <a:solidFill>
                  <a:schemeClr val="accent3">
                    <a:lumMod val="50000"/>
                  </a:schemeClr>
                </a:solidFill>
              </a:rPr>
              <a:t>salvation</a:t>
            </a:r>
            <a:r>
              <a:rPr sz="5400" b="0" dirty="0">
                <a:solidFill>
                  <a:srgbClr val="FFFFFF"/>
                </a:solidFill>
              </a:rPr>
              <a:t> of those against whom we are prejudiced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
        <a:ea typeface=""/>
        <a:cs typeface=""/>
      </a:majorFont>
      <a:minorFont>
        <a:latin typeface=""/>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625</Words>
  <Application>Microsoft Macintosh PowerPoint</Application>
  <PresentationFormat>Widescreen</PresentationFormat>
  <Paragraphs>50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Darren Rowles</cp:lastModifiedBy>
  <cp:revision>1</cp:revision>
  <dcterms:modified xsi:type="dcterms:W3CDTF">2026-10-02T15:42:07Z</dcterms:modified>
</cp:coreProperties>
</file>