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2" r:id="rId5"/>
    <p:sldMasterId id="2147483768" r:id="rId6"/>
    <p:sldMasterId id="2147483780" r:id="rId7"/>
  </p:sldMasterIdLst>
  <p:notesMasterIdLst>
    <p:notesMasterId r:id="rId69"/>
  </p:notesMasterIdLst>
  <p:handoutMasterIdLst>
    <p:handoutMasterId r:id="rId70"/>
  </p:handoutMasterIdLst>
  <p:sldIdLst>
    <p:sldId id="438" r:id="rId8"/>
    <p:sldId id="1101" r:id="rId9"/>
    <p:sldId id="1268" r:id="rId10"/>
    <p:sldId id="1102" r:id="rId11"/>
    <p:sldId id="1161" r:id="rId12"/>
    <p:sldId id="1162" r:id="rId13"/>
    <p:sldId id="1163" r:id="rId14"/>
    <p:sldId id="1020" r:id="rId15"/>
    <p:sldId id="1263" r:id="rId16"/>
    <p:sldId id="965" r:id="rId17"/>
    <p:sldId id="966" r:id="rId18"/>
    <p:sldId id="1122" r:id="rId19"/>
    <p:sldId id="1164" r:id="rId20"/>
    <p:sldId id="1165" r:id="rId21"/>
    <p:sldId id="1251" r:id="rId22"/>
    <p:sldId id="1261" r:id="rId23"/>
    <p:sldId id="1168" r:id="rId24"/>
    <p:sldId id="1158" r:id="rId25"/>
    <p:sldId id="1272" r:id="rId26"/>
    <p:sldId id="1273" r:id="rId27"/>
    <p:sldId id="1170" r:id="rId28"/>
    <p:sldId id="1226" r:id="rId29"/>
    <p:sldId id="1274" r:id="rId30"/>
    <p:sldId id="1275" r:id="rId31"/>
    <p:sldId id="1277" r:id="rId32"/>
    <p:sldId id="1283" r:id="rId33"/>
    <p:sldId id="1284" r:id="rId34"/>
    <p:sldId id="1276" r:id="rId35"/>
    <p:sldId id="1076" r:id="rId36"/>
    <p:sldId id="1240" r:id="rId37"/>
    <p:sldId id="1247" r:id="rId38"/>
    <p:sldId id="1278" r:id="rId39"/>
    <p:sldId id="1077" r:id="rId40"/>
    <p:sldId id="1178" r:id="rId41"/>
    <p:sldId id="1264" r:id="rId42"/>
    <p:sldId id="1180" r:id="rId43"/>
    <p:sldId id="1207" r:id="rId44"/>
    <p:sldId id="731" r:id="rId45"/>
    <p:sldId id="1182" r:id="rId46"/>
    <p:sldId id="1186" r:id="rId47"/>
    <p:sldId id="1124" r:id="rId48"/>
    <p:sldId id="1187" r:id="rId49"/>
    <p:sldId id="1189" r:id="rId50"/>
    <p:sldId id="1148" r:id="rId51"/>
    <p:sldId id="1026" r:id="rId52"/>
    <p:sldId id="1027" r:id="rId53"/>
    <p:sldId id="1280" r:id="rId54"/>
    <p:sldId id="1184" r:id="rId55"/>
    <p:sldId id="1080" r:id="rId56"/>
    <p:sldId id="1191" r:id="rId57"/>
    <p:sldId id="1192" r:id="rId58"/>
    <p:sldId id="1265" r:id="rId59"/>
    <p:sldId id="1266" r:id="rId60"/>
    <p:sldId id="1194" r:id="rId61"/>
    <p:sldId id="1096" r:id="rId62"/>
    <p:sldId id="1259" r:id="rId63"/>
    <p:sldId id="1196" r:id="rId64"/>
    <p:sldId id="1282" r:id="rId65"/>
    <p:sldId id="1197" r:id="rId66"/>
    <p:sldId id="1198" r:id="rId67"/>
    <p:sldId id="1199" r:id="rId68"/>
  </p:sldIdLst>
  <p:sldSz cx="12192000" cy="6858000"/>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9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164"/>
    <a:srgbClr val="004B00"/>
    <a:srgbClr val="04A436"/>
    <a:srgbClr val="0068B7"/>
    <a:srgbClr val="207800"/>
    <a:srgbClr val="ACC5B3"/>
    <a:srgbClr val="662395"/>
    <a:srgbClr val="FFF989"/>
    <a:srgbClr val="CA9596"/>
    <a:srgbClr val="FDE5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7AD014-E904-409E-B8AA-79006DCB1D6C}" v="79" dt="2026-09-26T06:51:39.0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092"/>
        <p:guide pos="384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notesMaster" Target="notesMasters/notesMaster1.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handoutMaster" Target="handoutMasters/handoutMaster1.xml"/><Relationship Id="rId75"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microsoft.com/office/2015/10/relationships/revisionInfo" Target="revisionInfo.xml"/><Relationship Id="rId7" Type="http://schemas.openxmlformats.org/officeDocument/2006/relationships/slideMaster" Target="slideMasters/slideMaster4.xml"/><Relationship Id="rId7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ry" userId="S::barry.growden_gmail.com#ext#@anglicanchurchsq.org.au::99486861-bd1f-4074-a470-cc2c4ba6a968" providerId="AD" clId="Web-{00000000-0000-0000-0000-000000000000}"/>
    <pc:docChg chg="modSld">
      <pc:chgData name="Barry" userId="S::barry.growden_gmail.com#ext#@anglicanchurchsq.org.au::99486861-bd1f-4074-a470-cc2c4ba6a968" providerId="AD" clId="Web-{00000000-0000-0000-0000-000000000000}" dt="2026-09-19T04:55:01.894" v="6"/>
      <pc:docMkLst>
        <pc:docMk/>
      </pc:docMkLst>
      <pc:sldChg chg="modSp modMedia">
        <pc:chgData name="Barry" userId="S::barry.growden_gmail.com#ext#@anglicanchurchsq.org.au::99486861-bd1f-4074-a470-cc2c4ba6a968" providerId="AD" clId="Web-{00000000-0000-0000-0000-000000000000}" dt="2026-09-19T04:55:01.894" v="6"/>
        <pc:sldMkLst>
          <pc:docMk/>
          <pc:sldMk cId="4110762829" sldId="1165"/>
        </pc:sldMkLst>
      </pc:sldChg>
    </pc:docChg>
  </pc:docChgLst>
  <pc:docChgLst>
    <pc:chgData name="Kristine Cairns" userId="5e4ee97b-8760-41db-a6ac-3d744f799ed2" providerId="ADAL" clId="{1B61D458-BACD-4B75-AC5D-F7681FC0B457}"/>
    <pc:docChg chg="undo custSel addSld delSld modSld sldOrd modMainMaster">
      <pc:chgData name="Kristine Cairns" userId="5e4ee97b-8760-41db-a6ac-3d744f799ed2" providerId="ADAL" clId="{1B61D458-BACD-4B75-AC5D-F7681FC0B457}" dt="2026-09-14T04:18:59.727" v="958" actId="1076"/>
      <pc:docMkLst>
        <pc:docMk/>
      </pc:docMkLst>
      <pc:sldChg chg="addSp delSp modSp mod">
        <pc:chgData name="Kristine Cairns" userId="5e4ee97b-8760-41db-a6ac-3d744f799ed2" providerId="ADAL" clId="{1B61D458-BACD-4B75-AC5D-F7681FC0B457}" dt="2026-09-14T03:18:16.020" v="4" actId="1076"/>
        <pc:sldMkLst>
          <pc:docMk/>
          <pc:sldMk cId="3567630808" sldId="438"/>
        </pc:sldMkLst>
        <pc:spChg chg="mod">
          <ac:chgData name="Kristine Cairns" userId="5e4ee97b-8760-41db-a6ac-3d744f799ed2" providerId="ADAL" clId="{1B61D458-BACD-4B75-AC5D-F7681FC0B457}" dt="2026-09-14T03:17:33.384" v="1" actId="20577"/>
          <ac:spMkLst>
            <pc:docMk/>
            <pc:sldMk cId="3567630808" sldId="438"/>
            <ac:spMk id="4" creationId="{00000000-0000-0000-0000-000000000000}"/>
          </ac:spMkLst>
        </pc:spChg>
      </pc:sldChg>
      <pc:sldChg chg="modSp mod">
        <pc:chgData name="Kristine Cairns" userId="5e4ee97b-8760-41db-a6ac-3d744f799ed2" providerId="ADAL" clId="{1B61D458-BACD-4B75-AC5D-F7681FC0B457}" dt="2026-09-14T03:51:49.794" v="500" actId="113"/>
        <pc:sldMkLst>
          <pc:docMk/>
          <pc:sldMk cId="1921818705" sldId="731"/>
        </pc:sldMkLst>
        <pc:spChg chg="mod">
          <ac:chgData name="Kristine Cairns" userId="5e4ee97b-8760-41db-a6ac-3d744f799ed2" providerId="ADAL" clId="{1B61D458-BACD-4B75-AC5D-F7681FC0B457}" dt="2026-09-14T03:51:49.794" v="500" actId="113"/>
          <ac:spMkLst>
            <pc:docMk/>
            <pc:sldMk cId="1921818705" sldId="731"/>
            <ac:spMk id="2" creationId="{FBE6943D-06C5-A55E-9B43-20282BBA08ED}"/>
          </ac:spMkLst>
        </pc:spChg>
      </pc:sldChg>
      <pc:sldChg chg="delSp modSp mod">
        <pc:chgData name="Kristine Cairns" userId="5e4ee97b-8760-41db-a6ac-3d744f799ed2" providerId="ADAL" clId="{1B61D458-BACD-4B75-AC5D-F7681FC0B457}" dt="2026-09-14T03:26:23.134" v="169" actId="1076"/>
        <pc:sldMkLst>
          <pc:docMk/>
          <pc:sldMk cId="3589267713" sldId="1020"/>
        </pc:sldMkLst>
        <pc:spChg chg="mod">
          <ac:chgData name="Kristine Cairns" userId="5e4ee97b-8760-41db-a6ac-3d744f799ed2" providerId="ADAL" clId="{1B61D458-BACD-4B75-AC5D-F7681FC0B457}" dt="2026-09-14T03:26:23.134" v="169" actId="1076"/>
          <ac:spMkLst>
            <pc:docMk/>
            <pc:sldMk cId="3589267713" sldId="1020"/>
            <ac:spMk id="3" creationId="{00000000-0000-0000-0000-000000000000}"/>
          </ac:spMkLst>
        </pc:spChg>
      </pc:sldChg>
      <pc:sldChg chg="modSp mod">
        <pc:chgData name="Kristine Cairns" userId="5e4ee97b-8760-41db-a6ac-3d744f799ed2" providerId="ADAL" clId="{1B61D458-BACD-4B75-AC5D-F7681FC0B457}" dt="2026-09-14T03:53:46.752" v="543" actId="20577"/>
        <pc:sldMkLst>
          <pc:docMk/>
          <pc:sldMk cId="1934760328" sldId="1026"/>
        </pc:sldMkLst>
        <pc:spChg chg="mod">
          <ac:chgData name="Kristine Cairns" userId="5e4ee97b-8760-41db-a6ac-3d744f799ed2" providerId="ADAL" clId="{1B61D458-BACD-4B75-AC5D-F7681FC0B457}" dt="2026-09-14T03:53:46.752" v="543" actId="20577"/>
          <ac:spMkLst>
            <pc:docMk/>
            <pc:sldMk cId="1934760328" sldId="1026"/>
            <ac:spMk id="7" creationId="{1C23FADD-5194-6984-28FE-BD4DD4FF967A}"/>
          </ac:spMkLst>
        </pc:spChg>
      </pc:sldChg>
      <pc:sldChg chg="modSp mod">
        <pc:chgData name="Kristine Cairns" userId="5e4ee97b-8760-41db-a6ac-3d744f799ed2" providerId="ADAL" clId="{1B61D458-BACD-4B75-AC5D-F7681FC0B457}" dt="2026-09-14T03:54:50.153" v="579" actId="403"/>
        <pc:sldMkLst>
          <pc:docMk/>
          <pc:sldMk cId="1523887427" sldId="1027"/>
        </pc:sldMkLst>
        <pc:spChg chg="mod">
          <ac:chgData name="Kristine Cairns" userId="5e4ee97b-8760-41db-a6ac-3d744f799ed2" providerId="ADAL" clId="{1B61D458-BACD-4B75-AC5D-F7681FC0B457}" dt="2026-09-14T03:54:50.153" v="579" actId="403"/>
          <ac:spMkLst>
            <pc:docMk/>
            <pc:sldMk cId="1523887427" sldId="1027"/>
            <ac:spMk id="3" creationId="{D06CDDA1-93CA-1D5D-814F-AA0B9619702B}"/>
          </ac:spMkLst>
        </pc:spChg>
      </pc:sldChg>
      <pc:sldChg chg="addSp delSp modSp mod">
        <pc:chgData name="Kristine Cairns" userId="5e4ee97b-8760-41db-a6ac-3d744f799ed2" providerId="ADAL" clId="{1B61D458-BACD-4B75-AC5D-F7681FC0B457}" dt="2026-09-14T03:37:57.371" v="344" actId="113"/>
        <pc:sldMkLst>
          <pc:docMk/>
          <pc:sldMk cId="666296866" sldId="1158"/>
        </pc:sldMkLst>
        <pc:spChg chg="add mod">
          <ac:chgData name="Kristine Cairns" userId="5e4ee97b-8760-41db-a6ac-3d744f799ed2" providerId="ADAL" clId="{1B61D458-BACD-4B75-AC5D-F7681FC0B457}" dt="2026-09-14T03:37:57.371" v="344" actId="113"/>
          <ac:spMkLst>
            <pc:docMk/>
            <pc:sldMk cId="666296866" sldId="1158"/>
            <ac:spMk id="4" creationId="{5EFA1A8E-53CB-200A-0FD4-E0ECE680A812}"/>
          </ac:spMkLst>
        </pc:spChg>
      </pc:sldChg>
      <pc:sldChg chg="addSp modSp mod">
        <pc:chgData name="Kristine Cairns" userId="5e4ee97b-8760-41db-a6ac-3d744f799ed2" providerId="ADAL" clId="{1B61D458-BACD-4B75-AC5D-F7681FC0B457}" dt="2026-09-14T03:23:42.196" v="147" actId="1076"/>
        <pc:sldMkLst>
          <pc:docMk/>
          <pc:sldMk cId="739612957" sldId="1161"/>
        </pc:sldMkLst>
        <pc:spChg chg="add mod">
          <ac:chgData name="Kristine Cairns" userId="5e4ee97b-8760-41db-a6ac-3d744f799ed2" providerId="ADAL" clId="{1B61D458-BACD-4B75-AC5D-F7681FC0B457}" dt="2026-09-14T03:23:42.196" v="147" actId="1076"/>
          <ac:spMkLst>
            <pc:docMk/>
            <pc:sldMk cId="739612957" sldId="1161"/>
            <ac:spMk id="5" creationId="{EBF0C7E0-85AD-E3E4-9214-C09185D53E0C}"/>
          </ac:spMkLst>
        </pc:spChg>
      </pc:sldChg>
      <pc:sldChg chg="modSp mod">
        <pc:chgData name="Kristine Cairns" userId="5e4ee97b-8760-41db-a6ac-3d744f799ed2" providerId="ADAL" clId="{1B61D458-BACD-4B75-AC5D-F7681FC0B457}" dt="2026-09-14T03:24:14.322" v="153" actId="1076"/>
        <pc:sldMkLst>
          <pc:docMk/>
          <pc:sldMk cId="44838698" sldId="1162"/>
        </pc:sldMkLst>
        <pc:spChg chg="mod">
          <ac:chgData name="Kristine Cairns" userId="5e4ee97b-8760-41db-a6ac-3d744f799ed2" providerId="ADAL" clId="{1B61D458-BACD-4B75-AC5D-F7681FC0B457}" dt="2026-09-14T03:24:14.322" v="153" actId="1076"/>
          <ac:spMkLst>
            <pc:docMk/>
            <pc:sldMk cId="44838698" sldId="1162"/>
            <ac:spMk id="3" creationId="{212EC615-5B1B-5065-3077-881F9676F6D8}"/>
          </ac:spMkLst>
        </pc:spChg>
      </pc:sldChg>
      <pc:sldChg chg="modSp mod">
        <pc:chgData name="Kristine Cairns" userId="5e4ee97b-8760-41db-a6ac-3d744f799ed2" providerId="ADAL" clId="{1B61D458-BACD-4B75-AC5D-F7681FC0B457}" dt="2026-09-14T03:25:27.420" v="163" actId="207"/>
        <pc:sldMkLst>
          <pc:docMk/>
          <pc:sldMk cId="465587893" sldId="1163"/>
        </pc:sldMkLst>
        <pc:spChg chg="mod">
          <ac:chgData name="Kristine Cairns" userId="5e4ee97b-8760-41db-a6ac-3d744f799ed2" providerId="ADAL" clId="{1B61D458-BACD-4B75-AC5D-F7681FC0B457}" dt="2026-09-14T03:25:27.420" v="163" actId="207"/>
          <ac:spMkLst>
            <pc:docMk/>
            <pc:sldMk cId="465587893" sldId="1163"/>
            <ac:spMk id="2" creationId="{00000000-0000-0000-0000-000000000000}"/>
          </ac:spMkLst>
        </pc:spChg>
      </pc:sldChg>
      <pc:sldChg chg="modSp mod">
        <pc:chgData name="Kristine Cairns" userId="5e4ee97b-8760-41db-a6ac-3d744f799ed2" providerId="ADAL" clId="{1B61D458-BACD-4B75-AC5D-F7681FC0B457}" dt="2026-09-14T03:28:30.392" v="197" actId="113"/>
        <pc:sldMkLst>
          <pc:docMk/>
          <pc:sldMk cId="2808476069" sldId="1164"/>
        </pc:sldMkLst>
        <pc:spChg chg="mod">
          <ac:chgData name="Kristine Cairns" userId="5e4ee97b-8760-41db-a6ac-3d744f799ed2" providerId="ADAL" clId="{1B61D458-BACD-4B75-AC5D-F7681FC0B457}" dt="2026-09-14T03:28:30.392" v="197" actId="113"/>
          <ac:spMkLst>
            <pc:docMk/>
            <pc:sldMk cId="2808476069" sldId="1164"/>
            <ac:spMk id="2" creationId="{00000000-0000-0000-0000-000000000000}"/>
          </ac:spMkLst>
        </pc:spChg>
      </pc:sldChg>
      <pc:sldChg chg="addSp delSp modSp mod">
        <pc:chgData name="Kristine Cairns" userId="5e4ee97b-8760-41db-a6ac-3d744f799ed2" providerId="ADAL" clId="{1B61D458-BACD-4B75-AC5D-F7681FC0B457}" dt="2026-09-14T03:30:44.113" v="262" actId="20577"/>
        <pc:sldMkLst>
          <pc:docMk/>
          <pc:sldMk cId="4110762829" sldId="1165"/>
        </pc:sldMkLst>
        <pc:spChg chg="mod">
          <ac:chgData name="Kristine Cairns" userId="5e4ee97b-8760-41db-a6ac-3d744f799ed2" providerId="ADAL" clId="{1B61D458-BACD-4B75-AC5D-F7681FC0B457}" dt="2026-09-14T03:30:44.113" v="262" actId="20577"/>
          <ac:spMkLst>
            <pc:docMk/>
            <pc:sldMk cId="4110762829" sldId="1165"/>
            <ac:spMk id="3" creationId="{00000000-0000-0000-0000-000000000000}"/>
          </ac:spMkLst>
        </pc:spChg>
        <pc:spChg chg="mod">
          <ac:chgData name="Kristine Cairns" userId="5e4ee97b-8760-41db-a6ac-3d744f799ed2" providerId="ADAL" clId="{1B61D458-BACD-4B75-AC5D-F7681FC0B457}" dt="2026-09-14T03:29:46.274" v="251" actId="20577"/>
          <ac:spMkLst>
            <pc:docMk/>
            <pc:sldMk cId="4110762829" sldId="1165"/>
            <ac:spMk id="5" creationId="{39EFAB09-BEBC-BB31-952F-32608A882C6A}"/>
          </ac:spMkLst>
        </pc:spChg>
        <pc:spChg chg="add mod">
          <ac:chgData name="Kristine Cairns" userId="5e4ee97b-8760-41db-a6ac-3d744f799ed2" providerId="ADAL" clId="{1B61D458-BACD-4B75-AC5D-F7681FC0B457}" dt="2026-09-14T03:30:37.776" v="258" actId="1076"/>
          <ac:spMkLst>
            <pc:docMk/>
            <pc:sldMk cId="4110762829" sldId="1165"/>
            <ac:spMk id="8" creationId="{AFC107E4-5B75-47BE-2409-0DE138CB12E6}"/>
          </ac:spMkLst>
        </pc:spChg>
      </pc:sldChg>
      <pc:sldChg chg="addSp delSp modSp mod">
        <pc:chgData name="Kristine Cairns" userId="5e4ee97b-8760-41db-a6ac-3d744f799ed2" providerId="ADAL" clId="{1B61D458-BACD-4B75-AC5D-F7681FC0B457}" dt="2026-09-14T03:35:03.529" v="317" actId="113"/>
        <pc:sldMkLst>
          <pc:docMk/>
          <pc:sldMk cId="654623777" sldId="1168"/>
        </pc:sldMkLst>
        <pc:spChg chg="mod">
          <ac:chgData name="Kristine Cairns" userId="5e4ee97b-8760-41db-a6ac-3d744f799ed2" providerId="ADAL" clId="{1B61D458-BACD-4B75-AC5D-F7681FC0B457}" dt="2026-09-14T03:34:20.944" v="308" actId="1076"/>
          <ac:spMkLst>
            <pc:docMk/>
            <pc:sldMk cId="654623777" sldId="1168"/>
            <ac:spMk id="3" creationId="{F3ABC77F-A785-653E-F132-EC54274C3CC6}"/>
          </ac:spMkLst>
        </pc:spChg>
        <pc:spChg chg="add mod">
          <ac:chgData name="Kristine Cairns" userId="5e4ee97b-8760-41db-a6ac-3d744f799ed2" providerId="ADAL" clId="{1B61D458-BACD-4B75-AC5D-F7681FC0B457}" dt="2026-09-14T03:35:03.529" v="317" actId="113"/>
          <ac:spMkLst>
            <pc:docMk/>
            <pc:sldMk cId="654623777" sldId="1168"/>
            <ac:spMk id="6" creationId="{7A6EC333-AA73-FDD9-9D00-0CA4EA3F0ECF}"/>
          </ac:spMkLst>
        </pc:spChg>
      </pc:sldChg>
      <pc:sldChg chg="addSp delSp modSp mod">
        <pc:chgData name="Kristine Cairns" userId="5e4ee97b-8760-41db-a6ac-3d744f799ed2" providerId="ADAL" clId="{1B61D458-BACD-4B75-AC5D-F7681FC0B457}" dt="2026-09-14T03:39:45.776" v="387" actId="20577"/>
        <pc:sldMkLst>
          <pc:docMk/>
          <pc:sldMk cId="303383769" sldId="1170"/>
        </pc:sldMkLst>
        <pc:spChg chg="mod">
          <ac:chgData name="Kristine Cairns" userId="5e4ee97b-8760-41db-a6ac-3d744f799ed2" providerId="ADAL" clId="{1B61D458-BACD-4B75-AC5D-F7681FC0B457}" dt="2026-09-14T03:39:03.494" v="379" actId="20577"/>
          <ac:spMkLst>
            <pc:docMk/>
            <pc:sldMk cId="303383769" sldId="1170"/>
            <ac:spMk id="3" creationId="{75882D0F-0826-C649-648B-0C1075CFC63B}"/>
          </ac:spMkLst>
        </pc:spChg>
        <pc:spChg chg="add mod">
          <ac:chgData name="Kristine Cairns" userId="5e4ee97b-8760-41db-a6ac-3d744f799ed2" providerId="ADAL" clId="{1B61D458-BACD-4B75-AC5D-F7681FC0B457}" dt="2026-09-14T03:39:45.776" v="387" actId="20577"/>
          <ac:spMkLst>
            <pc:docMk/>
            <pc:sldMk cId="303383769" sldId="1170"/>
            <ac:spMk id="9" creationId="{D191D169-6495-D93F-D9B1-EF677D5483C8}"/>
          </ac:spMkLst>
        </pc:spChg>
      </pc:sldChg>
      <pc:sldChg chg="modSp mod">
        <pc:chgData name="Kristine Cairns" userId="5e4ee97b-8760-41db-a6ac-3d744f799ed2" providerId="ADAL" clId="{1B61D458-BACD-4B75-AC5D-F7681FC0B457}" dt="2026-09-14T03:55:45.517" v="584" actId="1076"/>
        <pc:sldMkLst>
          <pc:docMk/>
          <pc:sldMk cId="3072534831" sldId="1192"/>
        </pc:sldMkLst>
        <pc:spChg chg="mod">
          <ac:chgData name="Kristine Cairns" userId="5e4ee97b-8760-41db-a6ac-3d744f799ed2" providerId="ADAL" clId="{1B61D458-BACD-4B75-AC5D-F7681FC0B457}" dt="2026-09-14T03:55:45.517" v="584" actId="1076"/>
          <ac:spMkLst>
            <pc:docMk/>
            <pc:sldMk cId="3072534831" sldId="1192"/>
            <ac:spMk id="2" creationId="{93F294E1-B4C8-90AC-7D2C-E55FA7ADFC45}"/>
          </ac:spMkLst>
        </pc:spChg>
        <pc:picChg chg="mod">
          <ac:chgData name="Kristine Cairns" userId="5e4ee97b-8760-41db-a6ac-3d744f799ed2" providerId="ADAL" clId="{1B61D458-BACD-4B75-AC5D-F7681FC0B457}" dt="2026-09-14T03:55:39.916" v="582" actId="1076"/>
          <ac:picMkLst>
            <pc:docMk/>
            <pc:sldMk cId="3072534831" sldId="1192"/>
            <ac:picMk id="5" creationId="{87C76D06-AD08-0721-16C2-9814576E04F3}"/>
          </ac:picMkLst>
        </pc:picChg>
      </pc:sldChg>
      <pc:sldChg chg="modSp mod">
        <pc:chgData name="Kristine Cairns" userId="5e4ee97b-8760-41db-a6ac-3d744f799ed2" providerId="ADAL" clId="{1B61D458-BACD-4B75-AC5D-F7681FC0B457}" dt="2026-09-14T03:57:16.816" v="618"/>
        <pc:sldMkLst>
          <pc:docMk/>
          <pc:sldMk cId="1433532390" sldId="1194"/>
        </pc:sldMkLst>
        <pc:spChg chg="mod">
          <ac:chgData name="Kristine Cairns" userId="5e4ee97b-8760-41db-a6ac-3d744f799ed2" providerId="ADAL" clId="{1B61D458-BACD-4B75-AC5D-F7681FC0B457}" dt="2026-09-14T03:57:16.816" v="618"/>
          <ac:spMkLst>
            <pc:docMk/>
            <pc:sldMk cId="1433532390" sldId="1194"/>
            <ac:spMk id="3" creationId="{00000000-0000-0000-0000-000000000000}"/>
          </ac:spMkLst>
        </pc:spChg>
      </pc:sldChg>
      <pc:sldChg chg="modSp mod">
        <pc:chgData name="Kristine Cairns" userId="5e4ee97b-8760-41db-a6ac-3d744f799ed2" providerId="ADAL" clId="{1B61D458-BACD-4B75-AC5D-F7681FC0B457}" dt="2026-09-14T03:59:36.031" v="769" actId="20577"/>
        <pc:sldMkLst>
          <pc:docMk/>
          <pc:sldMk cId="2615564342" sldId="1197"/>
        </pc:sldMkLst>
        <pc:spChg chg="mod">
          <ac:chgData name="Kristine Cairns" userId="5e4ee97b-8760-41db-a6ac-3d744f799ed2" providerId="ADAL" clId="{1B61D458-BACD-4B75-AC5D-F7681FC0B457}" dt="2026-09-14T03:57:57.179" v="622" actId="20577"/>
          <ac:spMkLst>
            <pc:docMk/>
            <pc:sldMk cId="2615564342" sldId="1197"/>
            <ac:spMk id="8" creationId="{7912087A-1A4D-9918-1F75-57904D76CC8F}"/>
          </ac:spMkLst>
        </pc:spChg>
        <pc:graphicFrameChg chg="modGraphic">
          <ac:chgData name="Kristine Cairns" userId="5e4ee97b-8760-41db-a6ac-3d744f799ed2" providerId="ADAL" clId="{1B61D458-BACD-4B75-AC5D-F7681FC0B457}" dt="2026-09-14T03:59:36.031" v="769" actId="20577"/>
          <ac:graphicFrameMkLst>
            <pc:docMk/>
            <pc:sldMk cId="2615564342" sldId="1197"/>
            <ac:graphicFrameMk id="6" creationId="{96D40C7E-6458-BAF9-8673-5B48AA0C8152}"/>
          </ac:graphicFrameMkLst>
        </pc:graphicFrameChg>
      </pc:sldChg>
      <pc:sldChg chg="addSp delSp modSp mod setBg">
        <pc:chgData name="Kristine Cairns" userId="5e4ee97b-8760-41db-a6ac-3d744f799ed2" providerId="ADAL" clId="{1B61D458-BACD-4B75-AC5D-F7681FC0B457}" dt="2026-09-14T04:18:59.727" v="958" actId="1076"/>
        <pc:sldMkLst>
          <pc:docMk/>
          <pc:sldMk cId="867282222" sldId="1199"/>
        </pc:sldMkLst>
        <pc:spChg chg="mod">
          <ac:chgData name="Kristine Cairns" userId="5e4ee97b-8760-41db-a6ac-3d744f799ed2" providerId="ADAL" clId="{1B61D458-BACD-4B75-AC5D-F7681FC0B457}" dt="2026-09-14T04:18:59.727" v="958" actId="1076"/>
          <ac:spMkLst>
            <pc:docMk/>
            <pc:sldMk cId="867282222" sldId="1199"/>
            <ac:spMk id="7" creationId="{FBCFD97D-2C97-37FF-356C-A993317B1DEE}"/>
          </ac:spMkLst>
        </pc:spChg>
        <pc:picChg chg="add mod">
          <ac:chgData name="Kristine Cairns" userId="5e4ee97b-8760-41db-a6ac-3d744f799ed2" providerId="ADAL" clId="{1B61D458-BACD-4B75-AC5D-F7681FC0B457}" dt="2026-09-14T04:16:56.707" v="836" actId="1076"/>
          <ac:picMkLst>
            <pc:docMk/>
            <pc:sldMk cId="867282222" sldId="1199"/>
            <ac:picMk id="5" creationId="{B716A29D-805E-6423-B714-8E0066C7CC9A}"/>
          </ac:picMkLst>
        </pc:picChg>
      </pc:sldChg>
      <pc:sldChg chg="addSp delSp modSp mod">
        <pc:chgData name="Kristine Cairns" userId="5e4ee97b-8760-41db-a6ac-3d744f799ed2" providerId="ADAL" clId="{1B61D458-BACD-4B75-AC5D-F7681FC0B457}" dt="2026-09-14T03:41:35.607" v="401" actId="1076"/>
        <pc:sldMkLst>
          <pc:docMk/>
          <pc:sldMk cId="666485013" sldId="1226"/>
        </pc:sldMkLst>
        <pc:spChg chg="add mod">
          <ac:chgData name="Kristine Cairns" userId="5e4ee97b-8760-41db-a6ac-3d744f799ed2" providerId="ADAL" clId="{1B61D458-BACD-4B75-AC5D-F7681FC0B457}" dt="2026-09-14T03:41:35.607" v="401" actId="1076"/>
          <ac:spMkLst>
            <pc:docMk/>
            <pc:sldMk cId="666485013" sldId="1226"/>
            <ac:spMk id="7" creationId="{8D90991D-B1BE-E3CC-5855-62C2C951CA6B}"/>
          </ac:spMkLst>
        </pc:spChg>
      </pc:sldChg>
      <pc:sldChg chg="addSp delSp modSp mod">
        <pc:chgData name="Kristine Cairns" userId="5e4ee97b-8760-41db-a6ac-3d744f799ed2" providerId="ADAL" clId="{1B61D458-BACD-4B75-AC5D-F7681FC0B457}" dt="2026-09-14T03:48:05.131" v="455"/>
        <pc:sldMkLst>
          <pc:docMk/>
          <pc:sldMk cId="3605535111" sldId="1240"/>
        </pc:sldMkLst>
        <pc:spChg chg="add mod">
          <ac:chgData name="Kristine Cairns" userId="5e4ee97b-8760-41db-a6ac-3d744f799ed2" providerId="ADAL" clId="{1B61D458-BACD-4B75-AC5D-F7681FC0B457}" dt="2026-09-14T03:48:05.131" v="455"/>
          <ac:spMkLst>
            <pc:docMk/>
            <pc:sldMk cId="3605535111" sldId="1240"/>
            <ac:spMk id="6" creationId="{E5F99B3B-DF88-E924-3E35-5A13A65905B0}"/>
          </ac:spMkLst>
        </pc:spChg>
        <pc:spChg chg="mod">
          <ac:chgData name="Kristine Cairns" userId="5e4ee97b-8760-41db-a6ac-3d744f799ed2" providerId="ADAL" clId="{1B61D458-BACD-4B75-AC5D-F7681FC0B457}" dt="2026-09-14T03:45:12.763" v="431" actId="20577"/>
          <ac:spMkLst>
            <pc:docMk/>
            <pc:sldMk cId="3605535111" sldId="1240"/>
            <ac:spMk id="8" creationId="{A12934CC-B641-04F4-9857-14C5691605DD}"/>
          </ac:spMkLst>
        </pc:spChg>
      </pc:sldChg>
      <pc:sldChg chg="addSp delSp modSp mod">
        <pc:chgData name="Kristine Cairns" userId="5e4ee97b-8760-41db-a6ac-3d744f799ed2" providerId="ADAL" clId="{1B61D458-BACD-4B75-AC5D-F7681FC0B457}" dt="2026-09-14T03:48:48.217" v="459" actId="14100"/>
        <pc:sldMkLst>
          <pc:docMk/>
          <pc:sldMk cId="1611861582" sldId="1247"/>
        </pc:sldMkLst>
        <pc:spChg chg="add mod">
          <ac:chgData name="Kristine Cairns" userId="5e4ee97b-8760-41db-a6ac-3d744f799ed2" providerId="ADAL" clId="{1B61D458-BACD-4B75-AC5D-F7681FC0B457}" dt="2026-09-14T03:48:48.217" v="459" actId="14100"/>
          <ac:spMkLst>
            <pc:docMk/>
            <pc:sldMk cId="1611861582" sldId="1247"/>
            <ac:spMk id="7" creationId="{BA0C25A0-AB67-D059-8A72-2A6C3EB91F4D}"/>
          </ac:spMkLst>
        </pc:spChg>
      </pc:sldChg>
      <pc:sldChg chg="addSp delSp modSp mod">
        <pc:chgData name="Kristine Cairns" userId="5e4ee97b-8760-41db-a6ac-3d744f799ed2" providerId="ADAL" clId="{1B61D458-BACD-4B75-AC5D-F7681FC0B457}" dt="2026-09-14T03:31:28.487" v="271" actId="1076"/>
        <pc:sldMkLst>
          <pc:docMk/>
          <pc:sldMk cId="749056254" sldId="1251"/>
        </pc:sldMkLst>
        <pc:spChg chg="add mod">
          <ac:chgData name="Kristine Cairns" userId="5e4ee97b-8760-41db-a6ac-3d744f799ed2" providerId="ADAL" clId="{1B61D458-BACD-4B75-AC5D-F7681FC0B457}" dt="2026-09-14T03:31:28.487" v="271" actId="1076"/>
          <ac:spMkLst>
            <pc:docMk/>
            <pc:sldMk cId="749056254" sldId="1251"/>
            <ac:spMk id="7" creationId="{B9CB3615-4C5C-15C8-3B5E-2BBD411BF7B3}"/>
          </ac:spMkLst>
        </pc:spChg>
      </pc:sldChg>
      <pc:sldChg chg="addSp delSp modSp mod">
        <pc:chgData name="Kristine Cairns" userId="5e4ee97b-8760-41db-a6ac-3d744f799ed2" providerId="ADAL" clId="{1B61D458-BACD-4B75-AC5D-F7681FC0B457}" dt="2026-09-14T03:33:32.920" v="289" actId="1076"/>
        <pc:sldMkLst>
          <pc:docMk/>
          <pc:sldMk cId="2554732985" sldId="1261"/>
        </pc:sldMkLst>
        <pc:spChg chg="add mod">
          <ac:chgData name="Kristine Cairns" userId="5e4ee97b-8760-41db-a6ac-3d744f799ed2" providerId="ADAL" clId="{1B61D458-BACD-4B75-AC5D-F7681FC0B457}" dt="2026-09-14T03:33:32.920" v="289" actId="1076"/>
          <ac:spMkLst>
            <pc:docMk/>
            <pc:sldMk cId="2554732985" sldId="1261"/>
            <ac:spMk id="5" creationId="{1AE26025-5C7E-2A91-9CC5-BE7667549881}"/>
          </ac:spMkLst>
        </pc:spChg>
      </pc:sldChg>
      <pc:sldChg chg="modSp mod">
        <pc:chgData name="Kristine Cairns" userId="5e4ee97b-8760-41db-a6ac-3d744f799ed2" providerId="ADAL" clId="{1B61D458-BACD-4B75-AC5D-F7681FC0B457}" dt="2026-09-14T03:27:29.903" v="194" actId="20577"/>
        <pc:sldMkLst>
          <pc:docMk/>
          <pc:sldMk cId="3450061586" sldId="1263"/>
        </pc:sldMkLst>
        <pc:spChg chg="mod">
          <ac:chgData name="Kristine Cairns" userId="5e4ee97b-8760-41db-a6ac-3d744f799ed2" providerId="ADAL" clId="{1B61D458-BACD-4B75-AC5D-F7681FC0B457}" dt="2026-09-14T03:27:29.903" v="194" actId="20577"/>
          <ac:spMkLst>
            <pc:docMk/>
            <pc:sldMk cId="3450061586" sldId="1263"/>
            <ac:spMk id="3" creationId="{5CBC1612-C452-68BB-BE09-D9BEC639F6CA}"/>
          </ac:spMkLst>
        </pc:spChg>
      </pc:sldChg>
      <pc:sldChg chg="modSp mod">
        <pc:chgData name="Kristine Cairns" userId="5e4ee97b-8760-41db-a6ac-3d744f799ed2" providerId="ADAL" clId="{1B61D458-BACD-4B75-AC5D-F7681FC0B457}" dt="2026-09-14T03:50:25.196" v="495" actId="403"/>
        <pc:sldMkLst>
          <pc:docMk/>
          <pc:sldMk cId="3495932209" sldId="1264"/>
        </pc:sldMkLst>
        <pc:spChg chg="mod">
          <ac:chgData name="Kristine Cairns" userId="5e4ee97b-8760-41db-a6ac-3d744f799ed2" providerId="ADAL" clId="{1B61D458-BACD-4B75-AC5D-F7681FC0B457}" dt="2026-09-14T03:50:25.196" v="495" actId="403"/>
          <ac:spMkLst>
            <pc:docMk/>
            <pc:sldMk cId="3495932209" sldId="1264"/>
            <ac:spMk id="3" creationId="{3AEDBF32-0F85-28DC-591B-F8CADFD33DBC}"/>
          </ac:spMkLst>
        </pc:spChg>
      </pc:sldChg>
      <pc:sldChg chg="modSp mod">
        <pc:chgData name="Kristine Cairns" userId="5e4ee97b-8760-41db-a6ac-3d744f799ed2" providerId="ADAL" clId="{1B61D458-BACD-4B75-AC5D-F7681FC0B457}" dt="2026-09-14T03:56:47.577" v="617" actId="20577"/>
        <pc:sldMkLst>
          <pc:docMk/>
          <pc:sldMk cId="2290782370" sldId="1266"/>
        </pc:sldMkLst>
        <pc:spChg chg="mod">
          <ac:chgData name="Kristine Cairns" userId="5e4ee97b-8760-41db-a6ac-3d744f799ed2" providerId="ADAL" clId="{1B61D458-BACD-4B75-AC5D-F7681FC0B457}" dt="2026-09-14T03:56:47.577" v="617" actId="20577"/>
          <ac:spMkLst>
            <pc:docMk/>
            <pc:sldMk cId="2290782370" sldId="1266"/>
            <ac:spMk id="3" creationId="{8CF83B2D-DA24-EDF9-4DBE-ADF516367A75}"/>
          </ac:spMkLst>
        </pc:spChg>
      </pc:sldChg>
      <pc:sldChg chg="modSp mod">
        <pc:chgData name="Kristine Cairns" userId="5e4ee97b-8760-41db-a6ac-3d744f799ed2" providerId="ADAL" clId="{1B61D458-BACD-4B75-AC5D-F7681FC0B457}" dt="2026-09-14T03:20:25.417" v="139" actId="20577"/>
        <pc:sldMkLst>
          <pc:docMk/>
          <pc:sldMk cId="2204056478" sldId="1268"/>
        </pc:sldMkLst>
        <pc:spChg chg="mod">
          <ac:chgData name="Kristine Cairns" userId="5e4ee97b-8760-41db-a6ac-3d744f799ed2" providerId="ADAL" clId="{1B61D458-BACD-4B75-AC5D-F7681FC0B457}" dt="2026-09-14T03:20:25.417" v="139" actId="20577"/>
          <ac:spMkLst>
            <pc:docMk/>
            <pc:sldMk cId="2204056478" sldId="1268"/>
            <ac:spMk id="3" creationId="{CBC8BBD3-BD91-373C-942F-D704DA4BC69B}"/>
          </ac:spMkLst>
        </pc:spChg>
      </pc:sldChg>
      <pc:sldChg chg="modSp add mod">
        <pc:chgData name="Kristine Cairns" userId="5e4ee97b-8760-41db-a6ac-3d744f799ed2" providerId="ADAL" clId="{1B61D458-BACD-4B75-AC5D-F7681FC0B457}" dt="2026-09-14T03:38:08.791" v="346" actId="113"/>
        <pc:sldMkLst>
          <pc:docMk/>
          <pc:sldMk cId="2335948309" sldId="1272"/>
        </pc:sldMkLst>
        <pc:spChg chg="mod">
          <ac:chgData name="Kristine Cairns" userId="5e4ee97b-8760-41db-a6ac-3d744f799ed2" providerId="ADAL" clId="{1B61D458-BACD-4B75-AC5D-F7681FC0B457}" dt="2026-09-14T03:38:08.791" v="346" actId="113"/>
          <ac:spMkLst>
            <pc:docMk/>
            <pc:sldMk cId="2335948309" sldId="1272"/>
            <ac:spMk id="4" creationId="{98C09926-7726-41FF-3526-817B879B853A}"/>
          </ac:spMkLst>
        </pc:spChg>
      </pc:sldChg>
      <pc:sldChg chg="delSp modSp add mod">
        <pc:chgData name="Kristine Cairns" userId="5e4ee97b-8760-41db-a6ac-3d744f799ed2" providerId="ADAL" clId="{1B61D458-BACD-4B75-AC5D-F7681FC0B457}" dt="2026-09-14T03:38:20.935" v="348" actId="113"/>
        <pc:sldMkLst>
          <pc:docMk/>
          <pc:sldMk cId="1042362390" sldId="1273"/>
        </pc:sldMkLst>
        <pc:spChg chg="mod">
          <ac:chgData name="Kristine Cairns" userId="5e4ee97b-8760-41db-a6ac-3d744f799ed2" providerId="ADAL" clId="{1B61D458-BACD-4B75-AC5D-F7681FC0B457}" dt="2026-09-14T03:38:20.935" v="348" actId="113"/>
          <ac:spMkLst>
            <pc:docMk/>
            <pc:sldMk cId="1042362390" sldId="1273"/>
            <ac:spMk id="4" creationId="{889B2527-5EE5-7289-277E-1E1D9B86C746}"/>
          </ac:spMkLst>
        </pc:spChg>
      </pc:sldChg>
      <pc:sldChg chg="modSp add mod">
        <pc:chgData name="Kristine Cairns" userId="5e4ee97b-8760-41db-a6ac-3d744f799ed2" providerId="ADAL" clId="{1B61D458-BACD-4B75-AC5D-F7681FC0B457}" dt="2026-09-14T03:42:00.714" v="405" actId="1076"/>
        <pc:sldMkLst>
          <pc:docMk/>
          <pc:sldMk cId="686404247" sldId="1274"/>
        </pc:sldMkLst>
        <pc:spChg chg="mod">
          <ac:chgData name="Kristine Cairns" userId="5e4ee97b-8760-41db-a6ac-3d744f799ed2" providerId="ADAL" clId="{1B61D458-BACD-4B75-AC5D-F7681FC0B457}" dt="2026-09-14T03:42:00.714" v="405" actId="1076"/>
          <ac:spMkLst>
            <pc:docMk/>
            <pc:sldMk cId="686404247" sldId="1274"/>
            <ac:spMk id="7" creationId="{60F2B796-0B2C-DA98-6F00-175D0F4E515D}"/>
          </ac:spMkLst>
        </pc:spChg>
      </pc:sldChg>
      <pc:sldChg chg="modSp add mod">
        <pc:chgData name="Kristine Cairns" userId="5e4ee97b-8760-41db-a6ac-3d744f799ed2" providerId="ADAL" clId="{1B61D458-BACD-4B75-AC5D-F7681FC0B457}" dt="2026-09-14T03:43:13.377" v="411" actId="1076"/>
        <pc:sldMkLst>
          <pc:docMk/>
          <pc:sldMk cId="3800136728" sldId="1275"/>
        </pc:sldMkLst>
        <pc:spChg chg="mod">
          <ac:chgData name="Kristine Cairns" userId="5e4ee97b-8760-41db-a6ac-3d744f799ed2" providerId="ADAL" clId="{1B61D458-BACD-4B75-AC5D-F7681FC0B457}" dt="2026-09-14T03:43:13.377" v="411" actId="1076"/>
          <ac:spMkLst>
            <pc:docMk/>
            <pc:sldMk cId="3800136728" sldId="1275"/>
            <ac:spMk id="7" creationId="{58BBF877-508C-CCE7-3DF0-ADE46EFCA473}"/>
          </ac:spMkLst>
        </pc:spChg>
      </pc:sldChg>
      <pc:sldChg chg="addSp delSp modSp add mod">
        <pc:chgData name="Kristine Cairns" userId="5e4ee97b-8760-41db-a6ac-3d744f799ed2" providerId="ADAL" clId="{1B61D458-BACD-4B75-AC5D-F7681FC0B457}" dt="2026-09-14T03:44:42.560" v="425" actId="1076"/>
        <pc:sldMkLst>
          <pc:docMk/>
          <pc:sldMk cId="2319415143" sldId="1276"/>
        </pc:sldMkLst>
        <pc:spChg chg="add mod">
          <ac:chgData name="Kristine Cairns" userId="5e4ee97b-8760-41db-a6ac-3d744f799ed2" providerId="ADAL" clId="{1B61D458-BACD-4B75-AC5D-F7681FC0B457}" dt="2026-09-14T03:44:42.560" v="425" actId="1076"/>
          <ac:spMkLst>
            <pc:docMk/>
            <pc:sldMk cId="2319415143" sldId="1276"/>
            <ac:spMk id="5" creationId="{E7C84C74-78DE-30E5-B95E-B233012A5380}"/>
          </ac:spMkLst>
        </pc:spChg>
        <pc:spChg chg="mod">
          <ac:chgData name="Kristine Cairns" userId="5e4ee97b-8760-41db-a6ac-3d744f799ed2" providerId="ADAL" clId="{1B61D458-BACD-4B75-AC5D-F7681FC0B457}" dt="2026-09-14T03:44:24.042" v="421" actId="1076"/>
          <ac:spMkLst>
            <pc:docMk/>
            <pc:sldMk cId="2319415143" sldId="1276"/>
            <ac:spMk id="7" creationId="{F9B9B928-A6C5-02F5-C0FE-8516121DE366}"/>
          </ac:spMkLst>
        </pc:spChg>
      </pc:sldChg>
      <pc:sldChg chg="modSp add mod ord">
        <pc:chgData name="Kristine Cairns" userId="5e4ee97b-8760-41db-a6ac-3d744f799ed2" providerId="ADAL" clId="{1B61D458-BACD-4B75-AC5D-F7681FC0B457}" dt="2026-09-14T03:44:01.429" v="418"/>
        <pc:sldMkLst>
          <pc:docMk/>
          <pc:sldMk cId="1739993063" sldId="1277"/>
        </pc:sldMkLst>
        <pc:spChg chg="mod">
          <ac:chgData name="Kristine Cairns" userId="5e4ee97b-8760-41db-a6ac-3d744f799ed2" providerId="ADAL" clId="{1B61D458-BACD-4B75-AC5D-F7681FC0B457}" dt="2026-09-14T03:43:47.193" v="416" actId="20577"/>
          <ac:spMkLst>
            <pc:docMk/>
            <pc:sldMk cId="1739993063" sldId="1277"/>
            <ac:spMk id="7" creationId="{ACDF2441-245E-CE7C-4225-4ADF10EEC25A}"/>
          </ac:spMkLst>
        </pc:spChg>
      </pc:sldChg>
      <pc:sldChg chg="addSp delSp modSp add mod">
        <pc:chgData name="Kristine Cairns" userId="5e4ee97b-8760-41db-a6ac-3d744f799ed2" providerId="ADAL" clId="{1B61D458-BACD-4B75-AC5D-F7681FC0B457}" dt="2026-09-14T03:49:35.123" v="467" actId="1076"/>
        <pc:sldMkLst>
          <pc:docMk/>
          <pc:sldMk cId="3432358444" sldId="1278"/>
        </pc:sldMkLst>
        <pc:spChg chg="mod">
          <ac:chgData name="Kristine Cairns" userId="5e4ee97b-8760-41db-a6ac-3d744f799ed2" providerId="ADAL" clId="{1B61D458-BACD-4B75-AC5D-F7681FC0B457}" dt="2026-09-14T03:49:14.407" v="461" actId="1076"/>
          <ac:spMkLst>
            <pc:docMk/>
            <pc:sldMk cId="3432358444" sldId="1278"/>
            <ac:spMk id="7" creationId="{5D63FF33-FBAD-B6A7-F025-E4A3C676503C}"/>
          </ac:spMkLst>
        </pc:spChg>
      </pc:sldChg>
      <pc:sldMasterChg chg="setBg modSldLayout">
        <pc:chgData name="Kristine Cairns" userId="5e4ee97b-8760-41db-a6ac-3d744f799ed2" providerId="ADAL" clId="{1B61D458-BACD-4B75-AC5D-F7681FC0B457}" dt="2026-09-14T04:16:34.616" v="833"/>
        <pc:sldMasterMkLst>
          <pc:docMk/>
          <pc:sldMasterMk cId="2573750265" sldId="2147483648"/>
        </pc:sldMasterMkLst>
        <pc:sldLayoutChg chg="setBg">
          <pc:chgData name="Kristine Cairns" userId="5e4ee97b-8760-41db-a6ac-3d744f799ed2" providerId="ADAL" clId="{1B61D458-BACD-4B75-AC5D-F7681FC0B457}" dt="2026-09-14T04:16:34.616" v="833"/>
          <pc:sldLayoutMkLst>
            <pc:docMk/>
            <pc:sldMasterMk cId="2573750265" sldId="2147483648"/>
            <pc:sldLayoutMk cId="4050639799" sldId="2147483649"/>
          </pc:sldLayoutMkLst>
        </pc:sldLayoutChg>
        <pc:sldLayoutChg chg="setBg">
          <pc:chgData name="Kristine Cairns" userId="5e4ee97b-8760-41db-a6ac-3d744f799ed2" providerId="ADAL" clId="{1B61D458-BACD-4B75-AC5D-F7681FC0B457}" dt="2026-09-14T04:16:34.616" v="833"/>
          <pc:sldLayoutMkLst>
            <pc:docMk/>
            <pc:sldMasterMk cId="2573750265" sldId="2147483648"/>
            <pc:sldLayoutMk cId="1452291744" sldId="2147483650"/>
          </pc:sldLayoutMkLst>
        </pc:sldLayoutChg>
        <pc:sldLayoutChg chg="setBg">
          <pc:chgData name="Kristine Cairns" userId="5e4ee97b-8760-41db-a6ac-3d744f799ed2" providerId="ADAL" clId="{1B61D458-BACD-4B75-AC5D-F7681FC0B457}" dt="2026-09-14T04:16:34.616" v="833"/>
          <pc:sldLayoutMkLst>
            <pc:docMk/>
            <pc:sldMasterMk cId="2573750265" sldId="2147483648"/>
            <pc:sldLayoutMk cId="3288425591" sldId="2147483651"/>
          </pc:sldLayoutMkLst>
        </pc:sldLayoutChg>
        <pc:sldLayoutChg chg="setBg">
          <pc:chgData name="Kristine Cairns" userId="5e4ee97b-8760-41db-a6ac-3d744f799ed2" providerId="ADAL" clId="{1B61D458-BACD-4B75-AC5D-F7681FC0B457}" dt="2026-09-14T04:16:34.616" v="833"/>
          <pc:sldLayoutMkLst>
            <pc:docMk/>
            <pc:sldMasterMk cId="2573750265" sldId="2147483648"/>
            <pc:sldLayoutMk cId="2743082523" sldId="2147483652"/>
          </pc:sldLayoutMkLst>
        </pc:sldLayoutChg>
        <pc:sldLayoutChg chg="setBg">
          <pc:chgData name="Kristine Cairns" userId="5e4ee97b-8760-41db-a6ac-3d744f799ed2" providerId="ADAL" clId="{1B61D458-BACD-4B75-AC5D-F7681FC0B457}" dt="2026-09-14T04:16:34.616" v="833"/>
          <pc:sldLayoutMkLst>
            <pc:docMk/>
            <pc:sldMasterMk cId="2573750265" sldId="2147483648"/>
            <pc:sldLayoutMk cId="2402617604" sldId="2147483653"/>
          </pc:sldLayoutMkLst>
        </pc:sldLayoutChg>
        <pc:sldLayoutChg chg="setBg">
          <pc:chgData name="Kristine Cairns" userId="5e4ee97b-8760-41db-a6ac-3d744f799ed2" providerId="ADAL" clId="{1B61D458-BACD-4B75-AC5D-F7681FC0B457}" dt="2026-09-14T04:16:34.616" v="833"/>
          <pc:sldLayoutMkLst>
            <pc:docMk/>
            <pc:sldMasterMk cId="2573750265" sldId="2147483648"/>
            <pc:sldLayoutMk cId="1771964696" sldId="2147483654"/>
          </pc:sldLayoutMkLst>
        </pc:sldLayoutChg>
        <pc:sldLayoutChg chg="setBg">
          <pc:chgData name="Kristine Cairns" userId="5e4ee97b-8760-41db-a6ac-3d744f799ed2" providerId="ADAL" clId="{1B61D458-BACD-4B75-AC5D-F7681FC0B457}" dt="2026-09-14T04:16:34.616" v="833"/>
          <pc:sldLayoutMkLst>
            <pc:docMk/>
            <pc:sldMasterMk cId="2573750265" sldId="2147483648"/>
            <pc:sldLayoutMk cId="3604906016" sldId="2147483655"/>
          </pc:sldLayoutMkLst>
        </pc:sldLayoutChg>
        <pc:sldLayoutChg chg="setBg">
          <pc:chgData name="Kristine Cairns" userId="5e4ee97b-8760-41db-a6ac-3d744f799ed2" providerId="ADAL" clId="{1B61D458-BACD-4B75-AC5D-F7681FC0B457}" dt="2026-09-14T04:16:34.616" v="833"/>
          <pc:sldLayoutMkLst>
            <pc:docMk/>
            <pc:sldMasterMk cId="2573750265" sldId="2147483648"/>
            <pc:sldLayoutMk cId="1510321315" sldId="2147483656"/>
          </pc:sldLayoutMkLst>
        </pc:sldLayoutChg>
        <pc:sldLayoutChg chg="setBg">
          <pc:chgData name="Kristine Cairns" userId="5e4ee97b-8760-41db-a6ac-3d744f799ed2" providerId="ADAL" clId="{1B61D458-BACD-4B75-AC5D-F7681FC0B457}" dt="2026-09-14T04:16:34.616" v="833"/>
          <pc:sldLayoutMkLst>
            <pc:docMk/>
            <pc:sldMasterMk cId="2573750265" sldId="2147483648"/>
            <pc:sldLayoutMk cId="511668029" sldId="2147483657"/>
          </pc:sldLayoutMkLst>
        </pc:sldLayoutChg>
        <pc:sldLayoutChg chg="setBg">
          <pc:chgData name="Kristine Cairns" userId="5e4ee97b-8760-41db-a6ac-3d744f799ed2" providerId="ADAL" clId="{1B61D458-BACD-4B75-AC5D-F7681FC0B457}" dt="2026-09-14T04:16:34.616" v="833"/>
          <pc:sldLayoutMkLst>
            <pc:docMk/>
            <pc:sldMasterMk cId="2573750265" sldId="2147483648"/>
            <pc:sldLayoutMk cId="1108897823" sldId="2147483658"/>
          </pc:sldLayoutMkLst>
        </pc:sldLayoutChg>
        <pc:sldLayoutChg chg="setBg">
          <pc:chgData name="Kristine Cairns" userId="5e4ee97b-8760-41db-a6ac-3d744f799ed2" providerId="ADAL" clId="{1B61D458-BACD-4B75-AC5D-F7681FC0B457}" dt="2026-09-14T04:16:34.616" v="833"/>
          <pc:sldLayoutMkLst>
            <pc:docMk/>
            <pc:sldMasterMk cId="2573750265" sldId="2147483648"/>
            <pc:sldLayoutMk cId="1576415906" sldId="2147483659"/>
          </pc:sldLayoutMkLst>
        </pc:sldLayoutChg>
      </pc:sldMasterChg>
      <pc:sldMasterChg chg="setBg modSldLayout">
        <pc:chgData name="Kristine Cairns" userId="5e4ee97b-8760-41db-a6ac-3d744f799ed2" providerId="ADAL" clId="{1B61D458-BACD-4B75-AC5D-F7681FC0B457}" dt="2026-09-14T04:16:34.616" v="833"/>
        <pc:sldMasterMkLst>
          <pc:docMk/>
          <pc:sldMasterMk cId="3577035533" sldId="2147483672"/>
        </pc:sldMasterMkLst>
        <pc:sldLayoutChg chg="setBg">
          <pc:chgData name="Kristine Cairns" userId="5e4ee97b-8760-41db-a6ac-3d744f799ed2" providerId="ADAL" clId="{1B61D458-BACD-4B75-AC5D-F7681FC0B457}" dt="2026-09-14T04:16:34.616" v="833"/>
          <pc:sldLayoutMkLst>
            <pc:docMk/>
            <pc:sldMasterMk cId="3577035533" sldId="2147483672"/>
            <pc:sldLayoutMk cId="71109435" sldId="2147483673"/>
          </pc:sldLayoutMkLst>
        </pc:sldLayoutChg>
        <pc:sldLayoutChg chg="setBg">
          <pc:chgData name="Kristine Cairns" userId="5e4ee97b-8760-41db-a6ac-3d744f799ed2" providerId="ADAL" clId="{1B61D458-BACD-4B75-AC5D-F7681FC0B457}" dt="2026-09-14T04:16:34.616" v="833"/>
          <pc:sldLayoutMkLst>
            <pc:docMk/>
            <pc:sldMasterMk cId="3577035533" sldId="2147483672"/>
            <pc:sldLayoutMk cId="1477621663" sldId="2147483674"/>
          </pc:sldLayoutMkLst>
        </pc:sldLayoutChg>
        <pc:sldLayoutChg chg="setBg">
          <pc:chgData name="Kristine Cairns" userId="5e4ee97b-8760-41db-a6ac-3d744f799ed2" providerId="ADAL" clId="{1B61D458-BACD-4B75-AC5D-F7681FC0B457}" dt="2026-09-14T04:16:34.616" v="833"/>
          <pc:sldLayoutMkLst>
            <pc:docMk/>
            <pc:sldMasterMk cId="3577035533" sldId="2147483672"/>
            <pc:sldLayoutMk cId="2977712641" sldId="2147483675"/>
          </pc:sldLayoutMkLst>
        </pc:sldLayoutChg>
        <pc:sldLayoutChg chg="setBg">
          <pc:chgData name="Kristine Cairns" userId="5e4ee97b-8760-41db-a6ac-3d744f799ed2" providerId="ADAL" clId="{1B61D458-BACD-4B75-AC5D-F7681FC0B457}" dt="2026-09-14T04:16:34.616" v="833"/>
          <pc:sldLayoutMkLst>
            <pc:docMk/>
            <pc:sldMasterMk cId="3577035533" sldId="2147483672"/>
            <pc:sldLayoutMk cId="2010740986" sldId="2147483676"/>
          </pc:sldLayoutMkLst>
        </pc:sldLayoutChg>
        <pc:sldLayoutChg chg="setBg">
          <pc:chgData name="Kristine Cairns" userId="5e4ee97b-8760-41db-a6ac-3d744f799ed2" providerId="ADAL" clId="{1B61D458-BACD-4B75-AC5D-F7681FC0B457}" dt="2026-09-14T04:16:34.616" v="833"/>
          <pc:sldLayoutMkLst>
            <pc:docMk/>
            <pc:sldMasterMk cId="3577035533" sldId="2147483672"/>
            <pc:sldLayoutMk cId="96636264" sldId="2147483677"/>
          </pc:sldLayoutMkLst>
        </pc:sldLayoutChg>
        <pc:sldLayoutChg chg="setBg">
          <pc:chgData name="Kristine Cairns" userId="5e4ee97b-8760-41db-a6ac-3d744f799ed2" providerId="ADAL" clId="{1B61D458-BACD-4B75-AC5D-F7681FC0B457}" dt="2026-09-14T04:16:34.616" v="833"/>
          <pc:sldLayoutMkLst>
            <pc:docMk/>
            <pc:sldMasterMk cId="3577035533" sldId="2147483672"/>
            <pc:sldLayoutMk cId="1190578443" sldId="2147483678"/>
          </pc:sldLayoutMkLst>
        </pc:sldLayoutChg>
        <pc:sldLayoutChg chg="setBg">
          <pc:chgData name="Kristine Cairns" userId="5e4ee97b-8760-41db-a6ac-3d744f799ed2" providerId="ADAL" clId="{1B61D458-BACD-4B75-AC5D-F7681FC0B457}" dt="2026-09-14T04:16:34.616" v="833"/>
          <pc:sldLayoutMkLst>
            <pc:docMk/>
            <pc:sldMasterMk cId="3577035533" sldId="2147483672"/>
            <pc:sldLayoutMk cId="3916034740" sldId="2147483679"/>
          </pc:sldLayoutMkLst>
        </pc:sldLayoutChg>
        <pc:sldLayoutChg chg="setBg">
          <pc:chgData name="Kristine Cairns" userId="5e4ee97b-8760-41db-a6ac-3d744f799ed2" providerId="ADAL" clId="{1B61D458-BACD-4B75-AC5D-F7681FC0B457}" dt="2026-09-14T04:16:34.616" v="833"/>
          <pc:sldLayoutMkLst>
            <pc:docMk/>
            <pc:sldMasterMk cId="3577035533" sldId="2147483672"/>
            <pc:sldLayoutMk cId="2316064908" sldId="2147483680"/>
          </pc:sldLayoutMkLst>
        </pc:sldLayoutChg>
        <pc:sldLayoutChg chg="setBg">
          <pc:chgData name="Kristine Cairns" userId="5e4ee97b-8760-41db-a6ac-3d744f799ed2" providerId="ADAL" clId="{1B61D458-BACD-4B75-AC5D-F7681FC0B457}" dt="2026-09-14T04:16:34.616" v="833"/>
          <pc:sldLayoutMkLst>
            <pc:docMk/>
            <pc:sldMasterMk cId="3577035533" sldId="2147483672"/>
            <pc:sldLayoutMk cId="1338880496" sldId="2147483681"/>
          </pc:sldLayoutMkLst>
        </pc:sldLayoutChg>
        <pc:sldLayoutChg chg="setBg">
          <pc:chgData name="Kristine Cairns" userId="5e4ee97b-8760-41db-a6ac-3d744f799ed2" providerId="ADAL" clId="{1B61D458-BACD-4B75-AC5D-F7681FC0B457}" dt="2026-09-14T04:16:34.616" v="833"/>
          <pc:sldLayoutMkLst>
            <pc:docMk/>
            <pc:sldMasterMk cId="3577035533" sldId="2147483672"/>
            <pc:sldLayoutMk cId="2725953202" sldId="2147483682"/>
          </pc:sldLayoutMkLst>
        </pc:sldLayoutChg>
        <pc:sldLayoutChg chg="setBg">
          <pc:chgData name="Kristine Cairns" userId="5e4ee97b-8760-41db-a6ac-3d744f799ed2" providerId="ADAL" clId="{1B61D458-BACD-4B75-AC5D-F7681FC0B457}" dt="2026-09-14T04:16:34.616" v="833"/>
          <pc:sldLayoutMkLst>
            <pc:docMk/>
            <pc:sldMasterMk cId="3577035533" sldId="2147483672"/>
            <pc:sldLayoutMk cId="498687431" sldId="2147483683"/>
          </pc:sldLayoutMkLst>
        </pc:sldLayoutChg>
      </pc:sldMasterChg>
      <pc:sldMasterChg chg="setBg modSldLayout">
        <pc:chgData name="Kristine Cairns" userId="5e4ee97b-8760-41db-a6ac-3d744f799ed2" providerId="ADAL" clId="{1B61D458-BACD-4B75-AC5D-F7681FC0B457}" dt="2026-09-14T04:16:34.616" v="833"/>
        <pc:sldMasterMkLst>
          <pc:docMk/>
          <pc:sldMasterMk cId="3577035533" sldId="2147483768"/>
        </pc:sldMasterMkLst>
        <pc:sldLayoutChg chg="setBg">
          <pc:chgData name="Kristine Cairns" userId="5e4ee97b-8760-41db-a6ac-3d744f799ed2" providerId="ADAL" clId="{1B61D458-BACD-4B75-AC5D-F7681FC0B457}" dt="2026-09-14T04:16:34.616" v="833"/>
          <pc:sldLayoutMkLst>
            <pc:docMk/>
            <pc:sldMasterMk cId="3577035533" sldId="2147483768"/>
            <pc:sldLayoutMk cId="71109435" sldId="2147483769"/>
          </pc:sldLayoutMkLst>
        </pc:sldLayoutChg>
        <pc:sldLayoutChg chg="setBg">
          <pc:chgData name="Kristine Cairns" userId="5e4ee97b-8760-41db-a6ac-3d744f799ed2" providerId="ADAL" clId="{1B61D458-BACD-4B75-AC5D-F7681FC0B457}" dt="2026-09-14T04:16:34.616" v="833"/>
          <pc:sldLayoutMkLst>
            <pc:docMk/>
            <pc:sldMasterMk cId="3577035533" sldId="2147483768"/>
            <pc:sldLayoutMk cId="1477621663" sldId="2147483770"/>
          </pc:sldLayoutMkLst>
        </pc:sldLayoutChg>
        <pc:sldLayoutChg chg="setBg">
          <pc:chgData name="Kristine Cairns" userId="5e4ee97b-8760-41db-a6ac-3d744f799ed2" providerId="ADAL" clId="{1B61D458-BACD-4B75-AC5D-F7681FC0B457}" dt="2026-09-14T04:16:34.616" v="833"/>
          <pc:sldLayoutMkLst>
            <pc:docMk/>
            <pc:sldMasterMk cId="3577035533" sldId="2147483768"/>
            <pc:sldLayoutMk cId="2977712641" sldId="2147483771"/>
          </pc:sldLayoutMkLst>
        </pc:sldLayoutChg>
        <pc:sldLayoutChg chg="setBg">
          <pc:chgData name="Kristine Cairns" userId="5e4ee97b-8760-41db-a6ac-3d744f799ed2" providerId="ADAL" clId="{1B61D458-BACD-4B75-AC5D-F7681FC0B457}" dt="2026-09-14T04:16:34.616" v="833"/>
          <pc:sldLayoutMkLst>
            <pc:docMk/>
            <pc:sldMasterMk cId="3577035533" sldId="2147483768"/>
            <pc:sldLayoutMk cId="2010740986" sldId="2147483772"/>
          </pc:sldLayoutMkLst>
        </pc:sldLayoutChg>
        <pc:sldLayoutChg chg="setBg">
          <pc:chgData name="Kristine Cairns" userId="5e4ee97b-8760-41db-a6ac-3d744f799ed2" providerId="ADAL" clId="{1B61D458-BACD-4B75-AC5D-F7681FC0B457}" dt="2026-09-14T04:16:34.616" v="833"/>
          <pc:sldLayoutMkLst>
            <pc:docMk/>
            <pc:sldMasterMk cId="3577035533" sldId="2147483768"/>
            <pc:sldLayoutMk cId="96636264" sldId="2147483773"/>
          </pc:sldLayoutMkLst>
        </pc:sldLayoutChg>
        <pc:sldLayoutChg chg="setBg">
          <pc:chgData name="Kristine Cairns" userId="5e4ee97b-8760-41db-a6ac-3d744f799ed2" providerId="ADAL" clId="{1B61D458-BACD-4B75-AC5D-F7681FC0B457}" dt="2026-09-14T04:16:34.616" v="833"/>
          <pc:sldLayoutMkLst>
            <pc:docMk/>
            <pc:sldMasterMk cId="3577035533" sldId="2147483768"/>
            <pc:sldLayoutMk cId="1190578443" sldId="2147483774"/>
          </pc:sldLayoutMkLst>
        </pc:sldLayoutChg>
        <pc:sldLayoutChg chg="setBg">
          <pc:chgData name="Kristine Cairns" userId="5e4ee97b-8760-41db-a6ac-3d744f799ed2" providerId="ADAL" clId="{1B61D458-BACD-4B75-AC5D-F7681FC0B457}" dt="2026-09-14T04:16:34.616" v="833"/>
          <pc:sldLayoutMkLst>
            <pc:docMk/>
            <pc:sldMasterMk cId="3577035533" sldId="2147483768"/>
            <pc:sldLayoutMk cId="3916034740" sldId="2147483775"/>
          </pc:sldLayoutMkLst>
        </pc:sldLayoutChg>
        <pc:sldLayoutChg chg="setBg">
          <pc:chgData name="Kristine Cairns" userId="5e4ee97b-8760-41db-a6ac-3d744f799ed2" providerId="ADAL" clId="{1B61D458-BACD-4B75-AC5D-F7681FC0B457}" dt="2026-09-14T04:16:34.616" v="833"/>
          <pc:sldLayoutMkLst>
            <pc:docMk/>
            <pc:sldMasterMk cId="3577035533" sldId="2147483768"/>
            <pc:sldLayoutMk cId="2316064908" sldId="2147483776"/>
          </pc:sldLayoutMkLst>
        </pc:sldLayoutChg>
        <pc:sldLayoutChg chg="setBg">
          <pc:chgData name="Kristine Cairns" userId="5e4ee97b-8760-41db-a6ac-3d744f799ed2" providerId="ADAL" clId="{1B61D458-BACD-4B75-AC5D-F7681FC0B457}" dt="2026-09-14T04:16:34.616" v="833"/>
          <pc:sldLayoutMkLst>
            <pc:docMk/>
            <pc:sldMasterMk cId="3577035533" sldId="2147483768"/>
            <pc:sldLayoutMk cId="1338880496" sldId="2147483777"/>
          </pc:sldLayoutMkLst>
        </pc:sldLayoutChg>
        <pc:sldLayoutChg chg="setBg">
          <pc:chgData name="Kristine Cairns" userId="5e4ee97b-8760-41db-a6ac-3d744f799ed2" providerId="ADAL" clId="{1B61D458-BACD-4B75-AC5D-F7681FC0B457}" dt="2026-09-14T04:16:34.616" v="833"/>
          <pc:sldLayoutMkLst>
            <pc:docMk/>
            <pc:sldMasterMk cId="3577035533" sldId="2147483768"/>
            <pc:sldLayoutMk cId="2725953202" sldId="2147483778"/>
          </pc:sldLayoutMkLst>
        </pc:sldLayoutChg>
        <pc:sldLayoutChg chg="setBg">
          <pc:chgData name="Kristine Cairns" userId="5e4ee97b-8760-41db-a6ac-3d744f799ed2" providerId="ADAL" clId="{1B61D458-BACD-4B75-AC5D-F7681FC0B457}" dt="2026-09-14T04:16:34.616" v="833"/>
          <pc:sldLayoutMkLst>
            <pc:docMk/>
            <pc:sldMasterMk cId="3577035533" sldId="2147483768"/>
            <pc:sldLayoutMk cId="498687431" sldId="2147483779"/>
          </pc:sldLayoutMkLst>
        </pc:sldLayoutChg>
      </pc:sldMasterChg>
      <pc:sldMasterChg chg="setBg modSldLayout">
        <pc:chgData name="Kristine Cairns" userId="5e4ee97b-8760-41db-a6ac-3d744f799ed2" providerId="ADAL" clId="{1B61D458-BACD-4B75-AC5D-F7681FC0B457}" dt="2026-09-14T04:16:34.616" v="833"/>
        <pc:sldMasterMkLst>
          <pc:docMk/>
          <pc:sldMasterMk cId="2938158020" sldId="2147483780"/>
        </pc:sldMasterMkLst>
        <pc:sldLayoutChg chg="setBg">
          <pc:chgData name="Kristine Cairns" userId="5e4ee97b-8760-41db-a6ac-3d744f799ed2" providerId="ADAL" clId="{1B61D458-BACD-4B75-AC5D-F7681FC0B457}" dt="2026-09-14T04:16:34.616" v="833"/>
          <pc:sldLayoutMkLst>
            <pc:docMk/>
            <pc:sldMasterMk cId="2938158020" sldId="2147483780"/>
            <pc:sldLayoutMk cId="1067027961" sldId="2147483781"/>
          </pc:sldLayoutMkLst>
        </pc:sldLayoutChg>
        <pc:sldLayoutChg chg="setBg">
          <pc:chgData name="Kristine Cairns" userId="5e4ee97b-8760-41db-a6ac-3d744f799ed2" providerId="ADAL" clId="{1B61D458-BACD-4B75-AC5D-F7681FC0B457}" dt="2026-09-14T04:16:34.616" v="833"/>
          <pc:sldLayoutMkLst>
            <pc:docMk/>
            <pc:sldMasterMk cId="2938158020" sldId="2147483780"/>
            <pc:sldLayoutMk cId="89188363" sldId="2147483782"/>
          </pc:sldLayoutMkLst>
        </pc:sldLayoutChg>
        <pc:sldLayoutChg chg="setBg">
          <pc:chgData name="Kristine Cairns" userId="5e4ee97b-8760-41db-a6ac-3d744f799ed2" providerId="ADAL" clId="{1B61D458-BACD-4B75-AC5D-F7681FC0B457}" dt="2026-09-14T04:16:34.616" v="833"/>
          <pc:sldLayoutMkLst>
            <pc:docMk/>
            <pc:sldMasterMk cId="2938158020" sldId="2147483780"/>
            <pc:sldLayoutMk cId="2482127379" sldId="2147483783"/>
          </pc:sldLayoutMkLst>
        </pc:sldLayoutChg>
        <pc:sldLayoutChg chg="setBg">
          <pc:chgData name="Kristine Cairns" userId="5e4ee97b-8760-41db-a6ac-3d744f799ed2" providerId="ADAL" clId="{1B61D458-BACD-4B75-AC5D-F7681FC0B457}" dt="2026-09-14T04:16:34.616" v="833"/>
          <pc:sldLayoutMkLst>
            <pc:docMk/>
            <pc:sldMasterMk cId="2938158020" sldId="2147483780"/>
            <pc:sldLayoutMk cId="4108556489" sldId="2147483784"/>
          </pc:sldLayoutMkLst>
        </pc:sldLayoutChg>
        <pc:sldLayoutChg chg="setBg">
          <pc:chgData name="Kristine Cairns" userId="5e4ee97b-8760-41db-a6ac-3d744f799ed2" providerId="ADAL" clId="{1B61D458-BACD-4B75-AC5D-F7681FC0B457}" dt="2026-09-14T04:16:34.616" v="833"/>
          <pc:sldLayoutMkLst>
            <pc:docMk/>
            <pc:sldMasterMk cId="2938158020" sldId="2147483780"/>
            <pc:sldLayoutMk cId="4119189492" sldId="2147483785"/>
          </pc:sldLayoutMkLst>
        </pc:sldLayoutChg>
        <pc:sldLayoutChg chg="setBg">
          <pc:chgData name="Kristine Cairns" userId="5e4ee97b-8760-41db-a6ac-3d744f799ed2" providerId="ADAL" clId="{1B61D458-BACD-4B75-AC5D-F7681FC0B457}" dt="2026-09-14T04:16:34.616" v="833"/>
          <pc:sldLayoutMkLst>
            <pc:docMk/>
            <pc:sldMasterMk cId="2938158020" sldId="2147483780"/>
            <pc:sldLayoutMk cId="3594417001" sldId="2147483786"/>
          </pc:sldLayoutMkLst>
        </pc:sldLayoutChg>
        <pc:sldLayoutChg chg="setBg">
          <pc:chgData name="Kristine Cairns" userId="5e4ee97b-8760-41db-a6ac-3d744f799ed2" providerId="ADAL" clId="{1B61D458-BACD-4B75-AC5D-F7681FC0B457}" dt="2026-09-14T04:16:34.616" v="833"/>
          <pc:sldLayoutMkLst>
            <pc:docMk/>
            <pc:sldMasterMk cId="2938158020" sldId="2147483780"/>
            <pc:sldLayoutMk cId="552351878" sldId="2147483787"/>
          </pc:sldLayoutMkLst>
        </pc:sldLayoutChg>
        <pc:sldLayoutChg chg="setBg">
          <pc:chgData name="Kristine Cairns" userId="5e4ee97b-8760-41db-a6ac-3d744f799ed2" providerId="ADAL" clId="{1B61D458-BACD-4B75-AC5D-F7681FC0B457}" dt="2026-09-14T04:16:34.616" v="833"/>
          <pc:sldLayoutMkLst>
            <pc:docMk/>
            <pc:sldMasterMk cId="2938158020" sldId="2147483780"/>
            <pc:sldLayoutMk cId="1485369842" sldId="2147483788"/>
          </pc:sldLayoutMkLst>
        </pc:sldLayoutChg>
        <pc:sldLayoutChg chg="setBg">
          <pc:chgData name="Kristine Cairns" userId="5e4ee97b-8760-41db-a6ac-3d744f799ed2" providerId="ADAL" clId="{1B61D458-BACD-4B75-AC5D-F7681FC0B457}" dt="2026-09-14T04:16:34.616" v="833"/>
          <pc:sldLayoutMkLst>
            <pc:docMk/>
            <pc:sldMasterMk cId="2938158020" sldId="2147483780"/>
            <pc:sldLayoutMk cId="2798159763" sldId="2147483789"/>
          </pc:sldLayoutMkLst>
        </pc:sldLayoutChg>
        <pc:sldLayoutChg chg="setBg">
          <pc:chgData name="Kristine Cairns" userId="5e4ee97b-8760-41db-a6ac-3d744f799ed2" providerId="ADAL" clId="{1B61D458-BACD-4B75-AC5D-F7681FC0B457}" dt="2026-09-14T04:16:34.616" v="833"/>
          <pc:sldLayoutMkLst>
            <pc:docMk/>
            <pc:sldMasterMk cId="2938158020" sldId="2147483780"/>
            <pc:sldLayoutMk cId="2861235486" sldId="2147483790"/>
          </pc:sldLayoutMkLst>
        </pc:sldLayoutChg>
        <pc:sldLayoutChg chg="setBg">
          <pc:chgData name="Kristine Cairns" userId="5e4ee97b-8760-41db-a6ac-3d744f799ed2" providerId="ADAL" clId="{1B61D458-BACD-4B75-AC5D-F7681FC0B457}" dt="2026-09-14T04:16:34.616" v="833"/>
          <pc:sldLayoutMkLst>
            <pc:docMk/>
            <pc:sldMasterMk cId="2938158020" sldId="2147483780"/>
            <pc:sldLayoutMk cId="2405125505" sldId="2147483791"/>
          </pc:sldLayoutMkLst>
        </pc:sldLayoutChg>
      </pc:sldMasterChg>
    </pc:docChg>
  </pc:docChgLst>
  <pc:docChgLst>
    <pc:chgData name="Barry" userId="S::barry.growden_gmail.com#ext#@anglicanchurchsq.org.au::99486861-bd1f-4074-a470-cc2c4ba6a968" providerId="AD" clId="Web-{DD9E8B99-6F0D-25AB-371E-9BBDCCCC8F29}"/>
    <pc:docChg chg="modSld">
      <pc:chgData name="Barry" userId="S::barry.growden_gmail.com#ext#@anglicanchurchsq.org.au::99486861-bd1f-4074-a470-cc2c4ba6a968" providerId="AD" clId="Web-{DD9E8B99-6F0D-25AB-371E-9BBDCCCC8F29}" dt="2026-09-19T22:39:59.448" v="0"/>
      <pc:docMkLst>
        <pc:docMk/>
      </pc:docMkLst>
      <pc:sldChg chg="modSp modMedia">
        <pc:chgData name="Barry" userId="S::barry.growden_gmail.com#ext#@anglicanchurchsq.org.au::99486861-bd1f-4074-a470-cc2c4ba6a968" providerId="AD" clId="Web-{DD9E8B99-6F0D-25AB-371E-9BBDCCCC8F29}" dt="2026-09-19T22:39:59.448" v="0"/>
        <pc:sldMkLst>
          <pc:docMk/>
          <pc:sldMk cId="4110762829" sldId="1165"/>
        </pc:sldMkLst>
      </pc:sldChg>
    </pc:docChg>
  </pc:docChgLst>
  <pc:docChgLst>
    <pc:chgData name="Lauren Martin" userId="34214532-c002-4a9a-b7f5-c3c0742f04cd" providerId="ADAL" clId="{999FA431-0D99-44F0-ADF0-5374EE7C5224}"/>
    <pc:docChg chg="undo custSel addSld delSld modSld modMainMaster">
      <pc:chgData name="Lauren Martin" userId="34214532-c002-4a9a-b7f5-c3c0742f04cd" providerId="ADAL" clId="{999FA431-0D99-44F0-ADF0-5374EE7C5224}" dt="2026-09-26T06:51:39.045" v="2949" actId="20577"/>
      <pc:docMkLst>
        <pc:docMk/>
      </pc:docMkLst>
      <pc:sldChg chg="addSp delSp modSp mod">
        <pc:chgData name="Lauren Martin" userId="34214532-c002-4a9a-b7f5-c3c0742f04cd" providerId="ADAL" clId="{999FA431-0D99-44F0-ADF0-5374EE7C5224}" dt="2026-09-24T00:00:27.343" v="1753" actId="790"/>
        <pc:sldMkLst>
          <pc:docMk/>
          <pc:sldMk cId="3567630808" sldId="438"/>
        </pc:sldMkLst>
        <pc:spChg chg="mod">
          <ac:chgData name="Lauren Martin" userId="34214532-c002-4a9a-b7f5-c3c0742f04cd" providerId="ADAL" clId="{999FA431-0D99-44F0-ADF0-5374EE7C5224}" dt="2026-09-24T00:00:27.343" v="1753" actId="790"/>
          <ac:spMkLst>
            <pc:docMk/>
            <pc:sldMk cId="3567630808" sldId="438"/>
            <ac:spMk id="4" creationId="{00000000-0000-0000-0000-000000000000}"/>
          </ac:spMkLst>
        </pc:spChg>
        <pc:graphicFrameChg chg="modGraphic">
          <ac:chgData name="Lauren Martin" userId="34214532-c002-4a9a-b7f5-c3c0742f04cd" providerId="ADAL" clId="{999FA431-0D99-44F0-ADF0-5374EE7C5224}" dt="2026-09-24T00:00:27.343" v="1753" actId="790"/>
          <ac:graphicFrameMkLst>
            <pc:docMk/>
            <pc:sldMk cId="3567630808" sldId="438"/>
            <ac:graphicFrameMk id="5" creationId="{105144BC-5162-09B8-905D-EDF04198E975}"/>
          </ac:graphicFrameMkLst>
        </pc:graphicFrameChg>
        <pc:graphicFrameChg chg="add mod modGraphic">
          <ac:chgData name="Lauren Martin" userId="34214532-c002-4a9a-b7f5-c3c0742f04cd" providerId="ADAL" clId="{999FA431-0D99-44F0-ADF0-5374EE7C5224}" dt="2026-09-24T00:00:27.343" v="1753" actId="790"/>
          <ac:graphicFrameMkLst>
            <pc:docMk/>
            <pc:sldMk cId="3567630808" sldId="438"/>
            <ac:graphicFrameMk id="6" creationId="{2045AB48-08B4-1DAC-611D-5A64BB7EC7DC}"/>
          </ac:graphicFrameMkLst>
        </pc:graphicFrameChg>
      </pc:sldChg>
      <pc:sldChg chg="addSp delSp modSp mod">
        <pc:chgData name="Lauren Martin" userId="34214532-c002-4a9a-b7f5-c3c0742f04cd" providerId="ADAL" clId="{999FA431-0D99-44F0-ADF0-5374EE7C5224}" dt="2026-09-24T00:13:40.718" v="1967" actId="1076"/>
        <pc:sldMkLst>
          <pc:docMk/>
          <pc:sldMk cId="1921818705" sldId="731"/>
        </pc:sldMkLst>
        <pc:spChg chg="add del mod">
          <ac:chgData name="Lauren Martin" userId="34214532-c002-4a9a-b7f5-c3c0742f04cd" providerId="ADAL" clId="{999FA431-0D99-44F0-ADF0-5374EE7C5224}" dt="2026-09-24T00:13:40.718" v="1967" actId="1076"/>
          <ac:spMkLst>
            <pc:docMk/>
            <pc:sldMk cId="1921818705" sldId="731"/>
            <ac:spMk id="2" creationId="{FBE6943D-06C5-A55E-9B43-20282BBA08ED}"/>
          </ac:spMkLst>
        </pc:spChg>
      </pc:sldChg>
      <pc:sldChg chg="modSp mod">
        <pc:chgData name="Lauren Martin" userId="34214532-c002-4a9a-b7f5-c3c0742f04cd" providerId="ADAL" clId="{999FA431-0D99-44F0-ADF0-5374EE7C5224}" dt="2026-09-24T00:00:27.343" v="1753" actId="790"/>
        <pc:sldMkLst>
          <pc:docMk/>
          <pc:sldMk cId="345070193" sldId="965"/>
        </pc:sldMkLst>
        <pc:spChg chg="mod">
          <ac:chgData name="Lauren Martin" userId="34214532-c002-4a9a-b7f5-c3c0742f04cd" providerId="ADAL" clId="{999FA431-0D99-44F0-ADF0-5374EE7C5224}" dt="2026-09-24T00:00:27.343" v="1753" actId="790"/>
          <ac:spMkLst>
            <pc:docMk/>
            <pc:sldMk cId="345070193" sldId="965"/>
            <ac:spMk id="2" creationId="{00000000-0000-0000-0000-000000000000}"/>
          </ac:spMkLst>
        </pc:spChg>
        <pc:spChg chg="mod">
          <ac:chgData name="Lauren Martin" userId="34214532-c002-4a9a-b7f5-c3c0742f04cd" providerId="ADAL" clId="{999FA431-0D99-44F0-ADF0-5374EE7C5224}" dt="2026-09-24T00:00:27.343" v="1753" actId="790"/>
          <ac:spMkLst>
            <pc:docMk/>
            <pc:sldMk cId="345070193" sldId="965"/>
            <ac:spMk id="3" creationId="{00000000-0000-0000-0000-000000000000}"/>
          </ac:spMkLst>
        </pc:spChg>
        <pc:spChg chg="mod">
          <ac:chgData name="Lauren Martin" userId="34214532-c002-4a9a-b7f5-c3c0742f04cd" providerId="ADAL" clId="{999FA431-0D99-44F0-ADF0-5374EE7C5224}" dt="2026-09-24T00:00:27.343" v="1753" actId="790"/>
          <ac:spMkLst>
            <pc:docMk/>
            <pc:sldMk cId="345070193" sldId="965"/>
            <ac:spMk id="6" creationId="{A48A3EF4-65AF-E6D2-B414-00236287D18B}"/>
          </ac:spMkLst>
        </pc:spChg>
      </pc:sldChg>
      <pc:sldChg chg="modSp mod">
        <pc:chgData name="Lauren Martin" userId="34214532-c002-4a9a-b7f5-c3c0742f04cd" providerId="ADAL" clId="{999FA431-0D99-44F0-ADF0-5374EE7C5224}" dt="2026-09-24T00:00:27.343" v="1753" actId="790"/>
        <pc:sldMkLst>
          <pc:docMk/>
          <pc:sldMk cId="4261842357" sldId="966"/>
        </pc:sldMkLst>
        <pc:spChg chg="mod">
          <ac:chgData name="Lauren Martin" userId="34214532-c002-4a9a-b7f5-c3c0742f04cd" providerId="ADAL" clId="{999FA431-0D99-44F0-ADF0-5374EE7C5224}" dt="2026-09-24T00:00:27.343" v="1753" actId="790"/>
          <ac:spMkLst>
            <pc:docMk/>
            <pc:sldMk cId="4261842357" sldId="966"/>
            <ac:spMk id="2" creationId="{00000000-0000-0000-0000-000000000000}"/>
          </ac:spMkLst>
        </pc:spChg>
        <pc:spChg chg="mod">
          <ac:chgData name="Lauren Martin" userId="34214532-c002-4a9a-b7f5-c3c0742f04cd" providerId="ADAL" clId="{999FA431-0D99-44F0-ADF0-5374EE7C5224}" dt="2026-09-24T00:00:27.343" v="1753" actId="790"/>
          <ac:spMkLst>
            <pc:docMk/>
            <pc:sldMk cId="4261842357" sldId="966"/>
            <ac:spMk id="3" creationId="{00000000-0000-0000-0000-000000000000}"/>
          </ac:spMkLst>
        </pc:spChg>
      </pc:sldChg>
      <pc:sldChg chg="modSp mod">
        <pc:chgData name="Lauren Martin" userId="34214532-c002-4a9a-b7f5-c3c0742f04cd" providerId="ADAL" clId="{999FA431-0D99-44F0-ADF0-5374EE7C5224}" dt="2026-09-24T00:00:27.343" v="1753" actId="790"/>
        <pc:sldMkLst>
          <pc:docMk/>
          <pc:sldMk cId="3589267713" sldId="1020"/>
        </pc:sldMkLst>
        <pc:spChg chg="mod">
          <ac:chgData name="Lauren Martin" userId="34214532-c002-4a9a-b7f5-c3c0742f04cd" providerId="ADAL" clId="{999FA431-0D99-44F0-ADF0-5374EE7C5224}" dt="2026-09-24T00:00:27.343" v="1753" actId="790"/>
          <ac:spMkLst>
            <pc:docMk/>
            <pc:sldMk cId="3589267713" sldId="1020"/>
            <ac:spMk id="3" creationId="{00000000-0000-0000-0000-000000000000}"/>
          </ac:spMkLst>
        </pc:spChg>
        <pc:spChg chg="mod">
          <ac:chgData name="Lauren Martin" userId="34214532-c002-4a9a-b7f5-c3c0742f04cd" providerId="ADAL" clId="{999FA431-0D99-44F0-ADF0-5374EE7C5224}" dt="2026-09-24T00:00:27.343" v="1753" actId="790"/>
          <ac:spMkLst>
            <pc:docMk/>
            <pc:sldMk cId="3589267713" sldId="1020"/>
            <ac:spMk id="4" creationId="{00000000-0000-0000-0000-000000000000}"/>
          </ac:spMkLst>
        </pc:spChg>
      </pc:sldChg>
      <pc:sldChg chg="modSp mod">
        <pc:chgData name="Lauren Martin" userId="34214532-c002-4a9a-b7f5-c3c0742f04cd" providerId="ADAL" clId="{999FA431-0D99-44F0-ADF0-5374EE7C5224}" dt="2026-09-24T00:15:15.492" v="2003" actId="20577"/>
        <pc:sldMkLst>
          <pc:docMk/>
          <pc:sldMk cId="1934760328" sldId="1026"/>
        </pc:sldMkLst>
        <pc:spChg chg="mod">
          <ac:chgData name="Lauren Martin" userId="34214532-c002-4a9a-b7f5-c3c0742f04cd" providerId="ADAL" clId="{999FA431-0D99-44F0-ADF0-5374EE7C5224}" dt="2026-09-24T00:00:27.343" v="1753" actId="790"/>
          <ac:spMkLst>
            <pc:docMk/>
            <pc:sldMk cId="1934760328" sldId="1026"/>
            <ac:spMk id="3" creationId="{D54A8D93-69A3-4D47-B7A9-771714229458}"/>
          </ac:spMkLst>
        </pc:spChg>
        <pc:spChg chg="mod">
          <ac:chgData name="Lauren Martin" userId="34214532-c002-4a9a-b7f5-c3c0742f04cd" providerId="ADAL" clId="{999FA431-0D99-44F0-ADF0-5374EE7C5224}" dt="2026-09-24T00:00:27.343" v="1753" actId="790"/>
          <ac:spMkLst>
            <pc:docMk/>
            <pc:sldMk cId="1934760328" sldId="1026"/>
            <ac:spMk id="5" creationId="{BA847410-C1E5-4F45-9C09-66F777F7D72D}"/>
          </ac:spMkLst>
        </pc:spChg>
        <pc:spChg chg="mod">
          <ac:chgData name="Lauren Martin" userId="34214532-c002-4a9a-b7f5-c3c0742f04cd" providerId="ADAL" clId="{999FA431-0D99-44F0-ADF0-5374EE7C5224}" dt="2026-09-24T00:15:15.492" v="2003" actId="20577"/>
          <ac:spMkLst>
            <pc:docMk/>
            <pc:sldMk cId="1934760328" sldId="1026"/>
            <ac:spMk id="7" creationId="{1C23FADD-5194-6984-28FE-BD4DD4FF967A}"/>
          </ac:spMkLst>
        </pc:spChg>
      </pc:sldChg>
      <pc:sldChg chg="addSp delSp modSp mod">
        <pc:chgData name="Lauren Martin" userId="34214532-c002-4a9a-b7f5-c3c0742f04cd" providerId="ADAL" clId="{999FA431-0D99-44F0-ADF0-5374EE7C5224}" dt="2026-09-24T00:16:49.330" v="2038" actId="1076"/>
        <pc:sldMkLst>
          <pc:docMk/>
          <pc:sldMk cId="1523887427" sldId="1027"/>
        </pc:sldMkLst>
        <pc:spChg chg="add del mod">
          <ac:chgData name="Lauren Martin" userId="34214532-c002-4a9a-b7f5-c3c0742f04cd" providerId="ADAL" clId="{999FA431-0D99-44F0-ADF0-5374EE7C5224}" dt="2026-09-24T00:16:49.330" v="2038" actId="1076"/>
          <ac:spMkLst>
            <pc:docMk/>
            <pc:sldMk cId="1523887427" sldId="1027"/>
            <ac:spMk id="3" creationId="{D06CDDA1-93CA-1D5D-814F-AA0B9619702B}"/>
          </ac:spMkLst>
        </pc:spChg>
        <pc:spChg chg="mod">
          <ac:chgData name="Lauren Martin" userId="34214532-c002-4a9a-b7f5-c3c0742f04cd" providerId="ADAL" clId="{999FA431-0D99-44F0-ADF0-5374EE7C5224}" dt="2026-09-24T00:16:14.570" v="2029" actId="1076"/>
          <ac:spMkLst>
            <pc:docMk/>
            <pc:sldMk cId="1523887427" sldId="1027"/>
            <ac:spMk id="5" creationId="{BA847410-C1E5-4F45-9C09-66F777F7D72D}"/>
          </ac:spMkLst>
        </pc:spChg>
      </pc:sldChg>
      <pc:sldChg chg="modSp mod">
        <pc:chgData name="Lauren Martin" userId="34214532-c002-4a9a-b7f5-c3c0742f04cd" providerId="ADAL" clId="{999FA431-0D99-44F0-ADF0-5374EE7C5224}" dt="2026-09-24T00:00:27.343" v="1753" actId="790"/>
        <pc:sldMkLst>
          <pc:docMk/>
          <pc:sldMk cId="3869839609" sldId="1076"/>
        </pc:sldMkLst>
        <pc:spChg chg="mod">
          <ac:chgData name="Lauren Martin" userId="34214532-c002-4a9a-b7f5-c3c0742f04cd" providerId="ADAL" clId="{999FA431-0D99-44F0-ADF0-5374EE7C5224}" dt="2026-09-24T00:00:27.343" v="1753" actId="790"/>
          <ac:spMkLst>
            <pc:docMk/>
            <pc:sldMk cId="3869839609" sldId="1076"/>
            <ac:spMk id="2" creationId="{67F6FD19-74BF-9276-BE12-6432D8319B42}"/>
          </ac:spMkLst>
        </pc:spChg>
        <pc:spChg chg="mod">
          <ac:chgData name="Lauren Martin" userId="34214532-c002-4a9a-b7f5-c3c0742f04cd" providerId="ADAL" clId="{999FA431-0D99-44F0-ADF0-5374EE7C5224}" dt="2026-09-24T00:00:27.343" v="1753" actId="790"/>
          <ac:spMkLst>
            <pc:docMk/>
            <pc:sldMk cId="3869839609" sldId="1076"/>
            <ac:spMk id="10" creationId="{4025C3E8-DFF0-BF92-1E54-0E32EFD847B2}"/>
          </ac:spMkLst>
        </pc:spChg>
      </pc:sldChg>
      <pc:sldChg chg="modSp mod">
        <pc:chgData name="Lauren Martin" userId="34214532-c002-4a9a-b7f5-c3c0742f04cd" providerId="ADAL" clId="{999FA431-0D99-44F0-ADF0-5374EE7C5224}" dt="2026-09-24T00:00:27.343" v="1753" actId="790"/>
        <pc:sldMkLst>
          <pc:docMk/>
          <pc:sldMk cId="1751699804" sldId="1077"/>
        </pc:sldMkLst>
        <pc:spChg chg="mod">
          <ac:chgData name="Lauren Martin" userId="34214532-c002-4a9a-b7f5-c3c0742f04cd" providerId="ADAL" clId="{999FA431-0D99-44F0-ADF0-5374EE7C5224}" dt="2026-09-24T00:00:27.343" v="1753" actId="790"/>
          <ac:spMkLst>
            <pc:docMk/>
            <pc:sldMk cId="1751699804" sldId="1077"/>
            <ac:spMk id="2" creationId="{29295B47-6AB1-C2C1-4D9C-D5C9691DB1ED}"/>
          </ac:spMkLst>
        </pc:spChg>
        <pc:spChg chg="mod">
          <ac:chgData name="Lauren Martin" userId="34214532-c002-4a9a-b7f5-c3c0742f04cd" providerId="ADAL" clId="{999FA431-0D99-44F0-ADF0-5374EE7C5224}" dt="2026-09-24T00:00:27.343" v="1753" actId="790"/>
          <ac:spMkLst>
            <pc:docMk/>
            <pc:sldMk cId="1751699804" sldId="1077"/>
            <ac:spMk id="6" creationId="{B997E1CA-0589-9A88-0F7B-E05A6C932546}"/>
          </ac:spMkLst>
        </pc:spChg>
      </pc:sldChg>
      <pc:sldChg chg="modSp mod">
        <pc:chgData name="Lauren Martin" userId="34214532-c002-4a9a-b7f5-c3c0742f04cd" providerId="ADAL" clId="{999FA431-0D99-44F0-ADF0-5374EE7C5224}" dt="2026-09-24T00:00:27.343" v="1753" actId="790"/>
        <pc:sldMkLst>
          <pc:docMk/>
          <pc:sldMk cId="261024728" sldId="1080"/>
        </pc:sldMkLst>
        <pc:spChg chg="mod">
          <ac:chgData name="Lauren Martin" userId="34214532-c002-4a9a-b7f5-c3c0742f04cd" providerId="ADAL" clId="{999FA431-0D99-44F0-ADF0-5374EE7C5224}" dt="2026-09-24T00:00:27.343" v="1753" actId="790"/>
          <ac:spMkLst>
            <pc:docMk/>
            <pc:sldMk cId="261024728" sldId="1080"/>
            <ac:spMk id="3" creationId="{00000000-0000-0000-0000-000000000000}"/>
          </ac:spMkLst>
        </pc:spChg>
      </pc:sldChg>
      <pc:sldChg chg="modSp mod">
        <pc:chgData name="Lauren Martin" userId="34214532-c002-4a9a-b7f5-c3c0742f04cd" providerId="ADAL" clId="{999FA431-0D99-44F0-ADF0-5374EE7C5224}" dt="2026-09-24T00:00:27.343" v="1753" actId="790"/>
        <pc:sldMkLst>
          <pc:docMk/>
          <pc:sldMk cId="1511144453" sldId="1096"/>
        </pc:sldMkLst>
        <pc:spChg chg="mod">
          <ac:chgData name="Lauren Martin" userId="34214532-c002-4a9a-b7f5-c3c0742f04cd" providerId="ADAL" clId="{999FA431-0D99-44F0-ADF0-5374EE7C5224}" dt="2026-09-24T00:00:27.343" v="1753" actId="790"/>
          <ac:spMkLst>
            <pc:docMk/>
            <pc:sldMk cId="1511144453" sldId="1096"/>
            <ac:spMk id="2" creationId="{248DD9F4-52CB-3D7B-5ED1-0DFC07674F00}"/>
          </ac:spMkLst>
        </pc:spChg>
        <pc:spChg chg="mod">
          <ac:chgData name="Lauren Martin" userId="34214532-c002-4a9a-b7f5-c3c0742f04cd" providerId="ADAL" clId="{999FA431-0D99-44F0-ADF0-5374EE7C5224}" dt="2026-09-24T00:00:27.343" v="1753" actId="790"/>
          <ac:spMkLst>
            <pc:docMk/>
            <pc:sldMk cId="1511144453" sldId="1096"/>
            <ac:spMk id="3" creationId="{57945C43-A4B3-1D7D-47D3-209D9FE790AE}"/>
          </ac:spMkLst>
        </pc:spChg>
        <pc:spChg chg="mod">
          <ac:chgData name="Lauren Martin" userId="34214532-c002-4a9a-b7f5-c3c0742f04cd" providerId="ADAL" clId="{999FA431-0D99-44F0-ADF0-5374EE7C5224}" dt="2026-09-24T00:00:27.343" v="1753" actId="790"/>
          <ac:spMkLst>
            <pc:docMk/>
            <pc:sldMk cId="1511144453" sldId="1096"/>
            <ac:spMk id="5" creationId="{6BBDE8A0-77FF-2510-36E8-FC35F64A9753}"/>
          </ac:spMkLst>
        </pc:spChg>
      </pc:sldChg>
      <pc:sldChg chg="modSp mod">
        <pc:chgData name="Lauren Martin" userId="34214532-c002-4a9a-b7f5-c3c0742f04cd" providerId="ADAL" clId="{999FA431-0D99-44F0-ADF0-5374EE7C5224}" dt="2026-09-24T00:00:27.343" v="1753" actId="790"/>
        <pc:sldMkLst>
          <pc:docMk/>
          <pc:sldMk cId="3205698308" sldId="1101"/>
        </pc:sldMkLst>
        <pc:spChg chg="mod">
          <ac:chgData name="Lauren Martin" userId="34214532-c002-4a9a-b7f5-c3c0742f04cd" providerId="ADAL" clId="{999FA431-0D99-44F0-ADF0-5374EE7C5224}" dt="2026-09-24T00:00:27.343" v="1753" actId="790"/>
          <ac:spMkLst>
            <pc:docMk/>
            <pc:sldMk cId="3205698308" sldId="1101"/>
            <ac:spMk id="2" creationId="{711666E1-69EF-FD8C-0B6D-BEE02D01ADBA}"/>
          </ac:spMkLst>
        </pc:spChg>
      </pc:sldChg>
      <pc:sldChg chg="modSp mod">
        <pc:chgData name="Lauren Martin" userId="34214532-c002-4a9a-b7f5-c3c0742f04cd" providerId="ADAL" clId="{999FA431-0D99-44F0-ADF0-5374EE7C5224}" dt="2026-09-24T00:00:27.343" v="1753" actId="790"/>
        <pc:sldMkLst>
          <pc:docMk/>
          <pc:sldMk cId="4277421831" sldId="1102"/>
        </pc:sldMkLst>
        <pc:spChg chg="mod">
          <ac:chgData name="Lauren Martin" userId="34214532-c002-4a9a-b7f5-c3c0742f04cd" providerId="ADAL" clId="{999FA431-0D99-44F0-ADF0-5374EE7C5224}" dt="2026-09-24T00:00:27.343" v="1753" actId="790"/>
          <ac:spMkLst>
            <pc:docMk/>
            <pc:sldMk cId="4277421831" sldId="1102"/>
            <ac:spMk id="2" creationId="{4C6A67A3-9603-240E-EA6B-3FC986F853BF}"/>
          </ac:spMkLst>
        </pc:spChg>
        <pc:spChg chg="mod">
          <ac:chgData name="Lauren Martin" userId="34214532-c002-4a9a-b7f5-c3c0742f04cd" providerId="ADAL" clId="{999FA431-0D99-44F0-ADF0-5374EE7C5224}" dt="2026-09-24T00:00:27.343" v="1753" actId="790"/>
          <ac:spMkLst>
            <pc:docMk/>
            <pc:sldMk cId="4277421831" sldId="1102"/>
            <ac:spMk id="3" creationId="{5D1FD83D-10E0-228D-7DDC-F0371A5CC75D}"/>
          </ac:spMkLst>
        </pc:spChg>
        <pc:spChg chg="mod">
          <ac:chgData name="Lauren Martin" userId="34214532-c002-4a9a-b7f5-c3c0742f04cd" providerId="ADAL" clId="{999FA431-0D99-44F0-ADF0-5374EE7C5224}" dt="2026-09-24T00:00:27.343" v="1753" actId="790"/>
          <ac:spMkLst>
            <pc:docMk/>
            <pc:sldMk cId="4277421831" sldId="1102"/>
            <ac:spMk id="4" creationId="{25479D30-DAA4-D8ED-F8B5-B5082B5C9FAF}"/>
          </ac:spMkLst>
        </pc:spChg>
        <pc:spChg chg="mod">
          <ac:chgData name="Lauren Martin" userId="34214532-c002-4a9a-b7f5-c3c0742f04cd" providerId="ADAL" clId="{999FA431-0D99-44F0-ADF0-5374EE7C5224}" dt="2026-09-24T00:00:27.343" v="1753" actId="790"/>
          <ac:spMkLst>
            <pc:docMk/>
            <pc:sldMk cId="4277421831" sldId="1102"/>
            <ac:spMk id="6" creationId="{032861FD-E2BE-0C7F-8027-04C68C9F6B2F}"/>
          </ac:spMkLst>
        </pc:spChg>
      </pc:sldChg>
      <pc:sldChg chg="modSp mod">
        <pc:chgData name="Lauren Martin" userId="34214532-c002-4a9a-b7f5-c3c0742f04cd" providerId="ADAL" clId="{999FA431-0D99-44F0-ADF0-5374EE7C5224}" dt="2026-09-24T00:00:27.343" v="1753" actId="790"/>
        <pc:sldMkLst>
          <pc:docMk/>
          <pc:sldMk cId="1523252599" sldId="1122"/>
        </pc:sldMkLst>
        <pc:spChg chg="mod">
          <ac:chgData name="Lauren Martin" userId="34214532-c002-4a9a-b7f5-c3c0742f04cd" providerId="ADAL" clId="{999FA431-0D99-44F0-ADF0-5374EE7C5224}" dt="2026-09-24T00:00:27.343" v="1753" actId="790"/>
          <ac:spMkLst>
            <pc:docMk/>
            <pc:sldMk cId="1523252599" sldId="1122"/>
            <ac:spMk id="2" creationId="{00000000-0000-0000-0000-000000000000}"/>
          </ac:spMkLst>
        </pc:spChg>
        <pc:spChg chg="mod">
          <ac:chgData name="Lauren Martin" userId="34214532-c002-4a9a-b7f5-c3c0742f04cd" providerId="ADAL" clId="{999FA431-0D99-44F0-ADF0-5374EE7C5224}" dt="2026-09-24T00:00:27.343" v="1753" actId="790"/>
          <ac:spMkLst>
            <pc:docMk/>
            <pc:sldMk cId="1523252599" sldId="1122"/>
            <ac:spMk id="3" creationId="{00000000-0000-0000-0000-000000000000}"/>
          </ac:spMkLst>
        </pc:spChg>
      </pc:sldChg>
      <pc:sldChg chg="modSp mod">
        <pc:chgData name="Lauren Martin" userId="34214532-c002-4a9a-b7f5-c3c0742f04cd" providerId="ADAL" clId="{999FA431-0D99-44F0-ADF0-5374EE7C5224}" dt="2026-09-24T00:00:27.343" v="1753" actId="790"/>
        <pc:sldMkLst>
          <pc:docMk/>
          <pc:sldMk cId="3211861766" sldId="1124"/>
        </pc:sldMkLst>
        <pc:spChg chg="mod">
          <ac:chgData name="Lauren Martin" userId="34214532-c002-4a9a-b7f5-c3c0742f04cd" providerId="ADAL" clId="{999FA431-0D99-44F0-ADF0-5374EE7C5224}" dt="2026-09-24T00:00:27.343" v="1753" actId="790"/>
          <ac:spMkLst>
            <pc:docMk/>
            <pc:sldMk cId="3211861766" sldId="1124"/>
            <ac:spMk id="4" creationId="{6D54AA46-DC91-138F-1D58-407BF38802C1}"/>
          </ac:spMkLst>
        </pc:spChg>
        <pc:spChg chg="mod">
          <ac:chgData name="Lauren Martin" userId="34214532-c002-4a9a-b7f5-c3c0742f04cd" providerId="ADAL" clId="{999FA431-0D99-44F0-ADF0-5374EE7C5224}" dt="2026-09-24T00:00:27.343" v="1753" actId="790"/>
          <ac:spMkLst>
            <pc:docMk/>
            <pc:sldMk cId="3211861766" sldId="1124"/>
            <ac:spMk id="5" creationId="{DA501F73-483E-59FF-F874-489B3ECC80CA}"/>
          </ac:spMkLst>
        </pc:spChg>
      </pc:sldChg>
      <pc:sldChg chg="modSp mod">
        <pc:chgData name="Lauren Martin" userId="34214532-c002-4a9a-b7f5-c3c0742f04cd" providerId="ADAL" clId="{999FA431-0D99-44F0-ADF0-5374EE7C5224}" dt="2026-09-24T00:00:27.343" v="1753" actId="790"/>
        <pc:sldMkLst>
          <pc:docMk/>
          <pc:sldMk cId="1507970474" sldId="1148"/>
        </pc:sldMkLst>
        <pc:spChg chg="mod">
          <ac:chgData name="Lauren Martin" userId="34214532-c002-4a9a-b7f5-c3c0742f04cd" providerId="ADAL" clId="{999FA431-0D99-44F0-ADF0-5374EE7C5224}" dt="2026-09-24T00:00:27.343" v="1753" actId="790"/>
          <ac:spMkLst>
            <pc:docMk/>
            <pc:sldMk cId="1507970474" sldId="1148"/>
            <ac:spMk id="3" creationId="{99113AFA-27F4-C105-E1FB-5AC95AA313EC}"/>
          </ac:spMkLst>
        </pc:spChg>
        <pc:spChg chg="mod">
          <ac:chgData name="Lauren Martin" userId="34214532-c002-4a9a-b7f5-c3c0742f04cd" providerId="ADAL" clId="{999FA431-0D99-44F0-ADF0-5374EE7C5224}" dt="2026-09-24T00:00:27.343" v="1753" actId="790"/>
          <ac:spMkLst>
            <pc:docMk/>
            <pc:sldMk cId="1507970474" sldId="1148"/>
            <ac:spMk id="4" creationId="{3CF6C185-69D8-8059-EBF9-501C6E6613B2}"/>
          </ac:spMkLst>
        </pc:spChg>
        <pc:spChg chg="mod">
          <ac:chgData name="Lauren Martin" userId="34214532-c002-4a9a-b7f5-c3c0742f04cd" providerId="ADAL" clId="{999FA431-0D99-44F0-ADF0-5374EE7C5224}" dt="2026-09-24T00:00:27.343" v="1753" actId="790"/>
          <ac:spMkLst>
            <pc:docMk/>
            <pc:sldMk cId="1507970474" sldId="1148"/>
            <ac:spMk id="5" creationId="{58D36024-1E44-32DD-74B4-03A0AEBA7E22}"/>
          </ac:spMkLst>
        </pc:spChg>
      </pc:sldChg>
      <pc:sldChg chg="modSp mod">
        <pc:chgData name="Lauren Martin" userId="34214532-c002-4a9a-b7f5-c3c0742f04cd" providerId="ADAL" clId="{999FA431-0D99-44F0-ADF0-5374EE7C5224}" dt="2026-09-24T00:00:27.343" v="1753" actId="790"/>
        <pc:sldMkLst>
          <pc:docMk/>
          <pc:sldMk cId="666296866" sldId="1158"/>
        </pc:sldMkLst>
        <pc:spChg chg="mod">
          <ac:chgData name="Lauren Martin" userId="34214532-c002-4a9a-b7f5-c3c0742f04cd" providerId="ADAL" clId="{999FA431-0D99-44F0-ADF0-5374EE7C5224}" dt="2026-09-24T00:00:27.343" v="1753" actId="790"/>
          <ac:spMkLst>
            <pc:docMk/>
            <pc:sldMk cId="666296866" sldId="1158"/>
            <ac:spMk id="4" creationId="{5EFA1A8E-53CB-200A-0FD4-E0ECE680A812}"/>
          </ac:spMkLst>
        </pc:spChg>
        <pc:spChg chg="mod">
          <ac:chgData name="Lauren Martin" userId="34214532-c002-4a9a-b7f5-c3c0742f04cd" providerId="ADAL" clId="{999FA431-0D99-44F0-ADF0-5374EE7C5224}" dt="2026-09-24T00:00:27.343" v="1753" actId="790"/>
          <ac:spMkLst>
            <pc:docMk/>
            <pc:sldMk cId="666296866" sldId="1158"/>
            <ac:spMk id="6" creationId="{9D8CE9E9-9B30-AA1C-AE27-0F8A077AE62A}"/>
          </ac:spMkLst>
        </pc:spChg>
        <pc:spChg chg="mod">
          <ac:chgData name="Lauren Martin" userId="34214532-c002-4a9a-b7f5-c3c0742f04cd" providerId="ADAL" clId="{999FA431-0D99-44F0-ADF0-5374EE7C5224}" dt="2026-09-24T00:00:27.343" v="1753" actId="790"/>
          <ac:spMkLst>
            <pc:docMk/>
            <pc:sldMk cId="666296866" sldId="1158"/>
            <ac:spMk id="7" creationId="{96C422E2-83D6-F8E3-CDBB-517593E80477}"/>
          </ac:spMkLst>
        </pc:spChg>
      </pc:sldChg>
      <pc:sldChg chg="delSp modSp mod setBg">
        <pc:chgData name="Lauren Martin" userId="34214532-c002-4a9a-b7f5-c3c0742f04cd" providerId="ADAL" clId="{999FA431-0D99-44F0-ADF0-5374EE7C5224}" dt="2026-09-24T01:28:57.595" v="2770"/>
        <pc:sldMkLst>
          <pc:docMk/>
          <pc:sldMk cId="739612957" sldId="1161"/>
        </pc:sldMkLst>
        <pc:spChg chg="mod">
          <ac:chgData name="Lauren Martin" userId="34214532-c002-4a9a-b7f5-c3c0742f04cd" providerId="ADAL" clId="{999FA431-0D99-44F0-ADF0-5374EE7C5224}" dt="2026-09-24T00:00:27.343" v="1753" actId="790"/>
          <ac:spMkLst>
            <pc:docMk/>
            <pc:sldMk cId="739612957" sldId="1161"/>
            <ac:spMk id="4" creationId="{8B7B306D-3845-7B55-7230-7B18992F6E45}"/>
          </ac:spMkLst>
        </pc:spChg>
        <pc:spChg chg="mod">
          <ac:chgData name="Lauren Martin" userId="34214532-c002-4a9a-b7f5-c3c0742f04cd" providerId="ADAL" clId="{999FA431-0D99-44F0-ADF0-5374EE7C5224}" dt="2026-09-24T01:26:57.492" v="2767" actId="1076"/>
          <ac:spMkLst>
            <pc:docMk/>
            <pc:sldMk cId="739612957" sldId="1161"/>
            <ac:spMk id="5" creationId="{EBF0C7E0-85AD-E3E4-9214-C09185D53E0C}"/>
          </ac:spMkLst>
        </pc:spChg>
      </pc:sldChg>
      <pc:sldChg chg="modSp mod">
        <pc:chgData name="Lauren Martin" userId="34214532-c002-4a9a-b7f5-c3c0742f04cd" providerId="ADAL" clId="{999FA431-0D99-44F0-ADF0-5374EE7C5224}" dt="2026-09-24T00:00:27.343" v="1753" actId="790"/>
        <pc:sldMkLst>
          <pc:docMk/>
          <pc:sldMk cId="44838698" sldId="1162"/>
        </pc:sldMkLst>
        <pc:spChg chg="mod">
          <ac:chgData name="Lauren Martin" userId="34214532-c002-4a9a-b7f5-c3c0742f04cd" providerId="ADAL" clId="{999FA431-0D99-44F0-ADF0-5374EE7C5224}" dt="2026-09-24T00:00:27.343" v="1753" actId="790"/>
          <ac:spMkLst>
            <pc:docMk/>
            <pc:sldMk cId="44838698" sldId="1162"/>
            <ac:spMk id="3" creationId="{212EC615-5B1B-5065-3077-881F9676F6D8}"/>
          </ac:spMkLst>
        </pc:spChg>
        <pc:spChg chg="mod">
          <ac:chgData name="Lauren Martin" userId="34214532-c002-4a9a-b7f5-c3c0742f04cd" providerId="ADAL" clId="{999FA431-0D99-44F0-ADF0-5374EE7C5224}" dt="2026-09-24T00:00:27.343" v="1753" actId="790"/>
          <ac:spMkLst>
            <pc:docMk/>
            <pc:sldMk cId="44838698" sldId="1162"/>
            <ac:spMk id="4" creationId="{AF1409D4-206D-DDAB-7C35-CA4958E41884}"/>
          </ac:spMkLst>
        </pc:spChg>
      </pc:sldChg>
      <pc:sldChg chg="modSp mod">
        <pc:chgData name="Lauren Martin" userId="34214532-c002-4a9a-b7f5-c3c0742f04cd" providerId="ADAL" clId="{999FA431-0D99-44F0-ADF0-5374EE7C5224}" dt="2026-09-24T00:00:27.343" v="1753" actId="790"/>
        <pc:sldMkLst>
          <pc:docMk/>
          <pc:sldMk cId="465587893" sldId="1163"/>
        </pc:sldMkLst>
        <pc:spChg chg="mod">
          <ac:chgData name="Lauren Martin" userId="34214532-c002-4a9a-b7f5-c3c0742f04cd" providerId="ADAL" clId="{999FA431-0D99-44F0-ADF0-5374EE7C5224}" dt="2026-09-24T00:00:27.343" v="1753" actId="790"/>
          <ac:spMkLst>
            <pc:docMk/>
            <pc:sldMk cId="465587893" sldId="1163"/>
            <ac:spMk id="2" creationId="{00000000-0000-0000-0000-000000000000}"/>
          </ac:spMkLst>
        </pc:spChg>
        <pc:spChg chg="mod">
          <ac:chgData name="Lauren Martin" userId="34214532-c002-4a9a-b7f5-c3c0742f04cd" providerId="ADAL" clId="{999FA431-0D99-44F0-ADF0-5374EE7C5224}" dt="2026-09-24T00:00:27.343" v="1753" actId="790"/>
          <ac:spMkLst>
            <pc:docMk/>
            <pc:sldMk cId="465587893" sldId="1163"/>
            <ac:spMk id="3" creationId="{00000000-0000-0000-0000-000000000000}"/>
          </ac:spMkLst>
        </pc:spChg>
        <pc:spChg chg="mod">
          <ac:chgData name="Lauren Martin" userId="34214532-c002-4a9a-b7f5-c3c0742f04cd" providerId="ADAL" clId="{999FA431-0D99-44F0-ADF0-5374EE7C5224}" dt="2026-09-24T00:00:27.343" v="1753" actId="790"/>
          <ac:spMkLst>
            <pc:docMk/>
            <pc:sldMk cId="465587893" sldId="1163"/>
            <ac:spMk id="4" creationId="{5B72F64F-A191-E5FE-EA13-F8D7876D2AE8}"/>
          </ac:spMkLst>
        </pc:spChg>
      </pc:sldChg>
      <pc:sldChg chg="modSp mod">
        <pc:chgData name="Lauren Martin" userId="34214532-c002-4a9a-b7f5-c3c0742f04cd" providerId="ADAL" clId="{999FA431-0D99-44F0-ADF0-5374EE7C5224}" dt="2026-09-24T00:00:27.343" v="1753" actId="790"/>
        <pc:sldMkLst>
          <pc:docMk/>
          <pc:sldMk cId="2808476069" sldId="1164"/>
        </pc:sldMkLst>
        <pc:spChg chg="mod">
          <ac:chgData name="Lauren Martin" userId="34214532-c002-4a9a-b7f5-c3c0742f04cd" providerId="ADAL" clId="{999FA431-0D99-44F0-ADF0-5374EE7C5224}" dt="2026-09-24T00:00:27.343" v="1753" actId="790"/>
          <ac:spMkLst>
            <pc:docMk/>
            <pc:sldMk cId="2808476069" sldId="1164"/>
            <ac:spMk id="2" creationId="{00000000-0000-0000-0000-000000000000}"/>
          </ac:spMkLst>
        </pc:spChg>
        <pc:spChg chg="mod">
          <ac:chgData name="Lauren Martin" userId="34214532-c002-4a9a-b7f5-c3c0742f04cd" providerId="ADAL" clId="{999FA431-0D99-44F0-ADF0-5374EE7C5224}" dt="2026-09-24T00:00:27.343" v="1753" actId="790"/>
          <ac:spMkLst>
            <pc:docMk/>
            <pc:sldMk cId="2808476069" sldId="1164"/>
            <ac:spMk id="3" creationId="{00000000-0000-0000-0000-000000000000}"/>
          </ac:spMkLst>
        </pc:spChg>
      </pc:sldChg>
      <pc:sldChg chg="addSp delSp modSp mod delAnim modAnim modNotesTx">
        <pc:chgData name="Lauren Martin" userId="34214532-c002-4a9a-b7f5-c3c0742f04cd" providerId="ADAL" clId="{999FA431-0D99-44F0-ADF0-5374EE7C5224}" dt="2026-09-24T00:00:27.343" v="1753" actId="790"/>
        <pc:sldMkLst>
          <pc:docMk/>
          <pc:sldMk cId="4110762829" sldId="1165"/>
        </pc:sldMkLst>
        <pc:spChg chg="mod">
          <ac:chgData name="Lauren Martin" userId="34214532-c002-4a9a-b7f5-c3c0742f04cd" providerId="ADAL" clId="{999FA431-0D99-44F0-ADF0-5374EE7C5224}" dt="2026-09-24T00:00:27.343" v="1753" actId="790"/>
          <ac:spMkLst>
            <pc:docMk/>
            <pc:sldMk cId="4110762829" sldId="1165"/>
            <ac:spMk id="3" creationId="{00000000-0000-0000-0000-000000000000}"/>
          </ac:spMkLst>
        </pc:spChg>
        <pc:spChg chg="mod">
          <ac:chgData name="Lauren Martin" userId="34214532-c002-4a9a-b7f5-c3c0742f04cd" providerId="ADAL" clId="{999FA431-0D99-44F0-ADF0-5374EE7C5224}" dt="2026-09-24T00:00:27.343" v="1753" actId="790"/>
          <ac:spMkLst>
            <pc:docMk/>
            <pc:sldMk cId="4110762829" sldId="1165"/>
            <ac:spMk id="4" creationId="{546F7BE0-2977-DE9B-A590-C431DA4F55FB}"/>
          </ac:spMkLst>
        </pc:spChg>
        <pc:spChg chg="mod">
          <ac:chgData name="Lauren Martin" userId="34214532-c002-4a9a-b7f5-c3c0742f04cd" providerId="ADAL" clId="{999FA431-0D99-44F0-ADF0-5374EE7C5224}" dt="2026-09-24T00:00:27.343" v="1753" actId="790"/>
          <ac:spMkLst>
            <pc:docMk/>
            <pc:sldMk cId="4110762829" sldId="1165"/>
            <ac:spMk id="5" creationId="{39EFAB09-BEBC-BB31-952F-32608A882C6A}"/>
          </ac:spMkLst>
        </pc:spChg>
        <pc:spChg chg="mod">
          <ac:chgData name="Lauren Martin" userId="34214532-c002-4a9a-b7f5-c3c0742f04cd" providerId="ADAL" clId="{999FA431-0D99-44F0-ADF0-5374EE7C5224}" dt="2026-09-24T00:00:27.343" v="1753" actId="790"/>
          <ac:spMkLst>
            <pc:docMk/>
            <pc:sldMk cId="4110762829" sldId="1165"/>
            <ac:spMk id="6" creationId="{FEDB41FD-CCC5-D752-1445-A57DE0909C4D}"/>
          </ac:spMkLst>
        </pc:spChg>
        <pc:spChg chg="mod">
          <ac:chgData name="Lauren Martin" userId="34214532-c002-4a9a-b7f5-c3c0742f04cd" providerId="ADAL" clId="{999FA431-0D99-44F0-ADF0-5374EE7C5224}" dt="2026-09-24T00:00:27.343" v="1753" actId="790"/>
          <ac:spMkLst>
            <pc:docMk/>
            <pc:sldMk cId="4110762829" sldId="1165"/>
            <ac:spMk id="7" creationId="{E5D452C2-2F98-69F2-AB56-79B0CDDF2BFD}"/>
          </ac:spMkLst>
        </pc:spChg>
        <pc:spChg chg="mod">
          <ac:chgData name="Lauren Martin" userId="34214532-c002-4a9a-b7f5-c3c0742f04cd" providerId="ADAL" clId="{999FA431-0D99-44F0-ADF0-5374EE7C5224}" dt="2026-09-24T00:00:27.343" v="1753" actId="790"/>
          <ac:spMkLst>
            <pc:docMk/>
            <pc:sldMk cId="4110762829" sldId="1165"/>
            <ac:spMk id="8" creationId="{AFC107E4-5B75-47BE-2409-0DE138CB12E6}"/>
          </ac:spMkLst>
        </pc:spChg>
      </pc:sldChg>
      <pc:sldChg chg="modSp mod">
        <pc:chgData name="Lauren Martin" userId="34214532-c002-4a9a-b7f5-c3c0742f04cd" providerId="ADAL" clId="{999FA431-0D99-44F0-ADF0-5374EE7C5224}" dt="2026-09-24T00:00:27.343" v="1753" actId="790"/>
        <pc:sldMkLst>
          <pc:docMk/>
          <pc:sldMk cId="654623777" sldId="1168"/>
        </pc:sldMkLst>
        <pc:spChg chg="mod">
          <ac:chgData name="Lauren Martin" userId="34214532-c002-4a9a-b7f5-c3c0742f04cd" providerId="ADAL" clId="{999FA431-0D99-44F0-ADF0-5374EE7C5224}" dt="2026-09-24T00:00:27.343" v="1753" actId="790"/>
          <ac:spMkLst>
            <pc:docMk/>
            <pc:sldMk cId="654623777" sldId="1168"/>
            <ac:spMk id="3" creationId="{F3ABC77F-A785-653E-F132-EC54274C3CC6}"/>
          </ac:spMkLst>
        </pc:spChg>
        <pc:spChg chg="mod">
          <ac:chgData name="Lauren Martin" userId="34214532-c002-4a9a-b7f5-c3c0742f04cd" providerId="ADAL" clId="{999FA431-0D99-44F0-ADF0-5374EE7C5224}" dt="2026-09-24T00:00:27.343" v="1753" actId="790"/>
          <ac:spMkLst>
            <pc:docMk/>
            <pc:sldMk cId="654623777" sldId="1168"/>
            <ac:spMk id="5" creationId="{32EB8A35-67A5-DB78-E7BD-8AD8C3097F9D}"/>
          </ac:spMkLst>
        </pc:spChg>
        <pc:spChg chg="mod">
          <ac:chgData name="Lauren Martin" userId="34214532-c002-4a9a-b7f5-c3c0742f04cd" providerId="ADAL" clId="{999FA431-0D99-44F0-ADF0-5374EE7C5224}" dt="2026-09-24T00:00:27.343" v="1753" actId="790"/>
          <ac:spMkLst>
            <pc:docMk/>
            <pc:sldMk cId="654623777" sldId="1168"/>
            <ac:spMk id="6" creationId="{7A6EC333-AA73-FDD9-9D00-0CA4EA3F0ECF}"/>
          </ac:spMkLst>
        </pc:spChg>
        <pc:spChg chg="mod">
          <ac:chgData name="Lauren Martin" userId="34214532-c002-4a9a-b7f5-c3c0742f04cd" providerId="ADAL" clId="{999FA431-0D99-44F0-ADF0-5374EE7C5224}" dt="2026-09-24T00:00:27.343" v="1753" actId="790"/>
          <ac:spMkLst>
            <pc:docMk/>
            <pc:sldMk cId="654623777" sldId="1168"/>
            <ac:spMk id="7" creationId="{00000000-0000-0000-0000-000000000000}"/>
          </ac:spMkLst>
        </pc:spChg>
        <pc:spChg chg="mod">
          <ac:chgData name="Lauren Martin" userId="34214532-c002-4a9a-b7f5-c3c0742f04cd" providerId="ADAL" clId="{999FA431-0D99-44F0-ADF0-5374EE7C5224}" dt="2026-09-24T00:00:27.343" v="1753" actId="790"/>
          <ac:spMkLst>
            <pc:docMk/>
            <pc:sldMk cId="654623777" sldId="1168"/>
            <ac:spMk id="8" creationId="{87B19673-2E6B-605A-7055-B8044ACCEF8D}"/>
          </ac:spMkLst>
        </pc:spChg>
      </pc:sldChg>
      <pc:sldChg chg="modSp mod">
        <pc:chgData name="Lauren Martin" userId="34214532-c002-4a9a-b7f5-c3c0742f04cd" providerId="ADAL" clId="{999FA431-0D99-44F0-ADF0-5374EE7C5224}" dt="2026-09-24T00:00:27.343" v="1753" actId="790"/>
        <pc:sldMkLst>
          <pc:docMk/>
          <pc:sldMk cId="303383769" sldId="1170"/>
        </pc:sldMkLst>
        <pc:spChg chg="mod">
          <ac:chgData name="Lauren Martin" userId="34214532-c002-4a9a-b7f5-c3c0742f04cd" providerId="ADAL" clId="{999FA431-0D99-44F0-ADF0-5374EE7C5224}" dt="2026-09-24T00:00:27.343" v="1753" actId="790"/>
          <ac:spMkLst>
            <pc:docMk/>
            <pc:sldMk cId="303383769" sldId="1170"/>
            <ac:spMk id="2" creationId="{6B95100F-4EBF-355F-BC28-7BEFD8EFC152}"/>
          </ac:spMkLst>
        </pc:spChg>
        <pc:spChg chg="mod">
          <ac:chgData name="Lauren Martin" userId="34214532-c002-4a9a-b7f5-c3c0742f04cd" providerId="ADAL" clId="{999FA431-0D99-44F0-ADF0-5374EE7C5224}" dt="2026-09-24T00:00:27.343" v="1753" actId="790"/>
          <ac:spMkLst>
            <pc:docMk/>
            <pc:sldMk cId="303383769" sldId="1170"/>
            <ac:spMk id="3" creationId="{75882D0F-0826-C649-648B-0C1075CFC63B}"/>
          </ac:spMkLst>
        </pc:spChg>
        <pc:spChg chg="mod">
          <ac:chgData name="Lauren Martin" userId="34214532-c002-4a9a-b7f5-c3c0742f04cd" providerId="ADAL" clId="{999FA431-0D99-44F0-ADF0-5374EE7C5224}" dt="2026-09-24T00:00:27.343" v="1753" actId="790"/>
          <ac:spMkLst>
            <pc:docMk/>
            <pc:sldMk cId="303383769" sldId="1170"/>
            <ac:spMk id="5" creationId="{E6BBE083-8CD9-0184-7C13-094ECEE3FEC8}"/>
          </ac:spMkLst>
        </pc:spChg>
        <pc:spChg chg="mod">
          <ac:chgData name="Lauren Martin" userId="34214532-c002-4a9a-b7f5-c3c0742f04cd" providerId="ADAL" clId="{999FA431-0D99-44F0-ADF0-5374EE7C5224}" dt="2026-09-24T00:00:27.343" v="1753" actId="790"/>
          <ac:spMkLst>
            <pc:docMk/>
            <pc:sldMk cId="303383769" sldId="1170"/>
            <ac:spMk id="6" creationId="{7230E5D6-517C-DE5C-FB2E-24281056D5BA}"/>
          </ac:spMkLst>
        </pc:spChg>
        <pc:spChg chg="mod">
          <ac:chgData name="Lauren Martin" userId="34214532-c002-4a9a-b7f5-c3c0742f04cd" providerId="ADAL" clId="{999FA431-0D99-44F0-ADF0-5374EE7C5224}" dt="2026-09-24T00:00:27.343" v="1753" actId="790"/>
          <ac:spMkLst>
            <pc:docMk/>
            <pc:sldMk cId="303383769" sldId="1170"/>
            <ac:spMk id="7" creationId="{C005AE5B-3262-0718-EDCA-8489CE68FC58}"/>
          </ac:spMkLst>
        </pc:spChg>
        <pc:spChg chg="mod">
          <ac:chgData name="Lauren Martin" userId="34214532-c002-4a9a-b7f5-c3c0742f04cd" providerId="ADAL" clId="{999FA431-0D99-44F0-ADF0-5374EE7C5224}" dt="2026-09-24T00:00:27.343" v="1753" actId="790"/>
          <ac:spMkLst>
            <pc:docMk/>
            <pc:sldMk cId="303383769" sldId="1170"/>
            <ac:spMk id="9" creationId="{D191D169-6495-D93F-D9B1-EF677D5483C8}"/>
          </ac:spMkLst>
        </pc:spChg>
        <pc:spChg chg="mod">
          <ac:chgData name="Lauren Martin" userId="34214532-c002-4a9a-b7f5-c3c0742f04cd" providerId="ADAL" clId="{999FA431-0D99-44F0-ADF0-5374EE7C5224}" dt="2026-09-24T00:00:27.343" v="1753" actId="790"/>
          <ac:spMkLst>
            <pc:docMk/>
            <pc:sldMk cId="303383769" sldId="1170"/>
            <ac:spMk id="10" creationId="{7CB4C260-8668-716B-44CA-6847DE35689A}"/>
          </ac:spMkLst>
        </pc:spChg>
      </pc:sldChg>
      <pc:sldChg chg="modSp add del mod">
        <pc:chgData name="Lauren Martin" userId="34214532-c002-4a9a-b7f5-c3c0742f04cd" providerId="ADAL" clId="{999FA431-0D99-44F0-ADF0-5374EE7C5224}" dt="2026-09-26T03:51:00.564" v="2902" actId="47"/>
        <pc:sldMkLst>
          <pc:docMk/>
          <pc:sldMk cId="15127116" sldId="1178"/>
        </pc:sldMkLst>
      </pc:sldChg>
      <pc:sldChg chg="modSp mod">
        <pc:chgData name="Lauren Martin" userId="34214532-c002-4a9a-b7f5-c3c0742f04cd" providerId="ADAL" clId="{999FA431-0D99-44F0-ADF0-5374EE7C5224}" dt="2026-09-24T00:00:27.343" v="1753" actId="790"/>
        <pc:sldMkLst>
          <pc:docMk/>
          <pc:sldMk cId="1573887102" sldId="1180"/>
        </pc:sldMkLst>
        <pc:spChg chg="mod">
          <ac:chgData name="Lauren Martin" userId="34214532-c002-4a9a-b7f5-c3c0742f04cd" providerId="ADAL" clId="{999FA431-0D99-44F0-ADF0-5374EE7C5224}" dt="2026-09-24T00:00:27.343" v="1753" actId="790"/>
          <ac:spMkLst>
            <pc:docMk/>
            <pc:sldMk cId="1573887102" sldId="1180"/>
            <ac:spMk id="2" creationId="{00000000-0000-0000-0000-000000000000}"/>
          </ac:spMkLst>
        </pc:spChg>
        <pc:spChg chg="mod">
          <ac:chgData name="Lauren Martin" userId="34214532-c002-4a9a-b7f5-c3c0742f04cd" providerId="ADAL" clId="{999FA431-0D99-44F0-ADF0-5374EE7C5224}" dt="2026-09-24T00:00:27.343" v="1753" actId="790"/>
          <ac:spMkLst>
            <pc:docMk/>
            <pc:sldMk cId="1573887102" sldId="1180"/>
            <ac:spMk id="3" creationId="{00000000-0000-0000-0000-000000000000}"/>
          </ac:spMkLst>
        </pc:spChg>
        <pc:spChg chg="mod">
          <ac:chgData name="Lauren Martin" userId="34214532-c002-4a9a-b7f5-c3c0742f04cd" providerId="ADAL" clId="{999FA431-0D99-44F0-ADF0-5374EE7C5224}" dt="2026-09-24T00:00:27.343" v="1753" actId="790"/>
          <ac:spMkLst>
            <pc:docMk/>
            <pc:sldMk cId="1573887102" sldId="1180"/>
            <ac:spMk id="4" creationId="{B9B0A7B0-91AF-974D-4B60-6AC6FF0D7579}"/>
          </ac:spMkLst>
        </pc:spChg>
        <pc:spChg chg="mod">
          <ac:chgData name="Lauren Martin" userId="34214532-c002-4a9a-b7f5-c3c0742f04cd" providerId="ADAL" clId="{999FA431-0D99-44F0-ADF0-5374EE7C5224}" dt="2026-09-24T00:00:27.343" v="1753" actId="790"/>
          <ac:spMkLst>
            <pc:docMk/>
            <pc:sldMk cId="1573887102" sldId="1180"/>
            <ac:spMk id="5" creationId="{5597A58A-FECB-DB38-FCA8-770CB587CDF5}"/>
          </ac:spMkLst>
        </pc:spChg>
      </pc:sldChg>
      <pc:sldChg chg="modSp mod">
        <pc:chgData name="Lauren Martin" userId="34214532-c002-4a9a-b7f5-c3c0742f04cd" providerId="ADAL" clId="{999FA431-0D99-44F0-ADF0-5374EE7C5224}" dt="2026-09-24T00:00:27.343" v="1753" actId="790"/>
        <pc:sldMkLst>
          <pc:docMk/>
          <pc:sldMk cId="2796453900" sldId="1182"/>
        </pc:sldMkLst>
        <pc:spChg chg="mod">
          <ac:chgData name="Lauren Martin" userId="34214532-c002-4a9a-b7f5-c3c0742f04cd" providerId="ADAL" clId="{999FA431-0D99-44F0-ADF0-5374EE7C5224}" dt="2026-09-24T00:00:27.343" v="1753" actId="790"/>
          <ac:spMkLst>
            <pc:docMk/>
            <pc:sldMk cId="2796453900" sldId="1182"/>
            <ac:spMk id="2" creationId="{6FFAB5D8-5245-AB8B-877A-D6E438FD4380}"/>
          </ac:spMkLst>
        </pc:spChg>
        <pc:spChg chg="mod">
          <ac:chgData name="Lauren Martin" userId="34214532-c002-4a9a-b7f5-c3c0742f04cd" providerId="ADAL" clId="{999FA431-0D99-44F0-ADF0-5374EE7C5224}" dt="2026-09-24T00:00:27.343" v="1753" actId="790"/>
          <ac:spMkLst>
            <pc:docMk/>
            <pc:sldMk cId="2796453900" sldId="1182"/>
            <ac:spMk id="5" creationId="{9C6ED102-ABDD-3371-CDAE-66FEB5609A74}"/>
          </ac:spMkLst>
        </pc:spChg>
        <pc:spChg chg="mod">
          <ac:chgData name="Lauren Martin" userId="34214532-c002-4a9a-b7f5-c3c0742f04cd" providerId="ADAL" clId="{999FA431-0D99-44F0-ADF0-5374EE7C5224}" dt="2026-09-24T00:00:27.343" v="1753" actId="790"/>
          <ac:spMkLst>
            <pc:docMk/>
            <pc:sldMk cId="2796453900" sldId="1182"/>
            <ac:spMk id="6" creationId="{05CCAFA7-E7BC-0D50-74E9-6EF33CB2134D}"/>
          </ac:spMkLst>
        </pc:spChg>
      </pc:sldChg>
      <pc:sldChg chg="modSp mod">
        <pc:chgData name="Lauren Martin" userId="34214532-c002-4a9a-b7f5-c3c0742f04cd" providerId="ADAL" clId="{999FA431-0D99-44F0-ADF0-5374EE7C5224}" dt="2026-09-24T00:00:27.343" v="1753" actId="790"/>
        <pc:sldMkLst>
          <pc:docMk/>
          <pc:sldMk cId="2760378413" sldId="1184"/>
        </pc:sldMkLst>
        <pc:spChg chg="mod">
          <ac:chgData name="Lauren Martin" userId="34214532-c002-4a9a-b7f5-c3c0742f04cd" providerId="ADAL" clId="{999FA431-0D99-44F0-ADF0-5374EE7C5224}" dt="2026-09-24T00:00:27.343" v="1753" actId="790"/>
          <ac:spMkLst>
            <pc:docMk/>
            <pc:sldMk cId="2760378413" sldId="1184"/>
            <ac:spMk id="3" creationId="{00000000-0000-0000-0000-000000000000}"/>
          </ac:spMkLst>
        </pc:spChg>
        <pc:spChg chg="mod">
          <ac:chgData name="Lauren Martin" userId="34214532-c002-4a9a-b7f5-c3c0742f04cd" providerId="ADAL" clId="{999FA431-0D99-44F0-ADF0-5374EE7C5224}" dt="2026-09-24T00:00:27.343" v="1753" actId="790"/>
          <ac:spMkLst>
            <pc:docMk/>
            <pc:sldMk cId="2760378413" sldId="1184"/>
            <ac:spMk id="4" creationId="{E3AC7C2D-ED3C-F20D-CEEA-33EC135A306F}"/>
          </ac:spMkLst>
        </pc:spChg>
      </pc:sldChg>
      <pc:sldChg chg="modSp mod">
        <pc:chgData name="Lauren Martin" userId="34214532-c002-4a9a-b7f5-c3c0742f04cd" providerId="ADAL" clId="{999FA431-0D99-44F0-ADF0-5374EE7C5224}" dt="2026-09-24T00:00:27.343" v="1753" actId="790"/>
        <pc:sldMkLst>
          <pc:docMk/>
          <pc:sldMk cId="2353627053" sldId="1186"/>
        </pc:sldMkLst>
        <pc:spChg chg="mod">
          <ac:chgData name="Lauren Martin" userId="34214532-c002-4a9a-b7f5-c3c0742f04cd" providerId="ADAL" clId="{999FA431-0D99-44F0-ADF0-5374EE7C5224}" dt="2026-09-24T00:00:27.343" v="1753" actId="790"/>
          <ac:spMkLst>
            <pc:docMk/>
            <pc:sldMk cId="2353627053" sldId="1186"/>
            <ac:spMk id="2" creationId="{D2286728-C774-9D33-C541-8BD21F999ABD}"/>
          </ac:spMkLst>
        </pc:spChg>
        <pc:spChg chg="mod">
          <ac:chgData name="Lauren Martin" userId="34214532-c002-4a9a-b7f5-c3c0742f04cd" providerId="ADAL" clId="{999FA431-0D99-44F0-ADF0-5374EE7C5224}" dt="2026-09-24T00:00:27.343" v="1753" actId="790"/>
          <ac:spMkLst>
            <pc:docMk/>
            <pc:sldMk cId="2353627053" sldId="1186"/>
            <ac:spMk id="3" creationId="{3D1CA3F9-2D3B-8DA1-6300-4E0FD405F920}"/>
          </ac:spMkLst>
        </pc:spChg>
        <pc:graphicFrameChg chg="modGraphic">
          <ac:chgData name="Lauren Martin" userId="34214532-c002-4a9a-b7f5-c3c0742f04cd" providerId="ADAL" clId="{999FA431-0D99-44F0-ADF0-5374EE7C5224}" dt="2026-09-24T00:00:27.343" v="1753" actId="790"/>
          <ac:graphicFrameMkLst>
            <pc:docMk/>
            <pc:sldMk cId="2353627053" sldId="1186"/>
            <ac:graphicFrameMk id="4" creationId="{53B8D5D6-3E80-EFB8-08E7-F0FAB465716C}"/>
          </ac:graphicFrameMkLst>
        </pc:graphicFrameChg>
      </pc:sldChg>
      <pc:sldChg chg="modSp mod">
        <pc:chgData name="Lauren Martin" userId="34214532-c002-4a9a-b7f5-c3c0742f04cd" providerId="ADAL" clId="{999FA431-0D99-44F0-ADF0-5374EE7C5224}" dt="2026-09-24T00:00:27.343" v="1753" actId="790"/>
        <pc:sldMkLst>
          <pc:docMk/>
          <pc:sldMk cId="4165191396" sldId="1187"/>
        </pc:sldMkLst>
        <pc:spChg chg="mod">
          <ac:chgData name="Lauren Martin" userId="34214532-c002-4a9a-b7f5-c3c0742f04cd" providerId="ADAL" clId="{999FA431-0D99-44F0-ADF0-5374EE7C5224}" dt="2026-09-24T00:00:27.343" v="1753" actId="790"/>
          <ac:spMkLst>
            <pc:docMk/>
            <pc:sldMk cId="4165191396" sldId="1187"/>
            <ac:spMk id="3" creationId="{046F5356-7761-3D3F-04D0-83C97C751701}"/>
          </ac:spMkLst>
        </pc:spChg>
        <pc:spChg chg="mod">
          <ac:chgData name="Lauren Martin" userId="34214532-c002-4a9a-b7f5-c3c0742f04cd" providerId="ADAL" clId="{999FA431-0D99-44F0-ADF0-5374EE7C5224}" dt="2026-09-24T00:00:27.343" v="1753" actId="790"/>
          <ac:spMkLst>
            <pc:docMk/>
            <pc:sldMk cId="4165191396" sldId="1187"/>
            <ac:spMk id="4" creationId="{5D78868C-9BAC-45E5-A9B6-C833347B14B6}"/>
          </ac:spMkLst>
        </pc:spChg>
        <pc:spChg chg="mod">
          <ac:chgData name="Lauren Martin" userId="34214532-c002-4a9a-b7f5-c3c0742f04cd" providerId="ADAL" clId="{999FA431-0D99-44F0-ADF0-5374EE7C5224}" dt="2026-09-24T00:00:27.343" v="1753" actId="790"/>
          <ac:spMkLst>
            <pc:docMk/>
            <pc:sldMk cId="4165191396" sldId="1187"/>
            <ac:spMk id="5" creationId="{BA5CEBA1-8540-EB25-5E96-5C9D94C85025}"/>
          </ac:spMkLst>
        </pc:spChg>
        <pc:spChg chg="mod">
          <ac:chgData name="Lauren Martin" userId="34214532-c002-4a9a-b7f5-c3c0742f04cd" providerId="ADAL" clId="{999FA431-0D99-44F0-ADF0-5374EE7C5224}" dt="2026-09-24T00:00:27.343" v="1753" actId="790"/>
          <ac:spMkLst>
            <pc:docMk/>
            <pc:sldMk cId="4165191396" sldId="1187"/>
            <ac:spMk id="6" creationId="{20067724-B1B6-A5B2-9C22-925AF00FC3EC}"/>
          </ac:spMkLst>
        </pc:spChg>
      </pc:sldChg>
      <pc:sldChg chg="modSp mod">
        <pc:chgData name="Lauren Martin" userId="34214532-c002-4a9a-b7f5-c3c0742f04cd" providerId="ADAL" clId="{999FA431-0D99-44F0-ADF0-5374EE7C5224}" dt="2026-09-24T00:14:32.428" v="1997" actId="1076"/>
        <pc:sldMkLst>
          <pc:docMk/>
          <pc:sldMk cId="3720617575" sldId="1189"/>
        </pc:sldMkLst>
        <pc:spChg chg="mod">
          <ac:chgData name="Lauren Martin" userId="34214532-c002-4a9a-b7f5-c3c0742f04cd" providerId="ADAL" clId="{999FA431-0D99-44F0-ADF0-5374EE7C5224}" dt="2026-09-24T00:00:27.343" v="1753" actId="790"/>
          <ac:spMkLst>
            <pc:docMk/>
            <pc:sldMk cId="3720617575" sldId="1189"/>
            <ac:spMk id="3" creationId="{B4C68112-7FE8-CB5C-D1CA-8723337D8C7E}"/>
          </ac:spMkLst>
        </pc:spChg>
        <pc:spChg chg="mod">
          <ac:chgData name="Lauren Martin" userId="34214532-c002-4a9a-b7f5-c3c0742f04cd" providerId="ADAL" clId="{999FA431-0D99-44F0-ADF0-5374EE7C5224}" dt="2026-09-24T00:00:27.343" v="1753" actId="790"/>
          <ac:spMkLst>
            <pc:docMk/>
            <pc:sldMk cId="3720617575" sldId="1189"/>
            <ac:spMk id="4" creationId="{3365142D-8F9C-9B60-D7C3-C80D90E5A5D9}"/>
          </ac:spMkLst>
        </pc:spChg>
        <pc:spChg chg="mod">
          <ac:chgData name="Lauren Martin" userId="34214532-c002-4a9a-b7f5-c3c0742f04cd" providerId="ADAL" clId="{999FA431-0D99-44F0-ADF0-5374EE7C5224}" dt="2026-09-24T00:14:27.298" v="1996" actId="1076"/>
          <ac:spMkLst>
            <pc:docMk/>
            <pc:sldMk cId="3720617575" sldId="1189"/>
            <ac:spMk id="5" creationId="{EB619965-6DE1-A73A-B9B4-7C2A247EDDFF}"/>
          </ac:spMkLst>
        </pc:spChg>
        <pc:graphicFrameChg chg="mod modGraphic">
          <ac:chgData name="Lauren Martin" userId="34214532-c002-4a9a-b7f5-c3c0742f04cd" providerId="ADAL" clId="{999FA431-0D99-44F0-ADF0-5374EE7C5224}" dt="2026-09-24T00:14:32.428" v="1997" actId="1076"/>
          <ac:graphicFrameMkLst>
            <pc:docMk/>
            <pc:sldMk cId="3720617575" sldId="1189"/>
            <ac:graphicFrameMk id="2" creationId="{DFAF585E-C1E4-F583-0C0A-3F797BE7C955}"/>
          </ac:graphicFrameMkLst>
        </pc:graphicFrameChg>
      </pc:sldChg>
      <pc:sldChg chg="modSp mod">
        <pc:chgData name="Lauren Martin" userId="34214532-c002-4a9a-b7f5-c3c0742f04cd" providerId="ADAL" clId="{999FA431-0D99-44F0-ADF0-5374EE7C5224}" dt="2026-09-24T00:00:27.343" v="1753" actId="790"/>
        <pc:sldMkLst>
          <pc:docMk/>
          <pc:sldMk cId="2536535112" sldId="1191"/>
        </pc:sldMkLst>
        <pc:spChg chg="mod">
          <ac:chgData name="Lauren Martin" userId="34214532-c002-4a9a-b7f5-c3c0742f04cd" providerId="ADAL" clId="{999FA431-0D99-44F0-ADF0-5374EE7C5224}" dt="2026-09-24T00:00:27.343" v="1753" actId="790"/>
          <ac:spMkLst>
            <pc:docMk/>
            <pc:sldMk cId="2536535112" sldId="1191"/>
            <ac:spMk id="2" creationId="{88FCBA81-345B-870B-BD7E-A73C18EFAE75}"/>
          </ac:spMkLst>
        </pc:spChg>
        <pc:spChg chg="mod">
          <ac:chgData name="Lauren Martin" userId="34214532-c002-4a9a-b7f5-c3c0742f04cd" providerId="ADAL" clId="{999FA431-0D99-44F0-ADF0-5374EE7C5224}" dt="2026-09-24T00:00:27.343" v="1753" actId="790"/>
          <ac:spMkLst>
            <pc:docMk/>
            <pc:sldMk cId="2536535112" sldId="1191"/>
            <ac:spMk id="3" creationId="{0D5814EE-38F3-2A2C-AF3C-047CAEE12D02}"/>
          </ac:spMkLst>
        </pc:spChg>
        <pc:spChg chg="mod">
          <ac:chgData name="Lauren Martin" userId="34214532-c002-4a9a-b7f5-c3c0742f04cd" providerId="ADAL" clId="{999FA431-0D99-44F0-ADF0-5374EE7C5224}" dt="2026-09-24T00:00:27.343" v="1753" actId="790"/>
          <ac:spMkLst>
            <pc:docMk/>
            <pc:sldMk cId="2536535112" sldId="1191"/>
            <ac:spMk id="5" creationId="{CEE1CD7F-490F-95B6-A0DF-71EF53B79AC8}"/>
          </ac:spMkLst>
        </pc:spChg>
      </pc:sldChg>
      <pc:sldChg chg="modSp mod">
        <pc:chgData name="Lauren Martin" userId="34214532-c002-4a9a-b7f5-c3c0742f04cd" providerId="ADAL" clId="{999FA431-0D99-44F0-ADF0-5374EE7C5224}" dt="2026-09-24T00:21:07.248" v="2057" actId="1076"/>
        <pc:sldMkLst>
          <pc:docMk/>
          <pc:sldMk cId="3072534831" sldId="1192"/>
        </pc:sldMkLst>
        <pc:spChg chg="mod">
          <ac:chgData name="Lauren Martin" userId="34214532-c002-4a9a-b7f5-c3c0742f04cd" providerId="ADAL" clId="{999FA431-0D99-44F0-ADF0-5374EE7C5224}" dt="2026-09-24T00:20:58.815" v="2054" actId="1076"/>
          <ac:spMkLst>
            <pc:docMk/>
            <pc:sldMk cId="3072534831" sldId="1192"/>
            <ac:spMk id="2" creationId="{93F294E1-B4C8-90AC-7D2C-E55FA7ADFC45}"/>
          </ac:spMkLst>
        </pc:spChg>
        <pc:spChg chg="mod">
          <ac:chgData name="Lauren Martin" userId="34214532-c002-4a9a-b7f5-c3c0742f04cd" providerId="ADAL" clId="{999FA431-0D99-44F0-ADF0-5374EE7C5224}" dt="2026-09-24T00:00:27.343" v="1753" actId="790"/>
          <ac:spMkLst>
            <pc:docMk/>
            <pc:sldMk cId="3072534831" sldId="1192"/>
            <ac:spMk id="3" creationId="{00000000-0000-0000-0000-000000000000}"/>
          </ac:spMkLst>
        </pc:spChg>
        <pc:picChg chg="mod">
          <ac:chgData name="Lauren Martin" userId="34214532-c002-4a9a-b7f5-c3c0742f04cd" providerId="ADAL" clId="{999FA431-0D99-44F0-ADF0-5374EE7C5224}" dt="2026-09-24T00:21:07.248" v="2057" actId="1076"/>
          <ac:picMkLst>
            <pc:docMk/>
            <pc:sldMk cId="3072534831" sldId="1192"/>
            <ac:picMk id="5" creationId="{87C76D06-AD08-0721-16C2-9814576E04F3}"/>
          </ac:picMkLst>
        </pc:picChg>
      </pc:sldChg>
      <pc:sldChg chg="modSp mod">
        <pc:chgData name="Lauren Martin" userId="34214532-c002-4a9a-b7f5-c3c0742f04cd" providerId="ADAL" clId="{999FA431-0D99-44F0-ADF0-5374EE7C5224}" dt="2026-09-24T00:23:22.658" v="2065" actId="1076"/>
        <pc:sldMkLst>
          <pc:docMk/>
          <pc:sldMk cId="1433532390" sldId="1194"/>
        </pc:sldMkLst>
        <pc:spChg chg="mod">
          <ac:chgData name="Lauren Martin" userId="34214532-c002-4a9a-b7f5-c3c0742f04cd" providerId="ADAL" clId="{999FA431-0D99-44F0-ADF0-5374EE7C5224}" dt="2026-09-24T00:00:27.343" v="1753" actId="790"/>
          <ac:spMkLst>
            <pc:docMk/>
            <pc:sldMk cId="1433532390" sldId="1194"/>
            <ac:spMk id="2" creationId="{FF2BBF76-FB38-631A-9EE5-94075941030F}"/>
          </ac:spMkLst>
        </pc:spChg>
        <pc:spChg chg="mod">
          <ac:chgData name="Lauren Martin" userId="34214532-c002-4a9a-b7f5-c3c0742f04cd" providerId="ADAL" clId="{999FA431-0D99-44F0-ADF0-5374EE7C5224}" dt="2026-09-24T00:23:22.658" v="2065" actId="1076"/>
          <ac:spMkLst>
            <pc:docMk/>
            <pc:sldMk cId="1433532390" sldId="1194"/>
            <ac:spMk id="3" creationId="{00000000-0000-0000-0000-000000000000}"/>
          </ac:spMkLst>
        </pc:spChg>
        <pc:spChg chg="mod">
          <ac:chgData name="Lauren Martin" userId="34214532-c002-4a9a-b7f5-c3c0742f04cd" providerId="ADAL" clId="{999FA431-0D99-44F0-ADF0-5374EE7C5224}" dt="2026-09-24T00:00:27.343" v="1753" actId="790"/>
          <ac:spMkLst>
            <pc:docMk/>
            <pc:sldMk cId="1433532390" sldId="1194"/>
            <ac:spMk id="4" creationId="{00000000-0000-0000-0000-000000000000}"/>
          </ac:spMkLst>
        </pc:spChg>
      </pc:sldChg>
      <pc:sldChg chg="modSp mod">
        <pc:chgData name="Lauren Martin" userId="34214532-c002-4a9a-b7f5-c3c0742f04cd" providerId="ADAL" clId="{999FA431-0D99-44F0-ADF0-5374EE7C5224}" dt="2026-09-24T00:00:27.343" v="1753" actId="790"/>
        <pc:sldMkLst>
          <pc:docMk/>
          <pc:sldMk cId="4037563961" sldId="1196"/>
        </pc:sldMkLst>
        <pc:spChg chg="mod">
          <ac:chgData name="Lauren Martin" userId="34214532-c002-4a9a-b7f5-c3c0742f04cd" providerId="ADAL" clId="{999FA431-0D99-44F0-ADF0-5374EE7C5224}" dt="2026-09-24T00:00:27.343" v="1753" actId="790"/>
          <ac:spMkLst>
            <pc:docMk/>
            <pc:sldMk cId="4037563961" sldId="1196"/>
            <ac:spMk id="2" creationId="{F6BEDBE9-BBBC-0318-0D8E-B9AB65046339}"/>
          </ac:spMkLst>
        </pc:spChg>
        <pc:spChg chg="mod">
          <ac:chgData name="Lauren Martin" userId="34214532-c002-4a9a-b7f5-c3c0742f04cd" providerId="ADAL" clId="{999FA431-0D99-44F0-ADF0-5374EE7C5224}" dt="2026-09-24T00:00:27.343" v="1753" actId="790"/>
          <ac:spMkLst>
            <pc:docMk/>
            <pc:sldMk cId="4037563961" sldId="1196"/>
            <ac:spMk id="4" creationId="{02A61548-0461-02A1-A753-349E8F6DD9FF}"/>
          </ac:spMkLst>
        </pc:spChg>
        <pc:picChg chg="mod">
          <ac:chgData name="Lauren Martin" userId="34214532-c002-4a9a-b7f5-c3c0742f04cd" providerId="ADAL" clId="{999FA431-0D99-44F0-ADF0-5374EE7C5224}" dt="2026-09-16T01:58:11.568" v="1386" actId="1076"/>
          <ac:picMkLst>
            <pc:docMk/>
            <pc:sldMk cId="4037563961" sldId="1196"/>
            <ac:picMk id="6" creationId="{48A98183-33CE-77C4-6D85-584139FECF63}"/>
          </ac:picMkLst>
        </pc:picChg>
      </pc:sldChg>
      <pc:sldChg chg="modSp mod">
        <pc:chgData name="Lauren Martin" userId="34214532-c002-4a9a-b7f5-c3c0742f04cd" providerId="ADAL" clId="{999FA431-0D99-44F0-ADF0-5374EE7C5224}" dt="2026-09-26T06:51:39.045" v="2949" actId="20577"/>
        <pc:sldMkLst>
          <pc:docMk/>
          <pc:sldMk cId="2615564342" sldId="1197"/>
        </pc:sldMkLst>
        <pc:spChg chg="mod">
          <ac:chgData name="Lauren Martin" userId="34214532-c002-4a9a-b7f5-c3c0742f04cd" providerId="ADAL" clId="{999FA431-0D99-44F0-ADF0-5374EE7C5224}" dt="2026-09-24T00:00:27.343" v="1753" actId="790"/>
          <ac:spMkLst>
            <pc:docMk/>
            <pc:sldMk cId="2615564342" sldId="1197"/>
            <ac:spMk id="2" creationId="{00000000-0000-0000-0000-000000000000}"/>
          </ac:spMkLst>
        </pc:spChg>
        <pc:spChg chg="mod">
          <ac:chgData name="Lauren Martin" userId="34214532-c002-4a9a-b7f5-c3c0742f04cd" providerId="ADAL" clId="{999FA431-0D99-44F0-ADF0-5374EE7C5224}" dt="2026-09-24T00:00:27.343" v="1753" actId="790"/>
          <ac:spMkLst>
            <pc:docMk/>
            <pc:sldMk cId="2615564342" sldId="1197"/>
            <ac:spMk id="4" creationId="{946DE9FC-1687-8777-F5B6-656861D2477B}"/>
          </ac:spMkLst>
        </pc:spChg>
        <pc:spChg chg="mod">
          <ac:chgData name="Lauren Martin" userId="34214532-c002-4a9a-b7f5-c3c0742f04cd" providerId="ADAL" clId="{999FA431-0D99-44F0-ADF0-5374EE7C5224}" dt="2026-09-24T00:00:27.343" v="1753" actId="790"/>
          <ac:spMkLst>
            <pc:docMk/>
            <pc:sldMk cId="2615564342" sldId="1197"/>
            <ac:spMk id="5" creationId="{7912087A-1A4D-9918-1F75-57904D76CC8F}"/>
          </ac:spMkLst>
        </pc:spChg>
        <pc:spChg chg="mod">
          <ac:chgData name="Lauren Martin" userId="34214532-c002-4a9a-b7f5-c3c0742f04cd" providerId="ADAL" clId="{999FA431-0D99-44F0-ADF0-5374EE7C5224}" dt="2026-09-26T06:50:41.618" v="2904" actId="13926"/>
          <ac:spMkLst>
            <pc:docMk/>
            <pc:sldMk cId="2615564342" sldId="1197"/>
            <ac:spMk id="8" creationId="{7912087A-1A4D-9918-1F75-57904D76CC8F}"/>
          </ac:spMkLst>
        </pc:spChg>
        <pc:graphicFrameChg chg="modGraphic">
          <ac:chgData name="Lauren Martin" userId="34214532-c002-4a9a-b7f5-c3c0742f04cd" providerId="ADAL" clId="{999FA431-0D99-44F0-ADF0-5374EE7C5224}" dt="2026-09-26T06:51:39.045" v="2949" actId="20577"/>
          <ac:graphicFrameMkLst>
            <pc:docMk/>
            <pc:sldMk cId="2615564342" sldId="1197"/>
            <ac:graphicFrameMk id="6" creationId="{96D40C7E-6458-BAF9-8673-5B48AA0C8152}"/>
          </ac:graphicFrameMkLst>
        </pc:graphicFrameChg>
      </pc:sldChg>
      <pc:sldChg chg="modSp mod">
        <pc:chgData name="Lauren Martin" userId="34214532-c002-4a9a-b7f5-c3c0742f04cd" providerId="ADAL" clId="{999FA431-0D99-44F0-ADF0-5374EE7C5224}" dt="2026-09-24T00:00:27.343" v="1753" actId="790"/>
        <pc:sldMkLst>
          <pc:docMk/>
          <pc:sldMk cId="4244537653" sldId="1198"/>
        </pc:sldMkLst>
        <pc:spChg chg="mod">
          <ac:chgData name="Lauren Martin" userId="34214532-c002-4a9a-b7f5-c3c0742f04cd" providerId="ADAL" clId="{999FA431-0D99-44F0-ADF0-5374EE7C5224}" dt="2026-09-24T00:00:27.343" v="1753" actId="790"/>
          <ac:spMkLst>
            <pc:docMk/>
            <pc:sldMk cId="4244537653" sldId="1198"/>
            <ac:spMk id="2" creationId="{029C95F1-17B9-2CD4-20AE-31B320C84F60}"/>
          </ac:spMkLst>
        </pc:spChg>
        <pc:spChg chg="mod">
          <ac:chgData name="Lauren Martin" userId="34214532-c002-4a9a-b7f5-c3c0742f04cd" providerId="ADAL" clId="{999FA431-0D99-44F0-ADF0-5374EE7C5224}" dt="2026-09-24T00:00:27.343" v="1753" actId="790"/>
          <ac:spMkLst>
            <pc:docMk/>
            <pc:sldMk cId="4244537653" sldId="1198"/>
            <ac:spMk id="3" creationId="{00000000-0000-0000-0000-000000000000}"/>
          </ac:spMkLst>
        </pc:spChg>
        <pc:spChg chg="mod">
          <ac:chgData name="Lauren Martin" userId="34214532-c002-4a9a-b7f5-c3c0742f04cd" providerId="ADAL" clId="{999FA431-0D99-44F0-ADF0-5374EE7C5224}" dt="2026-09-24T00:00:27.343" v="1753" actId="790"/>
          <ac:spMkLst>
            <pc:docMk/>
            <pc:sldMk cId="4244537653" sldId="1198"/>
            <ac:spMk id="7" creationId="{9460AEFE-2742-3BC9-92BD-286F8DD07B7C}"/>
          </ac:spMkLst>
        </pc:spChg>
      </pc:sldChg>
      <pc:sldChg chg="addSp delSp modSp mod">
        <pc:chgData name="Lauren Martin" userId="34214532-c002-4a9a-b7f5-c3c0742f04cd" providerId="ADAL" clId="{999FA431-0D99-44F0-ADF0-5374EE7C5224}" dt="2026-09-24T01:29:59.382" v="2777" actId="207"/>
        <pc:sldMkLst>
          <pc:docMk/>
          <pc:sldMk cId="867282222" sldId="1199"/>
        </pc:sldMkLst>
        <pc:spChg chg="mod">
          <ac:chgData name="Lauren Martin" userId="34214532-c002-4a9a-b7f5-c3c0742f04cd" providerId="ADAL" clId="{999FA431-0D99-44F0-ADF0-5374EE7C5224}" dt="2026-09-24T00:00:27.343" v="1753" actId="790"/>
          <ac:spMkLst>
            <pc:docMk/>
            <pc:sldMk cId="867282222" sldId="1199"/>
            <ac:spMk id="3" creationId="{00000000-0000-0000-0000-000000000000}"/>
          </ac:spMkLst>
        </pc:spChg>
        <pc:spChg chg="mod">
          <ac:chgData name="Lauren Martin" userId="34214532-c002-4a9a-b7f5-c3c0742f04cd" providerId="ADAL" clId="{999FA431-0D99-44F0-ADF0-5374EE7C5224}" dt="2026-09-24T00:00:27.343" v="1753" actId="790"/>
          <ac:spMkLst>
            <pc:docMk/>
            <pc:sldMk cId="867282222" sldId="1199"/>
            <ac:spMk id="4" creationId="{5F96741E-B5D9-334F-7A77-9654430C7DE1}"/>
          </ac:spMkLst>
        </pc:spChg>
        <pc:spChg chg="mod">
          <ac:chgData name="Lauren Martin" userId="34214532-c002-4a9a-b7f5-c3c0742f04cd" providerId="ADAL" clId="{999FA431-0D99-44F0-ADF0-5374EE7C5224}" dt="2026-09-24T01:29:59.382" v="2777" actId="207"/>
          <ac:spMkLst>
            <pc:docMk/>
            <pc:sldMk cId="867282222" sldId="1199"/>
            <ac:spMk id="7" creationId="{FBCFD97D-2C97-37FF-356C-A993317B1DEE}"/>
          </ac:spMkLst>
        </pc:spChg>
        <pc:picChg chg="mod">
          <ac:chgData name="Lauren Martin" userId="34214532-c002-4a9a-b7f5-c3c0742f04cd" providerId="ADAL" clId="{999FA431-0D99-44F0-ADF0-5374EE7C5224}" dt="2026-09-24T01:29:21.309" v="2773" actId="1076"/>
          <ac:picMkLst>
            <pc:docMk/>
            <pc:sldMk cId="867282222" sldId="1199"/>
            <ac:picMk id="5" creationId="{B716A29D-805E-6423-B714-8E0066C7CC9A}"/>
          </ac:picMkLst>
        </pc:picChg>
      </pc:sldChg>
      <pc:sldChg chg="modSp mod">
        <pc:chgData name="Lauren Martin" userId="34214532-c002-4a9a-b7f5-c3c0742f04cd" providerId="ADAL" clId="{999FA431-0D99-44F0-ADF0-5374EE7C5224}" dt="2026-09-24T00:00:27.343" v="1753" actId="790"/>
        <pc:sldMkLst>
          <pc:docMk/>
          <pc:sldMk cId="4133180159" sldId="1207"/>
        </pc:sldMkLst>
        <pc:spChg chg="mod">
          <ac:chgData name="Lauren Martin" userId="34214532-c002-4a9a-b7f5-c3c0742f04cd" providerId="ADAL" clId="{999FA431-0D99-44F0-ADF0-5374EE7C5224}" dt="2026-09-24T00:00:27.343" v="1753" actId="790"/>
          <ac:spMkLst>
            <pc:docMk/>
            <pc:sldMk cId="4133180159" sldId="1207"/>
            <ac:spMk id="2" creationId="{FBE6943D-06C5-A55E-9B43-20282BBA08ED}"/>
          </ac:spMkLst>
        </pc:spChg>
        <pc:spChg chg="mod">
          <ac:chgData name="Lauren Martin" userId="34214532-c002-4a9a-b7f5-c3c0742f04cd" providerId="ADAL" clId="{999FA431-0D99-44F0-ADF0-5374EE7C5224}" dt="2026-09-24T00:00:27.343" v="1753" actId="790"/>
          <ac:spMkLst>
            <pc:docMk/>
            <pc:sldMk cId="4133180159" sldId="1207"/>
            <ac:spMk id="3" creationId="{00000000-0000-0000-0000-000000000000}"/>
          </ac:spMkLst>
        </pc:spChg>
        <pc:spChg chg="mod">
          <ac:chgData name="Lauren Martin" userId="34214532-c002-4a9a-b7f5-c3c0742f04cd" providerId="ADAL" clId="{999FA431-0D99-44F0-ADF0-5374EE7C5224}" dt="2026-09-24T00:00:27.343" v="1753" actId="790"/>
          <ac:spMkLst>
            <pc:docMk/>
            <pc:sldMk cId="4133180159" sldId="1207"/>
            <ac:spMk id="6" creationId="{27091812-2ADC-0D52-F738-9E1C7700AD98}"/>
          </ac:spMkLst>
        </pc:spChg>
      </pc:sldChg>
      <pc:sldChg chg="add del">
        <pc:chgData name="Lauren Martin" userId="34214532-c002-4a9a-b7f5-c3c0742f04cd" providerId="ADAL" clId="{999FA431-0D99-44F0-ADF0-5374EE7C5224}" dt="2026-09-26T04:29:23.147" v="2903" actId="47"/>
        <pc:sldMkLst>
          <pc:docMk/>
          <pc:sldMk cId="3122305170" sldId="1218"/>
        </pc:sldMkLst>
      </pc:sldChg>
      <pc:sldChg chg="modSp mod">
        <pc:chgData name="Lauren Martin" userId="34214532-c002-4a9a-b7f5-c3c0742f04cd" providerId="ADAL" clId="{999FA431-0D99-44F0-ADF0-5374EE7C5224}" dt="2026-09-24T00:02:23.244" v="1789" actId="20577"/>
        <pc:sldMkLst>
          <pc:docMk/>
          <pc:sldMk cId="666485013" sldId="1226"/>
        </pc:sldMkLst>
        <pc:spChg chg="mod">
          <ac:chgData name="Lauren Martin" userId="34214532-c002-4a9a-b7f5-c3c0742f04cd" providerId="ADAL" clId="{999FA431-0D99-44F0-ADF0-5374EE7C5224}" dt="2026-09-24T00:00:27.343" v="1753" actId="790"/>
          <ac:spMkLst>
            <pc:docMk/>
            <pc:sldMk cId="666485013" sldId="1226"/>
            <ac:spMk id="2" creationId="{43CB9FBA-4ADB-72CE-EFFE-A220662690D8}"/>
          </ac:spMkLst>
        </pc:spChg>
        <pc:spChg chg="mod">
          <ac:chgData name="Lauren Martin" userId="34214532-c002-4a9a-b7f5-c3c0742f04cd" providerId="ADAL" clId="{999FA431-0D99-44F0-ADF0-5374EE7C5224}" dt="2026-09-24T00:00:27.343" v="1753" actId="790"/>
          <ac:spMkLst>
            <pc:docMk/>
            <pc:sldMk cId="666485013" sldId="1226"/>
            <ac:spMk id="4" creationId="{B8EDA33F-C43D-9BA1-2AF5-026908ADA4C7}"/>
          </ac:spMkLst>
        </pc:spChg>
        <pc:spChg chg="mod">
          <ac:chgData name="Lauren Martin" userId="34214532-c002-4a9a-b7f5-c3c0742f04cd" providerId="ADAL" clId="{999FA431-0D99-44F0-ADF0-5374EE7C5224}" dt="2026-09-24T00:00:27.343" v="1753" actId="790"/>
          <ac:spMkLst>
            <pc:docMk/>
            <pc:sldMk cId="666485013" sldId="1226"/>
            <ac:spMk id="6" creationId="{6E4BAAD1-D467-DC61-F91A-E9419A2FC57D}"/>
          </ac:spMkLst>
        </pc:spChg>
        <pc:spChg chg="mod">
          <ac:chgData name="Lauren Martin" userId="34214532-c002-4a9a-b7f5-c3c0742f04cd" providerId="ADAL" clId="{999FA431-0D99-44F0-ADF0-5374EE7C5224}" dt="2026-09-24T00:02:23.244" v="1789" actId="20577"/>
          <ac:spMkLst>
            <pc:docMk/>
            <pc:sldMk cId="666485013" sldId="1226"/>
            <ac:spMk id="7" creationId="{8D90991D-B1BE-E3CC-5855-62C2C951CA6B}"/>
          </ac:spMkLst>
        </pc:spChg>
      </pc:sldChg>
      <pc:sldChg chg="modSp mod">
        <pc:chgData name="Lauren Martin" userId="34214532-c002-4a9a-b7f5-c3c0742f04cd" providerId="ADAL" clId="{999FA431-0D99-44F0-ADF0-5374EE7C5224}" dt="2026-09-24T00:12:13.752" v="1941" actId="20577"/>
        <pc:sldMkLst>
          <pc:docMk/>
          <pc:sldMk cId="3605535111" sldId="1240"/>
        </pc:sldMkLst>
        <pc:spChg chg="mod">
          <ac:chgData name="Lauren Martin" userId="34214532-c002-4a9a-b7f5-c3c0742f04cd" providerId="ADAL" clId="{999FA431-0D99-44F0-ADF0-5374EE7C5224}" dt="2026-09-24T00:00:27.343" v="1753" actId="790"/>
          <ac:spMkLst>
            <pc:docMk/>
            <pc:sldMk cId="3605535111" sldId="1240"/>
            <ac:spMk id="3" creationId="{DD5FA168-80A9-9148-7CD7-9BD738F04D24}"/>
          </ac:spMkLst>
        </pc:spChg>
        <pc:spChg chg="mod">
          <ac:chgData name="Lauren Martin" userId="34214532-c002-4a9a-b7f5-c3c0742f04cd" providerId="ADAL" clId="{999FA431-0D99-44F0-ADF0-5374EE7C5224}" dt="2026-09-24T00:00:27.343" v="1753" actId="790"/>
          <ac:spMkLst>
            <pc:docMk/>
            <pc:sldMk cId="3605535111" sldId="1240"/>
            <ac:spMk id="4" creationId="{2E7F2779-C97D-ED91-DBB9-EEDF4D94D281}"/>
          </ac:spMkLst>
        </pc:spChg>
        <pc:spChg chg="mod">
          <ac:chgData name="Lauren Martin" userId="34214532-c002-4a9a-b7f5-c3c0742f04cd" providerId="ADAL" clId="{999FA431-0D99-44F0-ADF0-5374EE7C5224}" dt="2026-09-24T00:00:27.343" v="1753" actId="790"/>
          <ac:spMkLst>
            <pc:docMk/>
            <pc:sldMk cId="3605535111" sldId="1240"/>
            <ac:spMk id="5" creationId="{76A36D59-C128-2217-2D33-80FB1FD3A3F3}"/>
          </ac:spMkLst>
        </pc:spChg>
        <pc:spChg chg="mod">
          <ac:chgData name="Lauren Martin" userId="34214532-c002-4a9a-b7f5-c3c0742f04cd" providerId="ADAL" clId="{999FA431-0D99-44F0-ADF0-5374EE7C5224}" dt="2026-09-24T00:12:13.752" v="1941" actId="20577"/>
          <ac:spMkLst>
            <pc:docMk/>
            <pc:sldMk cId="3605535111" sldId="1240"/>
            <ac:spMk id="6" creationId="{E5F99B3B-DF88-E924-3E35-5A13A65905B0}"/>
          </ac:spMkLst>
        </pc:spChg>
        <pc:spChg chg="mod">
          <ac:chgData name="Lauren Martin" userId="34214532-c002-4a9a-b7f5-c3c0742f04cd" providerId="ADAL" clId="{999FA431-0D99-44F0-ADF0-5374EE7C5224}" dt="2026-09-24T00:00:27.343" v="1753" actId="790"/>
          <ac:spMkLst>
            <pc:docMk/>
            <pc:sldMk cId="3605535111" sldId="1240"/>
            <ac:spMk id="7" creationId="{1ED06EE2-5E8F-715B-E71D-AA70C7B02295}"/>
          </ac:spMkLst>
        </pc:spChg>
        <pc:spChg chg="mod">
          <ac:chgData name="Lauren Martin" userId="34214532-c002-4a9a-b7f5-c3c0742f04cd" providerId="ADAL" clId="{999FA431-0D99-44F0-ADF0-5374EE7C5224}" dt="2026-09-24T00:11:10.995" v="1929" actId="1076"/>
          <ac:spMkLst>
            <pc:docMk/>
            <pc:sldMk cId="3605535111" sldId="1240"/>
            <ac:spMk id="8" creationId="{A12934CC-B641-04F4-9857-14C5691605DD}"/>
          </ac:spMkLst>
        </pc:spChg>
      </pc:sldChg>
      <pc:sldChg chg="delSp modSp mod">
        <pc:chgData name="Lauren Martin" userId="34214532-c002-4a9a-b7f5-c3c0742f04cd" providerId="ADAL" clId="{999FA431-0D99-44F0-ADF0-5374EE7C5224}" dt="2026-09-24T00:12:39.181" v="1950" actId="1076"/>
        <pc:sldMkLst>
          <pc:docMk/>
          <pc:sldMk cId="1611861582" sldId="1247"/>
        </pc:sldMkLst>
        <pc:spChg chg="mod">
          <ac:chgData name="Lauren Martin" userId="34214532-c002-4a9a-b7f5-c3c0742f04cd" providerId="ADAL" clId="{999FA431-0D99-44F0-ADF0-5374EE7C5224}" dt="2026-09-24T00:00:27.343" v="1753" actId="790"/>
          <ac:spMkLst>
            <pc:docMk/>
            <pc:sldMk cId="1611861582" sldId="1247"/>
            <ac:spMk id="3" creationId="{0A5720DC-F724-2BAD-EB77-90DE4FB76B9E}"/>
          </ac:spMkLst>
        </pc:spChg>
        <pc:spChg chg="mod">
          <ac:chgData name="Lauren Martin" userId="34214532-c002-4a9a-b7f5-c3c0742f04cd" providerId="ADAL" clId="{999FA431-0D99-44F0-ADF0-5374EE7C5224}" dt="2026-09-24T00:00:27.343" v="1753" actId="790"/>
          <ac:spMkLst>
            <pc:docMk/>
            <pc:sldMk cId="1611861582" sldId="1247"/>
            <ac:spMk id="4" creationId="{21E732C4-B7FA-6163-DE54-1051976DEB10}"/>
          </ac:spMkLst>
        </pc:spChg>
        <pc:spChg chg="mod">
          <ac:chgData name="Lauren Martin" userId="34214532-c002-4a9a-b7f5-c3c0742f04cd" providerId="ADAL" clId="{999FA431-0D99-44F0-ADF0-5374EE7C5224}" dt="2026-09-24T00:00:27.343" v="1753" actId="790"/>
          <ac:spMkLst>
            <pc:docMk/>
            <pc:sldMk cId="1611861582" sldId="1247"/>
            <ac:spMk id="6" creationId="{D40C6C02-E3D6-6B11-F9A8-729A2DF2CDA6}"/>
          </ac:spMkLst>
        </pc:spChg>
        <pc:spChg chg="mod">
          <ac:chgData name="Lauren Martin" userId="34214532-c002-4a9a-b7f5-c3c0742f04cd" providerId="ADAL" clId="{999FA431-0D99-44F0-ADF0-5374EE7C5224}" dt="2026-09-24T00:12:39.181" v="1950" actId="1076"/>
          <ac:spMkLst>
            <pc:docMk/>
            <pc:sldMk cId="1611861582" sldId="1247"/>
            <ac:spMk id="7" creationId="{BA0C25A0-AB67-D059-8A72-2A6C3EB91F4D}"/>
          </ac:spMkLst>
        </pc:spChg>
      </pc:sldChg>
      <pc:sldChg chg="addSp delSp modSp mod">
        <pc:chgData name="Lauren Martin" userId="34214532-c002-4a9a-b7f5-c3c0742f04cd" providerId="ADAL" clId="{999FA431-0D99-44F0-ADF0-5374EE7C5224}" dt="2026-09-24T00:00:27.343" v="1753" actId="790"/>
        <pc:sldMkLst>
          <pc:docMk/>
          <pc:sldMk cId="749056254" sldId="1251"/>
        </pc:sldMkLst>
        <pc:spChg chg="mod">
          <ac:chgData name="Lauren Martin" userId="34214532-c002-4a9a-b7f5-c3c0742f04cd" providerId="ADAL" clId="{999FA431-0D99-44F0-ADF0-5374EE7C5224}" dt="2026-09-24T00:00:27.343" v="1753" actId="790"/>
          <ac:spMkLst>
            <pc:docMk/>
            <pc:sldMk cId="749056254" sldId="1251"/>
            <ac:spMk id="4" creationId="{C8E634E3-8144-7018-9478-D94F2BFF1647}"/>
          </ac:spMkLst>
        </pc:spChg>
        <pc:spChg chg="add mod">
          <ac:chgData name="Lauren Martin" userId="34214532-c002-4a9a-b7f5-c3c0742f04cd" providerId="ADAL" clId="{999FA431-0D99-44F0-ADF0-5374EE7C5224}" dt="2026-09-24T00:00:27.343" v="1753" actId="790"/>
          <ac:spMkLst>
            <pc:docMk/>
            <pc:sldMk cId="749056254" sldId="1251"/>
            <ac:spMk id="5" creationId="{C1A6491F-3EE2-9C8E-FA12-F5AEA7611C4F}"/>
          </ac:spMkLst>
        </pc:spChg>
        <pc:spChg chg="mod">
          <ac:chgData name="Lauren Martin" userId="34214532-c002-4a9a-b7f5-c3c0742f04cd" providerId="ADAL" clId="{999FA431-0D99-44F0-ADF0-5374EE7C5224}" dt="2026-09-24T00:00:27.343" v="1753" actId="790"/>
          <ac:spMkLst>
            <pc:docMk/>
            <pc:sldMk cId="749056254" sldId="1251"/>
            <ac:spMk id="6" creationId="{FFEBC34C-5561-289C-B4C5-2F38F788E99F}"/>
          </ac:spMkLst>
        </pc:spChg>
        <pc:spChg chg="mod">
          <ac:chgData name="Lauren Martin" userId="34214532-c002-4a9a-b7f5-c3c0742f04cd" providerId="ADAL" clId="{999FA431-0D99-44F0-ADF0-5374EE7C5224}" dt="2026-09-24T00:00:27.343" v="1753" actId="790"/>
          <ac:spMkLst>
            <pc:docMk/>
            <pc:sldMk cId="749056254" sldId="1251"/>
            <ac:spMk id="7" creationId="{B9CB3615-4C5C-15C8-3B5E-2BBD411BF7B3}"/>
          </ac:spMkLst>
        </pc:spChg>
      </pc:sldChg>
      <pc:sldChg chg="modSp mod">
        <pc:chgData name="Lauren Martin" userId="34214532-c002-4a9a-b7f5-c3c0742f04cd" providerId="ADAL" clId="{999FA431-0D99-44F0-ADF0-5374EE7C5224}" dt="2026-09-24T00:30:34.106" v="2620" actId="1076"/>
        <pc:sldMkLst>
          <pc:docMk/>
          <pc:sldMk cId="1945683908" sldId="1259"/>
        </pc:sldMkLst>
        <pc:spChg chg="mod">
          <ac:chgData name="Lauren Martin" userId="34214532-c002-4a9a-b7f5-c3c0742f04cd" providerId="ADAL" clId="{999FA431-0D99-44F0-ADF0-5374EE7C5224}" dt="2026-09-24T00:00:27.343" v="1753" actId="790"/>
          <ac:spMkLst>
            <pc:docMk/>
            <pc:sldMk cId="1945683908" sldId="1259"/>
            <ac:spMk id="2" creationId="{00000000-0000-0000-0000-000000000000}"/>
          </ac:spMkLst>
        </pc:spChg>
        <pc:spChg chg="mod">
          <ac:chgData name="Lauren Martin" userId="34214532-c002-4a9a-b7f5-c3c0742f04cd" providerId="ADAL" clId="{999FA431-0D99-44F0-ADF0-5374EE7C5224}" dt="2026-09-24T00:29:33.936" v="2617" actId="1076"/>
          <ac:spMkLst>
            <pc:docMk/>
            <pc:sldMk cId="1945683908" sldId="1259"/>
            <ac:spMk id="3" creationId="{00000000-0000-0000-0000-000000000000}"/>
          </ac:spMkLst>
        </pc:spChg>
        <pc:spChg chg="mod">
          <ac:chgData name="Lauren Martin" userId="34214532-c002-4a9a-b7f5-c3c0742f04cd" providerId="ADAL" clId="{999FA431-0D99-44F0-ADF0-5374EE7C5224}" dt="2026-09-24T00:30:34.106" v="2620" actId="1076"/>
          <ac:spMkLst>
            <pc:docMk/>
            <pc:sldMk cId="1945683908" sldId="1259"/>
            <ac:spMk id="4" creationId="{A42BC49B-54CD-ED27-9B89-DCC93FADCBE9}"/>
          </ac:spMkLst>
        </pc:spChg>
      </pc:sldChg>
      <pc:sldChg chg="modSp mod">
        <pc:chgData name="Lauren Martin" userId="34214532-c002-4a9a-b7f5-c3c0742f04cd" providerId="ADAL" clId="{999FA431-0D99-44F0-ADF0-5374EE7C5224}" dt="2026-09-24T00:00:27.343" v="1753" actId="790"/>
        <pc:sldMkLst>
          <pc:docMk/>
          <pc:sldMk cId="2554732985" sldId="1261"/>
        </pc:sldMkLst>
        <pc:spChg chg="mod">
          <ac:chgData name="Lauren Martin" userId="34214532-c002-4a9a-b7f5-c3c0742f04cd" providerId="ADAL" clId="{999FA431-0D99-44F0-ADF0-5374EE7C5224}" dt="2026-09-24T00:00:27.343" v="1753" actId="790"/>
          <ac:spMkLst>
            <pc:docMk/>
            <pc:sldMk cId="2554732985" sldId="1261"/>
            <ac:spMk id="4" creationId="{F17FD334-AE2F-EDFB-A8D0-2ECAF9A1B061}"/>
          </ac:spMkLst>
        </pc:spChg>
        <pc:spChg chg="mod">
          <ac:chgData name="Lauren Martin" userId="34214532-c002-4a9a-b7f5-c3c0742f04cd" providerId="ADAL" clId="{999FA431-0D99-44F0-ADF0-5374EE7C5224}" dt="2026-09-24T00:00:27.343" v="1753" actId="790"/>
          <ac:spMkLst>
            <pc:docMk/>
            <pc:sldMk cId="2554732985" sldId="1261"/>
            <ac:spMk id="5" creationId="{1AE26025-5C7E-2A91-9CC5-BE7667549881}"/>
          </ac:spMkLst>
        </pc:spChg>
        <pc:spChg chg="mod">
          <ac:chgData name="Lauren Martin" userId="34214532-c002-4a9a-b7f5-c3c0742f04cd" providerId="ADAL" clId="{999FA431-0D99-44F0-ADF0-5374EE7C5224}" dt="2026-09-24T00:00:27.343" v="1753" actId="790"/>
          <ac:spMkLst>
            <pc:docMk/>
            <pc:sldMk cId="2554732985" sldId="1261"/>
            <ac:spMk id="6" creationId="{58E4B7FF-6DA8-A08D-3F61-F2F9A3300E8B}"/>
          </ac:spMkLst>
        </pc:spChg>
        <pc:spChg chg="mod">
          <ac:chgData name="Lauren Martin" userId="34214532-c002-4a9a-b7f5-c3c0742f04cd" providerId="ADAL" clId="{999FA431-0D99-44F0-ADF0-5374EE7C5224}" dt="2026-09-24T00:00:27.343" v="1753" actId="790"/>
          <ac:spMkLst>
            <pc:docMk/>
            <pc:sldMk cId="2554732985" sldId="1261"/>
            <ac:spMk id="7" creationId="{E726A26B-92DC-C130-0720-34CEEDDCAD2C}"/>
          </ac:spMkLst>
        </pc:spChg>
      </pc:sldChg>
      <pc:sldChg chg="modSp mod">
        <pc:chgData name="Lauren Martin" userId="34214532-c002-4a9a-b7f5-c3c0742f04cd" providerId="ADAL" clId="{999FA431-0D99-44F0-ADF0-5374EE7C5224}" dt="2026-09-24T01:15:41.642" v="2690" actId="20577"/>
        <pc:sldMkLst>
          <pc:docMk/>
          <pc:sldMk cId="3450061586" sldId="1263"/>
        </pc:sldMkLst>
        <pc:spChg chg="mod">
          <ac:chgData name="Lauren Martin" userId="34214532-c002-4a9a-b7f5-c3c0742f04cd" providerId="ADAL" clId="{999FA431-0D99-44F0-ADF0-5374EE7C5224}" dt="2026-09-24T00:00:27.343" v="1753" actId="790"/>
          <ac:spMkLst>
            <pc:docMk/>
            <pc:sldMk cId="3450061586" sldId="1263"/>
            <ac:spMk id="2" creationId="{D1C7C5B1-903F-4023-1892-5F801C576853}"/>
          </ac:spMkLst>
        </pc:spChg>
        <pc:spChg chg="mod">
          <ac:chgData name="Lauren Martin" userId="34214532-c002-4a9a-b7f5-c3c0742f04cd" providerId="ADAL" clId="{999FA431-0D99-44F0-ADF0-5374EE7C5224}" dt="2026-09-24T01:15:41.642" v="2690" actId="20577"/>
          <ac:spMkLst>
            <pc:docMk/>
            <pc:sldMk cId="3450061586" sldId="1263"/>
            <ac:spMk id="3" creationId="{5CBC1612-C452-68BB-BE09-D9BEC639F6CA}"/>
          </ac:spMkLst>
        </pc:spChg>
      </pc:sldChg>
      <pc:sldChg chg="modSp mod">
        <pc:chgData name="Lauren Martin" userId="34214532-c002-4a9a-b7f5-c3c0742f04cd" providerId="ADAL" clId="{999FA431-0D99-44F0-ADF0-5374EE7C5224}" dt="2026-09-24T01:18:27.252" v="2731" actId="1076"/>
        <pc:sldMkLst>
          <pc:docMk/>
          <pc:sldMk cId="3495932209" sldId="1264"/>
        </pc:sldMkLst>
        <pc:spChg chg="mod">
          <ac:chgData name="Lauren Martin" userId="34214532-c002-4a9a-b7f5-c3c0742f04cd" providerId="ADAL" clId="{999FA431-0D99-44F0-ADF0-5374EE7C5224}" dt="2026-09-24T00:00:27.343" v="1753" actId="790"/>
          <ac:spMkLst>
            <pc:docMk/>
            <pc:sldMk cId="3495932209" sldId="1264"/>
            <ac:spMk id="2" creationId="{18A3118F-59AA-F931-2DDE-0658FBECB658}"/>
          </ac:spMkLst>
        </pc:spChg>
        <pc:spChg chg="mod">
          <ac:chgData name="Lauren Martin" userId="34214532-c002-4a9a-b7f5-c3c0742f04cd" providerId="ADAL" clId="{999FA431-0D99-44F0-ADF0-5374EE7C5224}" dt="2026-09-24T01:18:27.252" v="2731" actId="1076"/>
          <ac:spMkLst>
            <pc:docMk/>
            <pc:sldMk cId="3495932209" sldId="1264"/>
            <ac:spMk id="3" creationId="{3AEDBF32-0F85-28DC-591B-F8CADFD33DBC}"/>
          </ac:spMkLst>
        </pc:spChg>
      </pc:sldChg>
      <pc:sldChg chg="modSp mod">
        <pc:chgData name="Lauren Martin" userId="34214532-c002-4a9a-b7f5-c3c0742f04cd" providerId="ADAL" clId="{999FA431-0D99-44F0-ADF0-5374EE7C5224}" dt="2026-09-24T00:00:27.343" v="1753" actId="790"/>
        <pc:sldMkLst>
          <pc:docMk/>
          <pc:sldMk cId="666327060" sldId="1265"/>
        </pc:sldMkLst>
        <pc:spChg chg="mod">
          <ac:chgData name="Lauren Martin" userId="34214532-c002-4a9a-b7f5-c3c0742f04cd" providerId="ADAL" clId="{999FA431-0D99-44F0-ADF0-5374EE7C5224}" dt="2026-09-24T00:00:27.343" v="1753" actId="790"/>
          <ac:spMkLst>
            <pc:docMk/>
            <pc:sldMk cId="666327060" sldId="1265"/>
            <ac:spMk id="2" creationId="{056E3785-9573-B3AF-49AC-5CBCE829ED53}"/>
          </ac:spMkLst>
        </pc:spChg>
        <pc:spChg chg="mod">
          <ac:chgData name="Lauren Martin" userId="34214532-c002-4a9a-b7f5-c3c0742f04cd" providerId="ADAL" clId="{999FA431-0D99-44F0-ADF0-5374EE7C5224}" dt="2026-09-24T00:00:27.343" v="1753" actId="790"/>
          <ac:spMkLst>
            <pc:docMk/>
            <pc:sldMk cId="666327060" sldId="1265"/>
            <ac:spMk id="5" creationId="{A56EBE17-B1FC-2FDD-2A04-66EF22D93121}"/>
          </ac:spMkLst>
        </pc:spChg>
        <pc:spChg chg="mod">
          <ac:chgData name="Lauren Martin" userId="34214532-c002-4a9a-b7f5-c3c0742f04cd" providerId="ADAL" clId="{999FA431-0D99-44F0-ADF0-5374EE7C5224}" dt="2026-09-24T00:00:27.343" v="1753" actId="790"/>
          <ac:spMkLst>
            <pc:docMk/>
            <pc:sldMk cId="666327060" sldId="1265"/>
            <ac:spMk id="6" creationId="{CAC2B7F4-16C8-5675-C30F-B6DD1491E095}"/>
          </ac:spMkLst>
        </pc:spChg>
      </pc:sldChg>
      <pc:sldChg chg="modSp mod">
        <pc:chgData name="Lauren Martin" userId="34214532-c002-4a9a-b7f5-c3c0742f04cd" providerId="ADAL" clId="{999FA431-0D99-44F0-ADF0-5374EE7C5224}" dt="2026-09-24T01:14:43.982" v="2654" actId="13926"/>
        <pc:sldMkLst>
          <pc:docMk/>
          <pc:sldMk cId="2290782370" sldId="1266"/>
        </pc:sldMkLst>
        <pc:spChg chg="mod">
          <ac:chgData name="Lauren Martin" userId="34214532-c002-4a9a-b7f5-c3c0742f04cd" providerId="ADAL" clId="{999FA431-0D99-44F0-ADF0-5374EE7C5224}" dt="2026-09-24T00:00:27.343" v="1753" actId="790"/>
          <ac:spMkLst>
            <pc:docMk/>
            <pc:sldMk cId="2290782370" sldId="1266"/>
            <ac:spMk id="2" creationId="{91A21AE4-EC2C-99D9-8FCD-4AA4A24A2BC4}"/>
          </ac:spMkLst>
        </pc:spChg>
        <pc:spChg chg="mod">
          <ac:chgData name="Lauren Martin" userId="34214532-c002-4a9a-b7f5-c3c0742f04cd" providerId="ADAL" clId="{999FA431-0D99-44F0-ADF0-5374EE7C5224}" dt="2026-09-24T01:14:43.982" v="2654" actId="13926"/>
          <ac:spMkLst>
            <pc:docMk/>
            <pc:sldMk cId="2290782370" sldId="1266"/>
            <ac:spMk id="3" creationId="{8CF83B2D-DA24-EDF9-4DBE-ADF516367A75}"/>
          </ac:spMkLst>
        </pc:spChg>
      </pc:sldChg>
      <pc:sldChg chg="modSp mod">
        <pc:chgData name="Lauren Martin" userId="34214532-c002-4a9a-b7f5-c3c0742f04cd" providerId="ADAL" clId="{999FA431-0D99-44F0-ADF0-5374EE7C5224}" dt="2026-09-24T01:25:53.636" v="2764" actId="313"/>
        <pc:sldMkLst>
          <pc:docMk/>
          <pc:sldMk cId="2204056478" sldId="1268"/>
        </pc:sldMkLst>
        <pc:spChg chg="mod">
          <ac:chgData name="Lauren Martin" userId="34214532-c002-4a9a-b7f5-c3c0742f04cd" providerId="ADAL" clId="{999FA431-0D99-44F0-ADF0-5374EE7C5224}" dt="2026-09-24T00:00:27.343" v="1753" actId="790"/>
          <ac:spMkLst>
            <pc:docMk/>
            <pc:sldMk cId="2204056478" sldId="1268"/>
            <ac:spMk id="2" creationId="{CDF24873-4785-2D0E-DDBA-0CB9A34494C7}"/>
          </ac:spMkLst>
        </pc:spChg>
        <pc:spChg chg="mod">
          <ac:chgData name="Lauren Martin" userId="34214532-c002-4a9a-b7f5-c3c0742f04cd" providerId="ADAL" clId="{999FA431-0D99-44F0-ADF0-5374EE7C5224}" dt="2026-09-24T01:25:53.636" v="2764" actId="313"/>
          <ac:spMkLst>
            <pc:docMk/>
            <pc:sldMk cId="2204056478" sldId="1268"/>
            <ac:spMk id="3" creationId="{CBC8BBD3-BD91-373C-942F-D704DA4BC69B}"/>
          </ac:spMkLst>
        </pc:spChg>
        <pc:spChg chg="mod">
          <ac:chgData name="Lauren Martin" userId="34214532-c002-4a9a-b7f5-c3c0742f04cd" providerId="ADAL" clId="{999FA431-0D99-44F0-ADF0-5374EE7C5224}" dt="2026-09-24T00:00:27.343" v="1753" actId="790"/>
          <ac:spMkLst>
            <pc:docMk/>
            <pc:sldMk cId="2204056478" sldId="1268"/>
            <ac:spMk id="4" creationId="{20A4604A-2188-1C0D-BBEB-EA15C073EEA2}"/>
          </ac:spMkLst>
        </pc:spChg>
      </pc:sldChg>
      <pc:sldChg chg="modSp mod">
        <pc:chgData name="Lauren Martin" userId="34214532-c002-4a9a-b7f5-c3c0742f04cd" providerId="ADAL" clId="{999FA431-0D99-44F0-ADF0-5374EE7C5224}" dt="2026-09-24T00:00:27.343" v="1753" actId="790"/>
        <pc:sldMkLst>
          <pc:docMk/>
          <pc:sldMk cId="2335948309" sldId="1272"/>
        </pc:sldMkLst>
        <pc:spChg chg="mod">
          <ac:chgData name="Lauren Martin" userId="34214532-c002-4a9a-b7f5-c3c0742f04cd" providerId="ADAL" clId="{999FA431-0D99-44F0-ADF0-5374EE7C5224}" dt="2026-09-24T00:00:27.343" v="1753" actId="790"/>
          <ac:spMkLst>
            <pc:docMk/>
            <pc:sldMk cId="2335948309" sldId="1272"/>
            <ac:spMk id="4" creationId="{98C09926-7726-41FF-3526-817B879B853A}"/>
          </ac:spMkLst>
        </pc:spChg>
        <pc:spChg chg="mod">
          <ac:chgData name="Lauren Martin" userId="34214532-c002-4a9a-b7f5-c3c0742f04cd" providerId="ADAL" clId="{999FA431-0D99-44F0-ADF0-5374EE7C5224}" dt="2026-09-24T00:00:27.343" v="1753" actId="790"/>
          <ac:spMkLst>
            <pc:docMk/>
            <pc:sldMk cId="2335948309" sldId="1272"/>
            <ac:spMk id="6" creationId="{130A79DC-F6DC-6EC9-143B-001A2C024F69}"/>
          </ac:spMkLst>
        </pc:spChg>
        <pc:spChg chg="mod">
          <ac:chgData name="Lauren Martin" userId="34214532-c002-4a9a-b7f5-c3c0742f04cd" providerId="ADAL" clId="{999FA431-0D99-44F0-ADF0-5374EE7C5224}" dt="2026-09-24T00:00:27.343" v="1753" actId="790"/>
          <ac:spMkLst>
            <pc:docMk/>
            <pc:sldMk cId="2335948309" sldId="1272"/>
            <ac:spMk id="7" creationId="{3DA5CF03-E638-2614-F8A9-6CEE99513C14}"/>
          </ac:spMkLst>
        </pc:spChg>
      </pc:sldChg>
      <pc:sldChg chg="modSp mod">
        <pc:chgData name="Lauren Martin" userId="34214532-c002-4a9a-b7f5-c3c0742f04cd" providerId="ADAL" clId="{999FA431-0D99-44F0-ADF0-5374EE7C5224}" dt="2026-09-24T00:00:27.343" v="1753" actId="790"/>
        <pc:sldMkLst>
          <pc:docMk/>
          <pc:sldMk cId="1042362390" sldId="1273"/>
        </pc:sldMkLst>
        <pc:spChg chg="mod">
          <ac:chgData name="Lauren Martin" userId="34214532-c002-4a9a-b7f5-c3c0742f04cd" providerId="ADAL" clId="{999FA431-0D99-44F0-ADF0-5374EE7C5224}" dt="2026-09-24T00:00:27.343" v="1753" actId="790"/>
          <ac:spMkLst>
            <pc:docMk/>
            <pc:sldMk cId="1042362390" sldId="1273"/>
            <ac:spMk id="4" creationId="{889B2527-5EE5-7289-277E-1E1D9B86C746}"/>
          </ac:spMkLst>
        </pc:spChg>
        <pc:spChg chg="mod">
          <ac:chgData name="Lauren Martin" userId="34214532-c002-4a9a-b7f5-c3c0742f04cd" providerId="ADAL" clId="{999FA431-0D99-44F0-ADF0-5374EE7C5224}" dt="2026-09-24T00:00:27.343" v="1753" actId="790"/>
          <ac:spMkLst>
            <pc:docMk/>
            <pc:sldMk cId="1042362390" sldId="1273"/>
            <ac:spMk id="7" creationId="{AAD944D1-6AA7-E3BB-1940-6D097B16C31F}"/>
          </ac:spMkLst>
        </pc:spChg>
      </pc:sldChg>
      <pc:sldChg chg="modSp mod">
        <pc:chgData name="Lauren Martin" userId="34214532-c002-4a9a-b7f5-c3c0742f04cd" providerId="ADAL" clId="{999FA431-0D99-44F0-ADF0-5374EE7C5224}" dt="2026-09-24T00:03:05.665" v="1795" actId="1076"/>
        <pc:sldMkLst>
          <pc:docMk/>
          <pc:sldMk cId="686404247" sldId="1274"/>
        </pc:sldMkLst>
        <pc:spChg chg="mod">
          <ac:chgData name="Lauren Martin" userId="34214532-c002-4a9a-b7f5-c3c0742f04cd" providerId="ADAL" clId="{999FA431-0D99-44F0-ADF0-5374EE7C5224}" dt="2026-09-24T00:03:05.665" v="1795" actId="1076"/>
          <ac:spMkLst>
            <pc:docMk/>
            <pc:sldMk cId="686404247" sldId="1274"/>
            <ac:spMk id="2" creationId="{846959E7-F9BB-9370-CA32-584453532B64}"/>
          </ac:spMkLst>
        </pc:spChg>
        <pc:spChg chg="mod">
          <ac:chgData name="Lauren Martin" userId="34214532-c002-4a9a-b7f5-c3c0742f04cd" providerId="ADAL" clId="{999FA431-0D99-44F0-ADF0-5374EE7C5224}" dt="2026-09-24T00:00:27.343" v="1753" actId="790"/>
          <ac:spMkLst>
            <pc:docMk/>
            <pc:sldMk cId="686404247" sldId="1274"/>
            <ac:spMk id="4" creationId="{F26DAC34-4667-7991-69A5-9D8E0D7268B4}"/>
          </ac:spMkLst>
        </pc:spChg>
        <pc:spChg chg="mod">
          <ac:chgData name="Lauren Martin" userId="34214532-c002-4a9a-b7f5-c3c0742f04cd" providerId="ADAL" clId="{999FA431-0D99-44F0-ADF0-5374EE7C5224}" dt="2026-09-24T00:00:27.343" v="1753" actId="790"/>
          <ac:spMkLst>
            <pc:docMk/>
            <pc:sldMk cId="686404247" sldId="1274"/>
            <ac:spMk id="6" creationId="{E168DE71-62E8-3FD2-3F7D-7106B50C73BE}"/>
          </ac:spMkLst>
        </pc:spChg>
        <pc:spChg chg="mod">
          <ac:chgData name="Lauren Martin" userId="34214532-c002-4a9a-b7f5-c3c0742f04cd" providerId="ADAL" clId="{999FA431-0D99-44F0-ADF0-5374EE7C5224}" dt="2026-09-24T00:02:59.905" v="1794" actId="21"/>
          <ac:spMkLst>
            <pc:docMk/>
            <pc:sldMk cId="686404247" sldId="1274"/>
            <ac:spMk id="7" creationId="{60F2B796-0B2C-DA98-6F00-175D0F4E515D}"/>
          </ac:spMkLst>
        </pc:spChg>
      </pc:sldChg>
      <pc:sldChg chg="modSp mod">
        <pc:chgData name="Lauren Martin" userId="34214532-c002-4a9a-b7f5-c3c0742f04cd" providerId="ADAL" clId="{999FA431-0D99-44F0-ADF0-5374EE7C5224}" dt="2026-09-24T00:04:27.904" v="1819" actId="1076"/>
        <pc:sldMkLst>
          <pc:docMk/>
          <pc:sldMk cId="3800136728" sldId="1275"/>
        </pc:sldMkLst>
        <pc:spChg chg="mod">
          <ac:chgData name="Lauren Martin" userId="34214532-c002-4a9a-b7f5-c3c0742f04cd" providerId="ADAL" clId="{999FA431-0D99-44F0-ADF0-5374EE7C5224}" dt="2026-09-24T00:00:27.343" v="1753" actId="790"/>
          <ac:spMkLst>
            <pc:docMk/>
            <pc:sldMk cId="3800136728" sldId="1275"/>
            <ac:spMk id="2" creationId="{AFD5DB3C-31A0-B801-E889-587ABD814BC3}"/>
          </ac:spMkLst>
        </pc:spChg>
        <pc:spChg chg="mod">
          <ac:chgData name="Lauren Martin" userId="34214532-c002-4a9a-b7f5-c3c0742f04cd" providerId="ADAL" clId="{999FA431-0D99-44F0-ADF0-5374EE7C5224}" dt="2026-09-24T00:00:27.343" v="1753" actId="790"/>
          <ac:spMkLst>
            <pc:docMk/>
            <pc:sldMk cId="3800136728" sldId="1275"/>
            <ac:spMk id="4" creationId="{A53A602D-6CB1-EF17-4BF2-AC285F0B125D}"/>
          </ac:spMkLst>
        </pc:spChg>
        <pc:spChg chg="mod">
          <ac:chgData name="Lauren Martin" userId="34214532-c002-4a9a-b7f5-c3c0742f04cd" providerId="ADAL" clId="{999FA431-0D99-44F0-ADF0-5374EE7C5224}" dt="2026-09-24T00:00:27.343" v="1753" actId="790"/>
          <ac:spMkLst>
            <pc:docMk/>
            <pc:sldMk cId="3800136728" sldId="1275"/>
            <ac:spMk id="6" creationId="{4F4BA08D-EB5B-7E22-A59A-931F9DACE903}"/>
          </ac:spMkLst>
        </pc:spChg>
        <pc:spChg chg="mod">
          <ac:chgData name="Lauren Martin" userId="34214532-c002-4a9a-b7f5-c3c0742f04cd" providerId="ADAL" clId="{999FA431-0D99-44F0-ADF0-5374EE7C5224}" dt="2026-09-24T00:04:27.904" v="1819" actId="1076"/>
          <ac:spMkLst>
            <pc:docMk/>
            <pc:sldMk cId="3800136728" sldId="1275"/>
            <ac:spMk id="7" creationId="{58BBF877-508C-CCE7-3DF0-ADE46EFCA473}"/>
          </ac:spMkLst>
        </pc:spChg>
      </pc:sldChg>
      <pc:sldChg chg="modSp mod">
        <pc:chgData name="Lauren Martin" userId="34214532-c002-4a9a-b7f5-c3c0742f04cd" providerId="ADAL" clId="{999FA431-0D99-44F0-ADF0-5374EE7C5224}" dt="2026-09-24T00:07:39.095" v="1895" actId="1076"/>
        <pc:sldMkLst>
          <pc:docMk/>
          <pc:sldMk cId="2319415143" sldId="1276"/>
        </pc:sldMkLst>
        <pc:spChg chg="mod">
          <ac:chgData name="Lauren Martin" userId="34214532-c002-4a9a-b7f5-c3c0742f04cd" providerId="ADAL" clId="{999FA431-0D99-44F0-ADF0-5374EE7C5224}" dt="2026-09-24T00:00:27.343" v="1753" actId="790"/>
          <ac:spMkLst>
            <pc:docMk/>
            <pc:sldMk cId="2319415143" sldId="1276"/>
            <ac:spMk id="4" creationId="{03A9AB22-4033-C8CC-EC1E-BE15313B75D2}"/>
          </ac:spMkLst>
        </pc:spChg>
        <pc:spChg chg="mod">
          <ac:chgData name="Lauren Martin" userId="34214532-c002-4a9a-b7f5-c3c0742f04cd" providerId="ADAL" clId="{999FA431-0D99-44F0-ADF0-5374EE7C5224}" dt="2026-09-24T00:07:34.911" v="1894" actId="1076"/>
          <ac:spMkLst>
            <pc:docMk/>
            <pc:sldMk cId="2319415143" sldId="1276"/>
            <ac:spMk id="5" creationId="{E7C84C74-78DE-30E5-B95E-B233012A5380}"/>
          </ac:spMkLst>
        </pc:spChg>
        <pc:spChg chg="mod">
          <ac:chgData name="Lauren Martin" userId="34214532-c002-4a9a-b7f5-c3c0742f04cd" providerId="ADAL" clId="{999FA431-0D99-44F0-ADF0-5374EE7C5224}" dt="2026-09-24T00:00:27.343" v="1753" actId="790"/>
          <ac:spMkLst>
            <pc:docMk/>
            <pc:sldMk cId="2319415143" sldId="1276"/>
            <ac:spMk id="6" creationId="{6CE2B4D7-F651-0985-D9CF-7708ACD2E898}"/>
          </ac:spMkLst>
        </pc:spChg>
        <pc:spChg chg="mod">
          <ac:chgData name="Lauren Martin" userId="34214532-c002-4a9a-b7f5-c3c0742f04cd" providerId="ADAL" clId="{999FA431-0D99-44F0-ADF0-5374EE7C5224}" dt="2026-09-24T00:07:39.095" v="1895" actId="1076"/>
          <ac:spMkLst>
            <pc:docMk/>
            <pc:sldMk cId="2319415143" sldId="1276"/>
            <ac:spMk id="7" creationId="{F9B9B928-A6C5-02F5-C0FE-8516121DE366}"/>
          </ac:spMkLst>
        </pc:spChg>
      </pc:sldChg>
      <pc:sldChg chg="modSp mod">
        <pc:chgData name="Lauren Martin" userId="34214532-c002-4a9a-b7f5-c3c0742f04cd" providerId="ADAL" clId="{999FA431-0D99-44F0-ADF0-5374EE7C5224}" dt="2026-09-24T00:05:18.111" v="1839" actId="21"/>
        <pc:sldMkLst>
          <pc:docMk/>
          <pc:sldMk cId="1739993063" sldId="1277"/>
        </pc:sldMkLst>
        <pc:spChg chg="mod">
          <ac:chgData name="Lauren Martin" userId="34214532-c002-4a9a-b7f5-c3c0742f04cd" providerId="ADAL" clId="{999FA431-0D99-44F0-ADF0-5374EE7C5224}" dt="2026-09-24T00:00:27.343" v="1753" actId="790"/>
          <ac:spMkLst>
            <pc:docMk/>
            <pc:sldMk cId="1739993063" sldId="1277"/>
            <ac:spMk id="2" creationId="{CE73AB1B-AEBD-2D58-CE68-60F45B30C3AB}"/>
          </ac:spMkLst>
        </pc:spChg>
        <pc:spChg chg="mod">
          <ac:chgData name="Lauren Martin" userId="34214532-c002-4a9a-b7f5-c3c0742f04cd" providerId="ADAL" clId="{999FA431-0D99-44F0-ADF0-5374EE7C5224}" dt="2026-09-24T00:00:27.343" v="1753" actId="790"/>
          <ac:spMkLst>
            <pc:docMk/>
            <pc:sldMk cId="1739993063" sldId="1277"/>
            <ac:spMk id="4" creationId="{00D04ACF-C0FE-3AF9-AFC4-9332532320FF}"/>
          </ac:spMkLst>
        </pc:spChg>
        <pc:spChg chg="mod">
          <ac:chgData name="Lauren Martin" userId="34214532-c002-4a9a-b7f5-c3c0742f04cd" providerId="ADAL" clId="{999FA431-0D99-44F0-ADF0-5374EE7C5224}" dt="2026-09-24T00:00:27.343" v="1753" actId="790"/>
          <ac:spMkLst>
            <pc:docMk/>
            <pc:sldMk cId="1739993063" sldId="1277"/>
            <ac:spMk id="6" creationId="{D058EB07-3901-920C-FA74-9D7D29FE21F1}"/>
          </ac:spMkLst>
        </pc:spChg>
        <pc:spChg chg="mod">
          <ac:chgData name="Lauren Martin" userId="34214532-c002-4a9a-b7f5-c3c0742f04cd" providerId="ADAL" clId="{999FA431-0D99-44F0-ADF0-5374EE7C5224}" dt="2026-09-24T00:05:18.111" v="1839" actId="21"/>
          <ac:spMkLst>
            <pc:docMk/>
            <pc:sldMk cId="1739993063" sldId="1277"/>
            <ac:spMk id="7" creationId="{ACDF2441-245E-CE7C-4225-4ADF10EEC25A}"/>
          </ac:spMkLst>
        </pc:spChg>
      </pc:sldChg>
      <pc:sldChg chg="addSp delSp modSp mod">
        <pc:chgData name="Lauren Martin" userId="34214532-c002-4a9a-b7f5-c3c0742f04cd" providerId="ADAL" clId="{999FA431-0D99-44F0-ADF0-5374EE7C5224}" dt="2026-09-24T00:12:53.209" v="1952" actId="1076"/>
        <pc:sldMkLst>
          <pc:docMk/>
          <pc:sldMk cId="3432358444" sldId="1278"/>
        </pc:sldMkLst>
        <pc:spChg chg="mod">
          <ac:chgData name="Lauren Martin" userId="34214532-c002-4a9a-b7f5-c3c0742f04cd" providerId="ADAL" clId="{999FA431-0D99-44F0-ADF0-5374EE7C5224}" dt="2026-09-24T00:00:27.343" v="1753" actId="790"/>
          <ac:spMkLst>
            <pc:docMk/>
            <pc:sldMk cId="3432358444" sldId="1278"/>
            <ac:spMk id="3" creationId="{F67F1240-F3C3-5F6B-CA64-C08F114507A3}"/>
          </ac:spMkLst>
        </pc:spChg>
        <pc:spChg chg="mod">
          <ac:chgData name="Lauren Martin" userId="34214532-c002-4a9a-b7f5-c3c0742f04cd" providerId="ADAL" clId="{999FA431-0D99-44F0-ADF0-5374EE7C5224}" dt="2026-09-24T00:00:27.343" v="1753" actId="790"/>
          <ac:spMkLst>
            <pc:docMk/>
            <pc:sldMk cId="3432358444" sldId="1278"/>
            <ac:spMk id="4" creationId="{B10C3E29-FCFA-ED02-2ABD-540C756DB391}"/>
          </ac:spMkLst>
        </pc:spChg>
        <pc:spChg chg="mod">
          <ac:chgData name="Lauren Martin" userId="34214532-c002-4a9a-b7f5-c3c0742f04cd" providerId="ADAL" clId="{999FA431-0D99-44F0-ADF0-5374EE7C5224}" dt="2026-09-24T00:00:27.343" v="1753" actId="790"/>
          <ac:spMkLst>
            <pc:docMk/>
            <pc:sldMk cId="3432358444" sldId="1278"/>
            <ac:spMk id="5" creationId="{AA5F2788-FFDC-7329-1B72-4AF95461CF16}"/>
          </ac:spMkLst>
        </pc:spChg>
        <pc:spChg chg="mod">
          <ac:chgData name="Lauren Martin" userId="34214532-c002-4a9a-b7f5-c3c0742f04cd" providerId="ADAL" clId="{999FA431-0D99-44F0-ADF0-5374EE7C5224}" dt="2026-09-24T00:12:48.796" v="1951" actId="1076"/>
          <ac:spMkLst>
            <pc:docMk/>
            <pc:sldMk cId="3432358444" sldId="1278"/>
            <ac:spMk id="7" creationId="{5D63FF33-FBAD-B6A7-F025-E4A3C676503C}"/>
          </ac:spMkLst>
        </pc:spChg>
        <pc:spChg chg="add mod">
          <ac:chgData name="Lauren Martin" userId="34214532-c002-4a9a-b7f5-c3c0742f04cd" providerId="ADAL" clId="{999FA431-0D99-44F0-ADF0-5374EE7C5224}" dt="2026-09-24T00:12:53.209" v="1952" actId="1076"/>
          <ac:spMkLst>
            <pc:docMk/>
            <pc:sldMk cId="3432358444" sldId="1278"/>
            <ac:spMk id="8" creationId="{7D8CA19D-DA9B-6618-B7D7-9728D30D5FB7}"/>
          </ac:spMkLst>
        </pc:spChg>
      </pc:sldChg>
      <pc:sldChg chg="delSp modSp add mod">
        <pc:chgData name="Lauren Martin" userId="34214532-c002-4a9a-b7f5-c3c0742f04cd" providerId="ADAL" clId="{999FA431-0D99-44F0-ADF0-5374EE7C5224}" dt="2026-09-24T00:16:58.293" v="2039" actId="1076"/>
        <pc:sldMkLst>
          <pc:docMk/>
          <pc:sldMk cId="2169084446" sldId="1280"/>
        </pc:sldMkLst>
        <pc:spChg chg="mod">
          <ac:chgData name="Lauren Martin" userId="34214532-c002-4a9a-b7f5-c3c0742f04cd" providerId="ADAL" clId="{999FA431-0D99-44F0-ADF0-5374EE7C5224}" dt="2026-09-24T00:16:58.293" v="2039" actId="1076"/>
          <ac:spMkLst>
            <pc:docMk/>
            <pc:sldMk cId="2169084446" sldId="1280"/>
            <ac:spMk id="3" creationId="{B348A851-9FF9-BB22-2131-8FD3795394D8}"/>
          </ac:spMkLst>
        </pc:spChg>
      </pc:sldChg>
      <pc:sldChg chg="modSp add mod">
        <pc:chgData name="Lauren Martin" userId="34214532-c002-4a9a-b7f5-c3c0742f04cd" providerId="ADAL" clId="{999FA431-0D99-44F0-ADF0-5374EE7C5224}" dt="2026-09-24T00:00:27.343" v="1753" actId="790"/>
        <pc:sldMkLst>
          <pc:docMk/>
          <pc:sldMk cId="434630597" sldId="1282"/>
        </pc:sldMkLst>
        <pc:spChg chg="mod">
          <ac:chgData name="Lauren Martin" userId="34214532-c002-4a9a-b7f5-c3c0742f04cd" providerId="ADAL" clId="{999FA431-0D99-44F0-ADF0-5374EE7C5224}" dt="2026-09-24T00:00:27.343" v="1753" actId="790"/>
          <ac:spMkLst>
            <pc:docMk/>
            <pc:sldMk cId="434630597" sldId="1282"/>
            <ac:spMk id="2" creationId="{0804BACD-40D8-5CDA-DBBD-8FDC698D0D7C}"/>
          </ac:spMkLst>
        </pc:spChg>
        <pc:spChg chg="mod">
          <ac:chgData name="Lauren Martin" userId="34214532-c002-4a9a-b7f5-c3c0742f04cd" providerId="ADAL" clId="{999FA431-0D99-44F0-ADF0-5374EE7C5224}" dt="2026-09-24T00:00:27.343" v="1753" actId="790"/>
          <ac:spMkLst>
            <pc:docMk/>
            <pc:sldMk cId="434630597" sldId="1282"/>
            <ac:spMk id="4" creationId="{B3BBDCD8-1009-97A9-8989-C02C9A93ED9C}"/>
          </ac:spMkLst>
        </pc:spChg>
      </pc:sldChg>
      <pc:sldChg chg="modSp add mod">
        <pc:chgData name="Lauren Martin" userId="34214532-c002-4a9a-b7f5-c3c0742f04cd" providerId="ADAL" clId="{999FA431-0D99-44F0-ADF0-5374EE7C5224}" dt="2026-09-24T00:06:21.486" v="1861" actId="1076"/>
        <pc:sldMkLst>
          <pc:docMk/>
          <pc:sldMk cId="572920459" sldId="1283"/>
        </pc:sldMkLst>
        <pc:spChg chg="mod">
          <ac:chgData name="Lauren Martin" userId="34214532-c002-4a9a-b7f5-c3c0742f04cd" providerId="ADAL" clId="{999FA431-0D99-44F0-ADF0-5374EE7C5224}" dt="2026-09-24T00:06:21.486" v="1861" actId="1076"/>
          <ac:spMkLst>
            <pc:docMk/>
            <pc:sldMk cId="572920459" sldId="1283"/>
            <ac:spMk id="7" creationId="{F7BA4189-787C-F87E-C1C7-D8AEA59A35F0}"/>
          </ac:spMkLst>
        </pc:spChg>
      </pc:sldChg>
      <pc:sldChg chg="modSp add mod">
        <pc:chgData name="Lauren Martin" userId="34214532-c002-4a9a-b7f5-c3c0742f04cd" providerId="ADAL" clId="{999FA431-0D99-44F0-ADF0-5374EE7C5224}" dt="2026-09-24T00:07:14.126" v="1880" actId="21"/>
        <pc:sldMkLst>
          <pc:docMk/>
          <pc:sldMk cId="1016077329" sldId="1284"/>
        </pc:sldMkLst>
        <pc:spChg chg="mod">
          <ac:chgData name="Lauren Martin" userId="34214532-c002-4a9a-b7f5-c3c0742f04cd" providerId="ADAL" clId="{999FA431-0D99-44F0-ADF0-5374EE7C5224}" dt="2026-09-24T00:07:14.126" v="1880" actId="21"/>
          <ac:spMkLst>
            <pc:docMk/>
            <pc:sldMk cId="1016077329" sldId="1284"/>
            <ac:spMk id="7" creationId="{F25ED298-38EA-8A42-A71D-BDEDA52EC9AC}"/>
          </ac:spMkLst>
        </pc:spChg>
      </pc:sldChg>
      <pc:sldMasterChg chg="setBg modSldLayout">
        <pc:chgData name="Lauren Martin" userId="34214532-c002-4a9a-b7f5-c3c0742f04cd" providerId="ADAL" clId="{999FA431-0D99-44F0-ADF0-5374EE7C5224}" dt="2026-09-24T01:28:57.595" v="2770"/>
        <pc:sldMasterMkLst>
          <pc:docMk/>
          <pc:sldMasterMk cId="2573750265" sldId="2147483648"/>
        </pc:sldMasterMkLst>
        <pc:sldLayoutChg chg="setBg">
          <pc:chgData name="Lauren Martin" userId="34214532-c002-4a9a-b7f5-c3c0742f04cd" providerId="ADAL" clId="{999FA431-0D99-44F0-ADF0-5374EE7C5224}" dt="2026-09-24T01:28:57.595" v="2770"/>
          <pc:sldLayoutMkLst>
            <pc:docMk/>
            <pc:sldMasterMk cId="2573750265" sldId="2147483648"/>
            <pc:sldLayoutMk cId="4050639799" sldId="2147483649"/>
          </pc:sldLayoutMkLst>
        </pc:sldLayoutChg>
        <pc:sldLayoutChg chg="setBg">
          <pc:chgData name="Lauren Martin" userId="34214532-c002-4a9a-b7f5-c3c0742f04cd" providerId="ADAL" clId="{999FA431-0D99-44F0-ADF0-5374EE7C5224}" dt="2026-09-24T01:28:57.595" v="2770"/>
          <pc:sldLayoutMkLst>
            <pc:docMk/>
            <pc:sldMasterMk cId="2573750265" sldId="2147483648"/>
            <pc:sldLayoutMk cId="1452291744" sldId="2147483650"/>
          </pc:sldLayoutMkLst>
        </pc:sldLayoutChg>
        <pc:sldLayoutChg chg="setBg">
          <pc:chgData name="Lauren Martin" userId="34214532-c002-4a9a-b7f5-c3c0742f04cd" providerId="ADAL" clId="{999FA431-0D99-44F0-ADF0-5374EE7C5224}" dt="2026-09-24T01:28:57.595" v="2770"/>
          <pc:sldLayoutMkLst>
            <pc:docMk/>
            <pc:sldMasterMk cId="2573750265" sldId="2147483648"/>
            <pc:sldLayoutMk cId="3288425591" sldId="2147483651"/>
          </pc:sldLayoutMkLst>
        </pc:sldLayoutChg>
        <pc:sldLayoutChg chg="setBg">
          <pc:chgData name="Lauren Martin" userId="34214532-c002-4a9a-b7f5-c3c0742f04cd" providerId="ADAL" clId="{999FA431-0D99-44F0-ADF0-5374EE7C5224}" dt="2026-09-24T01:28:57.595" v="2770"/>
          <pc:sldLayoutMkLst>
            <pc:docMk/>
            <pc:sldMasterMk cId="2573750265" sldId="2147483648"/>
            <pc:sldLayoutMk cId="2743082523" sldId="2147483652"/>
          </pc:sldLayoutMkLst>
        </pc:sldLayoutChg>
        <pc:sldLayoutChg chg="setBg">
          <pc:chgData name="Lauren Martin" userId="34214532-c002-4a9a-b7f5-c3c0742f04cd" providerId="ADAL" clId="{999FA431-0D99-44F0-ADF0-5374EE7C5224}" dt="2026-09-24T01:28:57.595" v="2770"/>
          <pc:sldLayoutMkLst>
            <pc:docMk/>
            <pc:sldMasterMk cId="2573750265" sldId="2147483648"/>
            <pc:sldLayoutMk cId="2402617604" sldId="2147483653"/>
          </pc:sldLayoutMkLst>
        </pc:sldLayoutChg>
        <pc:sldLayoutChg chg="setBg">
          <pc:chgData name="Lauren Martin" userId="34214532-c002-4a9a-b7f5-c3c0742f04cd" providerId="ADAL" clId="{999FA431-0D99-44F0-ADF0-5374EE7C5224}" dt="2026-09-24T01:28:57.595" v="2770"/>
          <pc:sldLayoutMkLst>
            <pc:docMk/>
            <pc:sldMasterMk cId="2573750265" sldId="2147483648"/>
            <pc:sldLayoutMk cId="1771964696" sldId="2147483654"/>
          </pc:sldLayoutMkLst>
        </pc:sldLayoutChg>
        <pc:sldLayoutChg chg="setBg">
          <pc:chgData name="Lauren Martin" userId="34214532-c002-4a9a-b7f5-c3c0742f04cd" providerId="ADAL" clId="{999FA431-0D99-44F0-ADF0-5374EE7C5224}" dt="2026-09-24T01:28:57.595" v="2770"/>
          <pc:sldLayoutMkLst>
            <pc:docMk/>
            <pc:sldMasterMk cId="2573750265" sldId="2147483648"/>
            <pc:sldLayoutMk cId="3604906016" sldId="2147483655"/>
          </pc:sldLayoutMkLst>
        </pc:sldLayoutChg>
        <pc:sldLayoutChg chg="setBg">
          <pc:chgData name="Lauren Martin" userId="34214532-c002-4a9a-b7f5-c3c0742f04cd" providerId="ADAL" clId="{999FA431-0D99-44F0-ADF0-5374EE7C5224}" dt="2026-09-24T01:28:57.595" v="2770"/>
          <pc:sldLayoutMkLst>
            <pc:docMk/>
            <pc:sldMasterMk cId="2573750265" sldId="2147483648"/>
            <pc:sldLayoutMk cId="1510321315" sldId="2147483656"/>
          </pc:sldLayoutMkLst>
        </pc:sldLayoutChg>
        <pc:sldLayoutChg chg="setBg">
          <pc:chgData name="Lauren Martin" userId="34214532-c002-4a9a-b7f5-c3c0742f04cd" providerId="ADAL" clId="{999FA431-0D99-44F0-ADF0-5374EE7C5224}" dt="2026-09-24T01:28:57.595" v="2770"/>
          <pc:sldLayoutMkLst>
            <pc:docMk/>
            <pc:sldMasterMk cId="2573750265" sldId="2147483648"/>
            <pc:sldLayoutMk cId="511668029" sldId="2147483657"/>
          </pc:sldLayoutMkLst>
        </pc:sldLayoutChg>
        <pc:sldLayoutChg chg="setBg">
          <pc:chgData name="Lauren Martin" userId="34214532-c002-4a9a-b7f5-c3c0742f04cd" providerId="ADAL" clId="{999FA431-0D99-44F0-ADF0-5374EE7C5224}" dt="2026-09-24T01:28:57.595" v="2770"/>
          <pc:sldLayoutMkLst>
            <pc:docMk/>
            <pc:sldMasterMk cId="2573750265" sldId="2147483648"/>
            <pc:sldLayoutMk cId="1108897823" sldId="2147483658"/>
          </pc:sldLayoutMkLst>
        </pc:sldLayoutChg>
        <pc:sldLayoutChg chg="setBg">
          <pc:chgData name="Lauren Martin" userId="34214532-c002-4a9a-b7f5-c3c0742f04cd" providerId="ADAL" clId="{999FA431-0D99-44F0-ADF0-5374EE7C5224}" dt="2026-09-24T01:28:57.595" v="2770"/>
          <pc:sldLayoutMkLst>
            <pc:docMk/>
            <pc:sldMasterMk cId="2573750265" sldId="2147483648"/>
            <pc:sldLayoutMk cId="1576415906" sldId="2147483659"/>
          </pc:sldLayoutMkLst>
        </pc:sldLayoutChg>
      </pc:sldMasterChg>
      <pc:sldMasterChg chg="setBg modSldLayout">
        <pc:chgData name="Lauren Martin" userId="34214532-c002-4a9a-b7f5-c3c0742f04cd" providerId="ADAL" clId="{999FA431-0D99-44F0-ADF0-5374EE7C5224}" dt="2026-09-24T01:28:57.595" v="2770"/>
        <pc:sldMasterMkLst>
          <pc:docMk/>
          <pc:sldMasterMk cId="3577035533" sldId="2147483672"/>
        </pc:sldMasterMkLst>
        <pc:sldLayoutChg chg="setBg">
          <pc:chgData name="Lauren Martin" userId="34214532-c002-4a9a-b7f5-c3c0742f04cd" providerId="ADAL" clId="{999FA431-0D99-44F0-ADF0-5374EE7C5224}" dt="2026-09-24T01:28:57.595" v="2770"/>
          <pc:sldLayoutMkLst>
            <pc:docMk/>
            <pc:sldMasterMk cId="3577035533" sldId="2147483672"/>
            <pc:sldLayoutMk cId="71109435" sldId="2147483673"/>
          </pc:sldLayoutMkLst>
        </pc:sldLayoutChg>
        <pc:sldLayoutChg chg="setBg">
          <pc:chgData name="Lauren Martin" userId="34214532-c002-4a9a-b7f5-c3c0742f04cd" providerId="ADAL" clId="{999FA431-0D99-44F0-ADF0-5374EE7C5224}" dt="2026-09-24T01:28:57.595" v="2770"/>
          <pc:sldLayoutMkLst>
            <pc:docMk/>
            <pc:sldMasterMk cId="3577035533" sldId="2147483672"/>
            <pc:sldLayoutMk cId="1477621663" sldId="2147483674"/>
          </pc:sldLayoutMkLst>
        </pc:sldLayoutChg>
        <pc:sldLayoutChg chg="setBg">
          <pc:chgData name="Lauren Martin" userId="34214532-c002-4a9a-b7f5-c3c0742f04cd" providerId="ADAL" clId="{999FA431-0D99-44F0-ADF0-5374EE7C5224}" dt="2026-09-24T01:28:57.595" v="2770"/>
          <pc:sldLayoutMkLst>
            <pc:docMk/>
            <pc:sldMasterMk cId="3577035533" sldId="2147483672"/>
            <pc:sldLayoutMk cId="2977712641" sldId="2147483675"/>
          </pc:sldLayoutMkLst>
        </pc:sldLayoutChg>
        <pc:sldLayoutChg chg="setBg">
          <pc:chgData name="Lauren Martin" userId="34214532-c002-4a9a-b7f5-c3c0742f04cd" providerId="ADAL" clId="{999FA431-0D99-44F0-ADF0-5374EE7C5224}" dt="2026-09-24T01:28:57.595" v="2770"/>
          <pc:sldLayoutMkLst>
            <pc:docMk/>
            <pc:sldMasterMk cId="3577035533" sldId="2147483672"/>
            <pc:sldLayoutMk cId="2010740986" sldId="2147483676"/>
          </pc:sldLayoutMkLst>
        </pc:sldLayoutChg>
        <pc:sldLayoutChg chg="setBg">
          <pc:chgData name="Lauren Martin" userId="34214532-c002-4a9a-b7f5-c3c0742f04cd" providerId="ADAL" clId="{999FA431-0D99-44F0-ADF0-5374EE7C5224}" dt="2026-09-24T01:28:57.595" v="2770"/>
          <pc:sldLayoutMkLst>
            <pc:docMk/>
            <pc:sldMasterMk cId="3577035533" sldId="2147483672"/>
            <pc:sldLayoutMk cId="96636264" sldId="2147483677"/>
          </pc:sldLayoutMkLst>
        </pc:sldLayoutChg>
        <pc:sldLayoutChg chg="setBg">
          <pc:chgData name="Lauren Martin" userId="34214532-c002-4a9a-b7f5-c3c0742f04cd" providerId="ADAL" clId="{999FA431-0D99-44F0-ADF0-5374EE7C5224}" dt="2026-09-24T01:28:57.595" v="2770"/>
          <pc:sldLayoutMkLst>
            <pc:docMk/>
            <pc:sldMasterMk cId="3577035533" sldId="2147483672"/>
            <pc:sldLayoutMk cId="1190578443" sldId="2147483678"/>
          </pc:sldLayoutMkLst>
        </pc:sldLayoutChg>
        <pc:sldLayoutChg chg="setBg">
          <pc:chgData name="Lauren Martin" userId="34214532-c002-4a9a-b7f5-c3c0742f04cd" providerId="ADAL" clId="{999FA431-0D99-44F0-ADF0-5374EE7C5224}" dt="2026-09-24T01:28:57.595" v="2770"/>
          <pc:sldLayoutMkLst>
            <pc:docMk/>
            <pc:sldMasterMk cId="3577035533" sldId="2147483672"/>
            <pc:sldLayoutMk cId="3916034740" sldId="2147483679"/>
          </pc:sldLayoutMkLst>
        </pc:sldLayoutChg>
        <pc:sldLayoutChg chg="setBg">
          <pc:chgData name="Lauren Martin" userId="34214532-c002-4a9a-b7f5-c3c0742f04cd" providerId="ADAL" clId="{999FA431-0D99-44F0-ADF0-5374EE7C5224}" dt="2026-09-24T01:28:57.595" v="2770"/>
          <pc:sldLayoutMkLst>
            <pc:docMk/>
            <pc:sldMasterMk cId="3577035533" sldId="2147483672"/>
            <pc:sldLayoutMk cId="2316064908" sldId="2147483680"/>
          </pc:sldLayoutMkLst>
        </pc:sldLayoutChg>
        <pc:sldLayoutChg chg="setBg">
          <pc:chgData name="Lauren Martin" userId="34214532-c002-4a9a-b7f5-c3c0742f04cd" providerId="ADAL" clId="{999FA431-0D99-44F0-ADF0-5374EE7C5224}" dt="2026-09-24T01:28:57.595" v="2770"/>
          <pc:sldLayoutMkLst>
            <pc:docMk/>
            <pc:sldMasterMk cId="3577035533" sldId="2147483672"/>
            <pc:sldLayoutMk cId="1338880496" sldId="2147483681"/>
          </pc:sldLayoutMkLst>
        </pc:sldLayoutChg>
        <pc:sldLayoutChg chg="setBg">
          <pc:chgData name="Lauren Martin" userId="34214532-c002-4a9a-b7f5-c3c0742f04cd" providerId="ADAL" clId="{999FA431-0D99-44F0-ADF0-5374EE7C5224}" dt="2026-09-24T01:28:57.595" v="2770"/>
          <pc:sldLayoutMkLst>
            <pc:docMk/>
            <pc:sldMasterMk cId="3577035533" sldId="2147483672"/>
            <pc:sldLayoutMk cId="2725953202" sldId="2147483682"/>
          </pc:sldLayoutMkLst>
        </pc:sldLayoutChg>
        <pc:sldLayoutChg chg="setBg">
          <pc:chgData name="Lauren Martin" userId="34214532-c002-4a9a-b7f5-c3c0742f04cd" providerId="ADAL" clId="{999FA431-0D99-44F0-ADF0-5374EE7C5224}" dt="2026-09-24T01:28:57.595" v="2770"/>
          <pc:sldLayoutMkLst>
            <pc:docMk/>
            <pc:sldMasterMk cId="3577035533" sldId="2147483672"/>
            <pc:sldLayoutMk cId="498687431" sldId="2147483683"/>
          </pc:sldLayoutMkLst>
        </pc:sldLayoutChg>
      </pc:sldMasterChg>
      <pc:sldMasterChg chg="setBg modSldLayout">
        <pc:chgData name="Lauren Martin" userId="34214532-c002-4a9a-b7f5-c3c0742f04cd" providerId="ADAL" clId="{999FA431-0D99-44F0-ADF0-5374EE7C5224}" dt="2026-09-24T01:28:57.595" v="2770"/>
        <pc:sldMasterMkLst>
          <pc:docMk/>
          <pc:sldMasterMk cId="3577035533" sldId="2147483768"/>
        </pc:sldMasterMkLst>
        <pc:sldLayoutChg chg="setBg">
          <pc:chgData name="Lauren Martin" userId="34214532-c002-4a9a-b7f5-c3c0742f04cd" providerId="ADAL" clId="{999FA431-0D99-44F0-ADF0-5374EE7C5224}" dt="2026-09-24T01:28:57.595" v="2770"/>
          <pc:sldLayoutMkLst>
            <pc:docMk/>
            <pc:sldMasterMk cId="3577035533" sldId="2147483768"/>
            <pc:sldLayoutMk cId="71109435" sldId="2147483769"/>
          </pc:sldLayoutMkLst>
        </pc:sldLayoutChg>
        <pc:sldLayoutChg chg="setBg">
          <pc:chgData name="Lauren Martin" userId="34214532-c002-4a9a-b7f5-c3c0742f04cd" providerId="ADAL" clId="{999FA431-0D99-44F0-ADF0-5374EE7C5224}" dt="2026-09-24T01:28:57.595" v="2770"/>
          <pc:sldLayoutMkLst>
            <pc:docMk/>
            <pc:sldMasterMk cId="3577035533" sldId="2147483768"/>
            <pc:sldLayoutMk cId="1477621663" sldId="2147483770"/>
          </pc:sldLayoutMkLst>
        </pc:sldLayoutChg>
        <pc:sldLayoutChg chg="setBg">
          <pc:chgData name="Lauren Martin" userId="34214532-c002-4a9a-b7f5-c3c0742f04cd" providerId="ADAL" clId="{999FA431-0D99-44F0-ADF0-5374EE7C5224}" dt="2026-09-24T01:28:57.595" v="2770"/>
          <pc:sldLayoutMkLst>
            <pc:docMk/>
            <pc:sldMasterMk cId="3577035533" sldId="2147483768"/>
            <pc:sldLayoutMk cId="2977712641" sldId="2147483771"/>
          </pc:sldLayoutMkLst>
        </pc:sldLayoutChg>
        <pc:sldLayoutChg chg="setBg">
          <pc:chgData name="Lauren Martin" userId="34214532-c002-4a9a-b7f5-c3c0742f04cd" providerId="ADAL" clId="{999FA431-0D99-44F0-ADF0-5374EE7C5224}" dt="2026-09-24T01:28:57.595" v="2770"/>
          <pc:sldLayoutMkLst>
            <pc:docMk/>
            <pc:sldMasterMk cId="3577035533" sldId="2147483768"/>
            <pc:sldLayoutMk cId="2010740986" sldId="2147483772"/>
          </pc:sldLayoutMkLst>
        </pc:sldLayoutChg>
        <pc:sldLayoutChg chg="setBg">
          <pc:chgData name="Lauren Martin" userId="34214532-c002-4a9a-b7f5-c3c0742f04cd" providerId="ADAL" clId="{999FA431-0D99-44F0-ADF0-5374EE7C5224}" dt="2026-09-24T01:28:57.595" v="2770"/>
          <pc:sldLayoutMkLst>
            <pc:docMk/>
            <pc:sldMasterMk cId="3577035533" sldId="2147483768"/>
            <pc:sldLayoutMk cId="96636264" sldId="2147483773"/>
          </pc:sldLayoutMkLst>
        </pc:sldLayoutChg>
        <pc:sldLayoutChg chg="setBg">
          <pc:chgData name="Lauren Martin" userId="34214532-c002-4a9a-b7f5-c3c0742f04cd" providerId="ADAL" clId="{999FA431-0D99-44F0-ADF0-5374EE7C5224}" dt="2026-09-24T01:28:57.595" v="2770"/>
          <pc:sldLayoutMkLst>
            <pc:docMk/>
            <pc:sldMasterMk cId="3577035533" sldId="2147483768"/>
            <pc:sldLayoutMk cId="1190578443" sldId="2147483774"/>
          </pc:sldLayoutMkLst>
        </pc:sldLayoutChg>
        <pc:sldLayoutChg chg="setBg">
          <pc:chgData name="Lauren Martin" userId="34214532-c002-4a9a-b7f5-c3c0742f04cd" providerId="ADAL" clId="{999FA431-0D99-44F0-ADF0-5374EE7C5224}" dt="2026-09-24T01:28:57.595" v="2770"/>
          <pc:sldLayoutMkLst>
            <pc:docMk/>
            <pc:sldMasterMk cId="3577035533" sldId="2147483768"/>
            <pc:sldLayoutMk cId="3916034740" sldId="2147483775"/>
          </pc:sldLayoutMkLst>
        </pc:sldLayoutChg>
        <pc:sldLayoutChg chg="setBg">
          <pc:chgData name="Lauren Martin" userId="34214532-c002-4a9a-b7f5-c3c0742f04cd" providerId="ADAL" clId="{999FA431-0D99-44F0-ADF0-5374EE7C5224}" dt="2026-09-24T01:28:57.595" v="2770"/>
          <pc:sldLayoutMkLst>
            <pc:docMk/>
            <pc:sldMasterMk cId="3577035533" sldId="2147483768"/>
            <pc:sldLayoutMk cId="2316064908" sldId="2147483776"/>
          </pc:sldLayoutMkLst>
        </pc:sldLayoutChg>
        <pc:sldLayoutChg chg="setBg">
          <pc:chgData name="Lauren Martin" userId="34214532-c002-4a9a-b7f5-c3c0742f04cd" providerId="ADAL" clId="{999FA431-0D99-44F0-ADF0-5374EE7C5224}" dt="2026-09-24T01:28:57.595" v="2770"/>
          <pc:sldLayoutMkLst>
            <pc:docMk/>
            <pc:sldMasterMk cId="3577035533" sldId="2147483768"/>
            <pc:sldLayoutMk cId="1338880496" sldId="2147483777"/>
          </pc:sldLayoutMkLst>
        </pc:sldLayoutChg>
        <pc:sldLayoutChg chg="setBg">
          <pc:chgData name="Lauren Martin" userId="34214532-c002-4a9a-b7f5-c3c0742f04cd" providerId="ADAL" clId="{999FA431-0D99-44F0-ADF0-5374EE7C5224}" dt="2026-09-24T01:28:57.595" v="2770"/>
          <pc:sldLayoutMkLst>
            <pc:docMk/>
            <pc:sldMasterMk cId="3577035533" sldId="2147483768"/>
            <pc:sldLayoutMk cId="2725953202" sldId="2147483778"/>
          </pc:sldLayoutMkLst>
        </pc:sldLayoutChg>
        <pc:sldLayoutChg chg="setBg">
          <pc:chgData name="Lauren Martin" userId="34214532-c002-4a9a-b7f5-c3c0742f04cd" providerId="ADAL" clId="{999FA431-0D99-44F0-ADF0-5374EE7C5224}" dt="2026-09-24T01:28:57.595" v="2770"/>
          <pc:sldLayoutMkLst>
            <pc:docMk/>
            <pc:sldMasterMk cId="3577035533" sldId="2147483768"/>
            <pc:sldLayoutMk cId="498687431" sldId="2147483779"/>
          </pc:sldLayoutMkLst>
        </pc:sldLayoutChg>
      </pc:sldMasterChg>
      <pc:sldMasterChg chg="setBg modSldLayout">
        <pc:chgData name="Lauren Martin" userId="34214532-c002-4a9a-b7f5-c3c0742f04cd" providerId="ADAL" clId="{999FA431-0D99-44F0-ADF0-5374EE7C5224}" dt="2026-09-24T01:28:57.595" v="2770"/>
        <pc:sldMasterMkLst>
          <pc:docMk/>
          <pc:sldMasterMk cId="2938158020" sldId="2147483780"/>
        </pc:sldMasterMkLst>
        <pc:sldLayoutChg chg="setBg">
          <pc:chgData name="Lauren Martin" userId="34214532-c002-4a9a-b7f5-c3c0742f04cd" providerId="ADAL" clId="{999FA431-0D99-44F0-ADF0-5374EE7C5224}" dt="2026-09-24T01:28:57.595" v="2770"/>
          <pc:sldLayoutMkLst>
            <pc:docMk/>
            <pc:sldMasterMk cId="2938158020" sldId="2147483780"/>
            <pc:sldLayoutMk cId="1067027961" sldId="2147483781"/>
          </pc:sldLayoutMkLst>
        </pc:sldLayoutChg>
        <pc:sldLayoutChg chg="setBg">
          <pc:chgData name="Lauren Martin" userId="34214532-c002-4a9a-b7f5-c3c0742f04cd" providerId="ADAL" clId="{999FA431-0D99-44F0-ADF0-5374EE7C5224}" dt="2026-09-24T01:28:57.595" v="2770"/>
          <pc:sldLayoutMkLst>
            <pc:docMk/>
            <pc:sldMasterMk cId="2938158020" sldId="2147483780"/>
            <pc:sldLayoutMk cId="89188363" sldId="2147483782"/>
          </pc:sldLayoutMkLst>
        </pc:sldLayoutChg>
        <pc:sldLayoutChg chg="setBg">
          <pc:chgData name="Lauren Martin" userId="34214532-c002-4a9a-b7f5-c3c0742f04cd" providerId="ADAL" clId="{999FA431-0D99-44F0-ADF0-5374EE7C5224}" dt="2026-09-24T01:28:57.595" v="2770"/>
          <pc:sldLayoutMkLst>
            <pc:docMk/>
            <pc:sldMasterMk cId="2938158020" sldId="2147483780"/>
            <pc:sldLayoutMk cId="2482127379" sldId="2147483783"/>
          </pc:sldLayoutMkLst>
        </pc:sldLayoutChg>
        <pc:sldLayoutChg chg="setBg">
          <pc:chgData name="Lauren Martin" userId="34214532-c002-4a9a-b7f5-c3c0742f04cd" providerId="ADAL" clId="{999FA431-0D99-44F0-ADF0-5374EE7C5224}" dt="2026-09-24T01:28:57.595" v="2770"/>
          <pc:sldLayoutMkLst>
            <pc:docMk/>
            <pc:sldMasterMk cId="2938158020" sldId="2147483780"/>
            <pc:sldLayoutMk cId="4108556489" sldId="2147483784"/>
          </pc:sldLayoutMkLst>
        </pc:sldLayoutChg>
        <pc:sldLayoutChg chg="setBg">
          <pc:chgData name="Lauren Martin" userId="34214532-c002-4a9a-b7f5-c3c0742f04cd" providerId="ADAL" clId="{999FA431-0D99-44F0-ADF0-5374EE7C5224}" dt="2026-09-24T01:28:57.595" v="2770"/>
          <pc:sldLayoutMkLst>
            <pc:docMk/>
            <pc:sldMasterMk cId="2938158020" sldId="2147483780"/>
            <pc:sldLayoutMk cId="4119189492" sldId="2147483785"/>
          </pc:sldLayoutMkLst>
        </pc:sldLayoutChg>
        <pc:sldLayoutChg chg="setBg">
          <pc:chgData name="Lauren Martin" userId="34214532-c002-4a9a-b7f5-c3c0742f04cd" providerId="ADAL" clId="{999FA431-0D99-44F0-ADF0-5374EE7C5224}" dt="2026-09-24T01:28:57.595" v="2770"/>
          <pc:sldLayoutMkLst>
            <pc:docMk/>
            <pc:sldMasterMk cId="2938158020" sldId="2147483780"/>
            <pc:sldLayoutMk cId="3594417001" sldId="2147483786"/>
          </pc:sldLayoutMkLst>
        </pc:sldLayoutChg>
        <pc:sldLayoutChg chg="setBg">
          <pc:chgData name="Lauren Martin" userId="34214532-c002-4a9a-b7f5-c3c0742f04cd" providerId="ADAL" clId="{999FA431-0D99-44F0-ADF0-5374EE7C5224}" dt="2026-09-24T01:28:57.595" v="2770"/>
          <pc:sldLayoutMkLst>
            <pc:docMk/>
            <pc:sldMasterMk cId="2938158020" sldId="2147483780"/>
            <pc:sldLayoutMk cId="552351878" sldId="2147483787"/>
          </pc:sldLayoutMkLst>
        </pc:sldLayoutChg>
        <pc:sldLayoutChg chg="setBg">
          <pc:chgData name="Lauren Martin" userId="34214532-c002-4a9a-b7f5-c3c0742f04cd" providerId="ADAL" clId="{999FA431-0D99-44F0-ADF0-5374EE7C5224}" dt="2026-09-24T01:28:57.595" v="2770"/>
          <pc:sldLayoutMkLst>
            <pc:docMk/>
            <pc:sldMasterMk cId="2938158020" sldId="2147483780"/>
            <pc:sldLayoutMk cId="1485369842" sldId="2147483788"/>
          </pc:sldLayoutMkLst>
        </pc:sldLayoutChg>
        <pc:sldLayoutChg chg="setBg">
          <pc:chgData name="Lauren Martin" userId="34214532-c002-4a9a-b7f5-c3c0742f04cd" providerId="ADAL" clId="{999FA431-0D99-44F0-ADF0-5374EE7C5224}" dt="2026-09-24T01:28:57.595" v="2770"/>
          <pc:sldLayoutMkLst>
            <pc:docMk/>
            <pc:sldMasterMk cId="2938158020" sldId="2147483780"/>
            <pc:sldLayoutMk cId="2798159763" sldId="2147483789"/>
          </pc:sldLayoutMkLst>
        </pc:sldLayoutChg>
        <pc:sldLayoutChg chg="setBg">
          <pc:chgData name="Lauren Martin" userId="34214532-c002-4a9a-b7f5-c3c0742f04cd" providerId="ADAL" clId="{999FA431-0D99-44F0-ADF0-5374EE7C5224}" dt="2026-09-24T01:28:57.595" v="2770"/>
          <pc:sldLayoutMkLst>
            <pc:docMk/>
            <pc:sldMasterMk cId="2938158020" sldId="2147483780"/>
            <pc:sldLayoutMk cId="2861235486" sldId="2147483790"/>
          </pc:sldLayoutMkLst>
        </pc:sldLayoutChg>
        <pc:sldLayoutChg chg="setBg">
          <pc:chgData name="Lauren Martin" userId="34214532-c002-4a9a-b7f5-c3c0742f04cd" providerId="ADAL" clId="{999FA431-0D99-44F0-ADF0-5374EE7C5224}" dt="2026-09-24T01:28:57.595" v="2770"/>
          <pc:sldLayoutMkLst>
            <pc:docMk/>
            <pc:sldMasterMk cId="2938158020" sldId="2147483780"/>
            <pc:sldLayoutMk cId="2405125505" sldId="2147483791"/>
          </pc:sldLayoutMkLst>
        </pc:sldLayoutChg>
      </pc:sldMasterChg>
    </pc:docChg>
  </pc:docChgLst>
  <pc:docChgLst>
    <pc:chgData name="Barry" userId="S::barry.growden_gmail.com#ext#@anglicanchurchsq.org.au::99486861-bd1f-4074-a470-cc2c4ba6a968" providerId="AD" clId="Web-{A51C7B4E-58B1-1728-FF5A-18BD5C7A66BD}"/>
    <pc:docChg chg="modSld">
      <pc:chgData name="Barry" userId="S::barry.growden_gmail.com#ext#@anglicanchurchsq.org.au::99486861-bd1f-4074-a470-cc2c4ba6a968" providerId="AD" clId="Web-{A51C7B4E-58B1-1728-FF5A-18BD5C7A66BD}" dt="2026-09-19T04:42:05.056" v="1"/>
      <pc:docMkLst>
        <pc:docMk/>
      </pc:docMkLst>
      <pc:sldChg chg="modSp modMedia">
        <pc:chgData name="Barry" userId="S::barry.growden_gmail.com#ext#@anglicanchurchsq.org.au::99486861-bd1f-4074-a470-cc2c4ba6a968" providerId="AD" clId="Web-{A51C7B4E-58B1-1728-FF5A-18BD5C7A66BD}" dt="2026-09-19T04:42:05.056" v="1"/>
        <pc:sldMkLst>
          <pc:docMk/>
          <pc:sldMk cId="4110762829" sldId="1165"/>
        </pc:sldMkLst>
      </pc:sldChg>
    </pc:docChg>
  </pc:docChgLst>
  <pc:docChgLst>
    <pc:chgData name="Viki" userId="S::bogvlc_hotmail.com#ext#@dioceseofbrisbane.onmicrosoft.com::79387dd6-701e-4999-b7de-924cac764073" providerId="AD" clId="Web-{05F734ED-959B-D56E-C630-9FFC6D36A15F}"/>
    <pc:docChg chg="modSld">
      <pc:chgData name="Viki" userId="S::bogvlc_hotmail.com#ext#@dioceseofbrisbane.onmicrosoft.com::79387dd6-701e-4999-b7de-924cac764073" providerId="AD" clId="Web-{05F734ED-959B-D56E-C630-9FFC6D36A15F}" dt="2026-09-14T07:43:31.845" v="33" actId="20577"/>
      <pc:docMkLst>
        <pc:docMk/>
      </pc:docMkLst>
      <pc:sldChg chg="modSp">
        <pc:chgData name="Viki" userId="S::bogvlc_hotmail.com#ext#@dioceseofbrisbane.onmicrosoft.com::79387dd6-701e-4999-b7de-924cac764073" providerId="AD" clId="Web-{05F734ED-959B-D56E-C630-9FFC6D36A15F}" dt="2026-09-14T07:27:13.477" v="1"/>
        <pc:sldMkLst>
          <pc:docMk/>
          <pc:sldMk cId="3567630808" sldId="438"/>
        </pc:sldMkLst>
      </pc:sldChg>
      <pc:sldChg chg="modSp">
        <pc:chgData name="Viki" userId="S::bogvlc_hotmail.com#ext#@dioceseofbrisbane.onmicrosoft.com::79387dd6-701e-4999-b7de-924cac764073" providerId="AD" clId="Web-{05F734ED-959B-D56E-C630-9FFC6D36A15F}" dt="2026-09-14T07:43:31.845" v="33" actId="20577"/>
        <pc:sldMkLst>
          <pc:docMk/>
          <pc:sldMk cId="1945683908" sldId="1259"/>
        </pc:sldMkLst>
        <pc:spChg chg="mod">
          <ac:chgData name="Viki" userId="S::bogvlc_hotmail.com#ext#@dioceseofbrisbane.onmicrosoft.com::79387dd6-701e-4999-b7de-924cac764073" providerId="AD" clId="Web-{05F734ED-959B-D56E-C630-9FFC6D36A15F}" dt="2026-09-14T07:43:31.845" v="33" actId="20577"/>
          <ac:spMkLst>
            <pc:docMk/>
            <pc:sldMk cId="1945683908" sldId="1259"/>
            <ac:spMk id="4" creationId="{A42BC49B-54CD-ED27-9B89-DCC93FADCBE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65693"/>
          </a:xfrm>
          <a:prstGeom prst="rect">
            <a:avLst/>
          </a:prstGeom>
        </p:spPr>
        <p:txBody>
          <a:bodyPr vert="horz" lIns="88410" tIns="44206" rIns="88410" bIns="44206" rtlCol="0"/>
          <a:lstStyle>
            <a:lvl1pPr algn="l">
              <a:defRPr sz="1100"/>
            </a:lvl1pPr>
          </a:lstStyle>
          <a:p>
            <a:endParaRPr lang="en-AU"/>
          </a:p>
        </p:txBody>
      </p:sp>
      <p:sp>
        <p:nvSpPr>
          <p:cNvPr id="3" name="Date Placeholder 2"/>
          <p:cNvSpPr>
            <a:spLocks noGrp="1"/>
          </p:cNvSpPr>
          <p:nvPr>
            <p:ph type="dt" sz="quarter" idx="1"/>
          </p:nvPr>
        </p:nvSpPr>
        <p:spPr>
          <a:xfrm>
            <a:off x="3884614" y="0"/>
            <a:ext cx="2971800" cy="465693"/>
          </a:xfrm>
          <a:prstGeom prst="rect">
            <a:avLst/>
          </a:prstGeom>
        </p:spPr>
        <p:txBody>
          <a:bodyPr vert="horz" lIns="88410" tIns="44206" rIns="88410" bIns="44206" rtlCol="0"/>
          <a:lstStyle>
            <a:lvl1pPr algn="r">
              <a:defRPr sz="1100"/>
            </a:lvl1pPr>
          </a:lstStyle>
          <a:p>
            <a:fld id="{FFEE4A6F-2ABE-42B1-9FDF-BCF81D1B941E}" type="datetimeFigureOut">
              <a:rPr lang="en-AU" smtClean="0"/>
              <a:t>25/09/2026</a:t>
            </a:fld>
            <a:endParaRPr lang="en-AU"/>
          </a:p>
        </p:txBody>
      </p:sp>
      <p:sp>
        <p:nvSpPr>
          <p:cNvPr id="4" name="Footer Placeholder 3"/>
          <p:cNvSpPr>
            <a:spLocks noGrp="1"/>
          </p:cNvSpPr>
          <p:nvPr>
            <p:ph type="ftr" sz="quarter" idx="2"/>
          </p:nvPr>
        </p:nvSpPr>
        <p:spPr>
          <a:xfrm>
            <a:off x="1" y="8846553"/>
            <a:ext cx="2971800" cy="465693"/>
          </a:xfrm>
          <a:prstGeom prst="rect">
            <a:avLst/>
          </a:prstGeom>
        </p:spPr>
        <p:txBody>
          <a:bodyPr vert="horz" lIns="88410" tIns="44206" rIns="88410" bIns="44206" rtlCol="0" anchor="b"/>
          <a:lstStyle>
            <a:lvl1pPr algn="l">
              <a:defRPr sz="1100"/>
            </a:lvl1pPr>
          </a:lstStyle>
          <a:p>
            <a:endParaRPr lang="en-AU"/>
          </a:p>
        </p:txBody>
      </p:sp>
      <p:sp>
        <p:nvSpPr>
          <p:cNvPr id="5" name="Slide Number Placeholder 4"/>
          <p:cNvSpPr>
            <a:spLocks noGrp="1"/>
          </p:cNvSpPr>
          <p:nvPr>
            <p:ph type="sldNum" sz="quarter" idx="3"/>
          </p:nvPr>
        </p:nvSpPr>
        <p:spPr>
          <a:xfrm>
            <a:off x="3884614" y="8846553"/>
            <a:ext cx="2971800" cy="465693"/>
          </a:xfrm>
          <a:prstGeom prst="rect">
            <a:avLst/>
          </a:prstGeom>
        </p:spPr>
        <p:txBody>
          <a:bodyPr vert="horz" lIns="88410" tIns="44206" rIns="88410" bIns="44206" rtlCol="0" anchor="b"/>
          <a:lstStyle>
            <a:lvl1pPr algn="r">
              <a:defRPr sz="1100"/>
            </a:lvl1pPr>
          </a:lstStyle>
          <a:p>
            <a:fld id="{EB742345-020E-4B9C-B64C-79CA4B135A1F}" type="slidenum">
              <a:rPr lang="en-AU" smtClean="0"/>
              <a:t>‹#›</a:t>
            </a:fld>
            <a:endParaRPr lang="en-AU"/>
          </a:p>
        </p:txBody>
      </p:sp>
    </p:spTree>
    <p:extLst>
      <p:ext uri="{BB962C8B-B14F-4D97-AF65-F5344CB8AC3E}">
        <p14:creationId xmlns:p14="http://schemas.microsoft.com/office/powerpoint/2010/main" val="37582701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65693"/>
          </a:xfrm>
          <a:prstGeom prst="rect">
            <a:avLst/>
          </a:prstGeom>
        </p:spPr>
        <p:txBody>
          <a:bodyPr vert="horz" lIns="88410" tIns="44206" rIns="88410" bIns="44206" rtlCol="0"/>
          <a:lstStyle>
            <a:lvl1pPr algn="l">
              <a:defRPr sz="1100"/>
            </a:lvl1pPr>
          </a:lstStyle>
          <a:p>
            <a:endParaRPr lang="en-AU"/>
          </a:p>
        </p:txBody>
      </p:sp>
      <p:sp>
        <p:nvSpPr>
          <p:cNvPr id="3" name="Date Placeholder 2"/>
          <p:cNvSpPr>
            <a:spLocks noGrp="1"/>
          </p:cNvSpPr>
          <p:nvPr>
            <p:ph type="dt" idx="1"/>
          </p:nvPr>
        </p:nvSpPr>
        <p:spPr>
          <a:xfrm>
            <a:off x="3884614" y="0"/>
            <a:ext cx="2971800" cy="465693"/>
          </a:xfrm>
          <a:prstGeom prst="rect">
            <a:avLst/>
          </a:prstGeom>
        </p:spPr>
        <p:txBody>
          <a:bodyPr vert="horz" lIns="88410" tIns="44206" rIns="88410" bIns="44206" rtlCol="0"/>
          <a:lstStyle>
            <a:lvl1pPr algn="r">
              <a:defRPr sz="1100"/>
            </a:lvl1pPr>
          </a:lstStyle>
          <a:p>
            <a:fld id="{B91D4E05-14D5-49F1-8F6E-B7CEC6E3B187}" type="datetimeFigureOut">
              <a:rPr lang="en-AU" smtClean="0"/>
              <a:t>25/09/2026</a:t>
            </a:fld>
            <a:endParaRPr lang="en-AU"/>
          </a:p>
        </p:txBody>
      </p:sp>
      <p:sp>
        <p:nvSpPr>
          <p:cNvPr id="4" name="Slide Image Placeholder 3"/>
          <p:cNvSpPr>
            <a:spLocks noGrp="1" noRot="1" noChangeAspect="1"/>
          </p:cNvSpPr>
          <p:nvPr>
            <p:ph type="sldImg" idx="2"/>
          </p:nvPr>
        </p:nvSpPr>
        <p:spPr>
          <a:xfrm>
            <a:off x="325438" y="698500"/>
            <a:ext cx="6207125" cy="3492500"/>
          </a:xfrm>
          <a:prstGeom prst="rect">
            <a:avLst/>
          </a:prstGeom>
          <a:noFill/>
          <a:ln w="12700">
            <a:solidFill>
              <a:prstClr val="black"/>
            </a:solidFill>
          </a:ln>
        </p:spPr>
        <p:txBody>
          <a:bodyPr vert="horz" lIns="88410" tIns="44206" rIns="88410" bIns="44206" rtlCol="0" anchor="ctr"/>
          <a:lstStyle/>
          <a:p>
            <a:endParaRPr lang="en-AU"/>
          </a:p>
        </p:txBody>
      </p:sp>
      <p:sp>
        <p:nvSpPr>
          <p:cNvPr id="5" name="Notes Placeholder 4"/>
          <p:cNvSpPr>
            <a:spLocks noGrp="1"/>
          </p:cNvSpPr>
          <p:nvPr>
            <p:ph type="body" sz="quarter" idx="3"/>
          </p:nvPr>
        </p:nvSpPr>
        <p:spPr>
          <a:xfrm>
            <a:off x="685801" y="4424086"/>
            <a:ext cx="5486400" cy="4191238"/>
          </a:xfrm>
          <a:prstGeom prst="rect">
            <a:avLst/>
          </a:prstGeom>
        </p:spPr>
        <p:txBody>
          <a:bodyPr vert="horz" lIns="88410" tIns="44206" rIns="88410" bIns="4420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1" y="8846553"/>
            <a:ext cx="2971800" cy="465693"/>
          </a:xfrm>
          <a:prstGeom prst="rect">
            <a:avLst/>
          </a:prstGeom>
        </p:spPr>
        <p:txBody>
          <a:bodyPr vert="horz" lIns="88410" tIns="44206" rIns="88410" bIns="44206" rtlCol="0" anchor="b"/>
          <a:lstStyle>
            <a:lvl1pPr algn="l">
              <a:defRPr sz="1100"/>
            </a:lvl1pPr>
          </a:lstStyle>
          <a:p>
            <a:endParaRPr lang="en-AU"/>
          </a:p>
        </p:txBody>
      </p:sp>
      <p:sp>
        <p:nvSpPr>
          <p:cNvPr id="7" name="Slide Number Placeholder 6"/>
          <p:cNvSpPr>
            <a:spLocks noGrp="1"/>
          </p:cNvSpPr>
          <p:nvPr>
            <p:ph type="sldNum" sz="quarter" idx="5"/>
          </p:nvPr>
        </p:nvSpPr>
        <p:spPr>
          <a:xfrm>
            <a:off x="3884614" y="8846553"/>
            <a:ext cx="2971800" cy="465693"/>
          </a:xfrm>
          <a:prstGeom prst="rect">
            <a:avLst/>
          </a:prstGeom>
        </p:spPr>
        <p:txBody>
          <a:bodyPr vert="horz" lIns="88410" tIns="44206" rIns="88410" bIns="44206" rtlCol="0" anchor="b"/>
          <a:lstStyle>
            <a:lvl1pPr algn="r">
              <a:defRPr sz="1100"/>
            </a:lvl1pPr>
          </a:lstStyle>
          <a:p>
            <a:fld id="{39BD0D58-009C-4B34-BD04-760FE23A9F8A}" type="slidenum">
              <a:rPr lang="en-AU" smtClean="0"/>
              <a:t>‹#›</a:t>
            </a:fld>
            <a:endParaRPr lang="en-AU"/>
          </a:p>
        </p:txBody>
      </p:sp>
    </p:spTree>
    <p:extLst>
      <p:ext uri="{BB962C8B-B14F-4D97-AF65-F5344CB8AC3E}">
        <p14:creationId xmlns:p14="http://schemas.microsoft.com/office/powerpoint/2010/main" val="21646085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anglicanfocus.org.au/category/front-page/spirituality/pray-daily/"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holyhermits.com.au/ministries/prayer-group"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holyhermits.com.au/ministries/prayer-group"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US"/>
              <a:t>Please try to keep all fonts size 28 with 1.5 spacing so that it is easier for people to read</a:t>
            </a:r>
          </a:p>
          <a:p>
            <a:r>
              <a:rPr lang="en-US"/>
              <a:t>Readers with an ‘*’ after their name in the roster are down to pre-record, please include ‘*’ in the slide</a:t>
            </a:r>
          </a:p>
        </p:txBody>
      </p:sp>
      <p:sp>
        <p:nvSpPr>
          <p:cNvPr id="4" name="Slide Number Placeholder 3"/>
          <p:cNvSpPr>
            <a:spLocks noGrp="1"/>
          </p:cNvSpPr>
          <p:nvPr>
            <p:ph type="sldNum" sz="quarter" idx="5"/>
          </p:nvPr>
        </p:nvSpPr>
        <p:spPr/>
        <p:txBody>
          <a:bodyPr/>
          <a:lstStyle/>
          <a:p>
            <a:fld id="{39BD0D58-009C-4B34-BD04-760FE23A9F8A}" type="slidenum">
              <a:rPr lang="en-AU" smtClean="0"/>
              <a:t>1</a:t>
            </a:fld>
            <a:endParaRPr lang="en-AU"/>
          </a:p>
        </p:txBody>
      </p:sp>
    </p:spTree>
    <p:extLst>
      <p:ext uri="{BB962C8B-B14F-4D97-AF65-F5344CB8AC3E}">
        <p14:creationId xmlns:p14="http://schemas.microsoft.com/office/powerpoint/2010/main" val="1072027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BC24D-2586-D0B2-5926-23DBDB6F35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021F9D-51A9-B56E-8344-EBDF35D0FC0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75B2E763-D296-1FE7-483A-15C488F3FDA3}"/>
              </a:ext>
            </a:extLst>
          </p:cNvPr>
          <p:cNvSpPr>
            <a:spLocks noGrp="1"/>
          </p:cNvSpPr>
          <p:nvPr>
            <p:ph type="body" idx="1"/>
          </p:nvPr>
        </p:nvSpPr>
        <p:spPr/>
        <p:txBody>
          <a:bodyPr/>
          <a:lstStyle/>
          <a:p>
            <a:r>
              <a:rPr lang="en-US"/>
              <a:t>Used Lent 2022</a:t>
            </a:r>
          </a:p>
        </p:txBody>
      </p:sp>
      <p:sp>
        <p:nvSpPr>
          <p:cNvPr id="4" name="Slide Number Placeholder 3">
            <a:extLst>
              <a:ext uri="{FF2B5EF4-FFF2-40B4-BE49-F238E27FC236}">
                <a16:creationId xmlns:a16="http://schemas.microsoft.com/office/drawing/2014/main" id="{35B3646C-E537-4ED5-1470-11102DBB5F8C}"/>
              </a:ext>
            </a:extLst>
          </p:cNvPr>
          <p:cNvSpPr>
            <a:spLocks noGrp="1"/>
          </p:cNvSpPr>
          <p:nvPr>
            <p:ph type="sldNum" sz="quarter" idx="5"/>
          </p:nvPr>
        </p:nvSpPr>
        <p:spPr/>
        <p:txBody>
          <a:bodyPr/>
          <a:lstStyle/>
          <a:p>
            <a:fld id="{39BD0D58-009C-4B34-BD04-760FE23A9F8A}" type="slidenum">
              <a:rPr lang="en-AU" smtClean="0"/>
              <a:t>2</a:t>
            </a:fld>
            <a:endParaRPr lang="en-AU"/>
          </a:p>
        </p:txBody>
      </p:sp>
    </p:spTree>
    <p:extLst>
      <p:ext uri="{BB962C8B-B14F-4D97-AF65-F5344CB8AC3E}">
        <p14:creationId xmlns:p14="http://schemas.microsoft.com/office/powerpoint/2010/main" val="4177790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a:t>Use Call to Worship Prayer https://www.rootsontheweb.com </a:t>
            </a:r>
          </a:p>
        </p:txBody>
      </p:sp>
      <p:sp>
        <p:nvSpPr>
          <p:cNvPr id="4" name="Slide Number Placeholder 3"/>
          <p:cNvSpPr>
            <a:spLocks noGrp="1"/>
          </p:cNvSpPr>
          <p:nvPr>
            <p:ph type="sldNum" sz="quarter" idx="5"/>
          </p:nvPr>
        </p:nvSpPr>
        <p:spPr/>
        <p:txBody>
          <a:bodyPr/>
          <a:lstStyle/>
          <a:p>
            <a:fld id="{39BD0D58-009C-4B34-BD04-760FE23A9F8A}" type="slidenum">
              <a:rPr lang="en-AU" smtClean="0"/>
              <a:t>5</a:t>
            </a:fld>
            <a:endParaRPr lang="en-AU"/>
          </a:p>
        </p:txBody>
      </p:sp>
    </p:spTree>
    <p:extLst>
      <p:ext uri="{BB962C8B-B14F-4D97-AF65-F5344CB8AC3E}">
        <p14:creationId xmlns:p14="http://schemas.microsoft.com/office/powerpoint/2010/main" val="420885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a:t>Use gathering prayer - Roots</a:t>
            </a:r>
          </a:p>
        </p:txBody>
      </p:sp>
      <p:sp>
        <p:nvSpPr>
          <p:cNvPr id="4" name="Slide Number Placeholder 3"/>
          <p:cNvSpPr>
            <a:spLocks noGrp="1"/>
          </p:cNvSpPr>
          <p:nvPr>
            <p:ph type="sldNum" sz="quarter" idx="5"/>
          </p:nvPr>
        </p:nvSpPr>
        <p:spPr/>
        <p:txBody>
          <a:bodyPr/>
          <a:lstStyle/>
          <a:p>
            <a:fld id="{39BD0D58-009C-4B34-BD04-760FE23A9F8A}" type="slidenum">
              <a:rPr lang="en-AU" smtClean="0"/>
              <a:t>6</a:t>
            </a:fld>
            <a:endParaRPr lang="en-AU"/>
          </a:p>
        </p:txBody>
      </p:sp>
    </p:spTree>
    <p:extLst>
      <p:ext uri="{BB962C8B-B14F-4D97-AF65-F5344CB8AC3E}">
        <p14:creationId xmlns:p14="http://schemas.microsoft.com/office/powerpoint/2010/main" val="537529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a:t>From </a:t>
            </a:r>
            <a:r>
              <a:rPr lang="en-AU" err="1"/>
              <a:t>Epray</a:t>
            </a:r>
            <a:r>
              <a:rPr lang="en-AU"/>
              <a:t> – ensure the text is black and font size is 28</a:t>
            </a:r>
          </a:p>
        </p:txBody>
      </p:sp>
      <p:sp>
        <p:nvSpPr>
          <p:cNvPr id="4" name="Slide Number Placeholder 3"/>
          <p:cNvSpPr>
            <a:spLocks noGrp="1"/>
          </p:cNvSpPr>
          <p:nvPr>
            <p:ph type="sldNum" sz="quarter" idx="5"/>
          </p:nvPr>
        </p:nvSpPr>
        <p:spPr/>
        <p:txBody>
          <a:bodyPr/>
          <a:lstStyle/>
          <a:p>
            <a:fld id="{39BD0D58-009C-4B34-BD04-760FE23A9F8A}" type="slidenum">
              <a:rPr lang="en-AU" smtClean="0"/>
              <a:t>7</a:t>
            </a:fld>
            <a:endParaRPr lang="en-AU"/>
          </a:p>
        </p:txBody>
      </p:sp>
    </p:spTree>
    <p:extLst>
      <p:ext uri="{BB962C8B-B14F-4D97-AF65-F5344CB8AC3E}">
        <p14:creationId xmlns:p14="http://schemas.microsoft.com/office/powerpoint/2010/main" val="359990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a:t>Prayer of Approach from Roots</a:t>
            </a:r>
          </a:p>
        </p:txBody>
      </p:sp>
      <p:sp>
        <p:nvSpPr>
          <p:cNvPr id="4" name="Slide Number Placeholder 3"/>
          <p:cNvSpPr>
            <a:spLocks noGrp="1"/>
          </p:cNvSpPr>
          <p:nvPr>
            <p:ph type="sldNum" sz="quarter" idx="5"/>
          </p:nvPr>
        </p:nvSpPr>
        <p:spPr/>
        <p:txBody>
          <a:bodyPr/>
          <a:lstStyle/>
          <a:p>
            <a:fld id="{39BD0D58-009C-4B34-BD04-760FE23A9F8A}" type="slidenum">
              <a:rPr lang="en-AU" smtClean="0"/>
              <a:t>8</a:t>
            </a:fld>
            <a:endParaRPr lang="en-AU"/>
          </a:p>
        </p:txBody>
      </p:sp>
    </p:spTree>
    <p:extLst>
      <p:ext uri="{BB962C8B-B14F-4D97-AF65-F5344CB8AC3E}">
        <p14:creationId xmlns:p14="http://schemas.microsoft.com/office/powerpoint/2010/main" val="4113874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err="1"/>
              <a:t>Epray</a:t>
            </a:r>
            <a:r>
              <a:rPr lang="en-AU"/>
              <a:t> – has seasonal variation</a:t>
            </a:r>
          </a:p>
        </p:txBody>
      </p:sp>
      <p:sp>
        <p:nvSpPr>
          <p:cNvPr id="4" name="Slide Number Placeholder 3"/>
          <p:cNvSpPr>
            <a:spLocks noGrp="1"/>
          </p:cNvSpPr>
          <p:nvPr>
            <p:ph type="sldNum" sz="quarter" idx="5"/>
          </p:nvPr>
        </p:nvSpPr>
        <p:spPr/>
        <p:txBody>
          <a:bodyPr/>
          <a:lstStyle/>
          <a:p>
            <a:fld id="{39BD0D58-009C-4B34-BD04-760FE23A9F8A}" type="slidenum">
              <a:rPr lang="en-AU" smtClean="0"/>
              <a:t>10</a:t>
            </a:fld>
            <a:endParaRPr lang="en-AU"/>
          </a:p>
        </p:txBody>
      </p:sp>
    </p:spTree>
    <p:extLst>
      <p:ext uri="{BB962C8B-B14F-4D97-AF65-F5344CB8AC3E}">
        <p14:creationId xmlns:p14="http://schemas.microsoft.com/office/powerpoint/2010/main" val="7397339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a:t>From </a:t>
            </a:r>
            <a:r>
              <a:rPr lang="en-AU" err="1"/>
              <a:t>Epray</a:t>
            </a:r>
            <a:r>
              <a:rPr lang="en-AU"/>
              <a:t> – ensure the text is black and font size is 28</a:t>
            </a:r>
          </a:p>
        </p:txBody>
      </p:sp>
      <p:sp>
        <p:nvSpPr>
          <p:cNvPr id="4" name="Slide Number Placeholder 3"/>
          <p:cNvSpPr>
            <a:spLocks noGrp="1"/>
          </p:cNvSpPr>
          <p:nvPr>
            <p:ph type="sldNum" sz="quarter" idx="5"/>
          </p:nvPr>
        </p:nvSpPr>
        <p:spPr/>
        <p:txBody>
          <a:bodyPr/>
          <a:lstStyle/>
          <a:p>
            <a:fld id="{39BD0D58-009C-4B34-BD04-760FE23A9F8A}" type="slidenum">
              <a:rPr lang="en-AU" smtClean="0"/>
              <a:t>13</a:t>
            </a:fld>
            <a:endParaRPr lang="en-AU"/>
          </a:p>
        </p:txBody>
      </p:sp>
    </p:spTree>
    <p:extLst>
      <p:ext uri="{BB962C8B-B14F-4D97-AF65-F5344CB8AC3E}">
        <p14:creationId xmlns:p14="http://schemas.microsoft.com/office/powerpoint/2010/main" val="3990082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1" err="1"/>
              <a:t>Youtube</a:t>
            </a:r>
            <a:r>
              <a:rPr lang="en-AU" b="1"/>
              <a:t> link for reading if needed:</a:t>
            </a:r>
            <a:endParaRPr lang="en-AU"/>
          </a:p>
          <a:p>
            <a:pPr marL="0" marR="0" lvl="0" indent="0" algn="l" defTabSz="914400" rtl="0" eaLnBrk="1" fontAlgn="auto" latinLnBrk="0" hangingPunct="1">
              <a:lnSpc>
                <a:spcPct val="100000"/>
              </a:lnSpc>
              <a:spcBef>
                <a:spcPts val="0"/>
              </a:spcBef>
              <a:spcAft>
                <a:spcPts val="0"/>
              </a:spcAft>
              <a:buClrTx/>
              <a:buSzTx/>
              <a:buFontTx/>
              <a:buNone/>
              <a:tabLst/>
              <a:defRPr/>
            </a:pPr>
            <a:r>
              <a:rPr lang="en-AU"/>
              <a:t>If the 1</a:t>
            </a:r>
            <a:r>
              <a:rPr lang="en-AU" baseline="30000"/>
              <a:t>st</a:t>
            </a:r>
            <a:r>
              <a:rPr lang="en-AU"/>
              <a:t> reading is recorded change the introduction to “</a:t>
            </a:r>
            <a:r>
              <a:rPr lang="en-AU" sz="1200" b="1" noProof="0">
                <a:solidFill>
                  <a:srgbClr val="00B050"/>
                </a:solidFill>
                <a:latin typeface="Comic Sans MS"/>
              </a:rPr>
              <a:t>Leader: </a:t>
            </a:r>
            <a:r>
              <a:rPr lang="en-AU" sz="1200" noProof="0">
                <a:latin typeface="Comic Sans MS"/>
              </a:rPr>
              <a:t>We will now listen to the first reading”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noProof="0">
                <a:latin typeface="Comic Sans MS"/>
              </a:rPr>
              <a:t>(Normal introduction: “I invite the 1st reader to unmute and offer the 1st lesson when ready”)</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noProof="0">
                <a:latin typeface="Comic Sans MS"/>
              </a:rPr>
              <a:t>** Note the </a:t>
            </a:r>
            <a:r>
              <a:rPr lang="en-AU" sz="1200" b="1" noProof="0">
                <a:latin typeface="Comic Sans MS"/>
              </a:rPr>
              <a:t>Cantor</a:t>
            </a:r>
            <a:r>
              <a:rPr lang="en-AU" sz="1200" noProof="0">
                <a:latin typeface="Comic Sans MS"/>
              </a:rPr>
              <a:t> still responds with </a:t>
            </a:r>
            <a:r>
              <a:rPr lang="en-AU" sz="1200" b="1" noProof="0">
                <a:latin typeface="Comic Sans MS"/>
              </a:rPr>
              <a:t>“Thanks be to God”</a:t>
            </a:r>
            <a:r>
              <a:rPr lang="en-AU" sz="1200" b="0" noProof="0">
                <a:latin typeface="Comic Sans MS"/>
              </a:rPr>
              <a:t> at the conclusion of the reading even if the reading is recorded</a:t>
            </a:r>
            <a:endParaRPr lang="en-AU"/>
          </a:p>
          <a:p>
            <a:r>
              <a:rPr lang="en-AU"/>
              <a:t>From </a:t>
            </a:r>
            <a:r>
              <a:rPr lang="en-AU" err="1"/>
              <a:t>Epray</a:t>
            </a:r>
            <a:r>
              <a:rPr lang="en-AU"/>
              <a:t> – ensure the text is black and font size is 28</a:t>
            </a:r>
          </a:p>
        </p:txBody>
      </p:sp>
      <p:sp>
        <p:nvSpPr>
          <p:cNvPr id="4" name="Slide Number Placeholder 3"/>
          <p:cNvSpPr>
            <a:spLocks noGrp="1"/>
          </p:cNvSpPr>
          <p:nvPr>
            <p:ph type="sldNum" sz="quarter" idx="5"/>
          </p:nvPr>
        </p:nvSpPr>
        <p:spPr/>
        <p:txBody>
          <a:bodyPr/>
          <a:lstStyle/>
          <a:p>
            <a:fld id="{39BD0D58-009C-4B34-BD04-760FE23A9F8A}" type="slidenum">
              <a:rPr lang="en-AU" smtClean="0"/>
              <a:t>14</a:t>
            </a:fld>
            <a:endParaRPr lang="en-AU"/>
          </a:p>
        </p:txBody>
      </p:sp>
    </p:spTree>
    <p:extLst>
      <p:ext uri="{BB962C8B-B14F-4D97-AF65-F5344CB8AC3E}">
        <p14:creationId xmlns:p14="http://schemas.microsoft.com/office/powerpoint/2010/main" val="5608719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BD0D58-009C-4B34-BD04-760FE23A9F8A}" type="slidenum">
              <a:rPr lang="en-AU" smtClean="0"/>
              <a:t>15</a:t>
            </a:fld>
            <a:endParaRPr lang="en-AU"/>
          </a:p>
        </p:txBody>
      </p:sp>
    </p:spTree>
    <p:extLst>
      <p:ext uri="{BB962C8B-B14F-4D97-AF65-F5344CB8AC3E}">
        <p14:creationId xmlns:p14="http://schemas.microsoft.com/office/powerpoint/2010/main" val="22259777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a:t>From </a:t>
            </a:r>
            <a:r>
              <a:rPr lang="en-AU" err="1"/>
              <a:t>Epray</a:t>
            </a:r>
            <a:r>
              <a:rPr lang="en-AU"/>
              <a:t> – ensure the text is black and font size is 28</a:t>
            </a:r>
          </a:p>
          <a:p>
            <a:pPr marL="0" marR="0" lvl="0" indent="0" algn="l" defTabSz="914400" rtl="0" eaLnBrk="1" fontAlgn="auto" latinLnBrk="0" hangingPunct="1">
              <a:lnSpc>
                <a:spcPct val="100000"/>
              </a:lnSpc>
              <a:spcBef>
                <a:spcPts val="0"/>
              </a:spcBef>
              <a:spcAft>
                <a:spcPts val="0"/>
              </a:spcAft>
              <a:buClrTx/>
              <a:buSzTx/>
              <a:buFontTx/>
              <a:buNone/>
              <a:tabLst/>
              <a:defRPr/>
            </a:pPr>
            <a:r>
              <a:rPr lang="en-AU"/>
              <a:t>If the 1</a:t>
            </a:r>
            <a:r>
              <a:rPr lang="en-AU" baseline="30000"/>
              <a:t>st</a:t>
            </a:r>
            <a:r>
              <a:rPr lang="en-AU"/>
              <a:t> reading is recorded please: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AU"/>
              <a:t>add </a:t>
            </a:r>
            <a:r>
              <a:rPr lang="en-AU" sz="1200" b="1" noProof="0">
                <a:solidFill>
                  <a:srgbClr val="04A436"/>
                </a:solidFill>
                <a:latin typeface="Comic Sans MS"/>
              </a:rPr>
              <a:t>The Leader will lead the Psalm </a:t>
            </a:r>
            <a:r>
              <a:rPr lang="en-AU" sz="1200" b="0" noProof="0">
                <a:solidFill>
                  <a:srgbClr val="04A436"/>
                </a:solidFill>
                <a:latin typeface="Comic Sans MS"/>
              </a:rPr>
              <a:t>to the top left of the screen</a:t>
            </a:r>
            <a:r>
              <a:rPr lang="en-AU"/>
              <a:t> in the liturgical colour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AU"/>
              <a:t>change the introduction to the Psalm to “</a:t>
            </a:r>
            <a:r>
              <a:rPr lang="en-AU" b="1"/>
              <a:t>Leader</a:t>
            </a:r>
            <a:r>
              <a:rPr lang="en-AU"/>
              <a:t>: </a:t>
            </a:r>
            <a:r>
              <a:rPr lang="en-AU" sz="1200" noProof="0">
                <a:latin typeface="Comic Sans MS"/>
              </a:rPr>
              <a:t>We now say the psalm antiphonally, we will all respond with our cantor as our voice.”</a:t>
            </a:r>
          </a:p>
          <a:p>
            <a:pPr>
              <a:lnSpc>
                <a:spcPct val="150000"/>
              </a:lnSpc>
            </a:pPr>
            <a:r>
              <a:rPr lang="en-AU" sz="1200" noProof="0">
                <a:latin typeface="Comic Sans MS"/>
              </a:rPr>
              <a:t>- Normal introduction: “We now say the psalm antiphonally, I invite the first reader to lead, and we will all respond with our cantor as our voice.”</a:t>
            </a:r>
            <a:endParaRPr lang="en-AU"/>
          </a:p>
          <a:p>
            <a:pPr marL="0" marR="0" lvl="0" indent="0" algn="l" defTabSz="914400" rtl="0" eaLnBrk="1" fontAlgn="auto" latinLnBrk="0" hangingPunct="1">
              <a:lnSpc>
                <a:spcPct val="100000"/>
              </a:lnSpc>
              <a:spcBef>
                <a:spcPts val="0"/>
              </a:spcBef>
              <a:spcAft>
                <a:spcPts val="0"/>
              </a:spcAft>
              <a:buClrTx/>
              <a:buSzTx/>
              <a:buFontTx/>
              <a:buNone/>
              <a:tabLst/>
              <a:defRPr/>
            </a:pPr>
            <a:endParaRPr lang="en-AU"/>
          </a:p>
          <a:p>
            <a:endParaRPr lang="en-AU"/>
          </a:p>
        </p:txBody>
      </p:sp>
      <p:sp>
        <p:nvSpPr>
          <p:cNvPr id="4" name="Slide Number Placeholder 3"/>
          <p:cNvSpPr>
            <a:spLocks noGrp="1"/>
          </p:cNvSpPr>
          <p:nvPr>
            <p:ph type="sldNum" sz="quarter" idx="5"/>
          </p:nvPr>
        </p:nvSpPr>
        <p:spPr/>
        <p:txBody>
          <a:bodyPr/>
          <a:lstStyle/>
          <a:p>
            <a:fld id="{39BD0D58-009C-4B34-BD04-760FE23A9F8A}" type="slidenum">
              <a:rPr lang="en-AU" smtClean="0"/>
              <a:t>17</a:t>
            </a:fld>
            <a:endParaRPr lang="en-AU"/>
          </a:p>
        </p:txBody>
      </p:sp>
    </p:spTree>
    <p:extLst>
      <p:ext uri="{BB962C8B-B14F-4D97-AF65-F5344CB8AC3E}">
        <p14:creationId xmlns:p14="http://schemas.microsoft.com/office/powerpoint/2010/main" val="28225082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9BD0D58-009C-4B34-BD04-760FE23A9F8A}" type="slidenum">
              <a:rPr lang="en-AU" smtClean="0"/>
              <a:t>18</a:t>
            </a:fld>
            <a:endParaRPr lang="en-AU"/>
          </a:p>
        </p:txBody>
      </p:sp>
    </p:spTree>
    <p:extLst>
      <p:ext uri="{BB962C8B-B14F-4D97-AF65-F5344CB8AC3E}">
        <p14:creationId xmlns:p14="http://schemas.microsoft.com/office/powerpoint/2010/main" val="19894614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4E266-CF58-44D3-BACA-353356A0D4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8583F6-61B9-A203-18D1-863C803D734B}"/>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13EB4A3A-B456-4AA2-AE0C-DB6A7970C1E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0412D32-3239-6A78-5207-4DACC66E55E8}"/>
              </a:ext>
            </a:extLst>
          </p:cNvPr>
          <p:cNvSpPr>
            <a:spLocks noGrp="1"/>
          </p:cNvSpPr>
          <p:nvPr>
            <p:ph type="sldNum" sz="quarter" idx="5"/>
          </p:nvPr>
        </p:nvSpPr>
        <p:spPr/>
        <p:txBody>
          <a:bodyPr/>
          <a:lstStyle/>
          <a:p>
            <a:fld id="{39BD0D58-009C-4B34-BD04-760FE23A9F8A}" type="slidenum">
              <a:rPr lang="en-AU" smtClean="0"/>
              <a:t>19</a:t>
            </a:fld>
            <a:endParaRPr lang="en-AU"/>
          </a:p>
        </p:txBody>
      </p:sp>
    </p:spTree>
    <p:extLst>
      <p:ext uri="{BB962C8B-B14F-4D97-AF65-F5344CB8AC3E}">
        <p14:creationId xmlns:p14="http://schemas.microsoft.com/office/powerpoint/2010/main" val="20112456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EF628-E513-7E17-EB7C-E07252EC1F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414B7E-5F9C-D6B6-F321-9582B1F6D24A}"/>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04AA09CC-F39A-9550-D444-CA7E6E3F137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11EFA93-F726-A365-C3C5-FD7A7C5159B5}"/>
              </a:ext>
            </a:extLst>
          </p:cNvPr>
          <p:cNvSpPr>
            <a:spLocks noGrp="1"/>
          </p:cNvSpPr>
          <p:nvPr>
            <p:ph type="sldNum" sz="quarter" idx="5"/>
          </p:nvPr>
        </p:nvSpPr>
        <p:spPr/>
        <p:txBody>
          <a:bodyPr/>
          <a:lstStyle/>
          <a:p>
            <a:fld id="{39BD0D58-009C-4B34-BD04-760FE23A9F8A}" type="slidenum">
              <a:rPr lang="en-AU" smtClean="0"/>
              <a:t>20</a:t>
            </a:fld>
            <a:endParaRPr lang="en-AU"/>
          </a:p>
        </p:txBody>
      </p:sp>
    </p:spTree>
    <p:extLst>
      <p:ext uri="{BB962C8B-B14F-4D97-AF65-F5344CB8AC3E}">
        <p14:creationId xmlns:p14="http://schemas.microsoft.com/office/powerpoint/2010/main" val="17041413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a:t>From </a:t>
            </a:r>
            <a:r>
              <a:rPr lang="en-AU" err="1"/>
              <a:t>Epray</a:t>
            </a:r>
            <a:r>
              <a:rPr lang="en-AU"/>
              <a:t> – ensure the text is black and font size is 28</a:t>
            </a:r>
          </a:p>
          <a:p>
            <a:endParaRPr lang="en-AU"/>
          </a:p>
        </p:txBody>
      </p:sp>
      <p:sp>
        <p:nvSpPr>
          <p:cNvPr id="4" name="Slide Number Placeholder 3"/>
          <p:cNvSpPr>
            <a:spLocks noGrp="1"/>
          </p:cNvSpPr>
          <p:nvPr>
            <p:ph type="sldNum" sz="quarter" idx="5"/>
          </p:nvPr>
        </p:nvSpPr>
        <p:spPr/>
        <p:txBody>
          <a:bodyPr/>
          <a:lstStyle/>
          <a:p>
            <a:fld id="{39BD0D58-009C-4B34-BD04-760FE23A9F8A}" type="slidenum">
              <a:rPr lang="en-AU" smtClean="0"/>
              <a:t>21</a:t>
            </a:fld>
            <a:endParaRPr lang="en-AU"/>
          </a:p>
        </p:txBody>
      </p:sp>
    </p:spTree>
    <p:extLst>
      <p:ext uri="{BB962C8B-B14F-4D97-AF65-F5344CB8AC3E}">
        <p14:creationId xmlns:p14="http://schemas.microsoft.com/office/powerpoint/2010/main" val="19133527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a:t>From </a:t>
            </a:r>
            <a:r>
              <a:rPr lang="en-AU" err="1"/>
              <a:t>Epray</a:t>
            </a:r>
            <a:r>
              <a:rPr lang="en-AU"/>
              <a:t> – ensure the text is black and font size is 28</a:t>
            </a:r>
          </a:p>
          <a:p>
            <a:r>
              <a:rPr lang="en-AU"/>
              <a:t>Please note that there is a different introduction and final response if this is lay led</a:t>
            </a:r>
          </a:p>
        </p:txBody>
      </p:sp>
      <p:sp>
        <p:nvSpPr>
          <p:cNvPr id="4" name="Slide Number Placeholder 3"/>
          <p:cNvSpPr>
            <a:spLocks noGrp="1"/>
          </p:cNvSpPr>
          <p:nvPr>
            <p:ph type="sldNum" sz="quarter" idx="5"/>
          </p:nvPr>
        </p:nvSpPr>
        <p:spPr/>
        <p:txBody>
          <a:bodyPr/>
          <a:lstStyle/>
          <a:p>
            <a:fld id="{39BD0D58-009C-4B34-BD04-760FE23A9F8A}" type="slidenum">
              <a:rPr lang="en-AU" smtClean="0"/>
              <a:t>30</a:t>
            </a:fld>
            <a:endParaRPr lang="en-AU"/>
          </a:p>
        </p:txBody>
      </p:sp>
    </p:spTree>
    <p:extLst>
      <p:ext uri="{BB962C8B-B14F-4D97-AF65-F5344CB8AC3E}">
        <p14:creationId xmlns:p14="http://schemas.microsoft.com/office/powerpoint/2010/main" val="19993273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BD0D58-009C-4B34-BD04-760FE23A9F8A}" type="slidenum">
              <a:rPr lang="en-AU" smtClean="0"/>
              <a:t>32</a:t>
            </a:fld>
            <a:endParaRPr lang="en-AU"/>
          </a:p>
        </p:txBody>
      </p:sp>
    </p:spTree>
    <p:extLst>
      <p:ext uri="{BB962C8B-B14F-4D97-AF65-F5344CB8AC3E}">
        <p14:creationId xmlns:p14="http://schemas.microsoft.com/office/powerpoint/2010/main" val="12340078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9BD0D58-009C-4B34-BD04-760FE23A9F8A}" type="slidenum">
              <a:rPr lang="en-AU" smtClean="0"/>
              <a:t>37</a:t>
            </a:fld>
            <a:endParaRPr lang="en-AU"/>
          </a:p>
        </p:txBody>
      </p:sp>
    </p:spTree>
    <p:extLst>
      <p:ext uri="{BB962C8B-B14F-4D97-AF65-F5344CB8AC3E}">
        <p14:creationId xmlns:p14="http://schemas.microsoft.com/office/powerpoint/2010/main" val="32557430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US"/>
              <a:t>Prayer of praise and thanksgiving from Roots (if it’s too long still add it and it will be sorted out </a:t>
            </a:r>
            <a:r>
              <a:rPr lang="en-US">
                <a:sym typeface="Wingdings" panose="05000000000000000000" pitchFamily="2" charset="2"/>
              </a:rPr>
              <a:t>)</a:t>
            </a:r>
            <a:endParaRPr lang="en-US"/>
          </a:p>
        </p:txBody>
      </p:sp>
      <p:sp>
        <p:nvSpPr>
          <p:cNvPr id="4" name="Slide Number Placeholder 3"/>
          <p:cNvSpPr>
            <a:spLocks noGrp="1"/>
          </p:cNvSpPr>
          <p:nvPr>
            <p:ph type="sldNum" sz="quarter" idx="5"/>
          </p:nvPr>
        </p:nvSpPr>
        <p:spPr/>
        <p:txBody>
          <a:bodyPr/>
          <a:lstStyle/>
          <a:p>
            <a:fld id="{39BD0D58-009C-4B34-BD04-760FE23A9F8A}" type="slidenum">
              <a:rPr lang="en-AU" smtClean="0"/>
              <a:t>38</a:t>
            </a:fld>
            <a:endParaRPr lang="en-AU"/>
          </a:p>
        </p:txBody>
      </p:sp>
    </p:spTree>
    <p:extLst>
      <p:ext uri="{BB962C8B-B14F-4D97-AF65-F5344CB8AC3E}">
        <p14:creationId xmlns:p14="http://schemas.microsoft.com/office/powerpoint/2010/main" val="32557430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BD0D58-009C-4B34-BD04-760FE23A9F8A}" type="slidenum">
              <a:rPr lang="en-AU" smtClean="0"/>
              <a:t>43</a:t>
            </a:fld>
            <a:endParaRPr lang="en-AU"/>
          </a:p>
        </p:txBody>
      </p:sp>
    </p:spTree>
    <p:extLst>
      <p:ext uri="{BB962C8B-B14F-4D97-AF65-F5344CB8AC3E}">
        <p14:creationId xmlns:p14="http://schemas.microsoft.com/office/powerpoint/2010/main" val="9165452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a:hlinkClick r:id="rId3"/>
              </a:rPr>
              <a:t>anglicanfocus.org.au/category/front-page/spirituality/pray-daily/</a:t>
            </a:r>
            <a:endParaRPr lang="en-AU"/>
          </a:p>
          <a:p>
            <a:r>
              <a:rPr lang="en-AU"/>
              <a:t>Please only include the first names of those we pray for</a:t>
            </a:r>
          </a:p>
        </p:txBody>
      </p:sp>
      <p:sp>
        <p:nvSpPr>
          <p:cNvPr id="4" name="Slide Number Placeholder 3"/>
          <p:cNvSpPr>
            <a:spLocks noGrp="1"/>
          </p:cNvSpPr>
          <p:nvPr>
            <p:ph type="sldNum" sz="quarter" idx="5"/>
          </p:nvPr>
        </p:nvSpPr>
        <p:spPr/>
        <p:txBody>
          <a:bodyPr/>
          <a:lstStyle/>
          <a:p>
            <a:fld id="{39BD0D58-009C-4B34-BD04-760FE23A9F8A}" type="slidenum">
              <a:rPr lang="en-AU" smtClean="0"/>
              <a:t>45</a:t>
            </a:fld>
            <a:endParaRPr lang="en-AU"/>
          </a:p>
        </p:txBody>
      </p:sp>
    </p:spTree>
    <p:extLst>
      <p:ext uri="{BB962C8B-B14F-4D97-AF65-F5344CB8AC3E}">
        <p14:creationId xmlns:p14="http://schemas.microsoft.com/office/powerpoint/2010/main" val="42820823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a:t>Link to prayer group ministry page for weekly commitment prayer </a:t>
            </a:r>
            <a:r>
              <a:rPr lang="en-AU" err="1">
                <a:hlinkClick r:id="rId3"/>
              </a:rPr>
              <a:t>Prayer</a:t>
            </a:r>
            <a:r>
              <a:rPr lang="en-AU">
                <a:hlinkClick r:id="rId3"/>
              </a:rPr>
              <a:t> Group | Ministries | Holy Hermits Online</a:t>
            </a:r>
            <a:r>
              <a:rPr lang="en-AU"/>
              <a:t> https://holyhermits.com.au/ministries/prayer-group </a:t>
            </a:r>
          </a:p>
        </p:txBody>
      </p:sp>
      <p:sp>
        <p:nvSpPr>
          <p:cNvPr id="4" name="Slide Number Placeholder 3"/>
          <p:cNvSpPr>
            <a:spLocks noGrp="1"/>
          </p:cNvSpPr>
          <p:nvPr>
            <p:ph type="sldNum" sz="quarter" idx="5"/>
          </p:nvPr>
        </p:nvSpPr>
        <p:spPr/>
        <p:txBody>
          <a:bodyPr/>
          <a:lstStyle/>
          <a:p>
            <a:fld id="{39BD0D58-009C-4B34-BD04-760FE23A9F8A}" type="slidenum">
              <a:rPr lang="en-AU" smtClean="0"/>
              <a:t>46</a:t>
            </a:fld>
            <a:endParaRPr lang="en-AU"/>
          </a:p>
        </p:txBody>
      </p:sp>
    </p:spTree>
    <p:extLst>
      <p:ext uri="{BB962C8B-B14F-4D97-AF65-F5344CB8AC3E}">
        <p14:creationId xmlns:p14="http://schemas.microsoft.com/office/powerpoint/2010/main" val="33218451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9676A-4788-3E82-0C76-E280FD54FD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F6E09F-4442-2AFC-2A6D-274B24BA6C80}"/>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1CFE452D-D21D-85FC-C748-143CC2AACA14}"/>
              </a:ext>
            </a:extLst>
          </p:cNvPr>
          <p:cNvSpPr>
            <a:spLocks noGrp="1"/>
          </p:cNvSpPr>
          <p:nvPr>
            <p:ph type="body" idx="1"/>
          </p:nvPr>
        </p:nvSpPr>
        <p:spPr/>
        <p:txBody>
          <a:bodyPr/>
          <a:lstStyle/>
          <a:p>
            <a:r>
              <a:rPr lang="en-AU"/>
              <a:t>Link to prayer group ministry page for weekly commitment prayer </a:t>
            </a:r>
            <a:r>
              <a:rPr lang="en-AU" err="1">
                <a:hlinkClick r:id="rId3"/>
              </a:rPr>
              <a:t>Prayer</a:t>
            </a:r>
            <a:r>
              <a:rPr lang="en-AU">
                <a:hlinkClick r:id="rId3"/>
              </a:rPr>
              <a:t> Group | Ministries | Holy Hermits Online</a:t>
            </a:r>
            <a:r>
              <a:rPr lang="en-AU"/>
              <a:t> https://holyhermits.com.au/ministries/prayer-group </a:t>
            </a:r>
          </a:p>
        </p:txBody>
      </p:sp>
      <p:sp>
        <p:nvSpPr>
          <p:cNvPr id="4" name="Slide Number Placeholder 3">
            <a:extLst>
              <a:ext uri="{FF2B5EF4-FFF2-40B4-BE49-F238E27FC236}">
                <a16:creationId xmlns:a16="http://schemas.microsoft.com/office/drawing/2014/main" id="{72FBA20F-9931-69AA-3186-AB003E8EF0F3}"/>
              </a:ext>
            </a:extLst>
          </p:cNvPr>
          <p:cNvSpPr>
            <a:spLocks noGrp="1"/>
          </p:cNvSpPr>
          <p:nvPr>
            <p:ph type="sldNum" sz="quarter" idx="5"/>
          </p:nvPr>
        </p:nvSpPr>
        <p:spPr/>
        <p:txBody>
          <a:bodyPr/>
          <a:lstStyle/>
          <a:p>
            <a:fld id="{39BD0D58-009C-4B34-BD04-760FE23A9F8A}" type="slidenum">
              <a:rPr lang="en-AU" smtClean="0"/>
              <a:t>47</a:t>
            </a:fld>
            <a:endParaRPr lang="en-AU"/>
          </a:p>
        </p:txBody>
      </p:sp>
    </p:spTree>
    <p:extLst>
      <p:ext uri="{BB962C8B-B14F-4D97-AF65-F5344CB8AC3E}">
        <p14:creationId xmlns:p14="http://schemas.microsoft.com/office/powerpoint/2010/main" val="17427444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5438" y="698500"/>
            <a:ext cx="6207125" cy="3492500"/>
          </a:xfrm>
        </p:spPr>
        <p:txBody>
          <a:bodyPr/>
          <a:lstStyle/>
          <a:p>
            <a:endParaRPr lang="en-AU"/>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ED7850-BC1E-48CF-AB47-13CB67CCDFA7}" type="slidenum">
              <a:rPr lang="en-AU" smtClean="0"/>
              <a:pPr/>
              <a:t>48</a:t>
            </a:fld>
            <a:endParaRPr lang="en-AU"/>
          </a:p>
        </p:txBody>
      </p:sp>
    </p:spTree>
    <p:extLst>
      <p:ext uri="{BB962C8B-B14F-4D97-AF65-F5344CB8AC3E}">
        <p14:creationId xmlns:p14="http://schemas.microsoft.com/office/powerpoint/2010/main" val="26849915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a:t>Prayer for all ages from Roots</a:t>
            </a:r>
          </a:p>
        </p:txBody>
      </p:sp>
      <p:sp>
        <p:nvSpPr>
          <p:cNvPr id="4" name="Slide Number Placeholder 3"/>
          <p:cNvSpPr>
            <a:spLocks noGrp="1"/>
          </p:cNvSpPr>
          <p:nvPr>
            <p:ph type="sldNum" sz="quarter" idx="5"/>
          </p:nvPr>
        </p:nvSpPr>
        <p:spPr/>
        <p:txBody>
          <a:bodyPr/>
          <a:lstStyle/>
          <a:p>
            <a:fld id="{39BD0D58-009C-4B34-BD04-760FE23A9F8A}" type="slidenum">
              <a:rPr lang="en-AU" smtClean="0"/>
              <a:t>51</a:t>
            </a:fld>
            <a:endParaRPr lang="en-AU"/>
          </a:p>
        </p:txBody>
      </p:sp>
    </p:spTree>
    <p:extLst>
      <p:ext uri="{BB962C8B-B14F-4D97-AF65-F5344CB8AC3E}">
        <p14:creationId xmlns:p14="http://schemas.microsoft.com/office/powerpoint/2010/main" val="2580357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a:t>Spiritual Communion Slide – </a:t>
            </a:r>
            <a:r>
              <a:rPr lang="en-AU" b="1"/>
              <a:t>Please do not change the prayer</a:t>
            </a:r>
          </a:p>
          <a:p>
            <a:pPr marL="0" marR="0" lvl="0" indent="0" algn="l" defTabSz="914400" rtl="0" eaLnBrk="1" fontAlgn="auto" latinLnBrk="0" hangingPunct="1">
              <a:lnSpc>
                <a:spcPct val="100000"/>
              </a:lnSpc>
              <a:spcBef>
                <a:spcPts val="0"/>
              </a:spcBef>
              <a:spcAft>
                <a:spcPts val="0"/>
              </a:spcAft>
              <a:buClrTx/>
              <a:buSzTx/>
              <a:buFontTx/>
              <a:buNone/>
              <a:tabLst/>
              <a:defRPr/>
            </a:pPr>
            <a:r>
              <a:rPr lang="en-AU"/>
              <a:t>Can change colour of background and title to match liturgical colour. You may also like to change the picture.</a:t>
            </a:r>
          </a:p>
          <a:p>
            <a:endParaRPr lang="en-AU"/>
          </a:p>
        </p:txBody>
      </p:sp>
      <p:sp>
        <p:nvSpPr>
          <p:cNvPr id="4" name="Slide Number Placeholder 3"/>
          <p:cNvSpPr>
            <a:spLocks noGrp="1"/>
          </p:cNvSpPr>
          <p:nvPr>
            <p:ph type="sldNum" sz="quarter" idx="5"/>
          </p:nvPr>
        </p:nvSpPr>
        <p:spPr/>
        <p:txBody>
          <a:bodyPr/>
          <a:lstStyle/>
          <a:p>
            <a:fld id="{39BD0D58-009C-4B34-BD04-760FE23A9F8A}" type="slidenum">
              <a:rPr lang="en-AU" smtClean="0"/>
              <a:t>52</a:t>
            </a:fld>
            <a:endParaRPr lang="en-AU"/>
          </a:p>
        </p:txBody>
      </p:sp>
    </p:spTree>
    <p:extLst>
      <p:ext uri="{BB962C8B-B14F-4D97-AF65-F5344CB8AC3E}">
        <p14:creationId xmlns:p14="http://schemas.microsoft.com/office/powerpoint/2010/main" val="37452023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5438" y="698500"/>
            <a:ext cx="6207125" cy="3492500"/>
          </a:xfrm>
        </p:spPr>
        <p:txBody>
          <a:bodyPr/>
          <a:lstStyle/>
          <a:p>
            <a:endParaRPr lang="en-AU"/>
          </a:p>
        </p:txBody>
      </p:sp>
      <p:sp>
        <p:nvSpPr>
          <p:cNvPr id="3" name="Notes Placeholder 2"/>
          <p:cNvSpPr>
            <a:spLocks noGrp="1"/>
          </p:cNvSpPr>
          <p:nvPr>
            <p:ph type="body" idx="1"/>
          </p:nvPr>
        </p:nvSpPr>
        <p:spPr/>
        <p:txBody>
          <a:bodyPr/>
          <a:lstStyle/>
          <a:p>
            <a:r>
              <a:rPr lang="en-US"/>
              <a:t>Use Sending Prayer from Roots</a:t>
            </a:r>
          </a:p>
        </p:txBody>
      </p:sp>
      <p:sp>
        <p:nvSpPr>
          <p:cNvPr id="4" name="Slide Number Placeholder 3"/>
          <p:cNvSpPr>
            <a:spLocks noGrp="1"/>
          </p:cNvSpPr>
          <p:nvPr>
            <p:ph type="sldNum" sz="quarter" idx="10"/>
          </p:nvPr>
        </p:nvSpPr>
        <p:spPr/>
        <p:txBody>
          <a:bodyPr/>
          <a:lstStyle/>
          <a:p>
            <a:fld id="{39BD0D58-009C-4B34-BD04-760FE23A9F8A}" type="slidenum">
              <a:rPr lang="en-AU" smtClean="0"/>
              <a:t>54</a:t>
            </a:fld>
            <a:endParaRPr lang="en-AU"/>
          </a:p>
        </p:txBody>
      </p:sp>
    </p:spTree>
    <p:extLst>
      <p:ext uri="{BB962C8B-B14F-4D97-AF65-F5344CB8AC3E}">
        <p14:creationId xmlns:p14="http://schemas.microsoft.com/office/powerpoint/2010/main" val="31825650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83540">
              <a:lnSpc>
                <a:spcPct val="150000"/>
              </a:lnSpc>
            </a:pPr>
            <a:r>
              <a:rPr lang="en-AU"/>
              <a:t>We have a different benediction for our birthday (we will keep using this through the Season of Creation)</a:t>
            </a:r>
          </a:p>
          <a:p>
            <a:pPr marL="383540">
              <a:lnSpc>
                <a:spcPct val="150000"/>
              </a:lnSpc>
            </a:pPr>
            <a:r>
              <a:rPr lang="en-AU"/>
              <a:t>The Normal Benediction: </a:t>
            </a:r>
          </a:p>
          <a:p>
            <a:pPr marL="383540">
              <a:lnSpc>
                <a:spcPct val="150000"/>
              </a:lnSpc>
            </a:pPr>
            <a:r>
              <a:rPr lang="en-AU" sz="1200" b="1" noProof="0">
                <a:latin typeface="Comic Sans MS" panose="030F0702030302020204" pitchFamily="66" charset="0"/>
              </a:rPr>
              <a:t>May the Lord bless us and keep us.</a:t>
            </a:r>
          </a:p>
          <a:p>
            <a:pPr marL="383540">
              <a:lnSpc>
                <a:spcPct val="150000"/>
              </a:lnSpc>
            </a:pPr>
            <a:r>
              <a:rPr lang="en-AU" sz="1200" b="1" noProof="0">
                <a:latin typeface="Comic Sans MS" panose="030F0702030302020204" pitchFamily="66" charset="0"/>
              </a:rPr>
              <a:t>May the Lord’s face shine upon us and be gracious to us.</a:t>
            </a:r>
          </a:p>
          <a:p>
            <a:pPr marL="383540">
              <a:lnSpc>
                <a:spcPct val="150000"/>
              </a:lnSpc>
            </a:pPr>
            <a:r>
              <a:rPr lang="en-AU" sz="1200" b="1" noProof="0">
                <a:latin typeface="Comic Sans MS" panose="030F0702030302020204" pitchFamily="66" charset="0"/>
              </a:rPr>
              <a:t>May the Lord’s countenance be lifted upon us, </a:t>
            </a:r>
          </a:p>
          <a:p>
            <a:pPr marL="383540">
              <a:lnSpc>
                <a:spcPct val="150000"/>
              </a:lnSpc>
            </a:pPr>
            <a:r>
              <a:rPr lang="en-AU" sz="1200" b="1" noProof="0">
                <a:latin typeface="Comic Sans MS"/>
              </a:rPr>
              <a:t>and bring us peace. </a:t>
            </a:r>
          </a:p>
          <a:p>
            <a:pPr marL="383540">
              <a:lnSpc>
                <a:spcPct val="150000"/>
              </a:lnSpc>
            </a:pPr>
            <a:r>
              <a:rPr lang="en-AU" sz="1200" b="1" noProof="0">
                <a:latin typeface="Comic Sans MS"/>
              </a:rPr>
              <a:t>Amen</a:t>
            </a:r>
            <a:endParaRPr lang="en-AU" noProof="0">
              <a:latin typeface="Comic Sans MS"/>
            </a:endParaRPr>
          </a:p>
          <a:p>
            <a:endParaRPr lang="en-AU"/>
          </a:p>
        </p:txBody>
      </p:sp>
      <p:sp>
        <p:nvSpPr>
          <p:cNvPr id="4" name="Slide Number Placeholder 3"/>
          <p:cNvSpPr>
            <a:spLocks noGrp="1"/>
          </p:cNvSpPr>
          <p:nvPr>
            <p:ph type="sldNum" sz="quarter" idx="5"/>
          </p:nvPr>
        </p:nvSpPr>
        <p:spPr/>
        <p:txBody>
          <a:bodyPr/>
          <a:lstStyle/>
          <a:p>
            <a:fld id="{39BD0D58-009C-4B34-BD04-760FE23A9F8A}" type="slidenum">
              <a:rPr lang="en-AU" smtClean="0"/>
              <a:t>55</a:t>
            </a:fld>
            <a:endParaRPr lang="en-AU"/>
          </a:p>
        </p:txBody>
      </p:sp>
    </p:spTree>
    <p:extLst>
      <p:ext uri="{BB962C8B-B14F-4D97-AF65-F5344CB8AC3E}">
        <p14:creationId xmlns:p14="http://schemas.microsoft.com/office/powerpoint/2010/main" val="30718253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a:t>Up coming events can be added from the HHO event page/calendar</a:t>
            </a:r>
          </a:p>
        </p:txBody>
      </p:sp>
      <p:sp>
        <p:nvSpPr>
          <p:cNvPr id="4" name="Slide Number Placeholder 3"/>
          <p:cNvSpPr>
            <a:spLocks noGrp="1"/>
          </p:cNvSpPr>
          <p:nvPr>
            <p:ph type="sldNum" sz="quarter" idx="5"/>
          </p:nvPr>
        </p:nvSpPr>
        <p:spPr/>
        <p:txBody>
          <a:bodyPr/>
          <a:lstStyle/>
          <a:p>
            <a:fld id="{39BD0D58-009C-4B34-BD04-760FE23A9F8A}" type="slidenum">
              <a:rPr lang="en-AU" smtClean="0"/>
              <a:t>56</a:t>
            </a:fld>
            <a:endParaRPr lang="en-AU"/>
          </a:p>
        </p:txBody>
      </p:sp>
    </p:spTree>
    <p:extLst>
      <p:ext uri="{BB962C8B-B14F-4D97-AF65-F5344CB8AC3E}">
        <p14:creationId xmlns:p14="http://schemas.microsoft.com/office/powerpoint/2010/main" val="12638348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BD0D58-009C-4B34-BD04-760FE23A9F8A}" type="slidenum">
              <a:rPr lang="en-AU" smtClean="0"/>
              <a:t>57</a:t>
            </a:fld>
            <a:endParaRPr lang="en-AU"/>
          </a:p>
        </p:txBody>
      </p:sp>
    </p:spTree>
    <p:extLst>
      <p:ext uri="{BB962C8B-B14F-4D97-AF65-F5344CB8AC3E}">
        <p14:creationId xmlns:p14="http://schemas.microsoft.com/office/powerpoint/2010/main" val="21720832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712BD-E45C-9BF7-4566-EFD0651AA1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E1F358-2808-DEE1-9CBE-8A9C21B8A682}"/>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D979D224-4D29-2C30-0848-543F4A26CF34}"/>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3BF4E44D-5DA8-8EEC-ADC6-A9A599AB5394}"/>
              </a:ext>
            </a:extLst>
          </p:cNvPr>
          <p:cNvSpPr>
            <a:spLocks noGrp="1"/>
          </p:cNvSpPr>
          <p:nvPr>
            <p:ph type="sldNum" sz="quarter" idx="5"/>
          </p:nvPr>
        </p:nvSpPr>
        <p:spPr/>
        <p:txBody>
          <a:bodyPr/>
          <a:lstStyle/>
          <a:p>
            <a:fld id="{39BD0D58-009C-4B34-BD04-760FE23A9F8A}" type="slidenum">
              <a:rPr lang="en-AU" smtClean="0"/>
              <a:t>58</a:t>
            </a:fld>
            <a:endParaRPr lang="en-AU"/>
          </a:p>
        </p:txBody>
      </p:sp>
    </p:spTree>
    <p:extLst>
      <p:ext uri="{BB962C8B-B14F-4D97-AF65-F5344CB8AC3E}">
        <p14:creationId xmlns:p14="http://schemas.microsoft.com/office/powerpoint/2010/main" val="29011057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9BD0D58-009C-4B34-BD04-760FE23A9F8A}" type="slidenum">
              <a:rPr lang="en-AU" smtClean="0"/>
              <a:t>59</a:t>
            </a:fld>
            <a:endParaRPr lang="en-AU"/>
          </a:p>
        </p:txBody>
      </p:sp>
    </p:spTree>
    <p:extLst>
      <p:ext uri="{BB962C8B-B14F-4D97-AF65-F5344CB8AC3E}">
        <p14:creationId xmlns:p14="http://schemas.microsoft.com/office/powerpoint/2010/main" val="29975221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5438" y="698500"/>
            <a:ext cx="6207125" cy="3492500"/>
          </a:xfrm>
        </p:spPr>
        <p:txBody>
          <a:bodyPr/>
          <a:lstStyle/>
          <a:p>
            <a:endParaRPr lang="en-AU"/>
          </a:p>
        </p:txBody>
      </p:sp>
      <p:sp>
        <p:nvSpPr>
          <p:cNvPr id="3" name="Notes Placeholder 2"/>
          <p:cNvSpPr>
            <a:spLocks noGrp="1"/>
          </p:cNvSpPr>
          <p:nvPr>
            <p:ph type="body" idx="1"/>
          </p:nvPr>
        </p:nvSpPr>
        <p:spPr/>
        <p:txBody>
          <a:bodyPr/>
          <a:lstStyle/>
          <a:p>
            <a:r>
              <a:rPr lang="en-US"/>
              <a:t>Please ensure high level of contrast for the fellowship text block to make it easier for people to read</a:t>
            </a:r>
          </a:p>
        </p:txBody>
      </p:sp>
      <p:sp>
        <p:nvSpPr>
          <p:cNvPr id="4" name="Slide Number Placeholder 3"/>
          <p:cNvSpPr>
            <a:spLocks noGrp="1"/>
          </p:cNvSpPr>
          <p:nvPr>
            <p:ph type="sldNum" sz="quarter" idx="10"/>
          </p:nvPr>
        </p:nvSpPr>
        <p:spPr/>
        <p:txBody>
          <a:bodyPr/>
          <a:lstStyle/>
          <a:p>
            <a:fld id="{39BD0D58-009C-4B34-BD04-760FE23A9F8A}" type="slidenum">
              <a:rPr lang="en-AU" smtClean="0"/>
              <a:t>61</a:t>
            </a:fld>
            <a:endParaRPr lang="en-AU"/>
          </a:p>
        </p:txBody>
      </p:sp>
    </p:spTree>
    <p:extLst>
      <p:ext uri="{BB962C8B-B14F-4D97-AF65-F5344CB8AC3E}">
        <p14:creationId xmlns:p14="http://schemas.microsoft.com/office/powerpoint/2010/main" val="7345957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11DEB7D2-BC1D-4ED6-83B3-A069ABD4C6C8}" type="datetime1">
              <a:rPr lang="en-AU" smtClean="0"/>
              <a:t>25/09/2026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6BAAE04-8869-45BD-9FC4-571BC1F4B92A}" type="slidenum">
              <a:rPr lang="en-AU" smtClean="0"/>
              <a:t>‹#›</a:t>
            </a:fld>
            <a:endParaRPr lang="en-AU"/>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4050639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E6BA3209-8532-45C5-A75D-19C2F22A7C67}" type="datetime1">
              <a:rPr lang="en-AU" smtClean="0"/>
              <a:t>25/09/2026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6BAAE04-8869-45BD-9FC4-571BC1F4B92A}" type="slidenum">
              <a:rPr lang="en-AU" smtClean="0"/>
              <a:t>‹#›</a:t>
            </a:fld>
            <a:endParaRPr lang="en-AU"/>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1452291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F47067-3DDE-4F0F-B84A-224D82052008}" type="datetime1">
              <a:rPr lang="en-AU" smtClean="0"/>
              <a:t>25/09/2026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6BAAE04-8869-45BD-9FC4-571BC1F4B92A}" type="slidenum">
              <a:rPr lang="en-AU" smtClean="0"/>
              <a:t>‹#›</a:t>
            </a:fld>
            <a:endParaRPr lang="en-AU"/>
          </a:p>
        </p:txBody>
      </p:sp>
    </p:spTree>
    <p:extLst>
      <p:ext uri="{BB962C8B-B14F-4D97-AF65-F5344CB8AC3E}">
        <p14:creationId xmlns:p14="http://schemas.microsoft.com/office/powerpoint/2010/main" val="3288425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20E9ABCB-CE9C-4A72-A0FF-D1D1530210BB}" type="datetime1">
              <a:rPr lang="en-AU" smtClean="0"/>
              <a:t>25/09/2026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6BAAE04-8869-45BD-9FC4-571BC1F4B92A}" type="slidenum">
              <a:rPr lang="en-AU" smtClean="0"/>
              <a:t>‹#›</a:t>
            </a:fld>
            <a:endParaRPr lang="en-AU"/>
          </a:p>
        </p:txBody>
      </p:sp>
    </p:spTree>
    <p:extLst>
      <p:ext uri="{BB962C8B-B14F-4D97-AF65-F5344CB8AC3E}">
        <p14:creationId xmlns:p14="http://schemas.microsoft.com/office/powerpoint/2010/main" val="2743082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4489FB4B-ECBF-4725-9A1D-D98E41B076CA}" type="datetime1">
              <a:rPr lang="en-AU" smtClean="0"/>
              <a:t>25/09/2026</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D6BAAE04-8869-45BD-9FC4-571BC1F4B92A}" type="slidenum">
              <a:rPr lang="en-AU" smtClean="0"/>
              <a:t>‹#›</a:t>
            </a:fld>
            <a:endParaRPr lang="en-AU"/>
          </a:p>
        </p:txBody>
      </p:sp>
    </p:spTree>
    <p:extLst>
      <p:ext uri="{BB962C8B-B14F-4D97-AF65-F5344CB8AC3E}">
        <p14:creationId xmlns:p14="http://schemas.microsoft.com/office/powerpoint/2010/main" val="2402617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B1B67CCD-9942-46D0-A69D-0FAB2F317F24}" type="datetime1">
              <a:rPr lang="en-AU" smtClean="0"/>
              <a:t>25/09/2026</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D6BAAE04-8869-45BD-9FC4-571BC1F4B92A}" type="slidenum">
              <a:rPr lang="en-AU" smtClean="0"/>
              <a:t>‹#›</a:t>
            </a:fld>
            <a:endParaRPr lang="en-AU"/>
          </a:p>
        </p:txBody>
      </p:sp>
    </p:spTree>
    <p:extLst>
      <p:ext uri="{BB962C8B-B14F-4D97-AF65-F5344CB8AC3E}">
        <p14:creationId xmlns:p14="http://schemas.microsoft.com/office/powerpoint/2010/main" val="1771964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2CBFC8-00BE-4796-8D42-7BD3F438998E}" type="datetime1">
              <a:rPr lang="en-AU" smtClean="0"/>
              <a:t>25/09/2026</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D6BAAE04-8869-45BD-9FC4-571BC1F4B92A}" type="slidenum">
              <a:rPr lang="en-AU" smtClean="0"/>
              <a:t>‹#›</a:t>
            </a:fld>
            <a:endParaRPr lang="en-AU"/>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3604906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B3EB60-CAB5-4678-B649-BE46521CE30F}" type="datetime1">
              <a:rPr lang="en-AU" smtClean="0"/>
              <a:t>25/09/2026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6BAAE04-8869-45BD-9FC4-571BC1F4B92A}" type="slidenum">
              <a:rPr lang="en-AU" smtClean="0"/>
              <a:t>‹#›</a:t>
            </a:fld>
            <a:endParaRPr lang="en-AU"/>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1510321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7854D8F-69FE-432F-BBDC-0FF4875597DA}" type="datetime1">
              <a:rPr lang="en-AU" smtClean="0"/>
              <a:t>25/09/2026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6BAAE04-8869-45BD-9FC4-571BC1F4B92A}" type="slidenum">
              <a:rPr lang="en-AU" smtClean="0"/>
              <a:t>‹#›</a:t>
            </a:fld>
            <a:endParaRPr lang="en-AU"/>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511668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91DBF993-715E-42EA-B7DD-311503B1CC79}" type="datetime1">
              <a:rPr lang="en-AU" smtClean="0"/>
              <a:t>25/09/2026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6BAAE04-8869-45BD-9FC4-571BC1F4B92A}" type="slidenum">
              <a:rPr lang="en-AU" smtClean="0"/>
              <a:t>‹#›</a:t>
            </a:fld>
            <a:endParaRPr lang="en-AU"/>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1108897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F2D9757C-DA17-4466-8A7C-AC1A9B366AA7}" type="datetime1">
              <a:rPr lang="en-AU" smtClean="0"/>
              <a:t>25/09/2026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6BAAE04-8869-45BD-9FC4-571BC1F4B92A}" type="slidenum">
              <a:rPr lang="en-AU" smtClean="0"/>
              <a:t>‹#›</a:t>
            </a:fld>
            <a:endParaRPr lang="en-AU"/>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15764159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6F7FD24-3B30-48A6-A9D7-DDD68F98A569}" type="slidenum">
              <a:rPr lang="en-AU" altLang="en-US">
                <a:solidFill>
                  <a:prstClr val="black">
                    <a:tint val="75000"/>
                  </a:prstClr>
                </a:solidFill>
              </a:rPr>
              <a:pPr>
                <a:defRPr/>
              </a:pPr>
              <a:t>‹#›</a:t>
            </a:fld>
            <a:endParaRPr lang="en-AU" altLang="en-US">
              <a:solidFill>
                <a:prstClr val="black">
                  <a:tint val="75000"/>
                </a:prstClr>
              </a:solidFill>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711094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04C10D2-9990-43CA-B278-4C892CFCFF17}" type="slidenum">
              <a:rPr lang="en-AU" altLang="en-US">
                <a:solidFill>
                  <a:prstClr val="black">
                    <a:tint val="75000"/>
                  </a:prstClr>
                </a:solidFill>
              </a:rPr>
              <a:pPr>
                <a:defRPr/>
              </a:pPr>
              <a:t>‹#›</a:t>
            </a:fld>
            <a:endParaRPr lang="en-AU" altLang="en-US">
              <a:solidFill>
                <a:prstClr val="black">
                  <a:tint val="75000"/>
                </a:prstClr>
              </a:solidFill>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14776216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78BEACB-84F2-4189-958F-FEF791DF3C3A}"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29777126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609C20F-1AA4-4B15-B2AC-469C159EB17C}"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20107409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479AE2C6-BD3B-4BC9-8C84-82CB81566AD1}"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966362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2F8753EB-3C79-408D-B6AE-A38A707D5887}"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11905784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EBC57D59-8F18-4E33-9885-CA1B9A361622}"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39160347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DA198FC-02AB-4874-B734-A216E3FE4F9D}"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23160649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20F35F5-8930-43F3-AEB7-70F56038BA8A}"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13388804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9C8D264-CD33-4E3D-97CB-2B71F4C440A2}"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27259532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AC7F574-E6AF-4C8B-A5B5-385761B1E27B}"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4986874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6F7FD24-3B30-48A6-A9D7-DDD68F98A569}" type="slidenum">
              <a:rPr lang="en-AU" altLang="en-US">
                <a:solidFill>
                  <a:prstClr val="black">
                    <a:tint val="75000"/>
                  </a:prstClr>
                </a:solidFill>
              </a:rPr>
              <a:pPr>
                <a:defRPr/>
              </a:pPr>
              <a:t>‹#›</a:t>
            </a:fld>
            <a:endParaRPr lang="en-AU" altLang="en-US">
              <a:solidFill>
                <a:prstClr val="black">
                  <a:tint val="75000"/>
                </a:prstClr>
              </a:solidFill>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711094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04C10D2-9990-43CA-B278-4C892CFCFF17}" type="slidenum">
              <a:rPr lang="en-AU" altLang="en-US">
                <a:solidFill>
                  <a:prstClr val="black">
                    <a:tint val="75000"/>
                  </a:prstClr>
                </a:solidFill>
              </a:rPr>
              <a:pPr>
                <a:defRPr/>
              </a:pPr>
              <a:t>‹#›</a:t>
            </a:fld>
            <a:endParaRPr lang="en-AU" altLang="en-US">
              <a:solidFill>
                <a:prstClr val="black">
                  <a:tint val="75000"/>
                </a:prstClr>
              </a:solidFill>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1477621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78BEACB-84F2-4189-958F-FEF791DF3C3A}"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29777126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609C20F-1AA4-4B15-B2AC-469C159EB17C}"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20107409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479AE2C6-BD3B-4BC9-8C84-82CB81566AD1}"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966362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2F8753EB-3C79-408D-B6AE-A38A707D5887}"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11905784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EBC57D59-8F18-4E33-9885-CA1B9A361622}"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39160347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DA198FC-02AB-4874-B734-A216E3FE4F9D}"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23160649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20F35F5-8930-43F3-AEB7-70F56038BA8A}"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13388804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9C8D264-CD33-4E3D-97CB-2B71F4C440A2}"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27259532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AC7F574-E6AF-4C8B-A5B5-385761B1E27B}"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4986874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11DEB7D2-BC1D-4ED6-83B3-A069ABD4C6C8}" type="datetime1">
              <a:rPr lang="en-AU" smtClean="0"/>
              <a:t>25/09/2026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6BAAE04-8869-45BD-9FC4-571BC1F4B92A}" type="slidenum">
              <a:rPr lang="en-AU" smtClean="0"/>
              <a:t>‹#›</a:t>
            </a:fld>
            <a:endParaRPr lang="en-AU"/>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10670279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E6BA3209-8532-45C5-A75D-19C2F22A7C67}" type="datetime1">
              <a:rPr lang="en-AU" smtClean="0"/>
              <a:t>25/09/2026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6BAAE04-8869-45BD-9FC4-571BC1F4B92A}" type="slidenum">
              <a:rPr lang="en-AU" smtClean="0"/>
              <a:t>‹#›</a:t>
            </a:fld>
            <a:endParaRPr lang="en-AU"/>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891883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F47067-3DDE-4F0F-B84A-224D82052008}" type="datetime1">
              <a:rPr lang="en-AU" smtClean="0"/>
              <a:t>25/09/2026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6BAAE04-8869-45BD-9FC4-571BC1F4B92A}" type="slidenum">
              <a:rPr lang="en-AU" smtClean="0"/>
              <a:t>‹#›</a:t>
            </a:fld>
            <a:endParaRPr lang="en-AU"/>
          </a:p>
        </p:txBody>
      </p:sp>
    </p:spTree>
    <p:extLst>
      <p:ext uri="{BB962C8B-B14F-4D97-AF65-F5344CB8AC3E}">
        <p14:creationId xmlns:p14="http://schemas.microsoft.com/office/powerpoint/2010/main" val="24821273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20E9ABCB-CE9C-4A72-A0FF-D1D1530210BB}" type="datetime1">
              <a:rPr lang="en-AU" smtClean="0"/>
              <a:t>25/09/2026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6BAAE04-8869-45BD-9FC4-571BC1F4B92A}" type="slidenum">
              <a:rPr lang="en-AU" smtClean="0"/>
              <a:t>‹#›</a:t>
            </a:fld>
            <a:endParaRPr lang="en-AU"/>
          </a:p>
        </p:txBody>
      </p:sp>
    </p:spTree>
    <p:extLst>
      <p:ext uri="{BB962C8B-B14F-4D97-AF65-F5344CB8AC3E}">
        <p14:creationId xmlns:p14="http://schemas.microsoft.com/office/powerpoint/2010/main" val="41085564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4489FB4B-ECBF-4725-9A1D-D98E41B076CA}" type="datetime1">
              <a:rPr lang="en-AU" smtClean="0"/>
              <a:t>25/09/2026</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D6BAAE04-8869-45BD-9FC4-571BC1F4B92A}" type="slidenum">
              <a:rPr lang="en-AU" smtClean="0"/>
              <a:t>‹#›</a:t>
            </a:fld>
            <a:endParaRPr lang="en-AU"/>
          </a:p>
        </p:txBody>
      </p:sp>
    </p:spTree>
    <p:extLst>
      <p:ext uri="{BB962C8B-B14F-4D97-AF65-F5344CB8AC3E}">
        <p14:creationId xmlns:p14="http://schemas.microsoft.com/office/powerpoint/2010/main" val="41191894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B1B67CCD-9942-46D0-A69D-0FAB2F317F24}" type="datetime1">
              <a:rPr lang="en-AU" smtClean="0"/>
              <a:t>25/09/2026</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D6BAAE04-8869-45BD-9FC4-571BC1F4B92A}" type="slidenum">
              <a:rPr lang="en-AU" smtClean="0"/>
              <a:t>‹#›</a:t>
            </a:fld>
            <a:endParaRPr lang="en-AU"/>
          </a:p>
        </p:txBody>
      </p:sp>
    </p:spTree>
    <p:extLst>
      <p:ext uri="{BB962C8B-B14F-4D97-AF65-F5344CB8AC3E}">
        <p14:creationId xmlns:p14="http://schemas.microsoft.com/office/powerpoint/2010/main" val="35944170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2CBFC8-00BE-4796-8D42-7BD3F438998E}" type="datetime1">
              <a:rPr lang="en-AU" smtClean="0"/>
              <a:t>25/09/2026</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D6BAAE04-8869-45BD-9FC4-571BC1F4B92A}" type="slidenum">
              <a:rPr lang="en-AU" smtClean="0"/>
              <a:t>‹#›</a:t>
            </a:fld>
            <a:endParaRPr lang="en-AU"/>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55235187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B3EB60-CAB5-4678-B649-BE46521CE30F}" type="datetime1">
              <a:rPr lang="en-AU" smtClean="0"/>
              <a:t>25/09/2026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6BAAE04-8869-45BD-9FC4-571BC1F4B92A}" type="slidenum">
              <a:rPr lang="en-AU" smtClean="0"/>
              <a:t>‹#›</a:t>
            </a:fld>
            <a:endParaRPr lang="en-AU"/>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148536984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7854D8F-69FE-432F-BBDC-0FF4875597DA}" type="datetime1">
              <a:rPr lang="en-AU" smtClean="0"/>
              <a:t>25/09/2026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6BAAE04-8869-45BD-9FC4-571BC1F4B92A}" type="slidenum">
              <a:rPr lang="en-AU" smtClean="0"/>
              <a:t>‹#›</a:t>
            </a:fld>
            <a:endParaRPr lang="en-AU"/>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27981597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91DBF993-715E-42EA-B7DD-311503B1CC79}" type="datetime1">
              <a:rPr lang="en-AU" smtClean="0"/>
              <a:t>25/09/2026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6BAAE04-8869-45BD-9FC4-571BC1F4B92A}" type="slidenum">
              <a:rPr lang="en-AU" smtClean="0"/>
              <a:t>‹#›</a:t>
            </a:fld>
            <a:endParaRPr lang="en-AU"/>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28612354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F2D9757C-DA17-4466-8A7C-AC1A9B366AA7}" type="datetime1">
              <a:rPr lang="en-AU" smtClean="0"/>
              <a:t>25/09/2026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6BAAE04-8869-45BD-9FC4-571BC1F4B92A}" type="slidenum">
              <a:rPr lang="en-AU" smtClean="0"/>
              <a:t>‹#›</a:t>
            </a:fld>
            <a:endParaRPr lang="en-AU"/>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2405125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1000"/>
            <a:lum/>
          </a:blip>
          <a:srcRect/>
          <a:stretch>
            <a:fillRect t="-39000" b="-3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4CDEB8-F001-4609-86F8-4C1C1243880A}" type="datetime1">
              <a:rPr lang="en-AU" smtClean="0"/>
              <a:t>25/09/2026</a:t>
            </a:fld>
            <a:endParaRPr lang="en-AU"/>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BAAE04-8869-45BD-9FC4-571BC1F4B92A}" type="slidenum">
              <a:rPr lang="en-AU" smtClean="0"/>
              <a:t>‹#›</a:t>
            </a:fld>
            <a:endParaRPr lang="en-AU"/>
          </a:p>
        </p:txBody>
      </p:sp>
    </p:spTree>
    <p:extLst>
      <p:ext uri="{BB962C8B-B14F-4D97-AF65-F5344CB8AC3E}">
        <p14:creationId xmlns:p14="http://schemas.microsoft.com/office/powerpoint/2010/main" val="25737502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1000"/>
            <a:lum/>
          </a:blip>
          <a:srcRect/>
          <a:stretch>
            <a:fillRect t="-39000" b="-39000"/>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AU" altLang="en-US"/>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AU" alt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cs typeface="Arial" pitchFamily="34" charset="0"/>
              </a:defRPr>
            </a:lvl1pPr>
          </a:lstStyle>
          <a:p>
            <a:pPr defTabSz="449263" fontAlgn="base">
              <a:spcBef>
                <a:spcPct val="0"/>
              </a:spcBef>
              <a:spcAft>
                <a:spcPct val="0"/>
              </a:spcAft>
              <a:defRPr/>
            </a:pPr>
            <a:endParaRPr lang="en-AU" altLang="en-US">
              <a:solidFill>
                <a:prstClr val="black">
                  <a:tint val="75000"/>
                </a:prstClr>
              </a:solidFill>
              <a:latin typeface="Times New Roman" pitchFamily="18" charset="0"/>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cs typeface="Arial" pitchFamily="34" charset="0"/>
              </a:defRPr>
            </a:lvl1pPr>
          </a:lstStyle>
          <a:p>
            <a:pPr defTabSz="449263" fontAlgn="base">
              <a:spcBef>
                <a:spcPct val="0"/>
              </a:spcBef>
              <a:spcAft>
                <a:spcPct val="0"/>
              </a:spcAft>
              <a:defRPr/>
            </a:pPr>
            <a:endParaRPr lang="en-AU" altLang="en-US">
              <a:solidFill>
                <a:prstClr val="black">
                  <a:tint val="75000"/>
                </a:prstClr>
              </a:solidFill>
              <a:latin typeface="Times New Roman" pitchFamily="18" charset="0"/>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cs typeface="Arial" pitchFamily="34" charset="0"/>
              </a:defRPr>
            </a:lvl1pPr>
          </a:lstStyle>
          <a:p>
            <a:pPr defTabSz="449263" fontAlgn="base">
              <a:spcBef>
                <a:spcPct val="0"/>
              </a:spcBef>
              <a:spcAft>
                <a:spcPct val="0"/>
              </a:spcAft>
              <a:defRPr/>
            </a:pPr>
            <a:fld id="{45311139-C1DA-4E01-9A1D-704A1FCDEE62}" type="slidenum">
              <a:rPr lang="en-AU" altLang="en-US" smtClean="0">
                <a:solidFill>
                  <a:prstClr val="black">
                    <a:tint val="75000"/>
                  </a:prstClr>
                </a:solidFill>
                <a:latin typeface="Times New Roman" pitchFamily="18" charset="0"/>
              </a:rPr>
              <a:pPr defTabSz="449263" fontAlgn="base">
                <a:spcBef>
                  <a:spcPct val="0"/>
                </a:spcBef>
                <a:spcAft>
                  <a:spcPct val="0"/>
                </a:spcAft>
                <a:defRPr/>
              </a:pPr>
              <a:t>‹#›</a:t>
            </a:fld>
            <a:endParaRPr lang="en-AU" altLang="en-US">
              <a:solidFill>
                <a:prstClr val="black">
                  <a:tint val="75000"/>
                </a:prstClr>
              </a:solidFill>
              <a:latin typeface="Times New Roman" pitchFamily="18" charset="0"/>
            </a:endParaRPr>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35770355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1000"/>
            <a:lum/>
          </a:blip>
          <a:srcRect/>
          <a:stretch>
            <a:fillRect t="-39000" b="-39000"/>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AU" altLang="en-US"/>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AU" alt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cs typeface="Arial" pitchFamily="34" charset="0"/>
              </a:defRPr>
            </a:lvl1pPr>
          </a:lstStyle>
          <a:p>
            <a:pPr defTabSz="449263" fontAlgn="base">
              <a:spcBef>
                <a:spcPct val="0"/>
              </a:spcBef>
              <a:spcAft>
                <a:spcPct val="0"/>
              </a:spcAft>
              <a:defRPr/>
            </a:pPr>
            <a:endParaRPr lang="en-AU" altLang="en-US">
              <a:solidFill>
                <a:prstClr val="black">
                  <a:tint val="75000"/>
                </a:prstClr>
              </a:solidFill>
              <a:latin typeface="Times New Roman" pitchFamily="18" charset="0"/>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cs typeface="Arial" pitchFamily="34" charset="0"/>
              </a:defRPr>
            </a:lvl1pPr>
          </a:lstStyle>
          <a:p>
            <a:pPr defTabSz="449263" fontAlgn="base">
              <a:spcBef>
                <a:spcPct val="0"/>
              </a:spcBef>
              <a:spcAft>
                <a:spcPct val="0"/>
              </a:spcAft>
              <a:defRPr/>
            </a:pPr>
            <a:endParaRPr lang="en-AU" altLang="en-US">
              <a:solidFill>
                <a:prstClr val="black">
                  <a:tint val="75000"/>
                </a:prstClr>
              </a:solidFill>
              <a:latin typeface="Times New Roman" pitchFamily="18" charset="0"/>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cs typeface="Arial" pitchFamily="34" charset="0"/>
              </a:defRPr>
            </a:lvl1pPr>
          </a:lstStyle>
          <a:p>
            <a:pPr defTabSz="449263" fontAlgn="base">
              <a:spcBef>
                <a:spcPct val="0"/>
              </a:spcBef>
              <a:spcAft>
                <a:spcPct val="0"/>
              </a:spcAft>
              <a:defRPr/>
            </a:pPr>
            <a:fld id="{45311139-C1DA-4E01-9A1D-704A1FCDEE62}" type="slidenum">
              <a:rPr lang="en-AU" altLang="en-US" smtClean="0">
                <a:solidFill>
                  <a:prstClr val="black">
                    <a:tint val="75000"/>
                  </a:prstClr>
                </a:solidFill>
                <a:latin typeface="Times New Roman" pitchFamily="18" charset="0"/>
              </a:rPr>
              <a:pPr defTabSz="449263" fontAlgn="base">
                <a:spcBef>
                  <a:spcPct val="0"/>
                </a:spcBef>
                <a:spcAft>
                  <a:spcPct val="0"/>
                </a:spcAft>
                <a:defRPr/>
              </a:pPr>
              <a:t>‹#›</a:t>
            </a:fld>
            <a:endParaRPr lang="en-AU" altLang="en-US">
              <a:solidFill>
                <a:prstClr val="black">
                  <a:tint val="75000"/>
                </a:prstClr>
              </a:solidFill>
              <a:latin typeface="Times New Roman" pitchFamily="18" charset="0"/>
            </a:endParaRPr>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3577035533"/>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1000"/>
            <a:lum/>
          </a:blip>
          <a:srcRect/>
          <a:stretch>
            <a:fillRect t="-39000" b="-3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4CDEB8-F001-4609-86F8-4C1C1243880A}" type="datetime1">
              <a:rPr lang="en-AU" smtClean="0"/>
              <a:t>25/09/2026</a:t>
            </a:fld>
            <a:endParaRPr lang="en-AU"/>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BAAE04-8869-45BD-9FC4-571BC1F4B92A}" type="slidenum">
              <a:rPr lang="en-AU" smtClean="0"/>
              <a:t>‹#›</a:t>
            </a:fld>
            <a:endParaRPr lang="en-AU"/>
          </a:p>
        </p:txBody>
      </p:sp>
    </p:spTree>
    <p:extLst>
      <p:ext uri="{BB962C8B-B14F-4D97-AF65-F5344CB8AC3E}">
        <p14:creationId xmlns:p14="http://schemas.microsoft.com/office/powerpoint/2010/main" val="2938158020"/>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holyhermits.com.au/collections/help" TargetMode="External"/><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hyperlink" Target="https://youtu.be/HyZAGP6l3sw?si=9Ivfj2ITJYko7he1" TargetMode="External"/><Relationship Id="rId2" Type="http://schemas.openxmlformats.org/officeDocument/2006/relationships/hyperlink" Target="https://vimeo.com/744869541" TargetMode="External"/><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kJRqM45Y8Gk" TargetMode="External"/><Relationship Id="rId2" Type="http://schemas.openxmlformats.org/officeDocument/2006/relationships/hyperlink" Target="https://www.youtube.com/watch?v=Of4l5bTdZ8M"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hyperlink" Target="https://youtu.be/JwrHMYkbjts?si=S10vWJP861LrtZ9f" TargetMode="External"/><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3" Type="http://schemas.openxmlformats.org/officeDocument/2006/relationships/hyperlink" Target="https://www.youtube.com/watch?v=peZudXt9faU" TargetMode="External"/><Relationship Id="rId2" Type="http://schemas.openxmlformats.org/officeDocument/2006/relationships/hyperlink" Target="https://youtu.be/IfDLg_IvGg4?si=jEbsgeCe9oT-SKXP" TargetMode="Externa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hyperlink" Target="https://www.youtube.com/watch?v=CgTvSAMp4Ec" TargetMode="Externa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hyperlink" Target="https://holyhermits.com.au/events/earth-our-original-monastery"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hyperlink" Target="https://holyhermits.com.au/events" TargetMode="External"/><Relationship Id="rId5" Type="http://schemas.openxmlformats.org/officeDocument/2006/relationships/hyperlink" Target="https://holyhermits.com.au/events/animal-blessing-service/2026-10-04" TargetMode="External"/><Relationship Id="rId4" Type="http://schemas.openxmlformats.org/officeDocument/2006/relationships/hyperlink" Target="https://www.stjohnscathedral.com.au/whats-on/"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mailto:lauren.martin@anglicanchurchsq.org.au" TargetMode="External"/><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hyperlink" Target="https://holyhermits.com.au/collections/help" TargetMode="External"/><Relationship Id="rId4" Type="http://schemas.openxmlformats.org/officeDocument/2006/relationships/hyperlink" Target="mailto:holyhermits@anglicanchurchsq.org.au"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s://holyhermits.com.au/give"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59.xml.rels><?xml version="1.0" encoding="UTF-8" standalone="yes"?>
<Relationships xmlns="http://schemas.openxmlformats.org/package/2006/relationships"><Relationship Id="rId3" Type="http://schemas.openxmlformats.org/officeDocument/2006/relationships/hyperlink" Target="mailto:holyhermits@anglicanchurchsq.org.au" TargetMode="External"/><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57129"/>
            <a:ext cx="12192000" cy="3170099"/>
          </a:xfrm>
          <a:prstGeom prst="rect">
            <a:avLst/>
          </a:prstGeom>
          <a:noFill/>
        </p:spPr>
        <p:txBody>
          <a:bodyPr wrap="square" lIns="91440" tIns="45720" rIns="91440" bIns="45720" rtlCol="0" anchor="t">
            <a:spAutoFit/>
          </a:bodyPr>
          <a:lstStyle/>
          <a:p>
            <a:pPr algn="ctr"/>
            <a:r>
              <a:rPr lang="en-AU" sz="4400" noProof="0">
                <a:solidFill>
                  <a:srgbClr val="00B050"/>
                </a:solidFill>
                <a:latin typeface="Comic Sans MS"/>
                <a:cs typeface="MV Boli"/>
              </a:rPr>
              <a:t>Welcome to Holy Hermits Online Worship </a:t>
            </a:r>
          </a:p>
          <a:p>
            <a:pPr algn="ctr">
              <a:lnSpc>
                <a:spcPct val="150000"/>
              </a:lnSpc>
            </a:pPr>
            <a:r>
              <a:rPr lang="en-AU" sz="4400" noProof="0">
                <a:solidFill>
                  <a:srgbClr val="00B050"/>
                </a:solidFill>
                <a:latin typeface="Comic Sans MS"/>
                <a:cs typeface="MV Boli"/>
              </a:rPr>
              <a:t>17</a:t>
            </a:r>
            <a:r>
              <a:rPr lang="en-AU" sz="4400" baseline="30000" noProof="0">
                <a:solidFill>
                  <a:srgbClr val="00B050"/>
                </a:solidFill>
                <a:latin typeface="Comic Sans MS"/>
                <a:cs typeface="MV Boli"/>
              </a:rPr>
              <a:t>th</a:t>
            </a:r>
            <a:r>
              <a:rPr lang="en-AU" sz="4400" noProof="0">
                <a:solidFill>
                  <a:srgbClr val="00B050"/>
                </a:solidFill>
                <a:latin typeface="Comic Sans MS"/>
                <a:cs typeface="MV Boli"/>
              </a:rPr>
              <a:t> Sunday after Pentecost</a:t>
            </a:r>
          </a:p>
          <a:p>
            <a:pPr algn="ctr">
              <a:lnSpc>
                <a:spcPct val="150000"/>
              </a:lnSpc>
            </a:pPr>
            <a:r>
              <a:rPr lang="en-AU" sz="3600" noProof="0">
                <a:solidFill>
                  <a:srgbClr val="00B050"/>
                </a:solidFill>
                <a:latin typeface="Comic Sans MS"/>
                <a:cs typeface="MV Boli"/>
              </a:rPr>
              <a:t>Today, we are celebrating </a:t>
            </a:r>
          </a:p>
          <a:p>
            <a:pPr algn="ctr"/>
            <a:r>
              <a:rPr lang="en-AU" sz="3600" noProof="0">
                <a:solidFill>
                  <a:srgbClr val="00B050"/>
                </a:solidFill>
                <a:latin typeface="Comic Sans MS"/>
              </a:rPr>
              <a:t>The Season of Creation</a:t>
            </a:r>
            <a:endParaRPr lang="en-AU" sz="3600" noProof="0">
              <a:solidFill>
                <a:srgbClr val="00B050"/>
              </a:solidFill>
              <a:latin typeface="Comic Sans MS" panose="030F0702030302020204" pitchFamily="66" charset="0"/>
            </a:endParaRPr>
          </a:p>
        </p:txBody>
      </p:sp>
      <p:graphicFrame>
        <p:nvGraphicFramePr>
          <p:cNvPr id="5" name="Table 4">
            <a:extLst>
              <a:ext uri="{FF2B5EF4-FFF2-40B4-BE49-F238E27FC236}">
                <a16:creationId xmlns:a16="http://schemas.microsoft.com/office/drawing/2014/main" id="{105144BC-5162-09B8-905D-EDF04198E975}"/>
              </a:ext>
            </a:extLst>
          </p:cNvPr>
          <p:cNvGraphicFramePr>
            <a:graphicFrameLocks noGrp="1"/>
          </p:cNvGraphicFramePr>
          <p:nvPr>
            <p:extLst>
              <p:ext uri="{D42A27DB-BD31-4B8C-83A1-F6EECF244321}">
                <p14:modId xmlns:p14="http://schemas.microsoft.com/office/powerpoint/2010/main" val="3751949401"/>
              </p:ext>
            </p:extLst>
          </p:nvPr>
        </p:nvGraphicFramePr>
        <p:xfrm>
          <a:off x="370234" y="3605235"/>
          <a:ext cx="11451531" cy="2622827"/>
        </p:xfrm>
        <a:graphic>
          <a:graphicData uri="http://schemas.openxmlformats.org/drawingml/2006/table">
            <a:tbl>
              <a:tblPr firstRow="1" bandRow="1">
                <a:tableStyleId>{2D5ABB26-0587-4C30-8999-92F81FD0307C}</a:tableStyleId>
              </a:tblPr>
              <a:tblGrid>
                <a:gridCol w="3817177">
                  <a:extLst>
                    <a:ext uri="{9D8B030D-6E8A-4147-A177-3AD203B41FA5}">
                      <a16:colId xmlns:a16="http://schemas.microsoft.com/office/drawing/2014/main" val="1738739509"/>
                    </a:ext>
                  </a:extLst>
                </a:gridCol>
                <a:gridCol w="3817177">
                  <a:extLst>
                    <a:ext uri="{9D8B030D-6E8A-4147-A177-3AD203B41FA5}">
                      <a16:colId xmlns:a16="http://schemas.microsoft.com/office/drawing/2014/main" val="4139255324"/>
                    </a:ext>
                  </a:extLst>
                </a:gridCol>
                <a:gridCol w="3817177">
                  <a:extLst>
                    <a:ext uri="{9D8B030D-6E8A-4147-A177-3AD203B41FA5}">
                      <a16:colId xmlns:a16="http://schemas.microsoft.com/office/drawing/2014/main" val="1978999015"/>
                    </a:ext>
                  </a:extLst>
                </a:gridCol>
              </a:tblGrid>
              <a:tr h="459947">
                <a:tc>
                  <a:txBody>
                    <a:bodyPr/>
                    <a:lstStyle/>
                    <a:p>
                      <a:endParaRPr lang="en-AU" sz="2200" b="0" i="0" noProof="0">
                        <a:solidFill>
                          <a:srgbClr val="00B050"/>
                        </a:solidFill>
                        <a:latin typeface="Comic Sans MS"/>
                      </a:endParaRPr>
                    </a:p>
                  </a:txBody>
                  <a:tcPr anchor="ctr">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2200" b="0" i="0" noProof="0">
                        <a:solidFill>
                          <a:srgbClr val="00B050"/>
                        </a:solidFill>
                        <a:latin typeface="Comic Sans M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AU" sz="2200" noProof="0">
                        <a:solidFill>
                          <a:srgbClr val="00B050"/>
                        </a:solidFill>
                      </a:endParaRPr>
                    </a:p>
                  </a:txBody>
                  <a:tcPr anchor="ctr">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49183721"/>
                  </a:ext>
                </a:extLst>
              </a:tr>
              <a:tr h="426772">
                <a:tc>
                  <a:txBody>
                    <a:bodyPr/>
                    <a:lstStyle/>
                    <a:p>
                      <a:endParaRPr lang="en-AU" sz="2200" noProof="0">
                        <a:solidFill>
                          <a:srgbClr val="00B050"/>
                        </a:solidFil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2200" b="0" i="0" noProof="0">
                        <a:solidFill>
                          <a:srgbClr val="00B050"/>
                        </a:solidFill>
                        <a:latin typeface="Comic Sans M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AU" sz="2200" b="0" i="0" noProof="0">
                        <a:solidFill>
                          <a:srgbClr val="00B050"/>
                        </a:solidFill>
                        <a:latin typeface="Comic Sans MS"/>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8120621"/>
                  </a:ext>
                </a:extLst>
              </a:tr>
              <a:tr h="415891">
                <a:tc>
                  <a:txBody>
                    <a:bodyPr/>
                    <a:lstStyle/>
                    <a:p>
                      <a:endParaRPr lang="en-AU" sz="2200" b="0" i="0" noProof="0">
                        <a:solidFill>
                          <a:srgbClr val="00B050"/>
                        </a:solidFill>
                        <a:latin typeface="Comic Sans MS"/>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2200" b="0" i="0" noProof="0">
                        <a:solidFill>
                          <a:srgbClr val="00B050"/>
                        </a:solidFill>
                        <a:latin typeface="Comic Sans M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AU" sz="2200" noProof="0">
                        <a:solidFill>
                          <a:srgbClr val="00B050"/>
                        </a:solidFil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58393146"/>
                  </a:ext>
                </a:extLst>
              </a:tr>
              <a:tr h="455844">
                <a:tc>
                  <a:txBody>
                    <a:bodyPr/>
                    <a:lstStyle/>
                    <a:p>
                      <a:endParaRPr lang="en-AU" sz="2200" b="0" i="0" noProof="0">
                        <a:solidFill>
                          <a:srgbClr val="00B050"/>
                        </a:solidFill>
                        <a:latin typeface="Comic Sans MS"/>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2200" b="0" i="0" noProof="0">
                        <a:solidFill>
                          <a:srgbClr val="00B050"/>
                        </a:solidFill>
                        <a:latin typeface="Comic Sans M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AU" sz="2200" b="0" i="0" noProof="0">
                        <a:solidFill>
                          <a:srgbClr val="00B050"/>
                        </a:solidFill>
                        <a:latin typeface="Comic Sans MS"/>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72151207"/>
                  </a:ext>
                </a:extLst>
              </a:tr>
              <a:tr h="4267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2100" b="0" i="0" noProof="0">
                        <a:solidFill>
                          <a:srgbClr val="00B050"/>
                        </a:solidFill>
                        <a:latin typeface="Comic Sans MS"/>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2200" b="0" i="0" noProof="0">
                        <a:solidFill>
                          <a:srgbClr val="00B050"/>
                        </a:solidFill>
                        <a:latin typeface="Comic Sans M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AU" sz="2200" b="0" i="0" noProof="0">
                        <a:solidFill>
                          <a:srgbClr val="00B050"/>
                        </a:solidFill>
                        <a:latin typeface="Comic Sans MS"/>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7275158"/>
                  </a:ext>
                </a:extLst>
              </a:tr>
              <a:tr h="4267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2200" b="0" i="0" noProof="0">
                        <a:solidFill>
                          <a:srgbClr val="00B050"/>
                        </a:solidFill>
                        <a:latin typeface="Comic Sans MS"/>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2200" b="0" i="0" noProof="0">
                        <a:solidFill>
                          <a:srgbClr val="00B050"/>
                        </a:solidFill>
                        <a:latin typeface="Comic Sans M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AU" sz="2200" b="0" i="0" noProof="0">
                        <a:solidFill>
                          <a:srgbClr val="00B050"/>
                        </a:solidFill>
                        <a:latin typeface="Comic Sans MS"/>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084328052"/>
                  </a:ext>
                </a:extLst>
              </a:tr>
            </a:tbl>
          </a:graphicData>
        </a:graphic>
      </p:graphicFrame>
      <p:graphicFrame>
        <p:nvGraphicFramePr>
          <p:cNvPr id="6" name="Table 5">
            <a:extLst>
              <a:ext uri="{FF2B5EF4-FFF2-40B4-BE49-F238E27FC236}">
                <a16:creationId xmlns:a16="http://schemas.microsoft.com/office/drawing/2014/main" id="{2045AB48-08B4-1DAC-611D-5A64BB7EC7DC}"/>
              </a:ext>
            </a:extLst>
          </p:cNvPr>
          <p:cNvGraphicFramePr>
            <a:graphicFrameLocks noGrp="1"/>
          </p:cNvGraphicFramePr>
          <p:nvPr>
            <p:extLst>
              <p:ext uri="{D42A27DB-BD31-4B8C-83A1-F6EECF244321}">
                <p14:modId xmlns:p14="http://schemas.microsoft.com/office/powerpoint/2010/main" val="1083203155"/>
              </p:ext>
            </p:extLst>
          </p:nvPr>
        </p:nvGraphicFramePr>
        <p:xfrm>
          <a:off x="241741" y="3530773"/>
          <a:ext cx="11580024" cy="2627315"/>
        </p:xfrm>
        <a:graphic>
          <a:graphicData uri="http://schemas.openxmlformats.org/drawingml/2006/table">
            <a:tbl>
              <a:tblPr firstRow="1" bandRow="1">
                <a:tableStyleId>{2D5ABB26-0587-4C30-8999-92F81FD0307C}</a:tableStyleId>
              </a:tblPr>
              <a:tblGrid>
                <a:gridCol w="4035971">
                  <a:extLst>
                    <a:ext uri="{9D8B030D-6E8A-4147-A177-3AD203B41FA5}">
                      <a16:colId xmlns:a16="http://schemas.microsoft.com/office/drawing/2014/main" val="1738739509"/>
                    </a:ext>
                  </a:extLst>
                </a:gridCol>
                <a:gridCol w="3684045">
                  <a:extLst>
                    <a:ext uri="{9D8B030D-6E8A-4147-A177-3AD203B41FA5}">
                      <a16:colId xmlns:a16="http://schemas.microsoft.com/office/drawing/2014/main" val="4139255324"/>
                    </a:ext>
                  </a:extLst>
                </a:gridCol>
                <a:gridCol w="3860008">
                  <a:extLst>
                    <a:ext uri="{9D8B030D-6E8A-4147-A177-3AD203B41FA5}">
                      <a16:colId xmlns:a16="http://schemas.microsoft.com/office/drawing/2014/main" val="1978999015"/>
                    </a:ext>
                  </a:extLst>
                </a:gridCol>
              </a:tblGrid>
              <a:tr h="459947">
                <a:tc>
                  <a:txBody>
                    <a:bodyPr/>
                    <a:lstStyle/>
                    <a:p>
                      <a:r>
                        <a:rPr lang="en-AU" sz="2200" b="0" i="0" noProof="0">
                          <a:solidFill>
                            <a:srgbClr val="00B050"/>
                          </a:solidFill>
                          <a:latin typeface="Comic Sans MS"/>
                        </a:rPr>
                        <a:t>Service Prep: Lauren</a:t>
                      </a:r>
                    </a:p>
                  </a:txBody>
                  <a:tcPr anchor="ctr">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Chat Host: Rachel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Fellowship: Lauren</a:t>
                      </a:r>
                    </a:p>
                  </a:txBody>
                  <a:tcPr anchor="ctr">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49183721"/>
                  </a:ext>
                </a:extLst>
              </a:tr>
              <a:tr h="426772">
                <a:tc>
                  <a:txBody>
                    <a:bodyPr/>
                    <a:lstStyle/>
                    <a:p>
                      <a:r>
                        <a:rPr lang="en-AU" sz="2200" b="0" i="0" noProof="0">
                          <a:solidFill>
                            <a:srgbClr val="00B050"/>
                          </a:solidFill>
                          <a:latin typeface="Comic Sans MS"/>
                        </a:rPr>
                        <a:t>Music: Lauren </a:t>
                      </a:r>
                      <a:endParaRPr lang="en-AU" sz="2200" noProof="0">
                        <a:solidFill>
                          <a:srgbClr val="00B050"/>
                        </a:solidFil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Welcomer: Chris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AU" sz="2200" b="0" i="0" noProof="0">
                          <a:solidFill>
                            <a:srgbClr val="00B050"/>
                          </a:solidFill>
                          <a:latin typeface="Comic Sans MS"/>
                        </a:rPr>
                        <a:t>Safety Officer: Rachel</a:t>
                      </a: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8120621"/>
                  </a:ext>
                </a:extLst>
              </a:tr>
              <a:tr h="415891">
                <a:tc>
                  <a:txBody>
                    <a:bodyPr/>
                    <a:lstStyle/>
                    <a:p>
                      <a:r>
                        <a:rPr lang="en-AU" sz="2200" b="0" i="0" noProof="0">
                          <a:solidFill>
                            <a:srgbClr val="00B050"/>
                          </a:solidFill>
                          <a:latin typeface="Comic Sans MS"/>
                        </a:rPr>
                        <a:t>Proof-reader: Chris</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Leader: Jeremy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Attendance: Rachel</a:t>
                      </a: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58393146"/>
                  </a:ext>
                </a:extLst>
              </a:tr>
              <a:tr h="438890">
                <a:tc>
                  <a:txBody>
                    <a:bodyPr/>
                    <a:lstStyle/>
                    <a:p>
                      <a:r>
                        <a:rPr lang="en-AU" sz="2200" b="0" i="0" noProof="0">
                          <a:solidFill>
                            <a:srgbClr val="00B050"/>
                          </a:solidFill>
                          <a:latin typeface="Comic Sans MS"/>
                        </a:rPr>
                        <a:t>Broadcaster: Barry</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Cantor: Julie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Preacher: Lauren</a:t>
                      </a:r>
                      <a:endParaRPr lang="en-AU" sz="2200" noProof="0">
                        <a:solidFill>
                          <a:srgbClr val="00B050"/>
                        </a:solidFil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72151207"/>
                  </a:ext>
                </a:extLst>
              </a:tr>
              <a:tr h="4482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Backup Broadcaster: Lauren </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First Reader: Phil</a:t>
                      </a:r>
                      <a:endParaRPr lang="en-AU" sz="2200" noProof="0">
                        <a:solidFill>
                          <a:srgbClr val="00B05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Deacon: Lauren</a:t>
                      </a: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7275158"/>
                  </a:ext>
                </a:extLst>
              </a:tr>
              <a:tr h="4267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Zoom Buttons:  Rachel</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Second Reader: Margo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Priest: N/A</a:t>
                      </a: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084328052"/>
                  </a:ext>
                </a:extLst>
              </a:tr>
            </a:tbl>
          </a:graphicData>
        </a:graphic>
      </p:graphicFrame>
    </p:spTree>
    <p:extLst>
      <p:ext uri="{BB962C8B-B14F-4D97-AF65-F5344CB8AC3E}">
        <p14:creationId xmlns:p14="http://schemas.microsoft.com/office/powerpoint/2010/main" val="3567630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1E936-ECBC-4F37-155B-12329D8CD3F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11666E1-69EF-FD8C-0B6D-BEE02D01ADBA}"/>
              </a:ext>
            </a:extLst>
          </p:cNvPr>
          <p:cNvSpPr txBox="1"/>
          <p:nvPr/>
        </p:nvSpPr>
        <p:spPr>
          <a:xfrm>
            <a:off x="220444" y="89821"/>
            <a:ext cx="11824137" cy="6463308"/>
          </a:xfrm>
          <a:prstGeom prst="rect">
            <a:avLst/>
          </a:prstGeom>
          <a:noFill/>
        </p:spPr>
        <p:txBody>
          <a:bodyPr wrap="square" lIns="91440" tIns="45720" rIns="91440" bIns="45720" rtlCol="0" anchor="t">
            <a:spAutoFit/>
          </a:bodyPr>
          <a:lstStyle/>
          <a:p>
            <a:pPr algn="ctr"/>
            <a:r>
              <a:rPr lang="en-AU" sz="3200" b="1" noProof="0">
                <a:solidFill>
                  <a:srgbClr val="00B050"/>
                </a:solidFill>
                <a:latin typeface="Comic Sans MS" panose="030F0702030302020204" pitchFamily="66" charset="0"/>
              </a:rPr>
              <a:t>Hospitality </a:t>
            </a:r>
            <a:endParaRPr lang="en-AU" sz="3200" b="1" noProof="0">
              <a:solidFill>
                <a:srgbClr val="00B050"/>
              </a:solidFill>
              <a:latin typeface="Comic Sans MS" panose="030F0702030302020204" pitchFamily="66" charset="0"/>
              <a:cs typeface="Times New Roman"/>
            </a:endParaRPr>
          </a:p>
          <a:p>
            <a:pPr>
              <a:spcBef>
                <a:spcPts val="600"/>
              </a:spcBef>
              <a:spcAft>
                <a:spcPts val="1200"/>
              </a:spcAft>
            </a:pPr>
            <a:r>
              <a:rPr lang="en-AU" sz="2400" b="1" noProof="0">
                <a:solidFill>
                  <a:srgbClr val="00B050"/>
                </a:solidFill>
                <a:latin typeface="Comic Sans MS" panose="030F0702030302020204" pitchFamily="66" charset="0"/>
              </a:rPr>
              <a:t>Leader: </a:t>
            </a:r>
          </a:p>
          <a:p>
            <a:pPr>
              <a:spcBef>
                <a:spcPts val="600"/>
              </a:spcBef>
              <a:spcAft>
                <a:spcPts val="1200"/>
              </a:spcAft>
            </a:pPr>
            <a:r>
              <a:rPr lang="en-AU" sz="2000" noProof="0">
                <a:latin typeface="Comic Sans MS" panose="030F0702030302020204" pitchFamily="66" charset="0"/>
              </a:rPr>
              <a:t>Please mute         for the service unless invited to offer your voice as part of the service ministry</a:t>
            </a:r>
            <a:endParaRPr lang="en-AU" sz="2000" noProof="0">
              <a:solidFill>
                <a:srgbClr val="000000"/>
              </a:solidFill>
              <a:latin typeface="Comic Sans MS" panose="030F0702030302020204" pitchFamily="66" charset="0"/>
            </a:endParaRPr>
          </a:p>
          <a:p>
            <a:pPr>
              <a:spcBef>
                <a:spcPts val="600"/>
              </a:spcBef>
              <a:spcAft>
                <a:spcPts val="1200"/>
              </a:spcAft>
            </a:pPr>
            <a:r>
              <a:rPr lang="en-AU" sz="2000" noProof="0">
                <a:latin typeface="Comic Sans MS" panose="030F0702030302020204" pitchFamily="66" charset="0"/>
              </a:rPr>
              <a:t>Have the video camera          on or off and turn the volume and brightness up or down on your device if things are too loud </a:t>
            </a:r>
            <a:r>
              <a:rPr lang="en-AU" sz="2000" noProof="0">
                <a:latin typeface="Comic Sans MS" panose="030F0702030302020204" pitchFamily="66" charset="0"/>
                <a:ea typeface="Calibri"/>
                <a:cs typeface="Calibri"/>
              </a:rPr>
              <a:t>🔉🔊</a:t>
            </a:r>
            <a:r>
              <a:rPr lang="en-AU" sz="2000" noProof="0">
                <a:latin typeface="Comic Sans MS" panose="030F0702030302020204" pitchFamily="66" charset="0"/>
              </a:rPr>
              <a:t>or too bright</a:t>
            </a:r>
            <a:r>
              <a:rPr lang="en-AU" sz="2000" noProof="0">
                <a:latin typeface="Comic Sans MS" panose="030F0702030302020204" pitchFamily="66" charset="0"/>
                <a:ea typeface="Calibri"/>
                <a:cs typeface="Calibri"/>
              </a:rPr>
              <a:t>🔅🔆</a:t>
            </a:r>
            <a:endParaRPr lang="en-AU" sz="2000" noProof="0">
              <a:solidFill>
                <a:srgbClr val="000000"/>
              </a:solidFill>
              <a:latin typeface="Comic Sans MS" panose="030F0702030302020204" pitchFamily="66" charset="0"/>
            </a:endParaRPr>
          </a:p>
          <a:p>
            <a:pPr>
              <a:spcBef>
                <a:spcPts val="600"/>
              </a:spcBef>
              <a:spcAft>
                <a:spcPts val="1200"/>
              </a:spcAft>
            </a:pPr>
            <a:r>
              <a:rPr lang="en-AU" sz="2000" noProof="0">
                <a:solidFill>
                  <a:srgbClr val="000000"/>
                </a:solidFill>
                <a:latin typeface="Comic Sans MS" panose="030F0702030302020204" pitchFamily="66" charset="0"/>
              </a:rPr>
              <a:t>Our </a:t>
            </a:r>
            <a:r>
              <a:rPr lang="en-AU" sz="2000" noProof="0">
                <a:latin typeface="Comic Sans MS" panose="030F0702030302020204" pitchFamily="66" charset="0"/>
              </a:rPr>
              <a:t>Cantor acts as our voice,           offering the responses, in</a:t>
            </a:r>
            <a:r>
              <a:rPr lang="en-AU" sz="2000" b="1" noProof="0">
                <a:latin typeface="Comic Sans MS" panose="030F0702030302020204" pitchFamily="66" charset="0"/>
              </a:rPr>
              <a:t> Bold Text, </a:t>
            </a:r>
            <a:r>
              <a:rPr lang="en-AU" sz="2000" noProof="0">
                <a:latin typeface="Comic Sans MS" panose="030F0702030302020204" pitchFamily="66" charset="0"/>
              </a:rPr>
              <a:t>which we say together</a:t>
            </a:r>
          </a:p>
          <a:p>
            <a:pPr>
              <a:spcBef>
                <a:spcPts val="600"/>
              </a:spcBef>
              <a:spcAft>
                <a:spcPts val="1200"/>
              </a:spcAft>
            </a:pPr>
            <a:r>
              <a:rPr lang="en-AU" sz="2000" noProof="0">
                <a:latin typeface="Comic Sans MS" panose="030F0702030302020204" pitchFamily="66" charset="0"/>
              </a:rPr>
              <a:t>Feel welcome to use the chat          and reaction emojis </a:t>
            </a:r>
            <a:r>
              <a:rPr lang="en-AU" sz="2000" noProof="0">
                <a:latin typeface="Comic Sans MS" panose="030F0702030302020204" pitchFamily="66" charset="0"/>
                <a:ea typeface="Calibri"/>
                <a:cs typeface="Calibri"/>
              </a:rPr>
              <a:t>👍</a:t>
            </a:r>
          </a:p>
          <a:p>
            <a:pPr>
              <a:spcBef>
                <a:spcPts val="600"/>
              </a:spcBef>
              <a:spcAft>
                <a:spcPts val="1200"/>
              </a:spcAft>
            </a:pPr>
            <a:r>
              <a:rPr lang="en-AU" sz="2000" noProof="0">
                <a:latin typeface="Comic Sans MS" panose="030F0702030302020204" pitchFamily="66" charset="0"/>
                <a:ea typeface="Calibri"/>
                <a:cs typeface="Calibri"/>
              </a:rPr>
              <a:t>🙏 </a:t>
            </a:r>
            <a:r>
              <a:rPr lang="en-AU" sz="2000" noProof="0">
                <a:latin typeface="Comic Sans MS" panose="030F0702030302020204" pitchFamily="66" charset="0"/>
              </a:rPr>
              <a:t>Please take care of yourself in this space. </a:t>
            </a:r>
            <a:r>
              <a:rPr lang="en-AU" sz="2000" noProof="0">
                <a:latin typeface="Comic Sans MS" panose="030F0702030302020204" pitchFamily="66" charset="0"/>
                <a:ea typeface="Calibri"/>
                <a:cs typeface="Calibri"/>
              </a:rPr>
              <a:t>🙏 </a:t>
            </a:r>
            <a:r>
              <a:rPr lang="en-AU" sz="2000" noProof="0">
                <a:latin typeface="Comic Sans MS" panose="030F0702030302020204" pitchFamily="66" charset="0"/>
              </a:rPr>
              <a:t>Come and go as you need </a:t>
            </a:r>
            <a:endParaRPr lang="en-AU" sz="2000" noProof="0">
              <a:latin typeface="Comic Sans MS" panose="030F0702030302020204" pitchFamily="66" charset="0"/>
              <a:cs typeface="Times New Roman"/>
            </a:endParaRPr>
          </a:p>
          <a:p>
            <a:pPr>
              <a:spcBef>
                <a:spcPts val="600"/>
              </a:spcBef>
              <a:spcAft>
                <a:spcPts val="1200"/>
              </a:spcAft>
            </a:pPr>
            <a:r>
              <a:rPr lang="en-AU" sz="2000" noProof="0">
                <a:solidFill>
                  <a:srgbClr val="000000"/>
                </a:solidFill>
                <a:latin typeface="Comic Sans MS" panose="030F0702030302020204" pitchFamily="66" charset="0"/>
                <a:ea typeface="Calibri"/>
                <a:cs typeface="Calibri"/>
              </a:rPr>
              <a:t>😴 </a:t>
            </a:r>
            <a:r>
              <a:rPr lang="en-AU" sz="2000" noProof="0">
                <a:latin typeface="Comic Sans MS" panose="030F0702030302020204" pitchFamily="66" charset="0"/>
              </a:rPr>
              <a:t>It is great to take rest in this space, so falling asleep is also OK </a:t>
            </a:r>
            <a:r>
              <a:rPr lang="en-AU" sz="2000" noProof="0">
                <a:solidFill>
                  <a:srgbClr val="000000"/>
                </a:solidFill>
                <a:latin typeface="Comic Sans MS" panose="030F0702030302020204" pitchFamily="66" charset="0"/>
                <a:ea typeface="Calibri"/>
                <a:cs typeface="Calibri"/>
              </a:rPr>
              <a:t>😴</a:t>
            </a:r>
            <a:endParaRPr lang="en-AU" sz="2000" noProof="0">
              <a:latin typeface="Comic Sans MS" panose="030F0702030302020204" pitchFamily="66" charset="0"/>
            </a:endParaRPr>
          </a:p>
          <a:p>
            <a:pPr>
              <a:spcBef>
                <a:spcPts val="600"/>
              </a:spcBef>
              <a:spcAft>
                <a:spcPts val="1200"/>
              </a:spcAft>
            </a:pPr>
            <a:r>
              <a:rPr lang="en-AU" sz="2000" noProof="0">
                <a:solidFill>
                  <a:srgbClr val="000000"/>
                </a:solidFill>
                <a:latin typeface="Comic Sans MS" panose="030F0702030302020204" pitchFamily="66" charset="0"/>
                <a:ea typeface="Calibri"/>
                <a:cs typeface="Calibri"/>
              </a:rPr>
              <a:t>👂️ </a:t>
            </a:r>
            <a:r>
              <a:rPr lang="en-AU" sz="2000" noProof="0">
                <a:solidFill>
                  <a:srgbClr val="000000"/>
                </a:solidFill>
                <a:latin typeface="Comic Sans MS" panose="030F0702030302020204" pitchFamily="66" charset="0"/>
              </a:rPr>
              <a:t>Remember</a:t>
            </a:r>
            <a:r>
              <a:rPr lang="en-AU" sz="2000" noProof="0">
                <a:latin typeface="Comic Sans MS" panose="030F0702030302020204" pitchFamily="66" charset="0"/>
              </a:rPr>
              <a:t>, pastoral care is available to all in the community, if you'd like to speak to someone about anything spiritual. </a:t>
            </a:r>
            <a:r>
              <a:rPr lang="en-AU" sz="2000" noProof="0">
                <a:latin typeface="Comic Sans MS" panose="030F0702030302020204" pitchFamily="66" charset="0"/>
                <a:ea typeface="Calibri"/>
                <a:cs typeface="Calibri"/>
              </a:rPr>
              <a:t>❤️</a:t>
            </a:r>
            <a:r>
              <a:rPr lang="en-AU" sz="2000" noProof="0">
                <a:latin typeface="Comic Sans MS" panose="030F0702030302020204" pitchFamily="66" charset="0"/>
              </a:rPr>
              <a:t> Visit the </a:t>
            </a:r>
            <a:r>
              <a:rPr lang="en-AU" sz="2000" noProof="0">
                <a:latin typeface="Comic Sans MS" panose="030F0702030302020204" pitchFamily="66" charset="0"/>
                <a:hlinkClick r:id="rId3"/>
              </a:rPr>
              <a:t>help page</a:t>
            </a:r>
            <a:r>
              <a:rPr lang="en-AU" sz="2000" noProof="0">
                <a:latin typeface="Comic Sans MS" panose="030F0702030302020204" pitchFamily="66" charset="0"/>
              </a:rPr>
              <a:t>  at the website to reach out </a:t>
            </a:r>
            <a:r>
              <a:rPr lang="en-AU" sz="2000" noProof="0">
                <a:latin typeface="Comic Sans MS" panose="030F0702030302020204" pitchFamily="66" charset="0"/>
                <a:ea typeface="Calibri"/>
                <a:cs typeface="Calibri"/>
              </a:rPr>
              <a:t>🌐  </a:t>
            </a:r>
          </a:p>
          <a:p>
            <a:pPr algn="ctr">
              <a:spcBef>
                <a:spcPts val="600"/>
              </a:spcBef>
              <a:spcAft>
                <a:spcPts val="1200"/>
              </a:spcAft>
            </a:pPr>
            <a:r>
              <a:rPr lang="en-AU" sz="1800" b="0" i="0" u="none" strike="noStrike" noProof="0">
                <a:solidFill>
                  <a:srgbClr val="000000"/>
                </a:solidFill>
                <a:effectLst/>
                <a:latin typeface="Comic Sans MS" panose="030F0702030302020204" pitchFamily="66" charset="0"/>
              </a:rPr>
              <a:t>Our </a:t>
            </a:r>
            <a:r>
              <a:rPr lang="en-AU" sz="1800" b="1" i="0" u="none" strike="noStrike" noProof="0">
                <a:solidFill>
                  <a:srgbClr val="000000"/>
                </a:solidFill>
                <a:effectLst/>
                <a:latin typeface="Comic Sans MS" panose="030F0702030302020204" pitchFamily="66" charset="0"/>
              </a:rPr>
              <a:t>Being Together ethos and safeguarding practices</a:t>
            </a:r>
            <a:r>
              <a:rPr lang="en-AU" sz="1800" b="0" i="0" u="none" strike="noStrike" noProof="0">
                <a:solidFill>
                  <a:srgbClr val="000000"/>
                </a:solidFill>
                <a:effectLst/>
                <a:latin typeface="Comic Sans MS" panose="030F0702030302020204" pitchFamily="66" charset="0"/>
              </a:rPr>
              <a:t> can also be accessed on the website 🫶</a:t>
            </a:r>
            <a:r>
              <a:rPr lang="en-AU" sz="1800" b="0" i="0" u="none" strike="noStrike" noProof="0">
                <a:effectLst/>
                <a:latin typeface="Comic Sans MS" panose="030F0702030302020204" pitchFamily="66" charset="0"/>
              </a:rPr>
              <a:t>​</a:t>
            </a:r>
            <a:endParaRPr lang="en-AU" sz="2000" noProof="0">
              <a:latin typeface="Comic Sans MS" panose="030F0702030302020204" pitchFamily="66" charset="0"/>
              <a:ea typeface="Calibri"/>
              <a:cs typeface="Calibri"/>
            </a:endParaRPr>
          </a:p>
          <a:p>
            <a:pPr algn="ctr">
              <a:spcBef>
                <a:spcPts val="600"/>
              </a:spcBef>
              <a:spcAft>
                <a:spcPts val="1200"/>
              </a:spcAft>
            </a:pPr>
            <a:r>
              <a:rPr lang="en-AU" sz="2000" noProof="0">
                <a:latin typeface="Comic Sans MS" panose="030F0702030302020204" pitchFamily="66" charset="0"/>
                <a:ea typeface="Calibri"/>
                <a:cs typeface="Calibri"/>
              </a:rPr>
              <a:t>🙌  </a:t>
            </a:r>
            <a:r>
              <a:rPr lang="en-AU" sz="2000" noProof="0">
                <a:latin typeface="Comic Sans MS" panose="030F0702030302020204" pitchFamily="66" charset="0"/>
              </a:rPr>
              <a:t>Come as you are – we are all here together! </a:t>
            </a:r>
            <a:r>
              <a:rPr lang="en-AU" sz="2000" noProof="0">
                <a:latin typeface="Comic Sans MS" panose="030F0702030302020204" pitchFamily="66" charset="0"/>
                <a:ea typeface="Calibri"/>
                <a:cs typeface="Calibri"/>
              </a:rPr>
              <a:t>🙌 </a:t>
            </a:r>
            <a:endParaRPr lang="en-AU" sz="2000" noProof="0">
              <a:latin typeface="Comic Sans MS" panose="030F0702030302020204" pitchFamily="66" charset="0"/>
            </a:endParaRPr>
          </a:p>
        </p:txBody>
      </p:sp>
      <p:pic>
        <p:nvPicPr>
          <p:cNvPr id="3" name="Picture 2" descr="A white and black screen with a microphone and arrow&#10;&#10;AI-generated content may be incorrect.">
            <a:extLst>
              <a:ext uri="{FF2B5EF4-FFF2-40B4-BE49-F238E27FC236}">
                <a16:creationId xmlns:a16="http://schemas.microsoft.com/office/drawing/2014/main" id="{260B39CC-E210-10DF-B5D6-1673731AB483}"/>
              </a:ext>
            </a:extLst>
          </p:cNvPr>
          <p:cNvPicPr>
            <a:picLocks noChangeAspect="1"/>
          </p:cNvPicPr>
          <p:nvPr/>
        </p:nvPicPr>
        <p:blipFill>
          <a:blip r:embed="rId4"/>
          <a:srcRect r="25191" b="-855"/>
          <a:stretch/>
        </p:blipFill>
        <p:spPr>
          <a:xfrm>
            <a:off x="3945311" y="2507754"/>
            <a:ext cx="455251" cy="548296"/>
          </a:xfrm>
          <a:prstGeom prst="rect">
            <a:avLst/>
          </a:prstGeom>
        </p:spPr>
      </p:pic>
      <p:pic>
        <p:nvPicPr>
          <p:cNvPr id="4" name="Picture 3" descr="A black background with a red line and a microphone&#10;&#10;AI-generated content may be incorrect.">
            <a:extLst>
              <a:ext uri="{FF2B5EF4-FFF2-40B4-BE49-F238E27FC236}">
                <a16:creationId xmlns:a16="http://schemas.microsoft.com/office/drawing/2014/main" id="{75FCEF3C-F2E5-81F8-D98C-174643EDC373}"/>
              </a:ext>
            </a:extLst>
          </p:cNvPr>
          <p:cNvPicPr>
            <a:picLocks noChangeAspect="1"/>
          </p:cNvPicPr>
          <p:nvPr/>
        </p:nvPicPr>
        <p:blipFill>
          <a:blip r:embed="rId5"/>
          <a:srcRect l="3022" t="-3540" r="17518" b="2655"/>
          <a:stretch/>
        </p:blipFill>
        <p:spPr>
          <a:xfrm>
            <a:off x="1788091" y="1155659"/>
            <a:ext cx="486421" cy="548296"/>
          </a:xfrm>
          <a:prstGeom prst="rect">
            <a:avLst/>
          </a:prstGeom>
        </p:spPr>
      </p:pic>
      <p:pic>
        <p:nvPicPr>
          <p:cNvPr id="5" name="Picture 4" descr="A white chat logo on a black background&#10;&#10;AI-generated content may be incorrect.">
            <a:extLst>
              <a:ext uri="{FF2B5EF4-FFF2-40B4-BE49-F238E27FC236}">
                <a16:creationId xmlns:a16="http://schemas.microsoft.com/office/drawing/2014/main" id="{BA5EC5EF-F723-AB53-2451-F1783854428D}"/>
              </a:ext>
            </a:extLst>
          </p:cNvPr>
          <p:cNvPicPr>
            <a:picLocks noChangeAspect="1"/>
          </p:cNvPicPr>
          <p:nvPr/>
        </p:nvPicPr>
        <p:blipFill>
          <a:blip r:embed="rId6"/>
          <a:srcRect l="17804" r="763" b="901"/>
          <a:stretch/>
        </p:blipFill>
        <p:spPr>
          <a:xfrm>
            <a:off x="3892407" y="3163575"/>
            <a:ext cx="490969" cy="530850"/>
          </a:xfrm>
          <a:prstGeom prst="rect">
            <a:avLst/>
          </a:prstGeom>
        </p:spPr>
      </p:pic>
      <p:pic>
        <p:nvPicPr>
          <p:cNvPr id="6" name="Picture 5" descr="A heart with text on it&#10;&#10;AI-generated content may be incorrect.">
            <a:extLst>
              <a:ext uri="{FF2B5EF4-FFF2-40B4-BE49-F238E27FC236}">
                <a16:creationId xmlns:a16="http://schemas.microsoft.com/office/drawing/2014/main" id="{5004EC26-EFC1-B188-1F41-DF76DDF76193}"/>
              </a:ext>
            </a:extLst>
          </p:cNvPr>
          <p:cNvPicPr>
            <a:picLocks noChangeAspect="1"/>
          </p:cNvPicPr>
          <p:nvPr/>
        </p:nvPicPr>
        <p:blipFill>
          <a:blip r:embed="rId7"/>
          <a:srcRect l="7259" r="-917" b="498"/>
          <a:stretch/>
        </p:blipFill>
        <p:spPr>
          <a:xfrm>
            <a:off x="7328969" y="3163575"/>
            <a:ext cx="479657" cy="530850"/>
          </a:xfrm>
          <a:prstGeom prst="rect">
            <a:avLst/>
          </a:prstGeom>
        </p:spPr>
      </p:pic>
      <p:pic>
        <p:nvPicPr>
          <p:cNvPr id="7" name="Picture 6" descr="A black and white sign with a person walking through a door&#10;&#10;AI-generated content may be incorrect.">
            <a:extLst>
              <a:ext uri="{FF2B5EF4-FFF2-40B4-BE49-F238E27FC236}">
                <a16:creationId xmlns:a16="http://schemas.microsoft.com/office/drawing/2014/main" id="{4D0602E1-1443-3B6B-4ACD-48E3CCC91CFE}"/>
              </a:ext>
            </a:extLst>
          </p:cNvPr>
          <p:cNvPicPr>
            <a:picLocks noChangeAspect="1"/>
          </p:cNvPicPr>
          <p:nvPr/>
        </p:nvPicPr>
        <p:blipFill>
          <a:blip r:embed="rId8"/>
          <a:stretch>
            <a:fillRect/>
          </a:stretch>
        </p:blipFill>
        <p:spPr>
          <a:xfrm>
            <a:off x="9150223" y="3586900"/>
            <a:ext cx="517587" cy="525357"/>
          </a:xfrm>
          <a:prstGeom prst="rect">
            <a:avLst/>
          </a:prstGeom>
        </p:spPr>
      </p:pic>
      <p:pic>
        <p:nvPicPr>
          <p:cNvPr id="8" name="Picture 7" descr="A logo of a video camera&#10;&#10;AI-generated content may be incorrect.">
            <a:extLst>
              <a:ext uri="{FF2B5EF4-FFF2-40B4-BE49-F238E27FC236}">
                <a16:creationId xmlns:a16="http://schemas.microsoft.com/office/drawing/2014/main" id="{F6B3C7EA-FE9D-0A8A-D7A2-B033C09A8877}"/>
              </a:ext>
            </a:extLst>
          </p:cNvPr>
          <p:cNvPicPr>
            <a:picLocks noChangeAspect="1"/>
          </p:cNvPicPr>
          <p:nvPr/>
        </p:nvPicPr>
        <p:blipFill>
          <a:blip r:embed="rId9"/>
          <a:stretch>
            <a:fillRect/>
          </a:stretch>
        </p:blipFill>
        <p:spPr>
          <a:xfrm>
            <a:off x="3169337" y="1581745"/>
            <a:ext cx="487000" cy="494482"/>
          </a:xfrm>
          <a:prstGeom prst="rect">
            <a:avLst/>
          </a:prstGeom>
        </p:spPr>
      </p:pic>
    </p:spTree>
    <p:extLst>
      <p:ext uri="{BB962C8B-B14F-4D97-AF65-F5344CB8AC3E}">
        <p14:creationId xmlns:p14="http://schemas.microsoft.com/office/powerpoint/2010/main" val="3205698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F24873-4785-2D0E-DDBA-0CB9A34494C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BAAE04-8869-45BD-9FC4-571BC1F4B92A}" type="slidenum">
              <a:rPr kumimoji="0" lang="en-AU" sz="1200" b="0" i="0" u="none" strike="noStrike" kern="1200" cap="none" spc="0" normalizeH="0" baseline="0" noProof="0" smtClean="0">
                <a:ln>
                  <a:noFill/>
                </a:ln>
                <a:solidFill>
                  <a:prstClr val="black">
                    <a:tint val="75000"/>
                  </a:prstClr>
                </a:solidFill>
                <a:effectLst/>
                <a:uLnTx/>
                <a:uFillTx/>
                <a:latin typeface="Times New Roman"/>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AU" sz="1200" b="0" i="0" u="none" strike="noStrike" kern="1200" cap="none" spc="0" normalizeH="0" baseline="0" noProof="0">
              <a:ln>
                <a:noFill/>
              </a:ln>
              <a:solidFill>
                <a:prstClr val="black">
                  <a:tint val="75000"/>
                </a:prstClr>
              </a:solidFill>
              <a:effectLst/>
              <a:uLnTx/>
              <a:uFillTx/>
              <a:latin typeface="Times New Roman"/>
              <a:ea typeface="+mn-ea"/>
              <a:cs typeface="+mn-cs"/>
            </a:endParaRPr>
          </a:p>
        </p:txBody>
      </p:sp>
      <p:sp>
        <p:nvSpPr>
          <p:cNvPr id="3" name="TextBox 2">
            <a:extLst>
              <a:ext uri="{FF2B5EF4-FFF2-40B4-BE49-F238E27FC236}">
                <a16:creationId xmlns:a16="http://schemas.microsoft.com/office/drawing/2014/main" id="{CBC8BBD3-BD91-373C-942F-D704DA4BC69B}"/>
              </a:ext>
            </a:extLst>
          </p:cNvPr>
          <p:cNvSpPr txBox="1"/>
          <p:nvPr/>
        </p:nvSpPr>
        <p:spPr>
          <a:xfrm>
            <a:off x="1298089" y="997822"/>
            <a:ext cx="9330582" cy="4493538"/>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2800" b="1" i="0" u="none" strike="noStrike" kern="1200" cap="none" spc="0" normalizeH="0" baseline="0" noProof="0">
                <a:ln>
                  <a:noFill/>
                </a:ln>
                <a:solidFill>
                  <a:srgbClr val="00B050"/>
                </a:solidFill>
                <a:effectLst/>
                <a:uLnTx/>
                <a:uFillTx/>
                <a:latin typeface="Comic Sans MS"/>
                <a:ea typeface="+mn-ea"/>
                <a:cs typeface="+mn-cs"/>
              </a:rPr>
              <a:t>Leader: </a:t>
            </a:r>
            <a:r>
              <a:rPr kumimoji="0" lang="en-AU" sz="2800" b="0" i="0" u="none" strike="noStrike" kern="1200" cap="none" spc="0" normalizeH="0" baseline="0" noProof="0">
                <a:ln>
                  <a:noFill/>
                </a:ln>
                <a:solidFill>
                  <a:prstClr val="black"/>
                </a:solidFill>
                <a:effectLst/>
                <a:uLnTx/>
                <a:uFillTx/>
                <a:latin typeface="Comic Sans MS"/>
                <a:ea typeface="+mn-ea"/>
                <a:cs typeface="+mn-cs"/>
              </a:rPr>
              <a:t>As we come into worship let’s take a few </a:t>
            </a:r>
            <a:endParaRPr lang="en-AU" sz="2800" noProof="0">
              <a:solidFill>
                <a:prstClr val="black"/>
              </a:solidFill>
              <a:latin typeface="Comic Sans M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2800" b="0" i="0" u="none" strike="noStrike" kern="1200" cap="none" spc="0" normalizeH="0" baseline="0" noProof="0">
                <a:ln>
                  <a:noFill/>
                </a:ln>
                <a:solidFill>
                  <a:prstClr val="black"/>
                </a:solidFill>
                <a:effectLst/>
                <a:uLnTx/>
                <a:uFillTx/>
                <a:latin typeface="Comic Sans MS"/>
                <a:ea typeface="+mn-ea"/>
                <a:cs typeface="+mn-cs"/>
              </a:rPr>
              <a:t>deep breaths,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2800" b="0" i="0" u="none" strike="noStrike" kern="1200" cap="none" spc="0" normalizeH="0" baseline="0" noProof="0">
                <a:ln>
                  <a:noFill/>
                </a:ln>
                <a:solidFill>
                  <a:prstClr val="black"/>
                </a:solidFill>
                <a:effectLst/>
                <a:uLnTx/>
                <a:uFillTx/>
                <a:latin typeface="Comic Sans MS"/>
                <a:ea typeface="+mn-ea"/>
                <a:cs typeface="+mn-cs"/>
              </a:rPr>
              <a:t>Let go of anything that isn’t serving us,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2800" b="0" i="0" u="none" strike="noStrike" kern="1200" cap="none" spc="0" normalizeH="0" baseline="0" noProof="0">
                <a:ln>
                  <a:noFill/>
                </a:ln>
                <a:solidFill>
                  <a:prstClr val="black"/>
                </a:solidFill>
                <a:effectLst/>
                <a:uLnTx/>
                <a:uFillTx/>
                <a:latin typeface="Comic Sans MS"/>
                <a:ea typeface="+mn-ea"/>
                <a:cs typeface="+mn-cs"/>
              </a:rPr>
              <a:t>And become aware of God’s presence here with us.</a:t>
            </a:r>
          </a:p>
          <a:p>
            <a:pPr lvl="0">
              <a:defRPr/>
            </a:pPr>
            <a:endParaRPr kumimoji="0" lang="en-AU" sz="2400" b="1" i="0" u="none" strike="noStrike" kern="1200" cap="none" spc="0" normalizeH="0" baseline="0" noProof="0">
              <a:ln>
                <a:noFill/>
              </a:ln>
              <a:solidFill>
                <a:srgbClr val="00B050"/>
              </a:solidFill>
              <a:effectLst/>
              <a:uLnTx/>
              <a:uFillTx/>
              <a:latin typeface="Comic Sans MS"/>
              <a:ea typeface="+mn-ea"/>
              <a:cs typeface="+mn-cs"/>
            </a:endParaRPr>
          </a:p>
          <a:p>
            <a:pPr lvl="0">
              <a:defRPr/>
            </a:pPr>
            <a:r>
              <a:rPr kumimoji="0" lang="en-AU" sz="2800" b="1" i="0" u="none" strike="noStrike" kern="1200" cap="none" spc="0" normalizeH="0" baseline="0" noProof="0">
                <a:ln>
                  <a:noFill/>
                </a:ln>
                <a:solidFill>
                  <a:srgbClr val="00B050"/>
                </a:solidFill>
                <a:effectLst/>
                <a:uLnTx/>
                <a:uFillTx/>
                <a:latin typeface="Comic Sans MS"/>
                <a:ea typeface="+mn-ea"/>
                <a:cs typeface="+mn-cs"/>
              </a:rPr>
              <a:t>Opening Music: </a:t>
            </a:r>
            <a:r>
              <a:rPr lang="en-AU" sz="2800" noProof="0">
                <a:latin typeface="Comic Sans MS"/>
              </a:rPr>
              <a:t>Nature’s Tranquillity</a:t>
            </a:r>
          </a:p>
          <a:p>
            <a:pPr lvl="0" algn="ctr">
              <a:defRPr/>
            </a:pPr>
            <a:endParaRPr lang="en-AU" sz="1200" u="sng" noProof="0">
              <a:hlinkClick r:id="rId2"/>
            </a:endParaRPr>
          </a:p>
          <a:p>
            <a:pPr lvl="0" algn="ctr">
              <a:defRPr/>
            </a:pPr>
            <a:r>
              <a:rPr lang="en-AU" sz="1200" u="sng" noProof="0"/>
              <a:t>https://www.youtube.com/watch?v=ZR-wSsx-j9c</a:t>
            </a:r>
            <a:endParaRPr kumimoji="0" lang="en-AU" sz="2400" i="0" u="none" strike="noStrike" kern="1200" cap="none" spc="0" normalizeH="0" baseline="0" noProof="0">
              <a:ln>
                <a:noFill/>
              </a:ln>
              <a:effectLst/>
              <a:uLnTx/>
              <a:uFillTx/>
              <a:latin typeface="Comic Sans MS"/>
              <a:ea typeface="+mn-ea"/>
              <a:cs typeface="+mn-cs"/>
            </a:endParaRPr>
          </a:p>
          <a:p>
            <a:pPr lvl="0" algn="ctr">
              <a:defRPr/>
            </a:pPr>
            <a:r>
              <a:rPr kumimoji="0" lang="en-AU" sz="2400" i="0" u="none" strike="noStrike" kern="1200" cap="none" spc="0" normalizeH="0" baseline="0" noProof="0">
                <a:ln>
                  <a:noFill/>
                </a:ln>
                <a:effectLst/>
                <a:uLnTx/>
                <a:uFillTx/>
                <a:latin typeface="Comic Sans MS"/>
                <a:ea typeface="+mn-ea"/>
                <a:cs typeface="+mn-cs"/>
              </a:rPr>
              <a:t> </a:t>
            </a:r>
          </a:p>
          <a:p>
            <a:pPr lvl="0" algn="ctr">
              <a:defRPr/>
            </a:pPr>
            <a:endParaRPr lang="en-AU" u="sng" noProof="0">
              <a:hlinkClick r:id="rId3"/>
            </a:endParaRPr>
          </a:p>
        </p:txBody>
      </p:sp>
      <p:sp>
        <p:nvSpPr>
          <p:cNvPr id="4" name="TextBox 3">
            <a:extLst>
              <a:ext uri="{FF2B5EF4-FFF2-40B4-BE49-F238E27FC236}">
                <a16:creationId xmlns:a16="http://schemas.microsoft.com/office/drawing/2014/main" id="{20A4604A-2188-1C0D-BBEB-EA15C073EEA2}"/>
              </a:ext>
            </a:extLst>
          </p:cNvPr>
          <p:cNvSpPr txBox="1"/>
          <p:nvPr/>
        </p:nvSpPr>
        <p:spPr>
          <a:xfrm>
            <a:off x="4898068" y="185736"/>
            <a:ext cx="239586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200" b="1" i="0" u="none" strike="noStrike" kern="1200" cap="none" spc="0" normalizeH="0" baseline="0" noProof="0">
                <a:ln>
                  <a:noFill/>
                </a:ln>
                <a:solidFill>
                  <a:srgbClr val="00B050"/>
                </a:solidFill>
                <a:effectLst/>
                <a:uLnTx/>
                <a:uFillTx/>
                <a:latin typeface="Comic Sans MS" panose="030F0902030302020204" pitchFamily="66" charset="0"/>
                <a:ea typeface="+mn-ea"/>
                <a:cs typeface="+mn-cs"/>
              </a:rPr>
              <a:t>Invitation</a:t>
            </a:r>
          </a:p>
        </p:txBody>
      </p:sp>
    </p:spTree>
    <p:extLst>
      <p:ext uri="{BB962C8B-B14F-4D97-AF65-F5344CB8AC3E}">
        <p14:creationId xmlns:p14="http://schemas.microsoft.com/office/powerpoint/2010/main" val="2204056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A67A3-9603-240E-EA6B-3FC986F853BF}"/>
              </a:ext>
            </a:extLst>
          </p:cNvPr>
          <p:cNvSpPr>
            <a:spLocks noGrp="1"/>
          </p:cNvSpPr>
          <p:nvPr>
            <p:ph type="title"/>
          </p:nvPr>
        </p:nvSpPr>
        <p:spPr>
          <a:xfrm>
            <a:off x="282053" y="165429"/>
            <a:ext cx="4319444" cy="1143000"/>
          </a:xfrm>
        </p:spPr>
        <p:txBody>
          <a:bodyPr/>
          <a:lstStyle/>
          <a:p>
            <a:pPr algn="l">
              <a:spcBef>
                <a:spcPts val="0"/>
              </a:spcBef>
            </a:pPr>
            <a:r>
              <a:rPr lang="en-AU" sz="2400" b="1" noProof="0">
                <a:solidFill>
                  <a:srgbClr val="00B050"/>
                </a:solidFill>
                <a:latin typeface="Comic Sans MS"/>
              </a:rPr>
              <a:t>Leader and Cantor unmute</a:t>
            </a:r>
            <a:endParaRPr lang="en-AU" noProof="0">
              <a:solidFill>
                <a:srgbClr val="00B050"/>
              </a:solidFill>
            </a:endParaRPr>
          </a:p>
        </p:txBody>
      </p:sp>
      <p:sp>
        <p:nvSpPr>
          <p:cNvPr id="3" name="Content Placeholder 2">
            <a:extLst>
              <a:ext uri="{FF2B5EF4-FFF2-40B4-BE49-F238E27FC236}">
                <a16:creationId xmlns:a16="http://schemas.microsoft.com/office/drawing/2014/main" id="{5D1FD83D-10E0-228D-7DDC-F0371A5CC75D}"/>
              </a:ext>
            </a:extLst>
          </p:cNvPr>
          <p:cNvSpPr>
            <a:spLocks noGrp="1"/>
          </p:cNvSpPr>
          <p:nvPr>
            <p:ph idx="1"/>
          </p:nvPr>
        </p:nvSpPr>
        <p:spPr>
          <a:xfrm>
            <a:off x="2218765" y="1730226"/>
            <a:ext cx="7754470" cy="4423832"/>
          </a:xfrm>
        </p:spPr>
        <p:txBody>
          <a:bodyPr vert="horz" lIns="91440" tIns="45720" rIns="91440" bIns="45720" rtlCol="0" anchor="t">
            <a:noAutofit/>
          </a:bodyPr>
          <a:lstStyle/>
          <a:p>
            <a:pPr>
              <a:lnSpc>
                <a:spcPct val="150000"/>
              </a:lnSpc>
              <a:buNone/>
            </a:pPr>
            <a:r>
              <a:rPr lang="en-AU" sz="2800" b="1" noProof="0">
                <a:solidFill>
                  <a:srgbClr val="00B050"/>
                </a:solidFill>
                <a:latin typeface="Comic Sans MS"/>
              </a:rPr>
              <a:t>Leader: </a:t>
            </a:r>
            <a:endParaRPr lang="en-AU" sz="2800" b="1" noProof="0">
              <a:solidFill>
                <a:srgbClr val="E3960B"/>
              </a:solidFill>
              <a:latin typeface="Comic Sans MS"/>
              <a:cs typeface="Times New Roman"/>
            </a:endParaRPr>
          </a:p>
          <a:p>
            <a:pPr>
              <a:lnSpc>
                <a:spcPct val="150000"/>
              </a:lnSpc>
              <a:buNone/>
            </a:pPr>
            <a:r>
              <a:rPr lang="en-AU" sz="2800" noProof="0">
                <a:latin typeface="Comic Sans MS"/>
              </a:rPr>
              <a:t>The grace of the Lord Jesus Christ, </a:t>
            </a:r>
            <a:br>
              <a:rPr lang="en-AU" sz="2800" noProof="0">
                <a:latin typeface="Comic Sans MS"/>
              </a:rPr>
            </a:br>
            <a:r>
              <a:rPr lang="en-AU" sz="2800" noProof="0">
                <a:latin typeface="Comic Sans MS"/>
              </a:rPr>
              <a:t>and the love of God,  </a:t>
            </a:r>
            <a:br>
              <a:rPr lang="en-AU" sz="2800" noProof="0">
                <a:latin typeface="Comic Sans MS"/>
              </a:rPr>
            </a:br>
            <a:r>
              <a:rPr lang="en-AU" sz="2800" noProof="0">
                <a:latin typeface="Comic Sans MS"/>
              </a:rPr>
              <a:t>and the fellowship of the Holy Spirit,  </a:t>
            </a:r>
            <a:br>
              <a:rPr lang="en-AU" sz="2800" noProof="0">
                <a:latin typeface="Comic Sans MS"/>
              </a:rPr>
            </a:br>
            <a:r>
              <a:rPr lang="en-AU" sz="2800" noProof="0">
                <a:latin typeface="Comic Sans MS"/>
              </a:rPr>
              <a:t>be with you all. </a:t>
            </a:r>
            <a:br>
              <a:rPr lang="en-AU" sz="2800" noProof="0">
                <a:latin typeface="Comic Sans MS"/>
              </a:rPr>
            </a:br>
            <a:r>
              <a:rPr lang="en-AU" sz="1100" noProof="0">
                <a:latin typeface="Comic Sans MS"/>
              </a:rPr>
              <a:t> </a:t>
            </a:r>
            <a:endParaRPr lang="en-AU" sz="1100" b="1" noProof="0">
              <a:solidFill>
                <a:srgbClr val="E3960B"/>
              </a:solidFill>
              <a:latin typeface="Comic Sans MS"/>
              <a:cs typeface="Times New Roman"/>
            </a:endParaRPr>
          </a:p>
          <a:p>
            <a:pPr>
              <a:lnSpc>
                <a:spcPct val="150000"/>
              </a:lnSpc>
              <a:buNone/>
            </a:pPr>
            <a:r>
              <a:rPr lang="en-AU" sz="2800" b="1" noProof="0">
                <a:solidFill>
                  <a:srgbClr val="00B050"/>
                </a:solidFill>
                <a:latin typeface="Comic Sans MS"/>
                <a:cs typeface="Times New Roman"/>
              </a:rPr>
              <a:t>All: </a:t>
            </a:r>
            <a:r>
              <a:rPr lang="en-AU" sz="2800" b="1" noProof="0">
                <a:latin typeface="Comic Sans MS"/>
                <a:cs typeface="Times New Roman"/>
              </a:rPr>
              <a:t>And also with you. </a:t>
            </a:r>
          </a:p>
        </p:txBody>
      </p:sp>
      <p:sp>
        <p:nvSpPr>
          <p:cNvPr id="4" name="Slide Number Placeholder 3">
            <a:extLst>
              <a:ext uri="{FF2B5EF4-FFF2-40B4-BE49-F238E27FC236}">
                <a16:creationId xmlns:a16="http://schemas.microsoft.com/office/drawing/2014/main" id="{25479D30-DAA4-D8ED-F8B5-B5082B5C9FAF}"/>
              </a:ext>
            </a:extLst>
          </p:cNvPr>
          <p:cNvSpPr>
            <a:spLocks noGrp="1"/>
          </p:cNvSpPr>
          <p:nvPr>
            <p:ph type="sldNum" sz="quarter" idx="12"/>
          </p:nvPr>
        </p:nvSpPr>
        <p:spPr/>
        <p:txBody>
          <a:bodyPr/>
          <a:lstStyle/>
          <a:p>
            <a:fld id="{D6BAAE04-8869-45BD-9FC4-571BC1F4B92A}" type="slidenum">
              <a:rPr lang="en-AU" noProof="0" smtClean="0"/>
              <a:t>4</a:t>
            </a:fld>
            <a:endParaRPr lang="en-AU" noProof="0"/>
          </a:p>
        </p:txBody>
      </p:sp>
      <p:sp>
        <p:nvSpPr>
          <p:cNvPr id="6" name="Rectangle 5">
            <a:extLst>
              <a:ext uri="{FF2B5EF4-FFF2-40B4-BE49-F238E27FC236}">
                <a16:creationId xmlns:a16="http://schemas.microsoft.com/office/drawing/2014/main" id="{032861FD-E2BE-0C7F-8027-04C68C9F6B2F}"/>
              </a:ext>
            </a:extLst>
          </p:cNvPr>
          <p:cNvSpPr/>
          <p:nvPr/>
        </p:nvSpPr>
        <p:spPr>
          <a:xfrm>
            <a:off x="4334796" y="1016041"/>
            <a:ext cx="3522407" cy="584775"/>
          </a:xfrm>
          <a:prstGeom prst="rect">
            <a:avLst/>
          </a:prstGeom>
        </p:spPr>
        <p:txBody>
          <a:bodyPr wrap="square" lIns="91440" tIns="45720" rIns="91440" bIns="45720" anchor="t">
            <a:spAutoFit/>
          </a:bodyPr>
          <a:lstStyle/>
          <a:p>
            <a:pPr algn="ctr"/>
            <a:r>
              <a:rPr lang="en-AU" sz="3200" b="1" noProof="0">
                <a:solidFill>
                  <a:srgbClr val="00B050"/>
                </a:solidFill>
                <a:latin typeface="Comic Sans MS"/>
              </a:rPr>
              <a:t>The Greeting</a:t>
            </a:r>
            <a:endParaRPr lang="en-AU" sz="3200" b="1" noProof="0">
              <a:solidFill>
                <a:srgbClr val="00B050"/>
              </a:solidFill>
              <a:cs typeface="Times New Roman"/>
            </a:endParaRPr>
          </a:p>
        </p:txBody>
      </p:sp>
    </p:spTree>
    <p:extLst>
      <p:ext uri="{BB962C8B-B14F-4D97-AF65-F5344CB8AC3E}">
        <p14:creationId xmlns:p14="http://schemas.microsoft.com/office/powerpoint/2010/main" val="4277421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4F3F2-A240-7D29-E867-5D514A5D507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B7B306D-3845-7B55-7230-7B18992F6E45}"/>
              </a:ext>
            </a:extLst>
          </p:cNvPr>
          <p:cNvSpPr txBox="1"/>
          <p:nvPr/>
        </p:nvSpPr>
        <p:spPr>
          <a:xfrm>
            <a:off x="4180766" y="571647"/>
            <a:ext cx="3830464" cy="584775"/>
          </a:xfrm>
          <a:prstGeom prst="rect">
            <a:avLst/>
          </a:prstGeom>
          <a:noFill/>
        </p:spPr>
        <p:txBody>
          <a:bodyPr wrap="square" lIns="91440" tIns="45720" rIns="91440" bIns="45720" rtlCol="0" anchor="t">
            <a:spAutoFit/>
          </a:bodyPr>
          <a:lstStyle/>
          <a:p>
            <a:pPr algn="ctr"/>
            <a:r>
              <a:rPr lang="en-AU" sz="3200" b="1" noProof="0">
                <a:solidFill>
                  <a:srgbClr val="00B050"/>
                </a:solidFill>
                <a:latin typeface="Comic Sans MS"/>
              </a:rPr>
              <a:t>Gathering Prayer</a:t>
            </a:r>
          </a:p>
        </p:txBody>
      </p:sp>
      <p:sp>
        <p:nvSpPr>
          <p:cNvPr id="5" name="TextBox 4">
            <a:extLst>
              <a:ext uri="{FF2B5EF4-FFF2-40B4-BE49-F238E27FC236}">
                <a16:creationId xmlns:a16="http://schemas.microsoft.com/office/drawing/2014/main" id="{EBF0C7E0-85AD-E3E4-9214-C09185D53E0C}"/>
              </a:ext>
            </a:extLst>
          </p:cNvPr>
          <p:cNvSpPr txBox="1"/>
          <p:nvPr/>
        </p:nvSpPr>
        <p:spPr>
          <a:xfrm>
            <a:off x="1951014" y="1802753"/>
            <a:ext cx="8289968" cy="3252493"/>
          </a:xfrm>
          <a:prstGeom prst="rect">
            <a:avLst/>
          </a:prstGeom>
          <a:noFill/>
        </p:spPr>
        <p:txBody>
          <a:bodyPr wrap="square">
            <a:spAutoFit/>
          </a:bodyPr>
          <a:lstStyle/>
          <a:p>
            <a:pPr>
              <a:lnSpc>
                <a:spcPct val="150000"/>
              </a:lnSpc>
            </a:pPr>
            <a:r>
              <a:rPr lang="en-AU" sz="2800" b="1" noProof="0">
                <a:solidFill>
                  <a:srgbClr val="00B050"/>
                </a:solidFill>
                <a:latin typeface="Comic Sans MS" panose="030F0902030302020204" pitchFamily="66" charset="0"/>
              </a:rPr>
              <a:t>Leader: </a:t>
            </a:r>
            <a:endParaRPr lang="en-AU" sz="2800" b="0" i="0" noProof="0">
              <a:solidFill>
                <a:schemeClr val="tx1"/>
              </a:solidFill>
              <a:effectLst/>
              <a:latin typeface="Comic Sans MS" panose="030F0702030302020204" pitchFamily="66" charset="0"/>
            </a:endParaRPr>
          </a:p>
          <a:p>
            <a:pPr>
              <a:lnSpc>
                <a:spcPct val="150000"/>
              </a:lnSpc>
            </a:pPr>
            <a:r>
              <a:rPr lang="en-US" sz="2800" b="0" i="0" noProof="0">
                <a:solidFill>
                  <a:schemeClr val="tx1"/>
                </a:solidFill>
                <a:effectLst/>
                <a:latin typeface="Comic Sans MS" panose="030F0702030302020204" pitchFamily="66" charset="0"/>
              </a:rPr>
              <a:t>Come and speak with our God who listens.</a:t>
            </a:r>
          </a:p>
          <a:p>
            <a:pPr>
              <a:lnSpc>
                <a:spcPct val="150000"/>
              </a:lnSpc>
            </a:pPr>
            <a:r>
              <a:rPr lang="en-US" sz="2800" b="0" i="0" noProof="0">
                <a:solidFill>
                  <a:schemeClr val="tx1"/>
                </a:solidFill>
                <a:effectLst/>
                <a:latin typeface="Comic Sans MS" panose="030F0702030302020204" pitchFamily="66" charset="0"/>
              </a:rPr>
              <a:t>Come and meet Jesus who speaks on our behalf.</a:t>
            </a:r>
          </a:p>
          <a:p>
            <a:pPr>
              <a:lnSpc>
                <a:spcPct val="150000"/>
              </a:lnSpc>
            </a:pPr>
            <a:r>
              <a:rPr lang="en-US" sz="2800" b="0" i="0" noProof="0">
                <a:solidFill>
                  <a:schemeClr val="tx1"/>
                </a:solidFill>
                <a:effectLst/>
                <a:latin typeface="Comic Sans MS" panose="030F0702030302020204" pitchFamily="66" charset="0"/>
              </a:rPr>
              <a:t>Come and hear the God who answers.</a:t>
            </a:r>
          </a:p>
          <a:p>
            <a:pPr>
              <a:lnSpc>
                <a:spcPct val="150000"/>
              </a:lnSpc>
            </a:pPr>
            <a:r>
              <a:rPr lang="en-US" sz="2800" b="0" i="0" noProof="0">
                <a:solidFill>
                  <a:schemeClr val="tx1"/>
                </a:solidFill>
                <a:effectLst/>
                <a:latin typeface="Comic Sans MS" panose="030F0702030302020204" pitchFamily="66" charset="0"/>
              </a:rPr>
              <a:t>Come and receive the Spirit who helps us.</a:t>
            </a:r>
            <a:endParaRPr lang="en-AU" sz="2800" noProof="0">
              <a:latin typeface="Comic Sans MS" panose="030F0702030302020204" pitchFamily="66" charset="0"/>
            </a:endParaRPr>
          </a:p>
        </p:txBody>
      </p:sp>
    </p:spTree>
    <p:extLst>
      <p:ext uri="{BB962C8B-B14F-4D97-AF65-F5344CB8AC3E}">
        <p14:creationId xmlns:p14="http://schemas.microsoft.com/office/powerpoint/2010/main" val="739612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DA80E-6A25-3FCA-11D6-0458885718A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12EC615-5B1B-5065-3077-881F9676F6D8}"/>
              </a:ext>
            </a:extLst>
          </p:cNvPr>
          <p:cNvSpPr/>
          <p:nvPr/>
        </p:nvSpPr>
        <p:spPr>
          <a:xfrm>
            <a:off x="1890508" y="833256"/>
            <a:ext cx="8410979" cy="5191486"/>
          </a:xfrm>
          <a:prstGeom prst="rect">
            <a:avLst/>
          </a:prstGeom>
        </p:spPr>
        <p:txBody>
          <a:bodyPr wrap="square" lIns="91440" tIns="45720" rIns="91440" bIns="45720" anchor="t">
            <a:spAutoFit/>
          </a:bodyPr>
          <a:lstStyle/>
          <a:p>
            <a:pPr lvl="0" eaLnBrk="0" fontAlgn="base" hangingPunct="0">
              <a:lnSpc>
                <a:spcPct val="150000"/>
              </a:lnSpc>
              <a:spcBef>
                <a:spcPct val="0"/>
              </a:spcBef>
              <a:spcAft>
                <a:spcPct val="0"/>
              </a:spcAft>
            </a:pPr>
            <a:r>
              <a:rPr lang="en-AU" sz="2800" b="1" noProof="0">
                <a:solidFill>
                  <a:srgbClr val="00B050"/>
                </a:solidFill>
                <a:latin typeface="Comic Sans MS" panose="030F0902030302020204" pitchFamily="66" charset="0"/>
              </a:rPr>
              <a:t>All</a:t>
            </a:r>
            <a:r>
              <a:rPr lang="en-AU" sz="2800" noProof="0">
                <a:solidFill>
                  <a:srgbClr val="00B050"/>
                </a:solidFill>
                <a:latin typeface="Comic Sans MS" panose="030F0902030302020204" pitchFamily="66" charset="0"/>
              </a:rPr>
              <a:t>: </a:t>
            </a:r>
            <a:endParaRPr lang="en-AU" sz="2800" b="1" noProof="0">
              <a:latin typeface="Comic Sans MS"/>
            </a:endParaRPr>
          </a:p>
          <a:p>
            <a:pPr lvl="0" eaLnBrk="0" fontAlgn="base" hangingPunct="0">
              <a:lnSpc>
                <a:spcPct val="150000"/>
              </a:lnSpc>
              <a:spcBef>
                <a:spcPct val="0"/>
              </a:spcBef>
              <a:spcAft>
                <a:spcPct val="0"/>
              </a:spcAft>
            </a:pPr>
            <a:r>
              <a:rPr lang="en-AU" sz="2800" b="1" noProof="0">
                <a:latin typeface="Comic Sans MS"/>
              </a:rPr>
              <a:t>Lord, we come together here to be with you.</a:t>
            </a:r>
          </a:p>
          <a:p>
            <a:pPr lvl="0" eaLnBrk="0" fontAlgn="base" hangingPunct="0">
              <a:lnSpc>
                <a:spcPct val="150000"/>
              </a:lnSpc>
              <a:spcBef>
                <a:spcPct val="0"/>
              </a:spcBef>
              <a:spcAft>
                <a:spcPct val="0"/>
              </a:spcAft>
            </a:pPr>
            <a:r>
              <a:rPr lang="en-AU" sz="2800" b="1" noProof="0">
                <a:latin typeface="Comic Sans MS"/>
              </a:rPr>
              <a:t>We thank you for listening to us.</a:t>
            </a:r>
          </a:p>
          <a:p>
            <a:pPr lvl="0" eaLnBrk="0" fontAlgn="base" hangingPunct="0">
              <a:lnSpc>
                <a:spcPct val="150000"/>
              </a:lnSpc>
              <a:spcBef>
                <a:spcPct val="0"/>
              </a:spcBef>
              <a:spcAft>
                <a:spcPct val="0"/>
              </a:spcAft>
            </a:pPr>
            <a:r>
              <a:rPr lang="en-AU" sz="2800" b="1" noProof="0">
                <a:latin typeface="Comic Sans MS"/>
              </a:rPr>
              <a:t>Help us to listen to others</a:t>
            </a:r>
          </a:p>
          <a:p>
            <a:pPr lvl="0" eaLnBrk="0" fontAlgn="base" hangingPunct="0">
              <a:lnSpc>
                <a:spcPct val="150000"/>
              </a:lnSpc>
              <a:spcBef>
                <a:spcPct val="0"/>
              </a:spcBef>
              <a:spcAft>
                <a:spcPct val="0"/>
              </a:spcAft>
            </a:pPr>
            <a:r>
              <a:rPr lang="en-AU" sz="2800" b="1" noProof="0">
                <a:latin typeface="Comic Sans MS"/>
              </a:rPr>
              <a:t>and to speak up for those who can’t speak for themselves.</a:t>
            </a:r>
          </a:p>
          <a:p>
            <a:pPr lvl="0" eaLnBrk="0" fontAlgn="base" hangingPunct="0">
              <a:lnSpc>
                <a:spcPct val="150000"/>
              </a:lnSpc>
              <a:spcBef>
                <a:spcPct val="0"/>
              </a:spcBef>
              <a:spcAft>
                <a:spcPct val="0"/>
              </a:spcAft>
            </a:pPr>
            <a:r>
              <a:rPr lang="en-AU" sz="2800" b="1" noProof="0">
                <a:latin typeface="Comic Sans MS"/>
              </a:rPr>
              <a:t>In the name of Jesus, who speaks up for us.</a:t>
            </a:r>
          </a:p>
          <a:p>
            <a:pPr lvl="0" eaLnBrk="0" fontAlgn="base" hangingPunct="0">
              <a:lnSpc>
                <a:spcPct val="150000"/>
              </a:lnSpc>
              <a:spcBef>
                <a:spcPct val="0"/>
              </a:spcBef>
              <a:spcAft>
                <a:spcPct val="0"/>
              </a:spcAft>
            </a:pPr>
            <a:r>
              <a:rPr lang="en-AU" sz="2800" b="1" noProof="0">
                <a:latin typeface="Comic Sans MS"/>
              </a:rPr>
              <a:t>Amen.</a:t>
            </a:r>
          </a:p>
        </p:txBody>
      </p:sp>
      <p:sp>
        <p:nvSpPr>
          <p:cNvPr id="4" name="TextBox 3">
            <a:extLst>
              <a:ext uri="{FF2B5EF4-FFF2-40B4-BE49-F238E27FC236}">
                <a16:creationId xmlns:a16="http://schemas.microsoft.com/office/drawing/2014/main" id="{AF1409D4-206D-DDAB-7C35-CA4958E41884}"/>
              </a:ext>
            </a:extLst>
          </p:cNvPr>
          <p:cNvSpPr txBox="1"/>
          <p:nvPr/>
        </p:nvSpPr>
        <p:spPr>
          <a:xfrm>
            <a:off x="4180766" y="248481"/>
            <a:ext cx="3830464" cy="584775"/>
          </a:xfrm>
          <a:prstGeom prst="rect">
            <a:avLst/>
          </a:prstGeom>
          <a:noFill/>
        </p:spPr>
        <p:txBody>
          <a:bodyPr wrap="square" lIns="91440" tIns="45720" rIns="91440" bIns="45720" rtlCol="0" anchor="t">
            <a:spAutoFit/>
          </a:bodyPr>
          <a:lstStyle/>
          <a:p>
            <a:pPr algn="ctr"/>
            <a:r>
              <a:rPr lang="en-AU" sz="3200" b="1" noProof="0">
                <a:solidFill>
                  <a:srgbClr val="00B050"/>
                </a:solidFill>
                <a:latin typeface="Comic Sans MS"/>
              </a:rPr>
              <a:t>Gathering Prayer</a:t>
            </a:r>
          </a:p>
        </p:txBody>
      </p:sp>
    </p:spTree>
    <p:extLst>
      <p:ext uri="{BB962C8B-B14F-4D97-AF65-F5344CB8AC3E}">
        <p14:creationId xmlns:p14="http://schemas.microsoft.com/office/powerpoint/2010/main" val="448386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918986" y="440856"/>
            <a:ext cx="2354028" cy="584775"/>
          </a:xfrm>
          <a:prstGeom prst="rect">
            <a:avLst/>
          </a:prstGeom>
          <a:noFill/>
        </p:spPr>
        <p:txBody>
          <a:bodyPr wrap="square" lIns="91440" tIns="45720" rIns="91440" bIns="45720" rtlCol="0" anchor="t">
            <a:spAutoFit/>
          </a:bodyPr>
          <a:lstStyle/>
          <a:p>
            <a:pPr algn="ctr"/>
            <a:r>
              <a:rPr lang="en-AU" sz="3200" b="1" noProof="0">
                <a:solidFill>
                  <a:srgbClr val="00B050"/>
                </a:solidFill>
                <a:latin typeface="Comic Sans MS"/>
                <a:cs typeface="Arial"/>
              </a:rPr>
              <a:t>Sentence</a:t>
            </a:r>
          </a:p>
        </p:txBody>
      </p:sp>
      <p:sp>
        <p:nvSpPr>
          <p:cNvPr id="2" name="Rectangle 1"/>
          <p:cNvSpPr/>
          <p:nvPr/>
        </p:nvSpPr>
        <p:spPr>
          <a:xfrm>
            <a:off x="730781" y="2934118"/>
            <a:ext cx="10730438" cy="2088072"/>
          </a:xfrm>
          <a:prstGeom prst="rect">
            <a:avLst/>
          </a:prstGeom>
        </p:spPr>
        <p:txBody>
          <a:bodyPr wrap="square" lIns="91440" tIns="45720" rIns="91440" bIns="45720" anchor="t">
            <a:spAutoFit/>
          </a:bodyPr>
          <a:lstStyle/>
          <a:p>
            <a:pPr>
              <a:lnSpc>
                <a:spcPct val="150000"/>
              </a:lnSpc>
              <a:spcBef>
                <a:spcPts val="450"/>
              </a:spcBef>
              <a:spcAft>
                <a:spcPts val="450"/>
              </a:spcAft>
            </a:pPr>
            <a:r>
              <a:rPr lang="en-AU" sz="2800" b="1" noProof="0">
                <a:solidFill>
                  <a:srgbClr val="00B050"/>
                </a:solidFill>
                <a:latin typeface="Comic Sans MS" panose="030F0902030302020204" pitchFamily="66" charset="0"/>
                <a:cs typeface="Times New Roman"/>
              </a:rPr>
              <a:t>Cantor</a:t>
            </a:r>
            <a:r>
              <a:rPr lang="en-AU" sz="2800" noProof="0">
                <a:solidFill>
                  <a:srgbClr val="00B050"/>
                </a:solidFill>
                <a:latin typeface="Comic Sans MS" panose="030F0902030302020204" pitchFamily="66" charset="0"/>
                <a:cs typeface="Times New Roman"/>
              </a:rPr>
              <a:t>:</a:t>
            </a:r>
            <a:r>
              <a:rPr lang="en-AU" sz="2800" noProof="0">
                <a:latin typeface="Comic Sans MS" panose="030F0902030302020204" pitchFamily="66" charset="0"/>
                <a:cs typeface="Times New Roman"/>
              </a:rPr>
              <a:t> Come, let us return to the Lord, that we may live before him. </a:t>
            </a:r>
          </a:p>
          <a:p>
            <a:pPr algn="r">
              <a:lnSpc>
                <a:spcPct val="150000"/>
              </a:lnSpc>
              <a:spcBef>
                <a:spcPts val="450"/>
              </a:spcBef>
              <a:spcAft>
                <a:spcPts val="450"/>
              </a:spcAft>
            </a:pPr>
            <a:r>
              <a:rPr lang="en-AU" sz="2800" noProof="0">
                <a:solidFill>
                  <a:srgbClr val="04A436"/>
                </a:solidFill>
                <a:latin typeface="Comic Sans MS" panose="030F0902030302020204" pitchFamily="66" charset="0"/>
                <a:cs typeface="Times New Roman"/>
              </a:rPr>
              <a:t>Hosea 6.1a, 2b</a:t>
            </a:r>
          </a:p>
        </p:txBody>
      </p:sp>
      <p:sp>
        <p:nvSpPr>
          <p:cNvPr id="4" name="TextBox 3">
            <a:extLst>
              <a:ext uri="{FF2B5EF4-FFF2-40B4-BE49-F238E27FC236}">
                <a16:creationId xmlns:a16="http://schemas.microsoft.com/office/drawing/2014/main" id="{5B72F64F-A191-E5FE-EA13-F8D7876D2AE8}"/>
              </a:ext>
            </a:extLst>
          </p:cNvPr>
          <p:cNvSpPr txBox="1"/>
          <p:nvPr/>
        </p:nvSpPr>
        <p:spPr>
          <a:xfrm>
            <a:off x="842437" y="1502821"/>
            <a:ext cx="10507126" cy="954107"/>
          </a:xfrm>
          <a:prstGeom prst="rect">
            <a:avLst/>
          </a:prstGeom>
          <a:noFill/>
        </p:spPr>
        <p:txBody>
          <a:bodyPr wrap="square" lIns="91440" tIns="45720" rIns="91440" bIns="45720" rtlCol="0" anchor="t">
            <a:spAutoFit/>
          </a:bodyPr>
          <a:lstStyle/>
          <a:p>
            <a:r>
              <a:rPr lang="en-AU" sz="2800" b="1" noProof="0">
                <a:solidFill>
                  <a:srgbClr val="00B050"/>
                </a:solidFill>
                <a:latin typeface="Comic Sans MS"/>
                <a:cs typeface="Arial"/>
              </a:rPr>
              <a:t>Leader: </a:t>
            </a:r>
            <a:r>
              <a:rPr lang="en-AU" sz="2800" noProof="0">
                <a:latin typeface="Comic Sans MS"/>
                <a:cs typeface="Arial"/>
              </a:rPr>
              <a:t>I invite our Cantor to proclaim the sentence for today.</a:t>
            </a:r>
          </a:p>
        </p:txBody>
      </p:sp>
    </p:spTree>
    <p:extLst>
      <p:ext uri="{BB962C8B-B14F-4D97-AF65-F5344CB8AC3E}">
        <p14:creationId xmlns:p14="http://schemas.microsoft.com/office/powerpoint/2010/main" val="4655878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16534" y="740924"/>
            <a:ext cx="10558927" cy="5376152"/>
          </a:xfrm>
          <a:prstGeom prst="rect">
            <a:avLst/>
          </a:prstGeom>
        </p:spPr>
        <p:txBody>
          <a:bodyPr wrap="square" lIns="91440" tIns="45720" rIns="91440" bIns="45720" anchor="t">
            <a:spAutoFit/>
          </a:bodyPr>
          <a:lstStyle/>
          <a:p>
            <a:pPr>
              <a:lnSpc>
                <a:spcPct val="150000"/>
              </a:lnSpc>
            </a:pPr>
            <a:r>
              <a:rPr lang="en-AU" sz="2800" b="1" noProof="0">
                <a:solidFill>
                  <a:srgbClr val="00B050"/>
                </a:solidFill>
                <a:latin typeface="Comic Sans MS"/>
              </a:rPr>
              <a:t>Leader: </a:t>
            </a:r>
            <a:r>
              <a:rPr lang="en-AU" sz="2800" noProof="0">
                <a:latin typeface="Comic Sans MS"/>
              </a:rPr>
              <a:t>We pray the prayer of approach together</a:t>
            </a:r>
          </a:p>
          <a:p>
            <a:pPr>
              <a:lnSpc>
                <a:spcPct val="150000"/>
              </a:lnSpc>
            </a:pPr>
            <a:r>
              <a:rPr lang="en-AU" sz="800" noProof="0">
                <a:latin typeface="Comic Sans MS"/>
              </a:rPr>
              <a:t> </a:t>
            </a:r>
            <a:endParaRPr lang="en-AU" sz="700" noProof="0">
              <a:latin typeface="Comic Sans MS"/>
            </a:endParaRPr>
          </a:p>
          <a:p>
            <a:pPr>
              <a:lnSpc>
                <a:spcPct val="150000"/>
              </a:lnSpc>
            </a:pPr>
            <a:r>
              <a:rPr lang="en-AU" sz="2800" b="1" noProof="0">
                <a:solidFill>
                  <a:srgbClr val="00B050"/>
                </a:solidFill>
                <a:latin typeface="Comic Sans MS"/>
              </a:rPr>
              <a:t>All:</a:t>
            </a:r>
            <a:r>
              <a:rPr lang="en-AU" sz="2800" b="1" noProof="0">
                <a:latin typeface="Comic Sans MS"/>
              </a:rPr>
              <a:t> Living Lord, we have come from many different places</a:t>
            </a:r>
          </a:p>
          <a:p>
            <a:pPr>
              <a:lnSpc>
                <a:spcPct val="150000"/>
              </a:lnSpc>
            </a:pPr>
            <a:r>
              <a:rPr lang="en-AU" sz="2800" b="1" noProof="0">
                <a:latin typeface="Comic Sans MS"/>
              </a:rPr>
              <a:t>with many different needs,</a:t>
            </a:r>
          </a:p>
          <a:p>
            <a:pPr>
              <a:lnSpc>
                <a:spcPct val="150000"/>
              </a:lnSpc>
            </a:pPr>
            <a:r>
              <a:rPr lang="en-AU" sz="2800" b="1" noProof="0">
                <a:latin typeface="Comic Sans MS"/>
              </a:rPr>
              <a:t>but we gather as one to receive your teaching,</a:t>
            </a:r>
          </a:p>
          <a:p>
            <a:pPr>
              <a:lnSpc>
                <a:spcPct val="150000"/>
              </a:lnSpc>
            </a:pPr>
            <a:r>
              <a:rPr lang="en-AU" sz="2800" b="1" noProof="0">
                <a:latin typeface="Comic Sans MS"/>
              </a:rPr>
              <a:t>to reflect on your deeds,</a:t>
            </a:r>
          </a:p>
          <a:p>
            <a:pPr>
              <a:lnSpc>
                <a:spcPct val="150000"/>
              </a:lnSpc>
            </a:pPr>
            <a:r>
              <a:rPr lang="en-AU" sz="2800" b="1" noProof="0">
                <a:latin typeface="Comic Sans MS"/>
              </a:rPr>
              <a:t>to praise you for faithfulness,</a:t>
            </a:r>
          </a:p>
          <a:p>
            <a:pPr>
              <a:lnSpc>
                <a:spcPct val="150000"/>
              </a:lnSpc>
            </a:pPr>
            <a:r>
              <a:rPr lang="en-AU" sz="2800" b="1" noProof="0">
                <a:latin typeface="Comic Sans MS"/>
              </a:rPr>
              <a:t>and to pray together for our world.</a:t>
            </a:r>
          </a:p>
          <a:p>
            <a:pPr>
              <a:lnSpc>
                <a:spcPct val="150000"/>
              </a:lnSpc>
            </a:pPr>
            <a:r>
              <a:rPr lang="en-AU" sz="2800" b="1" noProof="0">
                <a:latin typeface="Comic Sans MS"/>
              </a:rPr>
              <a:t>In Jesus’ name. Amen.</a:t>
            </a:r>
          </a:p>
        </p:txBody>
      </p:sp>
      <p:sp>
        <p:nvSpPr>
          <p:cNvPr id="4" name="TextBox 3"/>
          <p:cNvSpPr txBox="1"/>
          <p:nvPr/>
        </p:nvSpPr>
        <p:spPr>
          <a:xfrm>
            <a:off x="3997840" y="94593"/>
            <a:ext cx="4196316" cy="584775"/>
          </a:xfrm>
          <a:prstGeom prst="rect">
            <a:avLst/>
          </a:prstGeom>
          <a:noFill/>
        </p:spPr>
        <p:txBody>
          <a:bodyPr wrap="square" lIns="91440" tIns="45720" rIns="91440" bIns="45720" rtlCol="0" anchor="t">
            <a:spAutoFit/>
          </a:bodyPr>
          <a:lstStyle/>
          <a:p>
            <a:pPr algn="ctr"/>
            <a:r>
              <a:rPr lang="en-AU" sz="3200" b="1" noProof="0">
                <a:solidFill>
                  <a:srgbClr val="00B050"/>
                </a:solidFill>
                <a:latin typeface="Comic Sans MS"/>
              </a:rPr>
              <a:t>Prayer of Approach</a:t>
            </a:r>
          </a:p>
        </p:txBody>
      </p:sp>
    </p:spTree>
    <p:extLst>
      <p:ext uri="{BB962C8B-B14F-4D97-AF65-F5344CB8AC3E}">
        <p14:creationId xmlns:p14="http://schemas.microsoft.com/office/powerpoint/2010/main" val="35892677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051B1-49AF-381C-6B77-8BA195D683E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1C7C5B1-903F-4023-1892-5F801C576853}"/>
              </a:ext>
            </a:extLst>
          </p:cNvPr>
          <p:cNvSpPr>
            <a:spLocks noGrp="1"/>
          </p:cNvSpPr>
          <p:nvPr>
            <p:ph type="sldNum" sz="quarter" idx="12"/>
          </p:nvPr>
        </p:nvSpPr>
        <p:spPr/>
        <p:txBody>
          <a:bodyPr/>
          <a:lstStyle/>
          <a:p>
            <a:fld id="{D6BAAE04-8869-45BD-9FC4-571BC1F4B92A}" type="slidenum">
              <a:rPr lang="en-AU" noProof="0" smtClean="0"/>
              <a:t>9</a:t>
            </a:fld>
            <a:endParaRPr lang="en-AU" noProof="0"/>
          </a:p>
        </p:txBody>
      </p:sp>
      <p:sp>
        <p:nvSpPr>
          <p:cNvPr id="3" name="TextBox 2">
            <a:extLst>
              <a:ext uri="{FF2B5EF4-FFF2-40B4-BE49-F238E27FC236}">
                <a16:creationId xmlns:a16="http://schemas.microsoft.com/office/drawing/2014/main" id="{5CBC1612-C452-68BB-BE09-D9BEC639F6CA}"/>
              </a:ext>
            </a:extLst>
          </p:cNvPr>
          <p:cNvSpPr txBox="1"/>
          <p:nvPr/>
        </p:nvSpPr>
        <p:spPr>
          <a:xfrm>
            <a:off x="537523" y="541734"/>
            <a:ext cx="11402704" cy="51398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AU" sz="2800" noProof="0">
                <a:solidFill>
                  <a:srgbClr val="00B050"/>
                </a:solidFill>
                <a:latin typeface="Comic Sans MS"/>
                <a:cs typeface="Segoe UI"/>
              </a:rPr>
              <a:t>Leader unmutes</a:t>
            </a:r>
          </a:p>
          <a:p>
            <a:pPr algn="ctr"/>
            <a:endParaRPr lang="en-AU" i="1" noProof="0">
              <a:solidFill>
                <a:srgbClr val="00B050"/>
              </a:solidFill>
              <a:latin typeface="Comic Sans MS" panose="030F0702030302020204" pitchFamily="66" charset="0"/>
              <a:cs typeface="Segoe UI"/>
            </a:endParaRPr>
          </a:p>
          <a:p>
            <a:pPr algn="ctr"/>
            <a:r>
              <a:rPr lang="en-AU" sz="4400" b="1" noProof="0">
                <a:solidFill>
                  <a:srgbClr val="00B050"/>
                </a:solidFill>
                <a:latin typeface="Comic Sans MS"/>
              </a:rPr>
              <a:t>Our first Hymn </a:t>
            </a:r>
          </a:p>
          <a:p>
            <a:pPr algn="ctr"/>
            <a:endParaRPr lang="en-AU" sz="4000" b="1" noProof="0">
              <a:solidFill>
                <a:srgbClr val="00B050"/>
              </a:solidFill>
              <a:latin typeface="Comic Sans MS"/>
              <a:ea typeface="Calibri"/>
              <a:cs typeface="Times New Roman"/>
            </a:endParaRPr>
          </a:p>
          <a:p>
            <a:pPr algn="ctr"/>
            <a:r>
              <a:rPr lang="en-AU" sz="4000" b="1" noProof="0">
                <a:solidFill>
                  <a:srgbClr val="00B050"/>
                </a:solidFill>
                <a:latin typeface="Comic Sans MS"/>
                <a:ea typeface="Calibri"/>
                <a:cs typeface="Times New Roman"/>
              </a:rPr>
              <a:t>All Creatures of Our God and King</a:t>
            </a:r>
            <a:endParaRPr lang="en-AU" sz="3600" b="1" noProof="0">
              <a:solidFill>
                <a:srgbClr val="E68422"/>
              </a:solidFill>
              <a:latin typeface="Comic Sans MS"/>
              <a:ea typeface="Calibri"/>
              <a:cs typeface="+mn-lt"/>
            </a:endParaRPr>
          </a:p>
          <a:p>
            <a:pPr algn="ctr"/>
            <a:endParaRPr lang="en-AU" sz="2800" noProof="0">
              <a:solidFill>
                <a:srgbClr val="00B050"/>
              </a:solidFill>
              <a:ea typeface="+mn-lt"/>
              <a:cs typeface="+mn-lt"/>
              <a:hlinkClick r:id="rId2"/>
            </a:endParaRPr>
          </a:p>
          <a:p>
            <a:pPr algn="ctr"/>
            <a:r>
              <a:rPr lang="en-AU" u="sng" noProof="0">
                <a:hlinkClick r:id="rId3"/>
              </a:rPr>
              <a:t>https://www.youtube.com/watch?v=kJRqM45Y8Gk</a:t>
            </a:r>
            <a:endParaRPr lang="en-AU" u="sng" noProof="0"/>
          </a:p>
          <a:p>
            <a:pPr algn="ctr"/>
            <a:endParaRPr lang="en-AU" sz="2800" i="0" u="none" strike="noStrike" noProof="0">
              <a:solidFill>
                <a:srgbClr val="00B050"/>
              </a:solidFill>
              <a:effectLst/>
              <a:latin typeface="Comic Sans MS"/>
            </a:endParaRPr>
          </a:p>
          <a:p>
            <a:pPr algn="ctr"/>
            <a:endParaRPr lang="en-AU" sz="2800" noProof="0">
              <a:solidFill>
                <a:srgbClr val="00B050"/>
              </a:solidFill>
              <a:latin typeface="Comic Sans MS"/>
            </a:endParaRPr>
          </a:p>
          <a:p>
            <a:pPr algn="ctr"/>
            <a:r>
              <a:rPr lang="en-AU" sz="2800" i="0" u="none" strike="noStrike" noProof="0">
                <a:solidFill>
                  <a:srgbClr val="00B050"/>
                </a:solidFill>
                <a:effectLst/>
                <a:latin typeface="Comic Sans MS"/>
              </a:rPr>
              <a:t>We stay on mute</a:t>
            </a:r>
            <a:endParaRPr lang="en-AU" sz="2800" noProof="0">
              <a:solidFill>
                <a:srgbClr val="00B050"/>
              </a:solidFill>
              <a:latin typeface="Comic Sans MS"/>
              <a:cs typeface="Times New Roman"/>
            </a:endParaRPr>
          </a:p>
          <a:p>
            <a:pPr algn="ctr"/>
            <a:r>
              <a:rPr lang="en-AU" sz="2800" noProof="0">
                <a:solidFill>
                  <a:srgbClr val="00B050"/>
                </a:solidFill>
                <a:latin typeface="Comic Sans MS"/>
              </a:rPr>
              <a:t>Leader mutes</a:t>
            </a:r>
            <a:endParaRPr lang="en-AU" noProof="0">
              <a:solidFill>
                <a:srgbClr val="00B050"/>
              </a:solidFill>
              <a:latin typeface="Comic Sans MS"/>
            </a:endParaRPr>
          </a:p>
        </p:txBody>
      </p:sp>
    </p:spTree>
    <p:extLst>
      <p:ext uri="{BB962C8B-B14F-4D97-AF65-F5344CB8AC3E}">
        <p14:creationId xmlns:p14="http://schemas.microsoft.com/office/powerpoint/2010/main" val="3450061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EBC57D59-8F18-4E33-9885-CA1B9A361622}" type="slidenum">
              <a:rPr lang="en-AU" noProof="0" smtClean="0">
                <a:solidFill>
                  <a:prstClr val="black">
                    <a:tint val="75000"/>
                  </a:prstClr>
                </a:solidFill>
              </a:rPr>
              <a:pPr>
                <a:defRPr/>
              </a:pPr>
              <a:t>10</a:t>
            </a:fld>
            <a:endParaRPr lang="en-AU" noProof="0">
              <a:solidFill>
                <a:prstClr val="black">
                  <a:tint val="75000"/>
                </a:prstClr>
              </a:solidFill>
            </a:endParaRPr>
          </a:p>
        </p:txBody>
      </p:sp>
      <p:sp>
        <p:nvSpPr>
          <p:cNvPr id="3" name="Rectangle 2"/>
          <p:cNvSpPr/>
          <p:nvPr/>
        </p:nvSpPr>
        <p:spPr>
          <a:xfrm>
            <a:off x="550611" y="1444516"/>
            <a:ext cx="11090776" cy="3508974"/>
          </a:xfrm>
          <a:prstGeom prst="rect">
            <a:avLst/>
          </a:prstGeom>
        </p:spPr>
        <p:txBody>
          <a:bodyPr wrap="square" lIns="91440" tIns="45720" rIns="91440" bIns="45720" anchor="t">
            <a:spAutoFit/>
          </a:bodyPr>
          <a:lstStyle/>
          <a:p>
            <a:pPr>
              <a:lnSpc>
                <a:spcPct val="150000"/>
              </a:lnSpc>
              <a:spcBef>
                <a:spcPts val="450"/>
              </a:spcBef>
              <a:spcAft>
                <a:spcPts val="450"/>
              </a:spcAft>
            </a:pPr>
            <a:r>
              <a:rPr lang="en-AU" sz="2800" noProof="0">
                <a:latin typeface="Comic Sans MS" panose="030F0702030302020204" pitchFamily="66" charset="0"/>
              </a:rPr>
              <a:t>God is steadfast in love and infinite in mercy, welcoming sinners and inviting them to the Lord's table.</a:t>
            </a:r>
          </a:p>
          <a:p>
            <a:pPr>
              <a:lnSpc>
                <a:spcPct val="150000"/>
              </a:lnSpc>
              <a:spcBef>
                <a:spcPts val="450"/>
              </a:spcBef>
              <a:spcAft>
                <a:spcPts val="450"/>
              </a:spcAft>
            </a:pPr>
            <a:r>
              <a:rPr lang="en-AU" sz="2800" noProof="0">
                <a:solidFill>
                  <a:srgbClr val="00B050"/>
                </a:solidFill>
                <a:latin typeface="Comic Sans MS" panose="030F0702030302020204" pitchFamily="66" charset="0"/>
              </a:rPr>
              <a:t>Silence may be kept.​</a:t>
            </a:r>
          </a:p>
          <a:p>
            <a:pPr>
              <a:lnSpc>
                <a:spcPct val="150000"/>
              </a:lnSpc>
              <a:spcBef>
                <a:spcPts val="450"/>
              </a:spcBef>
              <a:spcAft>
                <a:spcPts val="450"/>
              </a:spcAft>
            </a:pPr>
            <a:r>
              <a:rPr lang="en-AU" sz="2800" noProof="0">
                <a:latin typeface="Comic Sans MS" panose="030F0702030302020204" pitchFamily="66" charset="0"/>
              </a:rPr>
              <a:t>Let us confess our sins in penitence and faith, with a sincere and a true heart.</a:t>
            </a:r>
          </a:p>
        </p:txBody>
      </p:sp>
      <p:sp>
        <p:nvSpPr>
          <p:cNvPr id="6" name="TextBox 5">
            <a:extLst>
              <a:ext uri="{FF2B5EF4-FFF2-40B4-BE49-F238E27FC236}">
                <a16:creationId xmlns:a16="http://schemas.microsoft.com/office/drawing/2014/main" id="{A48A3EF4-65AF-E6D2-B414-00236287D18B}"/>
              </a:ext>
            </a:extLst>
          </p:cNvPr>
          <p:cNvSpPr txBox="1"/>
          <p:nvPr/>
        </p:nvSpPr>
        <p:spPr>
          <a:xfrm>
            <a:off x="1426273" y="183367"/>
            <a:ext cx="9339453" cy="747962"/>
          </a:xfrm>
          <a:prstGeom prst="rect">
            <a:avLst/>
          </a:prstGeom>
          <a:noFill/>
        </p:spPr>
        <p:txBody>
          <a:bodyPr wrap="square">
            <a:spAutoFit/>
          </a:bodyPr>
          <a:lstStyle/>
          <a:p>
            <a:pPr fontAlgn="base">
              <a:lnSpc>
                <a:spcPct val="150000"/>
              </a:lnSpc>
            </a:pPr>
            <a:r>
              <a:rPr lang="en-AU" sz="3200" b="1" noProof="0">
                <a:solidFill>
                  <a:srgbClr val="00B050"/>
                </a:solidFill>
                <a:latin typeface="Comic Sans MS" panose="030F0702030302020204" pitchFamily="66" charset="0"/>
              </a:rPr>
              <a:t>The Deacon or LA introduces the Confession</a:t>
            </a:r>
            <a:r>
              <a:rPr lang="en-AU" sz="3200" noProof="0">
                <a:solidFill>
                  <a:srgbClr val="00B050"/>
                </a:solidFill>
                <a:latin typeface="Comic Sans MS" panose="030F0702030302020204" pitchFamily="66" charset="0"/>
              </a:rPr>
              <a:t>​</a:t>
            </a:r>
            <a:endParaRPr lang="en-AU" sz="3200" noProof="0">
              <a:solidFill>
                <a:srgbClr val="00B050"/>
              </a:solidFill>
              <a:latin typeface="Comic Sans MS" panose="030F0702030302020204" pitchFamily="66" charset="0"/>
              <a:cs typeface="Times New Roman"/>
            </a:endParaRPr>
          </a:p>
        </p:txBody>
      </p:sp>
    </p:spTree>
    <p:extLst>
      <p:ext uri="{BB962C8B-B14F-4D97-AF65-F5344CB8AC3E}">
        <p14:creationId xmlns:p14="http://schemas.microsoft.com/office/powerpoint/2010/main" val="345070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EBC57D59-8F18-4E33-9885-CA1B9A361622}" type="slidenum">
              <a:rPr lang="en-AU" noProof="0" smtClean="0">
                <a:solidFill>
                  <a:prstClr val="black">
                    <a:tint val="75000"/>
                  </a:prstClr>
                </a:solidFill>
              </a:rPr>
              <a:pPr>
                <a:defRPr/>
              </a:pPr>
              <a:t>11</a:t>
            </a:fld>
            <a:endParaRPr lang="en-AU" noProof="0">
              <a:solidFill>
                <a:prstClr val="black">
                  <a:tint val="75000"/>
                </a:prstClr>
              </a:solidFill>
            </a:endParaRPr>
          </a:p>
        </p:txBody>
      </p:sp>
      <p:sp>
        <p:nvSpPr>
          <p:cNvPr id="3" name="Rectangle 2"/>
          <p:cNvSpPr/>
          <p:nvPr/>
        </p:nvSpPr>
        <p:spPr>
          <a:xfrm>
            <a:off x="994228" y="510701"/>
            <a:ext cx="10203543" cy="5836598"/>
          </a:xfrm>
          <a:prstGeom prst="rect">
            <a:avLst/>
          </a:prstGeom>
        </p:spPr>
        <p:txBody>
          <a:bodyPr wrap="square" lIns="91440" tIns="45720" rIns="91440" bIns="45720" anchor="t">
            <a:spAutoFit/>
          </a:bodyPr>
          <a:lstStyle/>
          <a:p>
            <a:pPr>
              <a:lnSpc>
                <a:spcPct val="150000"/>
              </a:lnSpc>
            </a:pPr>
            <a:r>
              <a:rPr lang="en-AU" sz="2800" b="1" noProof="0">
                <a:solidFill>
                  <a:srgbClr val="00B050"/>
                </a:solidFill>
                <a:latin typeface="Comic Sans MS"/>
              </a:rPr>
              <a:t>All: </a:t>
            </a:r>
            <a:r>
              <a:rPr lang="en-AU" sz="2400" b="1" noProof="0">
                <a:solidFill>
                  <a:srgbClr val="000000"/>
                </a:solidFill>
                <a:latin typeface="Comic Sans MS"/>
              </a:rPr>
              <a:t>​</a:t>
            </a:r>
            <a:r>
              <a:rPr lang="en-AU" sz="2800" b="1" noProof="0">
                <a:solidFill>
                  <a:srgbClr val="000000"/>
                </a:solidFill>
                <a:latin typeface="Comic Sans MS"/>
              </a:rPr>
              <a:t>Merciful God, our maker and our judge, </a:t>
            </a:r>
            <a:r>
              <a:rPr lang="en-AU" sz="2800" noProof="0">
                <a:solidFill>
                  <a:srgbClr val="000000"/>
                </a:solidFill>
                <a:latin typeface="Comic Sans MS"/>
              </a:rPr>
              <a:t>​</a:t>
            </a:r>
          </a:p>
          <a:p>
            <a:pPr fontAlgn="base">
              <a:lnSpc>
                <a:spcPct val="150000"/>
              </a:lnSpc>
            </a:pPr>
            <a:r>
              <a:rPr lang="en-AU" sz="2800" b="1" noProof="0">
                <a:solidFill>
                  <a:srgbClr val="000000"/>
                </a:solidFill>
                <a:latin typeface="Comic Sans MS"/>
              </a:rPr>
              <a:t>we have sinned against you </a:t>
            </a:r>
            <a:r>
              <a:rPr lang="en-AU" sz="2800" noProof="0">
                <a:solidFill>
                  <a:srgbClr val="000000"/>
                </a:solidFill>
                <a:latin typeface="Comic Sans MS"/>
              </a:rPr>
              <a:t>​</a:t>
            </a:r>
            <a:r>
              <a:rPr lang="en-AU" sz="2800" b="1" noProof="0">
                <a:solidFill>
                  <a:srgbClr val="000000"/>
                </a:solidFill>
                <a:latin typeface="Comic Sans MS"/>
              </a:rPr>
              <a:t>in thought, word, and deed, </a:t>
            </a:r>
            <a:r>
              <a:rPr lang="en-AU" sz="2800" noProof="0">
                <a:solidFill>
                  <a:srgbClr val="000000"/>
                </a:solidFill>
                <a:latin typeface="Comic Sans MS"/>
              </a:rPr>
              <a:t>​</a:t>
            </a:r>
          </a:p>
          <a:p>
            <a:pPr fontAlgn="base">
              <a:lnSpc>
                <a:spcPct val="150000"/>
              </a:lnSpc>
            </a:pPr>
            <a:r>
              <a:rPr lang="en-AU" sz="2800" b="1" noProof="0">
                <a:solidFill>
                  <a:srgbClr val="000000"/>
                </a:solidFill>
                <a:latin typeface="Comic Sans MS"/>
              </a:rPr>
              <a:t>and in what we have failed to do: </a:t>
            </a:r>
            <a:r>
              <a:rPr lang="en-AU" sz="2800" noProof="0">
                <a:solidFill>
                  <a:srgbClr val="000000"/>
                </a:solidFill>
                <a:latin typeface="Comic Sans MS"/>
              </a:rPr>
              <a:t>​</a:t>
            </a:r>
          </a:p>
          <a:p>
            <a:pPr fontAlgn="base">
              <a:lnSpc>
                <a:spcPct val="150000"/>
              </a:lnSpc>
            </a:pPr>
            <a:r>
              <a:rPr lang="en-AU" sz="2800" b="1" noProof="0">
                <a:solidFill>
                  <a:srgbClr val="000000"/>
                </a:solidFill>
                <a:latin typeface="Comic Sans MS"/>
              </a:rPr>
              <a:t>we have not loved you with our whole heart; </a:t>
            </a:r>
            <a:r>
              <a:rPr lang="en-AU" sz="2800" noProof="0">
                <a:solidFill>
                  <a:srgbClr val="000000"/>
                </a:solidFill>
                <a:latin typeface="Comic Sans MS"/>
              </a:rPr>
              <a:t>​</a:t>
            </a:r>
          </a:p>
          <a:p>
            <a:pPr fontAlgn="base">
              <a:lnSpc>
                <a:spcPct val="150000"/>
              </a:lnSpc>
            </a:pPr>
            <a:r>
              <a:rPr lang="en-AU" sz="2800" b="1" noProof="0">
                <a:solidFill>
                  <a:srgbClr val="000000"/>
                </a:solidFill>
                <a:latin typeface="Comic Sans MS"/>
              </a:rPr>
              <a:t>we have not loved our neighbours as ourselves; </a:t>
            </a:r>
            <a:r>
              <a:rPr lang="en-AU" sz="2800" noProof="0">
                <a:solidFill>
                  <a:srgbClr val="000000"/>
                </a:solidFill>
                <a:latin typeface="Comic Sans MS"/>
              </a:rPr>
              <a:t>​</a:t>
            </a:r>
          </a:p>
          <a:p>
            <a:pPr fontAlgn="base">
              <a:lnSpc>
                <a:spcPct val="150000"/>
              </a:lnSpc>
            </a:pPr>
            <a:r>
              <a:rPr lang="en-AU" sz="2800" b="1" noProof="0">
                <a:solidFill>
                  <a:srgbClr val="000000"/>
                </a:solidFill>
                <a:latin typeface="Comic Sans MS"/>
              </a:rPr>
              <a:t>we repent, and are sorry for all our sins.</a:t>
            </a:r>
            <a:r>
              <a:rPr lang="en-AU" sz="2800" noProof="0">
                <a:solidFill>
                  <a:srgbClr val="000000"/>
                </a:solidFill>
                <a:latin typeface="Comic Sans MS"/>
              </a:rPr>
              <a:t>​</a:t>
            </a:r>
          </a:p>
          <a:p>
            <a:pPr fontAlgn="base">
              <a:lnSpc>
                <a:spcPct val="150000"/>
              </a:lnSpc>
            </a:pPr>
            <a:r>
              <a:rPr lang="en-AU" sz="2800" b="1" noProof="0">
                <a:solidFill>
                  <a:srgbClr val="000000"/>
                </a:solidFill>
                <a:latin typeface="Comic Sans MS"/>
              </a:rPr>
              <a:t>Father, forgive us. Strengthen us to love and obey you </a:t>
            </a:r>
          </a:p>
          <a:p>
            <a:pPr fontAlgn="base">
              <a:lnSpc>
                <a:spcPct val="150000"/>
              </a:lnSpc>
            </a:pPr>
            <a:r>
              <a:rPr lang="en-AU" sz="2800" b="1" noProof="0">
                <a:solidFill>
                  <a:srgbClr val="000000"/>
                </a:solidFill>
                <a:latin typeface="Comic Sans MS"/>
              </a:rPr>
              <a:t>in newness of life; </a:t>
            </a:r>
            <a:r>
              <a:rPr lang="en-AU" sz="2800" noProof="0">
                <a:solidFill>
                  <a:srgbClr val="000000"/>
                </a:solidFill>
                <a:latin typeface="Comic Sans MS"/>
              </a:rPr>
              <a:t>​</a:t>
            </a:r>
            <a:r>
              <a:rPr lang="en-AU" sz="2800" b="1" noProof="0">
                <a:solidFill>
                  <a:srgbClr val="000000"/>
                </a:solidFill>
                <a:latin typeface="Comic Sans MS"/>
              </a:rPr>
              <a:t>through Jesus Christ our Lord. </a:t>
            </a:r>
            <a:r>
              <a:rPr lang="en-AU" sz="2800" noProof="0">
                <a:solidFill>
                  <a:srgbClr val="000000"/>
                </a:solidFill>
                <a:latin typeface="Comic Sans MS"/>
              </a:rPr>
              <a:t>​</a:t>
            </a:r>
          </a:p>
          <a:p>
            <a:pPr fontAlgn="base">
              <a:lnSpc>
                <a:spcPct val="150000"/>
              </a:lnSpc>
            </a:pPr>
            <a:r>
              <a:rPr lang="en-AU" sz="2800" b="1" noProof="0">
                <a:solidFill>
                  <a:srgbClr val="000000"/>
                </a:solidFill>
                <a:latin typeface="Comic Sans MS"/>
              </a:rPr>
              <a:t>Amen.</a:t>
            </a:r>
            <a:r>
              <a:rPr lang="en-AU" sz="2800" noProof="0">
                <a:solidFill>
                  <a:srgbClr val="000000"/>
                </a:solidFill>
                <a:latin typeface="Comic Sans MS"/>
              </a:rPr>
              <a:t>​</a:t>
            </a:r>
            <a:endParaRPr lang="en-AU" sz="2800" b="0" i="0" noProof="0">
              <a:solidFill>
                <a:srgbClr val="000000"/>
              </a:solidFill>
              <a:effectLst/>
              <a:latin typeface="Comic Sans MS"/>
            </a:endParaRPr>
          </a:p>
        </p:txBody>
      </p:sp>
    </p:spTree>
    <p:extLst>
      <p:ext uri="{BB962C8B-B14F-4D97-AF65-F5344CB8AC3E}">
        <p14:creationId xmlns:p14="http://schemas.microsoft.com/office/powerpoint/2010/main" val="4261842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EBC57D59-8F18-4E33-9885-CA1B9A361622}" type="slidenum">
              <a:rPr lang="en-AU" noProof="0" smtClean="0">
                <a:solidFill>
                  <a:prstClr val="black">
                    <a:tint val="75000"/>
                  </a:prstClr>
                </a:solidFill>
              </a:rPr>
              <a:pPr>
                <a:defRPr/>
              </a:pPr>
              <a:t>12</a:t>
            </a:fld>
            <a:endParaRPr lang="en-AU" noProof="0">
              <a:solidFill>
                <a:prstClr val="black">
                  <a:tint val="75000"/>
                </a:prstClr>
              </a:solidFill>
            </a:endParaRPr>
          </a:p>
        </p:txBody>
      </p:sp>
      <p:sp>
        <p:nvSpPr>
          <p:cNvPr id="3" name="Rectangle 2"/>
          <p:cNvSpPr/>
          <p:nvPr/>
        </p:nvSpPr>
        <p:spPr>
          <a:xfrm>
            <a:off x="219829" y="46712"/>
            <a:ext cx="11752342" cy="6811288"/>
          </a:xfrm>
          <a:prstGeom prst="rect">
            <a:avLst/>
          </a:prstGeom>
        </p:spPr>
        <p:txBody>
          <a:bodyPr wrap="square" lIns="91440" tIns="45720" rIns="91440" bIns="45720" anchor="t">
            <a:spAutoFit/>
          </a:bodyPr>
          <a:lstStyle/>
          <a:p>
            <a:pPr algn="ctr">
              <a:lnSpc>
                <a:spcPct val="150000"/>
              </a:lnSpc>
            </a:pPr>
            <a:r>
              <a:rPr lang="en-AU" sz="3200" b="1" noProof="0">
                <a:solidFill>
                  <a:srgbClr val="00B050"/>
                </a:solidFill>
                <a:latin typeface="Comic Sans MS"/>
              </a:rPr>
              <a:t>Words of Assurance offered by the Deacon or LA</a:t>
            </a:r>
            <a:r>
              <a:rPr lang="en-AU" sz="3200" b="1" i="1" noProof="0">
                <a:solidFill>
                  <a:srgbClr val="00B050"/>
                </a:solidFill>
                <a:latin typeface="Comic Sans MS"/>
              </a:rPr>
              <a:t> </a:t>
            </a:r>
            <a:endParaRPr lang="en-AU" sz="2600" noProof="0">
              <a:cs typeface="Times New Roman"/>
            </a:endParaRPr>
          </a:p>
          <a:p>
            <a:pPr>
              <a:lnSpc>
                <a:spcPct val="150000"/>
              </a:lnSpc>
            </a:pPr>
            <a:r>
              <a:rPr lang="en-AU" sz="2800" noProof="0">
                <a:latin typeface="Comic Sans MS"/>
              </a:rPr>
              <a:t>These words of assurance from the First Letter of John declare that: </a:t>
            </a:r>
            <a:endParaRPr lang="en-AU" sz="2800" noProof="0">
              <a:latin typeface="Times New Roman"/>
              <a:cs typeface="Times New Roman"/>
            </a:endParaRPr>
          </a:p>
          <a:p>
            <a:pPr>
              <a:lnSpc>
                <a:spcPct val="150000"/>
              </a:lnSpc>
            </a:pPr>
            <a:endParaRPr lang="en-AU" sz="300" noProof="0">
              <a:latin typeface="Comic Sans MS"/>
            </a:endParaRPr>
          </a:p>
          <a:p>
            <a:pPr>
              <a:lnSpc>
                <a:spcPct val="150000"/>
              </a:lnSpc>
            </a:pPr>
            <a:r>
              <a:rPr lang="en-AU" sz="2800" noProof="0">
                <a:latin typeface="Comic Sans MS"/>
              </a:rPr>
              <a:t>If anyone sins, we have an advocate with the Father, Jesus Christ the righteous. He is the perfect offering for our sin, and not for ours only, but for the sins of the whole world. </a:t>
            </a:r>
            <a:endParaRPr lang="en-AU" sz="2800" noProof="0">
              <a:solidFill>
                <a:srgbClr val="7030A0"/>
              </a:solidFill>
              <a:latin typeface="Times New Roman"/>
              <a:cs typeface="Times New Roman"/>
            </a:endParaRPr>
          </a:p>
          <a:p>
            <a:pPr algn="r">
              <a:lnSpc>
                <a:spcPct val="150000"/>
              </a:lnSpc>
            </a:pPr>
            <a:r>
              <a:rPr lang="en-AU" sz="2600" noProof="0">
                <a:solidFill>
                  <a:srgbClr val="00B050"/>
                </a:solidFill>
                <a:latin typeface="Comic Sans MS"/>
              </a:rPr>
              <a:t>(1 John 2: 1-2)</a:t>
            </a:r>
          </a:p>
          <a:p>
            <a:pPr>
              <a:lnSpc>
                <a:spcPct val="150000"/>
              </a:lnSpc>
            </a:pPr>
            <a:r>
              <a:rPr lang="en-AU" sz="2800" noProof="0">
                <a:latin typeface="Comic Sans MS"/>
              </a:rPr>
              <a:t>In this is love, not that we loved God, but that he loved us and sent his Son to be the perfect offering for our sins. </a:t>
            </a:r>
          </a:p>
          <a:p>
            <a:pPr algn="r">
              <a:lnSpc>
                <a:spcPct val="150000"/>
              </a:lnSpc>
            </a:pPr>
            <a:r>
              <a:rPr lang="en-AU" sz="2600" noProof="0">
                <a:solidFill>
                  <a:srgbClr val="00B050"/>
                </a:solidFill>
                <a:latin typeface="Comic Sans MS"/>
              </a:rPr>
              <a:t>(1 John 4:10)</a:t>
            </a:r>
            <a:endParaRPr lang="en-AU" sz="2600" noProof="0">
              <a:solidFill>
                <a:srgbClr val="00B050"/>
              </a:solidFill>
              <a:cs typeface="Times New Roman"/>
            </a:endParaRPr>
          </a:p>
        </p:txBody>
      </p:sp>
    </p:spTree>
    <p:extLst>
      <p:ext uri="{BB962C8B-B14F-4D97-AF65-F5344CB8AC3E}">
        <p14:creationId xmlns:p14="http://schemas.microsoft.com/office/powerpoint/2010/main" val="1523252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76499" y="124696"/>
            <a:ext cx="5638998" cy="584775"/>
          </a:xfrm>
          <a:prstGeom prst="rect">
            <a:avLst/>
          </a:prstGeom>
        </p:spPr>
        <p:txBody>
          <a:bodyPr wrap="square" lIns="91440" tIns="45720" rIns="91440" bIns="45720" anchor="t">
            <a:spAutoFit/>
          </a:bodyPr>
          <a:lstStyle/>
          <a:p>
            <a:pPr algn="ctr"/>
            <a:r>
              <a:rPr lang="en-AU" sz="3200" b="1" kern="0" noProof="0">
                <a:solidFill>
                  <a:srgbClr val="00B050"/>
                </a:solidFill>
                <a:latin typeface="Comic Sans MS"/>
              </a:rPr>
              <a:t>Collect</a:t>
            </a:r>
          </a:p>
        </p:txBody>
      </p:sp>
      <p:sp>
        <p:nvSpPr>
          <p:cNvPr id="2" name="Rectangle 1"/>
          <p:cNvSpPr/>
          <p:nvPr/>
        </p:nvSpPr>
        <p:spPr>
          <a:xfrm>
            <a:off x="844106" y="709471"/>
            <a:ext cx="10503784" cy="5837817"/>
          </a:xfrm>
          <a:prstGeom prst="rect">
            <a:avLst/>
          </a:prstGeom>
        </p:spPr>
        <p:txBody>
          <a:bodyPr wrap="square" lIns="91440" tIns="45720" rIns="91440" bIns="45720" anchor="t">
            <a:spAutoFit/>
          </a:bodyPr>
          <a:lstStyle/>
          <a:p>
            <a:pPr>
              <a:lnSpc>
                <a:spcPct val="150000"/>
              </a:lnSpc>
            </a:pPr>
            <a:r>
              <a:rPr lang="en-AU" sz="2800" b="1" noProof="0">
                <a:solidFill>
                  <a:srgbClr val="00B050"/>
                </a:solidFill>
                <a:latin typeface="Comic Sans MS" panose="030F0902030302020204" pitchFamily="66" charset="0"/>
                <a:ea typeface="+mn-lt"/>
                <a:cs typeface="+mn-lt"/>
              </a:rPr>
              <a:t>Leader: </a:t>
            </a:r>
            <a:r>
              <a:rPr lang="en-AU" sz="2800" noProof="0">
                <a:latin typeface="Comic Sans MS"/>
              </a:rPr>
              <a:t>Grant, O merciful God,</a:t>
            </a:r>
          </a:p>
          <a:p>
            <a:pPr>
              <a:lnSpc>
                <a:spcPct val="150000"/>
              </a:lnSpc>
            </a:pPr>
            <a:r>
              <a:rPr lang="en-AU" sz="2800" noProof="0">
                <a:latin typeface="Comic Sans MS"/>
              </a:rPr>
              <a:t>that your people may have that mind that was in Christ Jesus,</a:t>
            </a:r>
          </a:p>
          <a:p>
            <a:pPr>
              <a:lnSpc>
                <a:spcPct val="150000"/>
              </a:lnSpc>
            </a:pPr>
            <a:r>
              <a:rPr lang="en-AU" sz="2800" noProof="0">
                <a:latin typeface="Comic Sans MS"/>
              </a:rPr>
              <a:t>who emptied himself, and took the form of a servant,</a:t>
            </a:r>
          </a:p>
          <a:p>
            <a:pPr>
              <a:lnSpc>
                <a:spcPct val="150000"/>
              </a:lnSpc>
            </a:pPr>
            <a:r>
              <a:rPr lang="en-AU" sz="2800" noProof="0">
                <a:latin typeface="Comic Sans MS"/>
              </a:rPr>
              <a:t>and in humility became obedient even to death.</a:t>
            </a:r>
          </a:p>
          <a:p>
            <a:pPr>
              <a:lnSpc>
                <a:spcPct val="150000"/>
              </a:lnSpc>
            </a:pPr>
            <a:r>
              <a:rPr lang="en-AU" sz="2800" noProof="0">
                <a:latin typeface="Comic Sans MS"/>
              </a:rPr>
              <a:t>For you have highly exalted him</a:t>
            </a:r>
          </a:p>
          <a:p>
            <a:pPr>
              <a:lnSpc>
                <a:spcPct val="150000"/>
              </a:lnSpc>
            </a:pPr>
            <a:r>
              <a:rPr lang="en-AU" sz="2800" noProof="0">
                <a:latin typeface="Comic Sans MS"/>
              </a:rPr>
              <a:t>and bestowed on him the name that is above every name,</a:t>
            </a:r>
          </a:p>
          <a:p>
            <a:pPr>
              <a:lnSpc>
                <a:spcPct val="150000"/>
              </a:lnSpc>
            </a:pPr>
            <a:r>
              <a:rPr lang="en-AU" sz="2800" noProof="0">
                <a:latin typeface="Comic Sans MS"/>
              </a:rPr>
              <a:t>Jesus Christ, the Lord;</a:t>
            </a:r>
          </a:p>
          <a:p>
            <a:pPr>
              <a:lnSpc>
                <a:spcPct val="150000"/>
              </a:lnSpc>
            </a:pPr>
            <a:r>
              <a:rPr lang="en-AU" sz="2800" noProof="0">
                <a:latin typeface="Comic Sans MS"/>
              </a:rPr>
              <a:t>who lives and reigns with you and the Holy Spirit,</a:t>
            </a:r>
          </a:p>
          <a:p>
            <a:pPr>
              <a:lnSpc>
                <a:spcPct val="150000"/>
              </a:lnSpc>
            </a:pPr>
            <a:r>
              <a:rPr lang="en-AU" sz="2800" noProof="0">
                <a:latin typeface="Comic Sans MS"/>
              </a:rPr>
              <a:t>one God, in everlasting glory. </a:t>
            </a:r>
            <a:r>
              <a:rPr lang="en-AU" sz="2800" b="1" noProof="0">
                <a:latin typeface="Comic Sans MS"/>
              </a:rPr>
              <a:t>Amen.</a:t>
            </a:r>
          </a:p>
        </p:txBody>
      </p:sp>
    </p:spTree>
    <p:extLst>
      <p:ext uri="{BB962C8B-B14F-4D97-AF65-F5344CB8AC3E}">
        <p14:creationId xmlns:p14="http://schemas.microsoft.com/office/powerpoint/2010/main" val="28084760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78432" y="1735888"/>
            <a:ext cx="11434622" cy="523220"/>
          </a:xfrm>
          <a:prstGeom prst="rect">
            <a:avLst/>
          </a:prstGeom>
        </p:spPr>
        <p:txBody>
          <a:bodyPr wrap="square" lIns="91440" tIns="45720" rIns="91440" bIns="45720" anchor="t">
            <a:spAutoFit/>
          </a:bodyPr>
          <a:lstStyle/>
          <a:p>
            <a:pPr>
              <a:spcBef>
                <a:spcPts val="450"/>
              </a:spcBef>
              <a:spcAft>
                <a:spcPts val="450"/>
              </a:spcAft>
            </a:pPr>
            <a:r>
              <a:rPr lang="en-AU" sz="2800" b="1" noProof="0">
                <a:solidFill>
                  <a:srgbClr val="00B050"/>
                </a:solidFill>
                <a:latin typeface="Comic Sans MS"/>
                <a:ea typeface="Tahoma"/>
                <a:cs typeface="Tahoma"/>
              </a:rPr>
              <a:t>Reader 1: </a:t>
            </a:r>
            <a:r>
              <a:rPr lang="en-AU" sz="2800" noProof="0">
                <a:latin typeface="Comic Sans MS"/>
                <a:ea typeface="Tahoma"/>
                <a:cs typeface="Tahoma"/>
              </a:rPr>
              <a:t>The 1</a:t>
            </a:r>
            <a:r>
              <a:rPr lang="en-AU" sz="2800" baseline="30000" noProof="0">
                <a:latin typeface="Comic Sans MS"/>
                <a:ea typeface="Tahoma"/>
                <a:cs typeface="Tahoma"/>
              </a:rPr>
              <a:t>st</a:t>
            </a:r>
            <a:r>
              <a:rPr lang="en-AU" sz="2800" noProof="0">
                <a:latin typeface="Comic Sans MS"/>
                <a:ea typeface="Tahoma"/>
                <a:cs typeface="Tahoma"/>
              </a:rPr>
              <a:t> Reading is from Exodus 17.1-7</a:t>
            </a:r>
          </a:p>
        </p:txBody>
      </p:sp>
      <p:sp>
        <p:nvSpPr>
          <p:cNvPr id="5" name="Title 1">
            <a:extLst>
              <a:ext uri="{FF2B5EF4-FFF2-40B4-BE49-F238E27FC236}">
                <a16:creationId xmlns:a16="http://schemas.microsoft.com/office/drawing/2014/main" id="{39EFAB09-BEBC-BB31-952F-32608A882C6A}"/>
              </a:ext>
            </a:extLst>
          </p:cNvPr>
          <p:cNvSpPr txBox="1">
            <a:spLocks/>
          </p:cNvSpPr>
          <p:nvPr/>
        </p:nvSpPr>
        <p:spPr>
          <a:xfrm>
            <a:off x="378432" y="228600"/>
            <a:ext cx="11434878" cy="880132"/>
          </a:xfrm>
          <a:prstGeom prst="rect">
            <a:avLst/>
          </a:prstGeom>
        </p:spPr>
        <p:txBody>
          <a:bodyPr lIns="91440" tIns="45720" rIns="91440" bIns="45720" anchor="t"/>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tabLst>
                <a:tab pos="1881188" algn="l"/>
              </a:tabLst>
            </a:pPr>
            <a:r>
              <a:rPr lang="en-AU" sz="2800" b="1" noProof="0">
                <a:solidFill>
                  <a:srgbClr val="00B050"/>
                </a:solidFill>
                <a:latin typeface="Comic Sans MS"/>
              </a:rPr>
              <a:t>The 1st reader unmutes </a:t>
            </a:r>
          </a:p>
          <a:p>
            <a:pPr algn="l"/>
            <a:r>
              <a:rPr lang="en-AU" sz="2800" b="1" noProof="0">
                <a:solidFill>
                  <a:srgbClr val="00B050"/>
                </a:solidFill>
                <a:latin typeface="Comic Sans MS"/>
              </a:rPr>
              <a:t>Leader: </a:t>
            </a:r>
            <a:r>
              <a:rPr lang="en-AU" sz="2800" noProof="0">
                <a:latin typeface="Comic Sans MS"/>
              </a:rPr>
              <a:t>“I invite the 1st reader to unmute and offer the 1st lesson when ready.</a:t>
            </a:r>
            <a:endParaRPr lang="en-AU" sz="2800" noProof="0"/>
          </a:p>
        </p:txBody>
      </p:sp>
      <p:sp>
        <p:nvSpPr>
          <p:cNvPr id="4" name="Rectangle 1">
            <a:extLst>
              <a:ext uri="{FF2B5EF4-FFF2-40B4-BE49-F238E27FC236}">
                <a16:creationId xmlns:a16="http://schemas.microsoft.com/office/drawing/2014/main" id="{546F7BE0-2977-DE9B-A590-C431DA4F55FB}"/>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FEDB41FD-CCC5-D752-1445-A57DE0909C4D}"/>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E5D452C2-2F98-69F2-AB56-79B0CDDF2BFD}"/>
              </a:ext>
            </a:extLst>
          </p:cNvPr>
          <p:cNvSpPr/>
          <p:nvPr/>
        </p:nvSpPr>
        <p:spPr>
          <a:xfrm>
            <a:off x="7487199" y="6281043"/>
            <a:ext cx="2035498" cy="400110"/>
          </a:xfrm>
          <a:prstGeom prst="rect">
            <a:avLst/>
          </a:prstGeom>
        </p:spPr>
        <p:txBody>
          <a:bodyPr wrap="square">
            <a:spAutoFit/>
          </a:bodyPr>
          <a:lstStyle/>
          <a:p>
            <a:r>
              <a:rPr lang="en-AU" sz="2000" b="1" noProof="0">
                <a:solidFill>
                  <a:srgbClr val="00B050"/>
                </a:solidFill>
                <a:latin typeface="Comic Sans MS"/>
              </a:rPr>
              <a:t>Continue…</a:t>
            </a:r>
            <a:endParaRPr lang="en-AU" sz="2000" b="1" noProof="0">
              <a:solidFill>
                <a:srgbClr val="00B050"/>
              </a:solidFill>
            </a:endParaRPr>
          </a:p>
        </p:txBody>
      </p:sp>
      <p:sp>
        <p:nvSpPr>
          <p:cNvPr id="8" name="TextBox 7">
            <a:extLst>
              <a:ext uri="{FF2B5EF4-FFF2-40B4-BE49-F238E27FC236}">
                <a16:creationId xmlns:a16="http://schemas.microsoft.com/office/drawing/2014/main" id="{AFC107E4-5B75-47BE-2409-0DE138CB12E6}"/>
              </a:ext>
            </a:extLst>
          </p:cNvPr>
          <p:cNvSpPr txBox="1"/>
          <p:nvPr/>
        </p:nvSpPr>
        <p:spPr>
          <a:xfrm>
            <a:off x="335743" y="2382219"/>
            <a:ext cx="11520000" cy="3898824"/>
          </a:xfrm>
          <a:prstGeom prst="rect">
            <a:avLst/>
          </a:prstGeom>
          <a:noFill/>
        </p:spPr>
        <p:txBody>
          <a:bodyPr wrap="square">
            <a:spAutoFit/>
          </a:bodyPr>
          <a:lstStyle/>
          <a:p>
            <a:pPr>
              <a:lnSpc>
                <a:spcPct val="150000"/>
              </a:lnSpc>
            </a:pPr>
            <a:r>
              <a:rPr lang="en-AU" sz="2800" b="0" i="0" baseline="30000" noProof="0">
                <a:solidFill>
                  <a:schemeClr val="tx1"/>
                </a:solidFill>
                <a:effectLst/>
                <a:latin typeface="Comic Sans MS" panose="030F0702030302020204" pitchFamily="66" charset="0"/>
              </a:rPr>
              <a:t>1 </a:t>
            </a:r>
            <a:r>
              <a:rPr lang="en-AU" sz="2800" b="0" i="0" noProof="0">
                <a:solidFill>
                  <a:schemeClr val="tx1"/>
                </a:solidFill>
                <a:effectLst/>
                <a:latin typeface="Comic Sans MS" panose="030F0702030302020204" pitchFamily="66" charset="0"/>
              </a:rPr>
              <a:t>From the wilderness of Sin the whole congregation of the Israelites journeyed by stages, as the Lord commanded. They camped at Rephidim, but there was no water for the people to drink. </a:t>
            </a:r>
            <a:r>
              <a:rPr lang="en-AU" sz="2800" b="0" i="0" baseline="30000" noProof="0">
                <a:solidFill>
                  <a:schemeClr val="tx1"/>
                </a:solidFill>
                <a:effectLst/>
                <a:latin typeface="Comic Sans MS" panose="030F0702030302020204" pitchFamily="66" charset="0"/>
              </a:rPr>
              <a:t>2 </a:t>
            </a:r>
            <a:r>
              <a:rPr lang="en-AU" sz="2800" b="0" i="0" noProof="0">
                <a:solidFill>
                  <a:schemeClr val="tx1"/>
                </a:solidFill>
                <a:effectLst/>
                <a:latin typeface="Comic Sans MS" panose="030F0702030302020204" pitchFamily="66" charset="0"/>
              </a:rPr>
              <a:t>The people quarrelled with Moses, and said, ‘Give us water to drink.’ Moses said to them, ‘Why do you quarrel with me? Why do you test the Lord ?’</a:t>
            </a:r>
            <a:endParaRPr lang="en-AU" sz="2800" noProof="0">
              <a:latin typeface="Comic Sans MS" panose="030F0702030302020204" pitchFamily="66" charset="0"/>
            </a:endParaRPr>
          </a:p>
        </p:txBody>
      </p:sp>
    </p:spTree>
    <p:extLst>
      <p:ext uri="{BB962C8B-B14F-4D97-AF65-F5344CB8AC3E}">
        <p14:creationId xmlns:p14="http://schemas.microsoft.com/office/powerpoint/2010/main" val="4110762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27D02-089E-61B4-4A5C-F1B2F34E9364}"/>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C8E634E3-8144-7018-9478-D94F2BFF1647}"/>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FFEBC34C-5561-289C-B4C5-2F38F788E99F}"/>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B9CB3615-4C5C-15C8-3B5E-2BBD411BF7B3}"/>
              </a:ext>
            </a:extLst>
          </p:cNvPr>
          <p:cNvSpPr txBox="1"/>
          <p:nvPr/>
        </p:nvSpPr>
        <p:spPr>
          <a:xfrm>
            <a:off x="336000" y="414768"/>
            <a:ext cx="11520000" cy="4545155"/>
          </a:xfrm>
          <a:prstGeom prst="rect">
            <a:avLst/>
          </a:prstGeom>
          <a:noFill/>
        </p:spPr>
        <p:txBody>
          <a:bodyPr wrap="square">
            <a:spAutoFit/>
          </a:bodyPr>
          <a:lstStyle/>
          <a:p>
            <a:pPr>
              <a:lnSpc>
                <a:spcPct val="150000"/>
              </a:lnSpc>
            </a:pPr>
            <a:r>
              <a:rPr lang="en-AU" sz="2800" baseline="30000" noProof="0">
                <a:latin typeface="Comic Sans MS" panose="030F0702030302020204" pitchFamily="66" charset="0"/>
              </a:rPr>
              <a:t>3 </a:t>
            </a:r>
            <a:r>
              <a:rPr lang="en-AU" sz="2800" noProof="0">
                <a:latin typeface="Comic Sans MS" panose="030F0702030302020204" pitchFamily="66" charset="0"/>
              </a:rPr>
              <a:t>But the people thirsted there for water; and the people complained against Moses and said, ‘Why did you bring us out of Egypt, to kill us and our children and livestock with thirst?’ </a:t>
            </a:r>
            <a:r>
              <a:rPr lang="en-AU" sz="2800" baseline="30000" noProof="0">
                <a:latin typeface="Comic Sans MS" panose="030F0702030302020204" pitchFamily="66" charset="0"/>
              </a:rPr>
              <a:t>4 </a:t>
            </a:r>
            <a:r>
              <a:rPr lang="en-AU" sz="2800" noProof="0">
                <a:latin typeface="Comic Sans MS" panose="030F0702030302020204" pitchFamily="66" charset="0"/>
              </a:rPr>
              <a:t>So Moses cried out to the Lord , ‘What shall I do with this people? They are almost ready to stone me.’ </a:t>
            </a:r>
            <a:r>
              <a:rPr lang="en-AU" sz="2800" baseline="30000" noProof="0">
                <a:latin typeface="Comic Sans MS" panose="030F0702030302020204" pitchFamily="66" charset="0"/>
              </a:rPr>
              <a:t>5 </a:t>
            </a:r>
            <a:r>
              <a:rPr lang="en-AU" sz="2800" noProof="0">
                <a:latin typeface="Comic Sans MS" panose="030F0702030302020204" pitchFamily="66" charset="0"/>
              </a:rPr>
              <a:t>The Lord said to Moses, ‘Go on ahead of the people, and take some of the elders of Israel with you; take in your hand the staff with which you struck the Nile, and go. </a:t>
            </a:r>
          </a:p>
        </p:txBody>
      </p:sp>
      <p:sp>
        <p:nvSpPr>
          <p:cNvPr id="5" name="Rectangle 4">
            <a:extLst>
              <a:ext uri="{FF2B5EF4-FFF2-40B4-BE49-F238E27FC236}">
                <a16:creationId xmlns:a16="http://schemas.microsoft.com/office/drawing/2014/main" id="{C1A6491F-3EE2-9C8E-FA12-F5AEA7611C4F}"/>
              </a:ext>
            </a:extLst>
          </p:cNvPr>
          <p:cNvSpPr/>
          <p:nvPr/>
        </p:nvSpPr>
        <p:spPr>
          <a:xfrm>
            <a:off x="7487199" y="6281043"/>
            <a:ext cx="2035498" cy="400110"/>
          </a:xfrm>
          <a:prstGeom prst="rect">
            <a:avLst/>
          </a:prstGeom>
        </p:spPr>
        <p:txBody>
          <a:bodyPr wrap="square">
            <a:spAutoFit/>
          </a:bodyPr>
          <a:lstStyle/>
          <a:p>
            <a:r>
              <a:rPr lang="en-AU" sz="2000" b="1" noProof="0">
                <a:solidFill>
                  <a:srgbClr val="00B050"/>
                </a:solidFill>
                <a:latin typeface="Comic Sans MS"/>
              </a:rPr>
              <a:t>Continue…</a:t>
            </a:r>
            <a:endParaRPr lang="en-AU" sz="2000" b="1" noProof="0">
              <a:solidFill>
                <a:srgbClr val="00B050"/>
              </a:solidFill>
            </a:endParaRPr>
          </a:p>
        </p:txBody>
      </p:sp>
    </p:spTree>
    <p:extLst>
      <p:ext uri="{BB962C8B-B14F-4D97-AF65-F5344CB8AC3E}">
        <p14:creationId xmlns:p14="http://schemas.microsoft.com/office/powerpoint/2010/main" val="7490562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C42A7-C528-D54B-C508-B5964F0DEA48}"/>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F17FD334-AE2F-EDFB-A8D0-2ECAF9A1B061}"/>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58E4B7FF-6DA8-A08D-3F61-F2F9A3300E8B}"/>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E726A26B-92DC-C130-0720-34CEEDDCAD2C}"/>
              </a:ext>
            </a:extLst>
          </p:cNvPr>
          <p:cNvSpPr txBox="1"/>
          <p:nvPr/>
        </p:nvSpPr>
        <p:spPr>
          <a:xfrm>
            <a:off x="2073467" y="5538254"/>
            <a:ext cx="8045066" cy="523220"/>
          </a:xfrm>
          <a:prstGeom prst="rect">
            <a:avLst/>
          </a:prstGeom>
          <a:noFill/>
        </p:spPr>
        <p:txBody>
          <a:bodyPr wrap="square">
            <a:spAutoFit/>
          </a:bodyPr>
          <a:lstStyle/>
          <a:p>
            <a:pPr algn="ctr"/>
            <a:r>
              <a:rPr lang="en-AU" sz="2800" noProof="0">
                <a:latin typeface="Comic Sans MS"/>
                <a:cs typeface="Segoe UI"/>
              </a:rPr>
              <a:t>For the word of the Lord. </a:t>
            </a:r>
            <a:r>
              <a:rPr lang="en-AU" sz="2800" b="1" noProof="0">
                <a:latin typeface="Comic Sans MS"/>
                <a:cs typeface="Segoe UI"/>
              </a:rPr>
              <a:t>Thanks be to God.</a:t>
            </a:r>
            <a:r>
              <a:rPr lang="en-AU" sz="2800" noProof="0">
                <a:latin typeface="Comic Sans MS"/>
                <a:cs typeface="Segoe UI"/>
              </a:rPr>
              <a:t>​</a:t>
            </a:r>
          </a:p>
        </p:txBody>
      </p:sp>
      <p:sp>
        <p:nvSpPr>
          <p:cNvPr id="5" name="TextBox 4">
            <a:extLst>
              <a:ext uri="{FF2B5EF4-FFF2-40B4-BE49-F238E27FC236}">
                <a16:creationId xmlns:a16="http://schemas.microsoft.com/office/drawing/2014/main" id="{1AE26025-5C7E-2A91-9CC5-BE7667549881}"/>
              </a:ext>
            </a:extLst>
          </p:cNvPr>
          <p:cNvSpPr txBox="1"/>
          <p:nvPr/>
        </p:nvSpPr>
        <p:spPr>
          <a:xfrm>
            <a:off x="336000" y="796526"/>
            <a:ext cx="11520000" cy="3898824"/>
          </a:xfrm>
          <a:prstGeom prst="rect">
            <a:avLst/>
          </a:prstGeom>
          <a:noFill/>
        </p:spPr>
        <p:txBody>
          <a:bodyPr wrap="square">
            <a:spAutoFit/>
          </a:bodyPr>
          <a:lstStyle/>
          <a:p>
            <a:pPr>
              <a:lnSpc>
                <a:spcPct val="150000"/>
              </a:lnSpc>
            </a:pPr>
            <a:r>
              <a:rPr lang="en-AU" sz="2800" baseline="30000" noProof="0">
                <a:latin typeface="Comic Sans MS" panose="030F0702030302020204" pitchFamily="66" charset="0"/>
              </a:rPr>
              <a:t>6 </a:t>
            </a:r>
            <a:r>
              <a:rPr lang="en-AU" sz="2800" noProof="0">
                <a:latin typeface="Comic Sans MS" panose="030F0702030302020204" pitchFamily="66" charset="0"/>
              </a:rPr>
              <a:t>I will be standing there in front of you on the rock at Horeb. Strike the rock, and water will come out of it, so that the people may drink.’ Moses did so, in the sight of the elders of Israel. </a:t>
            </a:r>
            <a:r>
              <a:rPr lang="en-AU" sz="2800" baseline="30000" noProof="0">
                <a:latin typeface="Comic Sans MS" panose="030F0702030302020204" pitchFamily="66" charset="0"/>
              </a:rPr>
              <a:t>7 </a:t>
            </a:r>
            <a:r>
              <a:rPr lang="en-AU" sz="2800" noProof="0">
                <a:latin typeface="Comic Sans MS" panose="030F0702030302020204" pitchFamily="66" charset="0"/>
              </a:rPr>
              <a:t>He called the place Massah and Meribah, because the Israelites quarrelled and tested the Lord , saying, ‘Is the Lord among us or not?’</a:t>
            </a:r>
          </a:p>
        </p:txBody>
      </p:sp>
    </p:spTree>
    <p:extLst>
      <p:ext uri="{BB962C8B-B14F-4D97-AF65-F5344CB8AC3E}">
        <p14:creationId xmlns:p14="http://schemas.microsoft.com/office/powerpoint/2010/main" val="25547329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997142" y="6457890"/>
            <a:ext cx="2035498" cy="400110"/>
          </a:xfrm>
          <a:prstGeom prst="rect">
            <a:avLst/>
          </a:prstGeom>
        </p:spPr>
        <p:txBody>
          <a:bodyPr wrap="square" lIns="91440" tIns="45720" rIns="91440" bIns="45720" anchor="t">
            <a:spAutoFit/>
          </a:bodyPr>
          <a:lstStyle/>
          <a:p>
            <a:endParaRPr lang="en-AU" sz="2000" b="1" noProof="0">
              <a:solidFill>
                <a:srgbClr val="00B050"/>
              </a:solidFill>
              <a:latin typeface="Comic Sans MS"/>
            </a:endParaRPr>
          </a:p>
        </p:txBody>
      </p:sp>
      <p:sp>
        <p:nvSpPr>
          <p:cNvPr id="3" name="TextBox 2">
            <a:extLst>
              <a:ext uri="{FF2B5EF4-FFF2-40B4-BE49-F238E27FC236}">
                <a16:creationId xmlns:a16="http://schemas.microsoft.com/office/drawing/2014/main" id="{F3ABC77F-A785-653E-F132-EC54274C3CC6}"/>
              </a:ext>
            </a:extLst>
          </p:cNvPr>
          <p:cNvSpPr txBox="1"/>
          <p:nvPr/>
        </p:nvSpPr>
        <p:spPr>
          <a:xfrm>
            <a:off x="164165" y="2320844"/>
            <a:ext cx="2188404" cy="1959832"/>
          </a:xfrm>
          <a:prstGeom prst="rect">
            <a:avLst/>
          </a:prstGeom>
          <a:noFill/>
          <a:ln>
            <a:noFill/>
          </a:ln>
        </p:spPr>
        <p:txBody>
          <a:bodyPr wrap="square" lIns="91440" tIns="45720" rIns="91440" bIns="45720" rtlCol="0" anchor="t">
            <a:spAutoFit/>
          </a:bodyPr>
          <a:lstStyle/>
          <a:p>
            <a:pPr algn="ctr">
              <a:lnSpc>
                <a:spcPct val="150000"/>
              </a:lnSpc>
              <a:spcBef>
                <a:spcPts val="450"/>
              </a:spcBef>
              <a:spcAft>
                <a:spcPts val="450"/>
              </a:spcAft>
            </a:pPr>
            <a:r>
              <a:rPr lang="en-AU" sz="2800" b="1" i="0" noProof="0">
                <a:solidFill>
                  <a:srgbClr val="00B050"/>
                </a:solidFill>
                <a:effectLst/>
                <a:latin typeface="Comic Sans MS" panose="030F0702030302020204" pitchFamily="66" charset="0"/>
              </a:rPr>
              <a:t>Psalm </a:t>
            </a:r>
            <a:r>
              <a:rPr lang="en-AU" sz="2800" b="1" noProof="0">
                <a:solidFill>
                  <a:srgbClr val="00B050"/>
                </a:solidFill>
                <a:latin typeface="Comic Sans MS" panose="030F0702030302020204" pitchFamily="66" charset="0"/>
              </a:rPr>
              <a:t>78.1-4; 78.11-16</a:t>
            </a:r>
            <a:endParaRPr lang="en-AU" sz="2800" b="1" i="0" noProof="0">
              <a:solidFill>
                <a:srgbClr val="00B050"/>
              </a:solidFill>
              <a:effectLst/>
              <a:latin typeface="Comic Sans MS" panose="030F0702030302020204" pitchFamily="66" charset="0"/>
            </a:endParaRPr>
          </a:p>
        </p:txBody>
      </p:sp>
      <p:sp>
        <p:nvSpPr>
          <p:cNvPr id="8" name="Rectangle 7">
            <a:extLst>
              <a:ext uri="{FF2B5EF4-FFF2-40B4-BE49-F238E27FC236}">
                <a16:creationId xmlns:a16="http://schemas.microsoft.com/office/drawing/2014/main" id="{87B19673-2E6B-605A-7055-B8044ACCEF8D}"/>
              </a:ext>
            </a:extLst>
          </p:cNvPr>
          <p:cNvSpPr/>
          <p:nvPr/>
        </p:nvSpPr>
        <p:spPr>
          <a:xfrm>
            <a:off x="8146622" y="6392883"/>
            <a:ext cx="2035498" cy="400110"/>
          </a:xfrm>
          <a:prstGeom prst="rect">
            <a:avLst/>
          </a:prstGeom>
        </p:spPr>
        <p:txBody>
          <a:bodyPr wrap="square">
            <a:spAutoFit/>
          </a:bodyPr>
          <a:lstStyle/>
          <a:p>
            <a:r>
              <a:rPr lang="en-AU" sz="2000" b="1" noProof="0">
                <a:solidFill>
                  <a:srgbClr val="00B050"/>
                </a:solidFill>
                <a:latin typeface="Comic Sans MS"/>
              </a:rPr>
              <a:t>Continue…</a:t>
            </a:r>
            <a:endParaRPr lang="en-AU" sz="2000" b="1" noProof="0">
              <a:solidFill>
                <a:srgbClr val="00B050"/>
              </a:solidFill>
            </a:endParaRPr>
          </a:p>
        </p:txBody>
      </p:sp>
      <p:sp>
        <p:nvSpPr>
          <p:cNvPr id="5" name="Rectangle 4">
            <a:extLst>
              <a:ext uri="{FF2B5EF4-FFF2-40B4-BE49-F238E27FC236}">
                <a16:creationId xmlns:a16="http://schemas.microsoft.com/office/drawing/2014/main" id="{32EB8A35-67A5-DB78-E7BD-8AD8C3097F9D}"/>
              </a:ext>
            </a:extLst>
          </p:cNvPr>
          <p:cNvSpPr/>
          <p:nvPr/>
        </p:nvSpPr>
        <p:spPr>
          <a:xfrm>
            <a:off x="292753" y="60975"/>
            <a:ext cx="11606494" cy="1963486"/>
          </a:xfrm>
          <a:prstGeom prst="rect">
            <a:avLst/>
          </a:prstGeom>
        </p:spPr>
        <p:txBody>
          <a:bodyPr wrap="square" lIns="91440" tIns="45720" rIns="91440" bIns="45720" anchor="t">
            <a:spAutoFit/>
          </a:bodyPr>
          <a:lstStyle/>
          <a:p>
            <a:pPr>
              <a:lnSpc>
                <a:spcPct val="150000"/>
              </a:lnSpc>
            </a:pPr>
            <a:r>
              <a:rPr lang="en-AU" sz="2800" b="1" noProof="0">
                <a:solidFill>
                  <a:srgbClr val="04A436"/>
                </a:solidFill>
                <a:latin typeface="Comic Sans MS"/>
              </a:rPr>
              <a:t>The Leader will lead the Psalm </a:t>
            </a:r>
            <a:endParaRPr lang="en-AU" sz="2800" b="1" noProof="0">
              <a:solidFill>
                <a:srgbClr val="00B050"/>
              </a:solidFill>
              <a:latin typeface="Comic Sans MS"/>
            </a:endParaRPr>
          </a:p>
          <a:p>
            <a:pPr>
              <a:lnSpc>
                <a:spcPct val="150000"/>
              </a:lnSpc>
            </a:pPr>
            <a:r>
              <a:rPr lang="en-AU" sz="2800" b="1" noProof="0">
                <a:solidFill>
                  <a:srgbClr val="00B050"/>
                </a:solidFill>
                <a:latin typeface="Comic Sans MS"/>
              </a:rPr>
              <a:t>Leader: </a:t>
            </a:r>
            <a:r>
              <a:rPr lang="en-AU" sz="2800" noProof="0">
                <a:latin typeface="Comic Sans MS"/>
              </a:rPr>
              <a:t>We now say the psalm antiphonally, we will all respond with our cantor as our voice.</a:t>
            </a:r>
            <a:endParaRPr lang="en-AU" noProof="0">
              <a:hlinkClick r:id="rId3">
                <a:extLst>
                  <a:ext uri="{A12FA001-AC4F-418D-AE19-62706E023703}">
                    <ahyp:hlinkClr xmlns:ahyp="http://schemas.microsoft.com/office/drawing/2018/hyperlinkcolor" val="tx"/>
                  </a:ext>
                </a:extLst>
              </a:hlinkClick>
            </a:endParaRPr>
          </a:p>
        </p:txBody>
      </p:sp>
      <p:sp>
        <p:nvSpPr>
          <p:cNvPr id="6" name="TextBox 5">
            <a:extLst>
              <a:ext uri="{FF2B5EF4-FFF2-40B4-BE49-F238E27FC236}">
                <a16:creationId xmlns:a16="http://schemas.microsoft.com/office/drawing/2014/main" id="{7A6EC333-AA73-FDD9-9D00-0CA4EA3F0ECF}"/>
              </a:ext>
            </a:extLst>
          </p:cNvPr>
          <p:cNvSpPr txBox="1"/>
          <p:nvPr/>
        </p:nvSpPr>
        <p:spPr>
          <a:xfrm>
            <a:off x="2352569" y="2320844"/>
            <a:ext cx="9418090" cy="4155305"/>
          </a:xfrm>
          <a:prstGeom prst="rect">
            <a:avLst/>
          </a:prstGeom>
          <a:noFill/>
        </p:spPr>
        <p:txBody>
          <a:bodyPr wrap="square">
            <a:spAutoFit/>
          </a:bodyPr>
          <a:lstStyle/>
          <a:p>
            <a:pPr marL="0" marR="0" indent="0" algn="l">
              <a:lnSpc>
                <a:spcPct val="150000"/>
              </a:lnSpc>
              <a:spcBef>
                <a:spcPts val="225"/>
              </a:spcBef>
              <a:spcAft>
                <a:spcPts val="225"/>
              </a:spcAft>
              <a:buNone/>
            </a:pPr>
            <a:r>
              <a:rPr lang="en-AU" sz="2800" b="1" i="0" baseline="30000" noProof="0">
                <a:solidFill>
                  <a:schemeClr val="tx1"/>
                </a:solidFill>
                <a:effectLst/>
                <a:latin typeface="Comic Sans MS" panose="030F0702030302020204" pitchFamily="66" charset="0"/>
              </a:rPr>
              <a:t>1</a:t>
            </a:r>
            <a:r>
              <a:rPr lang="en-AU" sz="2800" b="0" i="0" noProof="0">
                <a:solidFill>
                  <a:schemeClr val="tx1"/>
                </a:solidFill>
                <a:effectLst/>
                <a:latin typeface="Comic Sans MS" panose="030F0702030302020204" pitchFamily="66" charset="0"/>
              </a:rPr>
              <a:t> Give heed to my teaching, O my people:</a:t>
            </a:r>
          </a:p>
          <a:p>
            <a:pPr marL="0" marR="0" indent="0" algn="l">
              <a:lnSpc>
                <a:spcPct val="150000"/>
              </a:lnSpc>
              <a:spcBef>
                <a:spcPts val="225"/>
              </a:spcBef>
              <a:spcAft>
                <a:spcPts val="225"/>
              </a:spcAft>
              <a:buNone/>
            </a:pPr>
            <a:r>
              <a:rPr lang="en-AU" sz="2800" b="0" i="0" noProof="0">
                <a:solidFill>
                  <a:schemeClr val="tx1"/>
                </a:solidFill>
                <a:effectLst/>
                <a:latin typeface="Comic Sans MS" panose="030F0702030302020204" pitchFamily="66" charset="0"/>
              </a:rPr>
              <a:t>incline your ears to the words of my mouth;</a:t>
            </a:r>
          </a:p>
          <a:p>
            <a:pPr marL="0" marR="0" indent="0" algn="l">
              <a:lnSpc>
                <a:spcPct val="150000"/>
              </a:lnSpc>
              <a:spcBef>
                <a:spcPts val="225"/>
              </a:spcBef>
              <a:spcAft>
                <a:spcPts val="225"/>
              </a:spcAft>
              <a:buNone/>
            </a:pPr>
            <a:r>
              <a:rPr lang="en-AU" sz="2800" b="1" i="0" baseline="30000" noProof="0">
                <a:solidFill>
                  <a:schemeClr val="tx1"/>
                </a:solidFill>
                <a:effectLst/>
                <a:latin typeface="Comic Sans MS" panose="030F0702030302020204" pitchFamily="66" charset="0"/>
              </a:rPr>
              <a:t>2 </a:t>
            </a:r>
            <a:r>
              <a:rPr lang="en-AU" sz="2800" b="1" i="0" noProof="0">
                <a:solidFill>
                  <a:schemeClr val="tx1"/>
                </a:solidFill>
                <a:effectLst/>
                <a:latin typeface="Comic Sans MS" panose="030F0702030302020204" pitchFamily="66" charset="0"/>
              </a:rPr>
              <a:t>For I will open my mouth in a parable:</a:t>
            </a:r>
          </a:p>
          <a:p>
            <a:pPr marL="0" marR="0" indent="0" algn="l">
              <a:lnSpc>
                <a:spcPct val="150000"/>
              </a:lnSpc>
              <a:spcBef>
                <a:spcPts val="225"/>
              </a:spcBef>
              <a:spcAft>
                <a:spcPts val="225"/>
              </a:spcAft>
              <a:buNone/>
            </a:pPr>
            <a:r>
              <a:rPr lang="en-AU" sz="2800" b="1" i="0" noProof="0">
                <a:solidFill>
                  <a:schemeClr val="tx1"/>
                </a:solidFill>
                <a:effectLst/>
                <a:latin typeface="Comic Sans MS" panose="030F0702030302020204" pitchFamily="66" charset="0"/>
              </a:rPr>
              <a:t>and expound the mysteries of former times.</a:t>
            </a:r>
            <a:endParaRPr lang="en-AU" sz="2800" b="0" i="0" noProof="0">
              <a:solidFill>
                <a:schemeClr val="tx1"/>
              </a:solidFill>
              <a:effectLst/>
              <a:latin typeface="Comic Sans MS" panose="030F0702030302020204" pitchFamily="66" charset="0"/>
            </a:endParaRPr>
          </a:p>
          <a:p>
            <a:pPr marL="0" marR="0" indent="0" algn="l">
              <a:lnSpc>
                <a:spcPct val="150000"/>
              </a:lnSpc>
              <a:spcBef>
                <a:spcPts val="225"/>
              </a:spcBef>
              <a:spcAft>
                <a:spcPts val="225"/>
              </a:spcAft>
              <a:buNone/>
            </a:pPr>
            <a:r>
              <a:rPr lang="en-AU" sz="2800" b="0" i="0" baseline="30000" noProof="0">
                <a:solidFill>
                  <a:schemeClr val="tx1"/>
                </a:solidFill>
                <a:effectLst/>
                <a:latin typeface="Comic Sans MS" panose="030F0702030302020204" pitchFamily="66" charset="0"/>
              </a:rPr>
              <a:t>3 </a:t>
            </a:r>
            <a:r>
              <a:rPr lang="en-AU" sz="2800" b="0" i="0" noProof="0">
                <a:solidFill>
                  <a:schemeClr val="tx1"/>
                </a:solidFill>
                <a:effectLst/>
                <a:latin typeface="Comic Sans MS" panose="030F0702030302020204" pitchFamily="66" charset="0"/>
              </a:rPr>
              <a:t>What we have heard and known:</a:t>
            </a:r>
          </a:p>
          <a:p>
            <a:pPr marL="0" marR="0" indent="0" algn="l">
              <a:lnSpc>
                <a:spcPct val="150000"/>
              </a:lnSpc>
              <a:spcBef>
                <a:spcPts val="225"/>
              </a:spcBef>
              <a:spcAft>
                <a:spcPts val="225"/>
              </a:spcAft>
              <a:buNone/>
            </a:pPr>
            <a:r>
              <a:rPr lang="en-AU" sz="2800" b="0" i="0" noProof="0">
                <a:solidFill>
                  <a:schemeClr val="tx1"/>
                </a:solidFill>
                <a:effectLst/>
                <a:latin typeface="Comic Sans MS" panose="030F0702030302020204" pitchFamily="66" charset="0"/>
              </a:rPr>
              <a:t>what our forebears have told us,</a:t>
            </a:r>
          </a:p>
        </p:txBody>
      </p:sp>
    </p:spTree>
    <p:extLst>
      <p:ext uri="{BB962C8B-B14F-4D97-AF65-F5344CB8AC3E}">
        <p14:creationId xmlns:p14="http://schemas.microsoft.com/office/powerpoint/2010/main" val="6546237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3C309-BB50-4606-DF8A-2AFD4607B404}"/>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96C422E2-83D6-F8E3-CDBB-517593E80477}"/>
              </a:ext>
            </a:extLst>
          </p:cNvPr>
          <p:cNvSpPr/>
          <p:nvPr/>
        </p:nvSpPr>
        <p:spPr>
          <a:xfrm>
            <a:off x="7997142" y="6457890"/>
            <a:ext cx="2035498" cy="400110"/>
          </a:xfrm>
          <a:prstGeom prst="rect">
            <a:avLst/>
          </a:prstGeom>
        </p:spPr>
        <p:txBody>
          <a:bodyPr wrap="square" lIns="91440" tIns="45720" rIns="91440" bIns="45720" anchor="t">
            <a:spAutoFit/>
          </a:bodyPr>
          <a:lstStyle/>
          <a:p>
            <a:endParaRPr lang="en-AU" sz="2000" b="1" noProof="0">
              <a:solidFill>
                <a:srgbClr val="E3960B"/>
              </a:solidFill>
              <a:latin typeface="Comic Sans MS"/>
            </a:endParaRPr>
          </a:p>
        </p:txBody>
      </p:sp>
      <p:sp>
        <p:nvSpPr>
          <p:cNvPr id="6" name="Rectangle 5">
            <a:extLst>
              <a:ext uri="{FF2B5EF4-FFF2-40B4-BE49-F238E27FC236}">
                <a16:creationId xmlns:a16="http://schemas.microsoft.com/office/drawing/2014/main" id="{9D8CE9E9-9B30-AA1C-AE27-0F8A077AE62A}"/>
              </a:ext>
            </a:extLst>
          </p:cNvPr>
          <p:cNvSpPr/>
          <p:nvPr/>
        </p:nvSpPr>
        <p:spPr>
          <a:xfrm>
            <a:off x="8146622" y="6392883"/>
            <a:ext cx="2035498" cy="400110"/>
          </a:xfrm>
          <a:prstGeom prst="rect">
            <a:avLst/>
          </a:prstGeom>
        </p:spPr>
        <p:txBody>
          <a:bodyPr wrap="square">
            <a:spAutoFit/>
          </a:bodyPr>
          <a:lstStyle/>
          <a:p>
            <a:r>
              <a:rPr lang="en-AU" sz="2000" b="1" noProof="0">
                <a:solidFill>
                  <a:srgbClr val="00B050"/>
                </a:solidFill>
                <a:latin typeface="Comic Sans MS"/>
              </a:rPr>
              <a:t>Continue…</a:t>
            </a:r>
            <a:endParaRPr lang="en-AU" sz="2000" b="1" noProof="0">
              <a:solidFill>
                <a:srgbClr val="00B050"/>
              </a:solidFill>
            </a:endParaRPr>
          </a:p>
        </p:txBody>
      </p:sp>
      <p:sp>
        <p:nvSpPr>
          <p:cNvPr id="4" name="TextBox 3">
            <a:extLst>
              <a:ext uri="{FF2B5EF4-FFF2-40B4-BE49-F238E27FC236}">
                <a16:creationId xmlns:a16="http://schemas.microsoft.com/office/drawing/2014/main" id="{5EFA1A8E-53CB-200A-0FD4-E0ECE680A812}"/>
              </a:ext>
            </a:extLst>
          </p:cNvPr>
          <p:cNvSpPr txBox="1"/>
          <p:nvPr/>
        </p:nvSpPr>
        <p:spPr>
          <a:xfrm>
            <a:off x="2160215" y="554299"/>
            <a:ext cx="8571673" cy="4852932"/>
          </a:xfrm>
          <a:prstGeom prst="rect">
            <a:avLst/>
          </a:prstGeom>
          <a:noFill/>
        </p:spPr>
        <p:txBody>
          <a:bodyPr wrap="square">
            <a:spAutoFit/>
          </a:bodyPr>
          <a:lstStyle/>
          <a:p>
            <a:pPr>
              <a:lnSpc>
                <a:spcPct val="150000"/>
              </a:lnSpc>
              <a:spcBef>
                <a:spcPts val="225"/>
              </a:spcBef>
              <a:spcAft>
                <a:spcPts val="225"/>
              </a:spcAft>
            </a:pPr>
            <a:r>
              <a:rPr lang="en-AU" sz="2800" b="1" baseline="30000" noProof="0">
                <a:latin typeface="Comic Sans MS" panose="030F0702030302020204" pitchFamily="66" charset="0"/>
              </a:rPr>
              <a:t>4 </a:t>
            </a:r>
            <a:r>
              <a:rPr lang="en-AU" sz="2800" b="1" noProof="0">
                <a:latin typeface="Comic Sans MS" panose="030F0702030302020204" pitchFamily="66" charset="0"/>
              </a:rPr>
              <a:t>We will not hide from their children,</a:t>
            </a:r>
          </a:p>
          <a:p>
            <a:pPr>
              <a:lnSpc>
                <a:spcPct val="150000"/>
              </a:lnSpc>
              <a:spcBef>
                <a:spcPts val="225"/>
              </a:spcBef>
              <a:spcAft>
                <a:spcPts val="225"/>
              </a:spcAft>
            </a:pPr>
            <a:r>
              <a:rPr lang="en-AU" sz="2800" b="1" noProof="0">
                <a:latin typeface="Comic Sans MS" panose="030F0702030302020204" pitchFamily="66" charset="0"/>
              </a:rPr>
              <a:t>but declare to a generation yet to come:</a:t>
            </a:r>
          </a:p>
          <a:p>
            <a:pPr>
              <a:lnSpc>
                <a:spcPct val="150000"/>
              </a:lnSpc>
              <a:spcBef>
                <a:spcPts val="225"/>
              </a:spcBef>
              <a:spcAft>
                <a:spcPts val="225"/>
              </a:spcAft>
            </a:pPr>
            <a:r>
              <a:rPr lang="en-AU" sz="2800" b="1" noProof="0">
                <a:latin typeface="Comic Sans MS" panose="030F0702030302020204" pitchFamily="66" charset="0"/>
              </a:rPr>
              <a:t>the praiseworthy acts of the Lord,</a:t>
            </a:r>
          </a:p>
          <a:p>
            <a:pPr>
              <a:lnSpc>
                <a:spcPct val="150000"/>
              </a:lnSpc>
              <a:spcBef>
                <a:spcPts val="225"/>
              </a:spcBef>
              <a:spcAft>
                <a:spcPts val="225"/>
              </a:spcAft>
            </a:pPr>
            <a:r>
              <a:rPr lang="en-AU" sz="2800" b="1" noProof="0">
                <a:latin typeface="Comic Sans MS" panose="030F0702030302020204" pitchFamily="66" charset="0"/>
              </a:rPr>
              <a:t>his mighty and wonderful works.</a:t>
            </a:r>
            <a:endParaRPr lang="en-AU" sz="2800" noProof="0">
              <a:latin typeface="Comic Sans MS" panose="030F0702030302020204" pitchFamily="66" charset="0"/>
            </a:endParaRPr>
          </a:p>
          <a:p>
            <a:pPr>
              <a:lnSpc>
                <a:spcPct val="150000"/>
              </a:lnSpc>
              <a:spcBef>
                <a:spcPts val="225"/>
              </a:spcBef>
              <a:spcAft>
                <a:spcPts val="225"/>
              </a:spcAft>
            </a:pPr>
            <a:r>
              <a:rPr lang="en-AU" sz="2800" baseline="30000" noProof="0">
                <a:latin typeface="Comic Sans MS" panose="030F0702030302020204" pitchFamily="66" charset="0"/>
              </a:rPr>
              <a:t>11</a:t>
            </a:r>
            <a:r>
              <a:rPr lang="en-AU" sz="2800" noProof="0">
                <a:latin typeface="Comic Sans MS" panose="030F0702030302020204" pitchFamily="66" charset="0"/>
              </a:rPr>
              <a:t> For he did marvellous things</a:t>
            </a:r>
          </a:p>
          <a:p>
            <a:pPr>
              <a:lnSpc>
                <a:spcPct val="150000"/>
              </a:lnSpc>
              <a:spcBef>
                <a:spcPts val="225"/>
              </a:spcBef>
              <a:spcAft>
                <a:spcPts val="225"/>
              </a:spcAft>
            </a:pPr>
            <a:r>
              <a:rPr lang="en-AU" sz="2800" noProof="0">
                <a:latin typeface="Comic Sans MS" panose="030F0702030302020204" pitchFamily="66" charset="0"/>
              </a:rPr>
              <a:t>in the sight of their ancestors:</a:t>
            </a:r>
          </a:p>
          <a:p>
            <a:pPr>
              <a:lnSpc>
                <a:spcPct val="150000"/>
              </a:lnSpc>
              <a:spcBef>
                <a:spcPts val="225"/>
              </a:spcBef>
              <a:spcAft>
                <a:spcPts val="225"/>
              </a:spcAft>
            </a:pPr>
            <a:r>
              <a:rPr lang="en-AU" sz="2800" noProof="0">
                <a:latin typeface="Comic Sans MS" panose="030F0702030302020204" pitchFamily="66" charset="0"/>
              </a:rPr>
              <a:t>in the land of Egypt, in the country of Zoan.</a:t>
            </a:r>
          </a:p>
        </p:txBody>
      </p:sp>
    </p:spTree>
    <p:extLst>
      <p:ext uri="{BB962C8B-B14F-4D97-AF65-F5344CB8AC3E}">
        <p14:creationId xmlns:p14="http://schemas.microsoft.com/office/powerpoint/2010/main" val="6662968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7106A-FBC7-A8E8-91D0-D2CEC3625A18}"/>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3DA5CF03-E638-2614-F8A9-6CEE99513C14}"/>
              </a:ext>
            </a:extLst>
          </p:cNvPr>
          <p:cNvSpPr/>
          <p:nvPr/>
        </p:nvSpPr>
        <p:spPr>
          <a:xfrm>
            <a:off x="7997142" y="6457890"/>
            <a:ext cx="2035498" cy="400110"/>
          </a:xfrm>
          <a:prstGeom prst="rect">
            <a:avLst/>
          </a:prstGeom>
        </p:spPr>
        <p:txBody>
          <a:bodyPr wrap="square" lIns="91440" tIns="45720" rIns="91440" bIns="45720" anchor="t">
            <a:spAutoFit/>
          </a:bodyPr>
          <a:lstStyle/>
          <a:p>
            <a:endParaRPr lang="en-AU" sz="2000" b="1" noProof="0">
              <a:solidFill>
                <a:srgbClr val="E3960B"/>
              </a:solidFill>
              <a:latin typeface="Comic Sans MS"/>
            </a:endParaRPr>
          </a:p>
        </p:txBody>
      </p:sp>
      <p:sp>
        <p:nvSpPr>
          <p:cNvPr id="6" name="Rectangle 5">
            <a:extLst>
              <a:ext uri="{FF2B5EF4-FFF2-40B4-BE49-F238E27FC236}">
                <a16:creationId xmlns:a16="http://schemas.microsoft.com/office/drawing/2014/main" id="{130A79DC-F6DC-6EC9-143B-001A2C024F69}"/>
              </a:ext>
            </a:extLst>
          </p:cNvPr>
          <p:cNvSpPr/>
          <p:nvPr/>
        </p:nvSpPr>
        <p:spPr>
          <a:xfrm>
            <a:off x="8146622" y="6392883"/>
            <a:ext cx="2035498" cy="400110"/>
          </a:xfrm>
          <a:prstGeom prst="rect">
            <a:avLst/>
          </a:prstGeom>
        </p:spPr>
        <p:txBody>
          <a:bodyPr wrap="square">
            <a:spAutoFit/>
          </a:bodyPr>
          <a:lstStyle/>
          <a:p>
            <a:r>
              <a:rPr lang="en-AU" sz="2000" b="1" noProof="0">
                <a:solidFill>
                  <a:srgbClr val="00B050"/>
                </a:solidFill>
                <a:latin typeface="Comic Sans MS"/>
              </a:rPr>
              <a:t>Continue…</a:t>
            </a:r>
            <a:endParaRPr lang="en-AU" sz="2000" b="1" noProof="0">
              <a:solidFill>
                <a:srgbClr val="00B050"/>
              </a:solidFill>
            </a:endParaRPr>
          </a:p>
        </p:txBody>
      </p:sp>
      <p:sp>
        <p:nvSpPr>
          <p:cNvPr id="4" name="TextBox 3">
            <a:extLst>
              <a:ext uri="{FF2B5EF4-FFF2-40B4-BE49-F238E27FC236}">
                <a16:creationId xmlns:a16="http://schemas.microsoft.com/office/drawing/2014/main" id="{98C09926-7726-41FF-3526-817B879B853A}"/>
              </a:ext>
            </a:extLst>
          </p:cNvPr>
          <p:cNvSpPr txBox="1"/>
          <p:nvPr/>
        </p:nvSpPr>
        <p:spPr>
          <a:xfrm>
            <a:off x="2135386" y="626968"/>
            <a:ext cx="9069763" cy="4852932"/>
          </a:xfrm>
          <a:prstGeom prst="rect">
            <a:avLst/>
          </a:prstGeom>
          <a:noFill/>
        </p:spPr>
        <p:txBody>
          <a:bodyPr wrap="square">
            <a:spAutoFit/>
          </a:bodyPr>
          <a:lstStyle/>
          <a:p>
            <a:pPr>
              <a:lnSpc>
                <a:spcPct val="150000"/>
              </a:lnSpc>
              <a:spcBef>
                <a:spcPts val="225"/>
              </a:spcBef>
              <a:spcAft>
                <a:spcPts val="225"/>
              </a:spcAft>
            </a:pPr>
            <a:r>
              <a:rPr lang="en-AU" sz="2800" b="1" baseline="30000" noProof="0">
                <a:latin typeface="Comic Sans MS" panose="030F0702030302020204" pitchFamily="66" charset="0"/>
              </a:rPr>
              <a:t>12 </a:t>
            </a:r>
            <a:r>
              <a:rPr lang="en-AU" sz="2800" b="1" noProof="0">
                <a:latin typeface="Comic Sans MS" panose="030F0702030302020204" pitchFamily="66" charset="0"/>
              </a:rPr>
              <a:t>He divided the sea and let them pass through:</a:t>
            </a:r>
          </a:p>
          <a:p>
            <a:pPr>
              <a:lnSpc>
                <a:spcPct val="150000"/>
              </a:lnSpc>
              <a:spcBef>
                <a:spcPts val="225"/>
              </a:spcBef>
              <a:spcAft>
                <a:spcPts val="225"/>
              </a:spcAft>
            </a:pPr>
            <a:r>
              <a:rPr lang="en-AU" sz="2800" b="1" noProof="0">
                <a:latin typeface="Comic Sans MS" panose="030F0702030302020204" pitchFamily="66" charset="0"/>
              </a:rPr>
              <a:t>he made the waters stand up in a heap.</a:t>
            </a:r>
            <a:endParaRPr lang="en-AU" sz="2800" noProof="0">
              <a:latin typeface="Comic Sans MS" panose="030F0702030302020204" pitchFamily="66" charset="0"/>
            </a:endParaRPr>
          </a:p>
          <a:p>
            <a:pPr>
              <a:lnSpc>
                <a:spcPct val="150000"/>
              </a:lnSpc>
              <a:spcBef>
                <a:spcPts val="225"/>
              </a:spcBef>
              <a:spcAft>
                <a:spcPts val="225"/>
              </a:spcAft>
            </a:pPr>
            <a:r>
              <a:rPr lang="en-AU" sz="2800" baseline="30000" noProof="0">
                <a:latin typeface="Comic Sans MS" panose="030F0702030302020204" pitchFamily="66" charset="0"/>
              </a:rPr>
              <a:t>13 </a:t>
            </a:r>
            <a:r>
              <a:rPr lang="en-AU" sz="2800" noProof="0">
                <a:latin typeface="Comic Sans MS" panose="030F0702030302020204" pitchFamily="66" charset="0"/>
              </a:rPr>
              <a:t>In the daytime he led them with a cloud:</a:t>
            </a:r>
          </a:p>
          <a:p>
            <a:pPr>
              <a:lnSpc>
                <a:spcPct val="150000"/>
              </a:lnSpc>
              <a:spcBef>
                <a:spcPts val="225"/>
              </a:spcBef>
              <a:spcAft>
                <a:spcPts val="225"/>
              </a:spcAft>
            </a:pPr>
            <a:r>
              <a:rPr lang="en-AU" sz="2800" noProof="0">
                <a:latin typeface="Comic Sans MS" panose="030F0702030302020204" pitchFamily="66" charset="0"/>
              </a:rPr>
              <a:t>and all night long with the light of fire.</a:t>
            </a:r>
          </a:p>
          <a:p>
            <a:pPr>
              <a:lnSpc>
                <a:spcPct val="150000"/>
              </a:lnSpc>
              <a:spcBef>
                <a:spcPts val="225"/>
              </a:spcBef>
              <a:spcAft>
                <a:spcPts val="225"/>
              </a:spcAft>
            </a:pPr>
            <a:r>
              <a:rPr lang="en-AU" sz="2800" b="1" baseline="30000" noProof="0">
                <a:latin typeface="Comic Sans MS" panose="030F0702030302020204" pitchFamily="66" charset="0"/>
              </a:rPr>
              <a:t>14 </a:t>
            </a:r>
            <a:r>
              <a:rPr lang="en-AU" sz="2800" b="1" noProof="0">
                <a:latin typeface="Comic Sans MS" panose="030F0702030302020204" pitchFamily="66" charset="0"/>
              </a:rPr>
              <a:t>He cleft rocks in the wilderness:</a:t>
            </a:r>
          </a:p>
          <a:p>
            <a:pPr>
              <a:lnSpc>
                <a:spcPct val="150000"/>
              </a:lnSpc>
              <a:spcBef>
                <a:spcPts val="225"/>
              </a:spcBef>
              <a:spcAft>
                <a:spcPts val="225"/>
              </a:spcAft>
            </a:pPr>
            <a:r>
              <a:rPr lang="en-AU" sz="2800" b="1" noProof="0">
                <a:latin typeface="Comic Sans MS" panose="030F0702030302020204" pitchFamily="66" charset="0"/>
              </a:rPr>
              <a:t>and gave them drink in abundance</a:t>
            </a:r>
          </a:p>
          <a:p>
            <a:pPr>
              <a:lnSpc>
                <a:spcPct val="150000"/>
              </a:lnSpc>
              <a:spcBef>
                <a:spcPts val="225"/>
              </a:spcBef>
              <a:spcAft>
                <a:spcPts val="225"/>
              </a:spcAft>
            </a:pPr>
            <a:r>
              <a:rPr lang="en-AU" sz="2800" b="1" noProof="0">
                <a:latin typeface="Comic Sans MS" panose="030F0702030302020204" pitchFamily="66" charset="0"/>
              </a:rPr>
              <a:t>as from springs of water.</a:t>
            </a:r>
            <a:endParaRPr lang="en-AU" sz="2800" noProof="0">
              <a:latin typeface="Comic Sans MS" panose="030F0702030302020204" pitchFamily="66" charset="0"/>
            </a:endParaRPr>
          </a:p>
        </p:txBody>
      </p:sp>
    </p:spTree>
    <p:extLst>
      <p:ext uri="{BB962C8B-B14F-4D97-AF65-F5344CB8AC3E}">
        <p14:creationId xmlns:p14="http://schemas.microsoft.com/office/powerpoint/2010/main" val="23359483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75EC6-468D-981A-E67B-FAED2DDF5EE9}"/>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AAD944D1-6AA7-E3BB-1940-6D097B16C31F}"/>
              </a:ext>
            </a:extLst>
          </p:cNvPr>
          <p:cNvSpPr/>
          <p:nvPr/>
        </p:nvSpPr>
        <p:spPr>
          <a:xfrm>
            <a:off x="7997142" y="6457890"/>
            <a:ext cx="2035498" cy="400110"/>
          </a:xfrm>
          <a:prstGeom prst="rect">
            <a:avLst/>
          </a:prstGeom>
        </p:spPr>
        <p:txBody>
          <a:bodyPr wrap="square" lIns="91440" tIns="45720" rIns="91440" bIns="45720" anchor="t">
            <a:spAutoFit/>
          </a:bodyPr>
          <a:lstStyle/>
          <a:p>
            <a:endParaRPr lang="en-AU" sz="2000" b="1" noProof="0">
              <a:solidFill>
                <a:srgbClr val="E3960B"/>
              </a:solidFill>
              <a:latin typeface="Comic Sans MS"/>
            </a:endParaRPr>
          </a:p>
        </p:txBody>
      </p:sp>
      <p:sp>
        <p:nvSpPr>
          <p:cNvPr id="4" name="TextBox 3">
            <a:extLst>
              <a:ext uri="{FF2B5EF4-FFF2-40B4-BE49-F238E27FC236}">
                <a16:creationId xmlns:a16="http://schemas.microsoft.com/office/drawing/2014/main" id="{889B2527-5EE5-7289-277E-1E1D9B86C746}"/>
              </a:ext>
            </a:extLst>
          </p:cNvPr>
          <p:cNvSpPr txBox="1"/>
          <p:nvPr/>
        </p:nvSpPr>
        <p:spPr>
          <a:xfrm>
            <a:off x="1426998" y="668949"/>
            <a:ext cx="9338003" cy="2760051"/>
          </a:xfrm>
          <a:prstGeom prst="rect">
            <a:avLst/>
          </a:prstGeom>
          <a:noFill/>
        </p:spPr>
        <p:txBody>
          <a:bodyPr wrap="square">
            <a:spAutoFit/>
          </a:bodyPr>
          <a:lstStyle/>
          <a:p>
            <a:pPr>
              <a:lnSpc>
                <a:spcPct val="150000"/>
              </a:lnSpc>
              <a:spcBef>
                <a:spcPts val="225"/>
              </a:spcBef>
              <a:spcAft>
                <a:spcPts val="225"/>
              </a:spcAft>
            </a:pPr>
            <a:r>
              <a:rPr lang="en-AU" sz="2800" baseline="30000" noProof="0">
                <a:latin typeface="Comic Sans MS" panose="030F0702030302020204" pitchFamily="66" charset="0"/>
              </a:rPr>
              <a:t>15 </a:t>
            </a:r>
            <a:r>
              <a:rPr lang="en-AU" sz="2800" noProof="0">
                <a:latin typeface="Comic Sans MS" panose="030F0702030302020204" pitchFamily="66" charset="0"/>
              </a:rPr>
              <a:t>He brought streams out of the rock:</a:t>
            </a:r>
          </a:p>
          <a:p>
            <a:pPr>
              <a:lnSpc>
                <a:spcPct val="150000"/>
              </a:lnSpc>
              <a:spcBef>
                <a:spcPts val="225"/>
              </a:spcBef>
              <a:spcAft>
                <a:spcPts val="225"/>
              </a:spcAft>
            </a:pPr>
            <a:r>
              <a:rPr lang="en-AU" sz="2800" noProof="0">
                <a:latin typeface="Comic Sans MS" panose="030F0702030302020204" pitchFamily="66" charset="0"/>
              </a:rPr>
              <a:t>and caused the waters to flow down like rivers.</a:t>
            </a:r>
          </a:p>
          <a:p>
            <a:pPr>
              <a:lnSpc>
                <a:spcPct val="150000"/>
              </a:lnSpc>
              <a:spcBef>
                <a:spcPts val="225"/>
              </a:spcBef>
              <a:spcAft>
                <a:spcPts val="225"/>
              </a:spcAft>
            </a:pPr>
            <a:r>
              <a:rPr lang="en-AU" sz="2800" b="1" baseline="30000" noProof="0">
                <a:latin typeface="Comic Sans MS" panose="030F0702030302020204" pitchFamily="66" charset="0"/>
              </a:rPr>
              <a:t>16 </a:t>
            </a:r>
            <a:r>
              <a:rPr lang="en-AU" sz="2800" b="1" noProof="0">
                <a:latin typeface="Comic Sans MS" panose="030F0702030302020204" pitchFamily="66" charset="0"/>
              </a:rPr>
              <a:t>But for all this they sinned yet more against him:</a:t>
            </a:r>
          </a:p>
          <a:p>
            <a:pPr>
              <a:lnSpc>
                <a:spcPct val="150000"/>
              </a:lnSpc>
              <a:spcBef>
                <a:spcPts val="225"/>
              </a:spcBef>
              <a:spcAft>
                <a:spcPts val="225"/>
              </a:spcAft>
            </a:pPr>
            <a:r>
              <a:rPr lang="en-AU" sz="2800" b="1" noProof="0">
                <a:latin typeface="Comic Sans MS" panose="030F0702030302020204" pitchFamily="66" charset="0"/>
              </a:rPr>
              <a:t>and rebelled against the Most High in the desert.</a:t>
            </a:r>
            <a:endParaRPr lang="en-AU" sz="2800" b="1" noProof="0">
              <a:solidFill>
                <a:srgbClr val="000000"/>
              </a:solidFill>
              <a:latin typeface="Comic Sans MS" panose="030F0702030302020204" pitchFamily="66" charset="0"/>
            </a:endParaRPr>
          </a:p>
        </p:txBody>
      </p:sp>
    </p:spTree>
    <p:extLst>
      <p:ext uri="{BB962C8B-B14F-4D97-AF65-F5344CB8AC3E}">
        <p14:creationId xmlns:p14="http://schemas.microsoft.com/office/powerpoint/2010/main" val="1042362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95100F-4EBF-355F-BC28-7BEFD8EFC152}"/>
              </a:ext>
            </a:extLst>
          </p:cNvPr>
          <p:cNvSpPr>
            <a:spLocks noGrp="1"/>
          </p:cNvSpPr>
          <p:nvPr>
            <p:ph type="sldNum" sz="quarter" idx="12"/>
          </p:nvPr>
        </p:nvSpPr>
        <p:spPr/>
        <p:txBody>
          <a:bodyPr/>
          <a:lstStyle/>
          <a:p>
            <a:pPr>
              <a:defRPr/>
            </a:pPr>
            <a:fld id="{EBC57D59-8F18-4E33-9885-CA1B9A361622}" type="slidenum">
              <a:rPr lang="en-AU" noProof="0">
                <a:solidFill>
                  <a:prstClr val="black">
                    <a:tint val="75000"/>
                  </a:prstClr>
                </a:solidFill>
              </a:rPr>
              <a:pPr>
                <a:defRPr/>
              </a:pPr>
              <a:t>21</a:t>
            </a:fld>
            <a:endParaRPr lang="en-AU" noProof="0">
              <a:solidFill>
                <a:prstClr val="black">
                  <a:tint val="75000"/>
                </a:prstClr>
              </a:solidFill>
            </a:endParaRPr>
          </a:p>
        </p:txBody>
      </p:sp>
      <p:sp>
        <p:nvSpPr>
          <p:cNvPr id="3" name="TextBox 2">
            <a:extLst>
              <a:ext uri="{FF2B5EF4-FFF2-40B4-BE49-F238E27FC236}">
                <a16:creationId xmlns:a16="http://schemas.microsoft.com/office/drawing/2014/main" id="{75882D0F-0826-C649-648B-0C1075CFC63B}"/>
              </a:ext>
            </a:extLst>
          </p:cNvPr>
          <p:cNvSpPr txBox="1"/>
          <p:nvPr/>
        </p:nvSpPr>
        <p:spPr>
          <a:xfrm>
            <a:off x="336000" y="2003889"/>
            <a:ext cx="994738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450"/>
              </a:spcBef>
              <a:spcAft>
                <a:spcPts val="450"/>
              </a:spcAft>
            </a:pPr>
            <a:r>
              <a:rPr lang="en-AU" sz="2800" noProof="0">
                <a:solidFill>
                  <a:srgbClr val="00B050"/>
                </a:solidFill>
                <a:latin typeface="Comic Sans MS"/>
                <a:ea typeface="Tahoma"/>
                <a:cs typeface="Tahoma"/>
              </a:rPr>
              <a:t>Reader 2: </a:t>
            </a:r>
            <a:r>
              <a:rPr lang="en-AU" sz="2800" noProof="0">
                <a:latin typeface="Comic Sans MS"/>
                <a:ea typeface="Tahoma"/>
                <a:cs typeface="Tahoma"/>
              </a:rPr>
              <a:t>The 2</a:t>
            </a:r>
            <a:r>
              <a:rPr lang="en-AU" sz="2800" baseline="30000" noProof="0">
                <a:latin typeface="Comic Sans MS"/>
                <a:ea typeface="Tahoma"/>
                <a:cs typeface="Tahoma"/>
              </a:rPr>
              <a:t>nd</a:t>
            </a:r>
            <a:r>
              <a:rPr lang="en-AU" sz="2800" noProof="0">
                <a:latin typeface="Comic Sans MS"/>
                <a:ea typeface="Tahoma"/>
                <a:cs typeface="Tahoma"/>
              </a:rPr>
              <a:t> Reading is from </a:t>
            </a:r>
            <a:r>
              <a:rPr lang="en-AU" sz="2800" noProof="0">
                <a:latin typeface="Comic Sans MS" panose="030F0902030302020204" pitchFamily="66" charset="0"/>
                <a:ea typeface="Tahoma"/>
                <a:cs typeface="Tahoma"/>
              </a:rPr>
              <a:t>Philippians 2</a:t>
            </a:r>
            <a:endParaRPr lang="en-AU" sz="2800" noProof="0">
              <a:latin typeface="Comic Sans MS" panose="030F0902030302020204" pitchFamily="66" charset="0"/>
            </a:endParaRPr>
          </a:p>
        </p:txBody>
      </p:sp>
      <p:sp>
        <p:nvSpPr>
          <p:cNvPr id="6" name="TextBox 5">
            <a:extLst>
              <a:ext uri="{FF2B5EF4-FFF2-40B4-BE49-F238E27FC236}">
                <a16:creationId xmlns:a16="http://schemas.microsoft.com/office/drawing/2014/main" id="{7230E5D6-517C-DE5C-FB2E-24281056D5BA}"/>
              </a:ext>
            </a:extLst>
          </p:cNvPr>
          <p:cNvSpPr txBox="1"/>
          <p:nvPr/>
        </p:nvSpPr>
        <p:spPr>
          <a:xfrm>
            <a:off x="336000" y="65007"/>
            <a:ext cx="11519805" cy="174804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2800" b="1" noProof="0">
                <a:solidFill>
                  <a:srgbClr val="00B050"/>
                </a:solidFill>
                <a:latin typeface="Comic Sans MS"/>
              </a:rPr>
              <a:t>The 2nd reader unmutes </a:t>
            </a:r>
            <a:endParaRPr lang="en-AU" sz="2800" noProof="0">
              <a:solidFill>
                <a:srgbClr val="00B050"/>
              </a:solidFill>
              <a:latin typeface="Comic Sans MS"/>
            </a:endParaRPr>
          </a:p>
          <a:p>
            <a:pPr>
              <a:lnSpc>
                <a:spcPct val="150000"/>
              </a:lnSpc>
            </a:pPr>
            <a:r>
              <a:rPr lang="en-AU" sz="2800" b="1" noProof="0">
                <a:solidFill>
                  <a:srgbClr val="00B050"/>
                </a:solidFill>
                <a:latin typeface="Comic Sans MS"/>
              </a:rPr>
              <a:t>Leader: </a:t>
            </a:r>
            <a:r>
              <a:rPr lang="en-AU" sz="2800" noProof="0">
                <a:latin typeface="Comic Sans MS"/>
              </a:rPr>
              <a:t>I invite the 2nd reader to unmute and offer the 2</a:t>
            </a:r>
            <a:r>
              <a:rPr lang="en-AU" sz="2800" baseline="30000" noProof="0">
                <a:latin typeface="Comic Sans MS"/>
              </a:rPr>
              <a:t>nd </a:t>
            </a:r>
            <a:r>
              <a:rPr lang="en-AU" sz="2800" noProof="0">
                <a:latin typeface="Comic Sans MS"/>
              </a:rPr>
              <a:t>reading when ready.</a:t>
            </a:r>
            <a:endParaRPr lang="en-AU" sz="2800" noProof="0">
              <a:ea typeface="Calibri"/>
              <a:cs typeface="Calibri"/>
            </a:endParaRPr>
          </a:p>
        </p:txBody>
      </p:sp>
      <p:sp>
        <p:nvSpPr>
          <p:cNvPr id="10" name="Rectangle 1">
            <a:extLst>
              <a:ext uri="{FF2B5EF4-FFF2-40B4-BE49-F238E27FC236}">
                <a16:creationId xmlns:a16="http://schemas.microsoft.com/office/drawing/2014/main" id="{7CB4C260-8668-716B-44CA-6847DE35689A}"/>
              </a:ext>
            </a:extLst>
          </p:cNvPr>
          <p:cNvSpPr>
            <a:spLocks noChangeArrowheads="1"/>
          </p:cNvSpPr>
          <p:nvPr/>
        </p:nvSpPr>
        <p:spPr bwMode="auto">
          <a:xfrm>
            <a:off x="0" y="536793"/>
            <a:ext cx="65" cy="24683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000" b="0" i="0" u="none" strike="noStrike" cap="none" normalizeH="0" baseline="0" noProof="0">
              <a:ln>
                <a:noFill/>
              </a:ln>
              <a:solidFill>
                <a:schemeClr val="tx1"/>
              </a:solidFill>
              <a:effectLst/>
            </a:endParaRPr>
          </a:p>
        </p:txBody>
      </p:sp>
      <p:sp>
        <p:nvSpPr>
          <p:cNvPr id="5" name="Rectangle 1">
            <a:extLst>
              <a:ext uri="{FF2B5EF4-FFF2-40B4-BE49-F238E27FC236}">
                <a16:creationId xmlns:a16="http://schemas.microsoft.com/office/drawing/2014/main" id="{E6BBE083-8CD9-0184-7C13-094ECEE3FEC8}"/>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C005AE5B-3262-0718-EDCA-8489CE68FC58}"/>
              </a:ext>
            </a:extLst>
          </p:cNvPr>
          <p:cNvSpPr/>
          <p:nvPr/>
        </p:nvSpPr>
        <p:spPr>
          <a:xfrm>
            <a:off x="8464000" y="6392883"/>
            <a:ext cx="1718120" cy="400110"/>
          </a:xfrm>
          <a:prstGeom prst="rect">
            <a:avLst/>
          </a:prstGeom>
        </p:spPr>
        <p:txBody>
          <a:bodyPr wrap="square">
            <a:spAutoFit/>
          </a:bodyPr>
          <a:lstStyle/>
          <a:p>
            <a:r>
              <a:rPr lang="en-AU" sz="2000" b="1" noProof="0">
                <a:solidFill>
                  <a:srgbClr val="00B050"/>
                </a:solidFill>
                <a:latin typeface="Comic Sans MS"/>
              </a:rPr>
              <a:t>Continue…</a:t>
            </a:r>
            <a:endParaRPr lang="en-AU" sz="2000" b="1" noProof="0">
              <a:solidFill>
                <a:srgbClr val="00B050"/>
              </a:solidFill>
            </a:endParaRPr>
          </a:p>
        </p:txBody>
      </p:sp>
      <p:sp>
        <p:nvSpPr>
          <p:cNvPr id="9" name="TextBox 8">
            <a:extLst>
              <a:ext uri="{FF2B5EF4-FFF2-40B4-BE49-F238E27FC236}">
                <a16:creationId xmlns:a16="http://schemas.microsoft.com/office/drawing/2014/main" id="{D191D169-6495-D93F-D9B1-EF677D5483C8}"/>
              </a:ext>
            </a:extLst>
          </p:cNvPr>
          <p:cNvSpPr txBox="1"/>
          <p:nvPr/>
        </p:nvSpPr>
        <p:spPr>
          <a:xfrm>
            <a:off x="336000" y="2717948"/>
            <a:ext cx="11520000" cy="3252493"/>
          </a:xfrm>
          <a:prstGeom prst="rect">
            <a:avLst/>
          </a:prstGeom>
          <a:noFill/>
        </p:spPr>
        <p:txBody>
          <a:bodyPr wrap="square">
            <a:spAutoFit/>
          </a:bodyPr>
          <a:lstStyle/>
          <a:p>
            <a:pPr>
              <a:lnSpc>
                <a:spcPct val="150000"/>
              </a:lnSpc>
            </a:pPr>
            <a:r>
              <a:rPr lang="en-AU" sz="2800" b="1" i="0" baseline="30000" noProof="0">
                <a:solidFill>
                  <a:schemeClr val="tx1"/>
                </a:solidFill>
                <a:effectLst/>
                <a:latin typeface="Comic Sans MS" panose="030F0702030302020204" pitchFamily="66" charset="0"/>
              </a:rPr>
              <a:t>1</a:t>
            </a:r>
            <a:r>
              <a:rPr lang="en-AU" sz="2800" b="0" i="0" noProof="0">
                <a:solidFill>
                  <a:schemeClr val="tx1"/>
                </a:solidFill>
                <a:effectLst/>
                <a:latin typeface="Comic Sans MS" panose="030F0702030302020204" pitchFamily="66" charset="0"/>
              </a:rPr>
              <a:t> If then there is any encouragement in Christ, any consolation from love, any sharing in the Spirit, any compassion and sympathy, </a:t>
            </a:r>
            <a:r>
              <a:rPr lang="en-AU" sz="2800" b="0" i="0" baseline="30000" noProof="0">
                <a:solidFill>
                  <a:schemeClr val="tx1"/>
                </a:solidFill>
                <a:effectLst/>
                <a:latin typeface="Comic Sans MS" panose="030F0702030302020204" pitchFamily="66" charset="0"/>
              </a:rPr>
              <a:t>2 </a:t>
            </a:r>
            <a:r>
              <a:rPr lang="en-AU" sz="2800" b="0" i="0" noProof="0">
                <a:solidFill>
                  <a:schemeClr val="tx1"/>
                </a:solidFill>
                <a:effectLst/>
                <a:latin typeface="Comic Sans MS" panose="030F0702030302020204" pitchFamily="66" charset="0"/>
              </a:rPr>
              <a:t>make my joy complete: be of the same mind, having the same love, being in full accord and of one mind. </a:t>
            </a:r>
            <a:r>
              <a:rPr lang="en-AU" sz="2800" b="0" i="0" baseline="30000" noProof="0">
                <a:solidFill>
                  <a:schemeClr val="tx1"/>
                </a:solidFill>
                <a:effectLst/>
                <a:latin typeface="Comic Sans MS" panose="030F0702030302020204" pitchFamily="66" charset="0"/>
              </a:rPr>
              <a:t>3 </a:t>
            </a:r>
            <a:r>
              <a:rPr lang="en-AU" sz="2800" b="0" i="0" noProof="0">
                <a:solidFill>
                  <a:schemeClr val="tx1"/>
                </a:solidFill>
                <a:effectLst/>
                <a:latin typeface="Comic Sans MS" panose="030F0702030302020204" pitchFamily="66" charset="0"/>
              </a:rPr>
              <a:t>Do nothing from selfish ambition or conceit, but in humility regard others as better than yourselves.</a:t>
            </a:r>
          </a:p>
        </p:txBody>
      </p:sp>
    </p:spTree>
    <p:extLst>
      <p:ext uri="{BB962C8B-B14F-4D97-AF65-F5344CB8AC3E}">
        <p14:creationId xmlns:p14="http://schemas.microsoft.com/office/powerpoint/2010/main" val="3033837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97F9B-F0F5-956A-66E9-E756A3E8490D}"/>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B8EDA33F-C43D-9BA1-2AF5-026908ADA4C7}"/>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6E4BAAD1-D467-DC61-F91A-E9419A2FC57D}"/>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a:ln>
                <a:noFill/>
              </a:ln>
              <a:solidFill>
                <a:schemeClr val="tx1"/>
              </a:solidFill>
              <a:effectLst/>
              <a:latin typeface="Arial" panose="020B0604020202020204" pitchFamily="34" charset="0"/>
            </a:endParaRPr>
          </a:p>
        </p:txBody>
      </p:sp>
      <p:sp>
        <p:nvSpPr>
          <p:cNvPr id="2" name="Rectangle 1">
            <a:extLst>
              <a:ext uri="{FF2B5EF4-FFF2-40B4-BE49-F238E27FC236}">
                <a16:creationId xmlns:a16="http://schemas.microsoft.com/office/drawing/2014/main" id="{43CB9FBA-4ADB-72CE-EFFE-A220662690D8}"/>
              </a:ext>
            </a:extLst>
          </p:cNvPr>
          <p:cNvSpPr/>
          <p:nvPr/>
        </p:nvSpPr>
        <p:spPr>
          <a:xfrm>
            <a:off x="7487199" y="6281043"/>
            <a:ext cx="2035498" cy="400110"/>
          </a:xfrm>
          <a:prstGeom prst="rect">
            <a:avLst/>
          </a:prstGeom>
        </p:spPr>
        <p:txBody>
          <a:bodyPr wrap="square">
            <a:spAutoFit/>
          </a:bodyPr>
          <a:lstStyle/>
          <a:p>
            <a:r>
              <a:rPr lang="en-AU" sz="2000" b="1" noProof="0">
                <a:solidFill>
                  <a:srgbClr val="00B050"/>
                </a:solidFill>
                <a:latin typeface="Comic Sans MS"/>
              </a:rPr>
              <a:t>Continue…</a:t>
            </a:r>
            <a:endParaRPr lang="en-AU" sz="2000" b="1" noProof="0">
              <a:solidFill>
                <a:srgbClr val="00B050"/>
              </a:solidFill>
            </a:endParaRPr>
          </a:p>
        </p:txBody>
      </p:sp>
      <p:sp>
        <p:nvSpPr>
          <p:cNvPr id="7" name="TextBox 6">
            <a:extLst>
              <a:ext uri="{FF2B5EF4-FFF2-40B4-BE49-F238E27FC236}">
                <a16:creationId xmlns:a16="http://schemas.microsoft.com/office/drawing/2014/main" id="{8D90991D-B1BE-E3CC-5855-62C2C951CA6B}"/>
              </a:ext>
            </a:extLst>
          </p:cNvPr>
          <p:cNvSpPr txBox="1"/>
          <p:nvPr/>
        </p:nvSpPr>
        <p:spPr>
          <a:xfrm>
            <a:off x="336000" y="413572"/>
            <a:ext cx="11520000" cy="5837817"/>
          </a:xfrm>
          <a:prstGeom prst="rect">
            <a:avLst/>
          </a:prstGeom>
          <a:noFill/>
        </p:spPr>
        <p:txBody>
          <a:bodyPr wrap="square">
            <a:spAutoFit/>
          </a:bodyPr>
          <a:lstStyle/>
          <a:p>
            <a:pPr>
              <a:lnSpc>
                <a:spcPct val="150000"/>
              </a:lnSpc>
            </a:pPr>
            <a:r>
              <a:rPr lang="en-AU" sz="2800" baseline="30000" noProof="0">
                <a:latin typeface="Comic Sans MS" panose="030F0702030302020204" pitchFamily="66" charset="0"/>
              </a:rPr>
              <a:t>4 </a:t>
            </a:r>
            <a:r>
              <a:rPr lang="en-AU" sz="2800" noProof="0">
                <a:latin typeface="Comic Sans MS" panose="030F0702030302020204" pitchFamily="66" charset="0"/>
              </a:rPr>
              <a:t>Let each of you look not to your own interests, but to the interests of others. </a:t>
            </a:r>
            <a:r>
              <a:rPr lang="en-AU" sz="2800" baseline="30000" noProof="0">
                <a:latin typeface="Comic Sans MS" panose="030F0702030302020204" pitchFamily="66" charset="0"/>
              </a:rPr>
              <a:t>5 </a:t>
            </a:r>
            <a:r>
              <a:rPr lang="en-AU" sz="2800" noProof="0">
                <a:latin typeface="Comic Sans MS" panose="030F0702030302020204" pitchFamily="66" charset="0"/>
              </a:rPr>
              <a:t>Let the same mind be in you that was in Christ Jesus, </a:t>
            </a:r>
          </a:p>
          <a:p>
            <a:pPr>
              <a:lnSpc>
                <a:spcPct val="150000"/>
              </a:lnSpc>
            </a:pPr>
            <a:r>
              <a:rPr lang="en-AU" sz="2800" baseline="30000" noProof="0">
                <a:latin typeface="Comic Sans MS" panose="030F0702030302020204" pitchFamily="66" charset="0"/>
              </a:rPr>
              <a:t>6 </a:t>
            </a:r>
            <a:r>
              <a:rPr lang="en-AU" sz="2800" noProof="0">
                <a:latin typeface="Comic Sans MS" panose="030F0702030302020204" pitchFamily="66" charset="0"/>
              </a:rPr>
              <a:t>who, though he was in the form of God,</a:t>
            </a:r>
          </a:p>
          <a:p>
            <a:pPr>
              <a:lnSpc>
                <a:spcPct val="150000"/>
              </a:lnSpc>
            </a:pPr>
            <a:r>
              <a:rPr lang="en-AU" sz="2800" noProof="0">
                <a:latin typeface="Comic Sans MS" panose="030F0702030302020204" pitchFamily="66" charset="0"/>
              </a:rPr>
              <a:t>     did not regard equality with God</a:t>
            </a:r>
          </a:p>
          <a:p>
            <a:pPr>
              <a:lnSpc>
                <a:spcPct val="150000"/>
              </a:lnSpc>
            </a:pPr>
            <a:r>
              <a:rPr lang="en-AU" sz="2800" noProof="0">
                <a:latin typeface="Comic Sans MS" panose="030F0702030302020204" pitchFamily="66" charset="0"/>
              </a:rPr>
              <a:t>     as something to be exploited,</a:t>
            </a:r>
          </a:p>
          <a:p>
            <a:pPr>
              <a:lnSpc>
                <a:spcPct val="150000"/>
              </a:lnSpc>
            </a:pPr>
            <a:r>
              <a:rPr lang="en-AU" sz="2800" baseline="30000" noProof="0">
                <a:latin typeface="Comic Sans MS" panose="030F0702030302020204" pitchFamily="66" charset="0"/>
              </a:rPr>
              <a:t>7 </a:t>
            </a:r>
            <a:r>
              <a:rPr lang="en-AU" sz="2800" noProof="0">
                <a:latin typeface="Comic Sans MS" panose="030F0702030302020204" pitchFamily="66" charset="0"/>
              </a:rPr>
              <a:t>but emptied himself,</a:t>
            </a:r>
          </a:p>
          <a:p>
            <a:pPr>
              <a:lnSpc>
                <a:spcPct val="150000"/>
              </a:lnSpc>
            </a:pPr>
            <a:r>
              <a:rPr lang="en-AU" sz="2800" noProof="0">
                <a:latin typeface="Comic Sans MS" panose="030F0702030302020204" pitchFamily="66" charset="0"/>
              </a:rPr>
              <a:t>     taking the form of a slave,</a:t>
            </a:r>
          </a:p>
          <a:p>
            <a:pPr>
              <a:lnSpc>
                <a:spcPct val="150000"/>
              </a:lnSpc>
            </a:pPr>
            <a:r>
              <a:rPr lang="en-AU" sz="2800" noProof="0">
                <a:latin typeface="Comic Sans MS" panose="030F0702030302020204" pitchFamily="66" charset="0"/>
              </a:rPr>
              <a:t>     being born in human likeness.</a:t>
            </a:r>
          </a:p>
        </p:txBody>
      </p:sp>
    </p:spTree>
    <p:extLst>
      <p:ext uri="{BB962C8B-B14F-4D97-AF65-F5344CB8AC3E}">
        <p14:creationId xmlns:p14="http://schemas.microsoft.com/office/powerpoint/2010/main" val="6664850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1272C-F201-4CED-22A6-1AED330FA671}"/>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F26DAC34-4667-7991-69A5-9D8E0D7268B4}"/>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E168DE71-62E8-3FD2-3F7D-7106B50C73BE}"/>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a:ln>
                <a:noFill/>
              </a:ln>
              <a:solidFill>
                <a:schemeClr val="tx1"/>
              </a:solidFill>
              <a:effectLst/>
              <a:latin typeface="Arial" panose="020B0604020202020204" pitchFamily="34" charset="0"/>
            </a:endParaRPr>
          </a:p>
        </p:txBody>
      </p:sp>
      <p:sp>
        <p:nvSpPr>
          <p:cNvPr id="2" name="Rectangle 1">
            <a:extLst>
              <a:ext uri="{FF2B5EF4-FFF2-40B4-BE49-F238E27FC236}">
                <a16:creationId xmlns:a16="http://schemas.microsoft.com/office/drawing/2014/main" id="{846959E7-F9BB-9370-CA32-584453532B64}"/>
              </a:ext>
            </a:extLst>
          </p:cNvPr>
          <p:cNvSpPr/>
          <p:nvPr/>
        </p:nvSpPr>
        <p:spPr>
          <a:xfrm>
            <a:off x="7523057" y="6395137"/>
            <a:ext cx="2035498" cy="400110"/>
          </a:xfrm>
          <a:prstGeom prst="rect">
            <a:avLst/>
          </a:prstGeom>
        </p:spPr>
        <p:txBody>
          <a:bodyPr wrap="square">
            <a:spAutoFit/>
          </a:bodyPr>
          <a:lstStyle/>
          <a:p>
            <a:r>
              <a:rPr lang="en-AU" sz="2000" b="1" noProof="0">
                <a:solidFill>
                  <a:srgbClr val="00B050"/>
                </a:solidFill>
                <a:latin typeface="Comic Sans MS"/>
              </a:rPr>
              <a:t>Continue…</a:t>
            </a:r>
            <a:endParaRPr lang="en-AU" sz="2000" b="1" noProof="0">
              <a:solidFill>
                <a:srgbClr val="00B050"/>
              </a:solidFill>
            </a:endParaRPr>
          </a:p>
        </p:txBody>
      </p:sp>
      <p:sp>
        <p:nvSpPr>
          <p:cNvPr id="7" name="TextBox 6">
            <a:extLst>
              <a:ext uri="{FF2B5EF4-FFF2-40B4-BE49-F238E27FC236}">
                <a16:creationId xmlns:a16="http://schemas.microsoft.com/office/drawing/2014/main" id="{60F2B796-0B2C-DA98-6F00-175D0F4E515D}"/>
              </a:ext>
            </a:extLst>
          </p:cNvPr>
          <p:cNvSpPr txBox="1"/>
          <p:nvPr/>
        </p:nvSpPr>
        <p:spPr>
          <a:xfrm>
            <a:off x="336000" y="62753"/>
            <a:ext cx="11520000" cy="6484147"/>
          </a:xfrm>
          <a:prstGeom prst="rect">
            <a:avLst/>
          </a:prstGeom>
          <a:noFill/>
        </p:spPr>
        <p:txBody>
          <a:bodyPr wrap="square">
            <a:spAutoFit/>
          </a:bodyPr>
          <a:lstStyle/>
          <a:p>
            <a:pPr>
              <a:lnSpc>
                <a:spcPct val="150000"/>
              </a:lnSpc>
            </a:pPr>
            <a:r>
              <a:rPr lang="en-AU" sz="2800">
                <a:latin typeface="Comic Sans MS" panose="030F0702030302020204" pitchFamily="66" charset="0"/>
              </a:rPr>
              <a:t>And being found in human form,</a:t>
            </a:r>
          </a:p>
          <a:p>
            <a:pPr>
              <a:lnSpc>
                <a:spcPct val="150000"/>
              </a:lnSpc>
            </a:pPr>
            <a:r>
              <a:rPr lang="en-AU" sz="2800" baseline="30000">
                <a:latin typeface="Comic Sans MS" panose="030F0702030302020204" pitchFamily="66" charset="0"/>
              </a:rPr>
              <a:t>8 </a:t>
            </a:r>
            <a:r>
              <a:rPr lang="en-AU" sz="2800">
                <a:latin typeface="Comic Sans MS" panose="030F0702030302020204" pitchFamily="66" charset="0"/>
              </a:rPr>
              <a:t>he humbled himself</a:t>
            </a:r>
          </a:p>
          <a:p>
            <a:pPr>
              <a:lnSpc>
                <a:spcPct val="150000"/>
              </a:lnSpc>
            </a:pPr>
            <a:r>
              <a:rPr lang="en-AU" sz="2800">
                <a:latin typeface="Comic Sans MS" panose="030F0702030302020204" pitchFamily="66" charset="0"/>
              </a:rPr>
              <a:t>     and became obedient to the point of death—</a:t>
            </a:r>
          </a:p>
          <a:p>
            <a:pPr>
              <a:lnSpc>
                <a:spcPct val="150000"/>
              </a:lnSpc>
            </a:pPr>
            <a:r>
              <a:rPr lang="en-AU" sz="2800">
                <a:latin typeface="Comic Sans MS" panose="030F0702030302020204" pitchFamily="66" charset="0"/>
              </a:rPr>
              <a:t>     even death on a cross.</a:t>
            </a:r>
          </a:p>
          <a:p>
            <a:pPr>
              <a:lnSpc>
                <a:spcPct val="150000"/>
              </a:lnSpc>
            </a:pPr>
            <a:r>
              <a:rPr lang="en-AU" sz="2800" baseline="30000">
                <a:latin typeface="Comic Sans MS" panose="030F0702030302020204" pitchFamily="66" charset="0"/>
              </a:rPr>
              <a:t>9 </a:t>
            </a:r>
            <a:r>
              <a:rPr lang="en-AU" sz="2800">
                <a:latin typeface="Comic Sans MS" panose="030F0702030302020204" pitchFamily="66" charset="0"/>
              </a:rPr>
              <a:t>Therefore God also highly exalted him</a:t>
            </a:r>
          </a:p>
          <a:p>
            <a:pPr>
              <a:lnSpc>
                <a:spcPct val="150000"/>
              </a:lnSpc>
            </a:pPr>
            <a:r>
              <a:rPr lang="en-AU" sz="2800">
                <a:latin typeface="Comic Sans MS" panose="030F0702030302020204" pitchFamily="66" charset="0"/>
              </a:rPr>
              <a:t>     and gave him the name</a:t>
            </a:r>
          </a:p>
          <a:p>
            <a:pPr>
              <a:lnSpc>
                <a:spcPct val="150000"/>
              </a:lnSpc>
            </a:pPr>
            <a:r>
              <a:rPr lang="en-AU" sz="2800">
                <a:latin typeface="Comic Sans MS" panose="030F0702030302020204" pitchFamily="66" charset="0"/>
              </a:rPr>
              <a:t>     that is above every name,</a:t>
            </a:r>
          </a:p>
          <a:p>
            <a:pPr>
              <a:lnSpc>
                <a:spcPct val="150000"/>
              </a:lnSpc>
            </a:pPr>
            <a:r>
              <a:rPr lang="en-AU" sz="2800" baseline="30000">
                <a:latin typeface="Comic Sans MS" panose="030F0702030302020204" pitchFamily="66" charset="0"/>
              </a:rPr>
              <a:t>10 </a:t>
            </a:r>
            <a:r>
              <a:rPr lang="en-AU" sz="2800">
                <a:latin typeface="Comic Sans MS" panose="030F0702030302020204" pitchFamily="66" charset="0"/>
              </a:rPr>
              <a:t>so that at the name of Jesus</a:t>
            </a:r>
          </a:p>
          <a:p>
            <a:pPr>
              <a:lnSpc>
                <a:spcPct val="150000"/>
              </a:lnSpc>
            </a:pPr>
            <a:r>
              <a:rPr lang="en-AU" sz="2800">
                <a:latin typeface="Comic Sans MS" panose="030F0702030302020204" pitchFamily="66" charset="0"/>
              </a:rPr>
              <a:t>     every knee should bend,</a:t>
            </a:r>
          </a:p>
          <a:p>
            <a:pPr>
              <a:lnSpc>
                <a:spcPct val="150000"/>
              </a:lnSpc>
            </a:pPr>
            <a:r>
              <a:rPr lang="en-AU" sz="2800">
                <a:latin typeface="Comic Sans MS" panose="030F0702030302020204" pitchFamily="66" charset="0"/>
              </a:rPr>
              <a:t>     in heaven and on earth and under the earth,</a:t>
            </a:r>
          </a:p>
        </p:txBody>
      </p:sp>
    </p:spTree>
    <p:extLst>
      <p:ext uri="{BB962C8B-B14F-4D97-AF65-F5344CB8AC3E}">
        <p14:creationId xmlns:p14="http://schemas.microsoft.com/office/powerpoint/2010/main" val="6864042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04272-1A07-FAEC-823D-AA92820D3F06}"/>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A53A602D-6CB1-EF17-4BF2-AC285F0B125D}"/>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4F4BA08D-EB5B-7E22-A59A-931F9DACE903}"/>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a:ln>
                <a:noFill/>
              </a:ln>
              <a:solidFill>
                <a:schemeClr val="tx1"/>
              </a:solidFill>
              <a:effectLst/>
              <a:latin typeface="Arial" panose="020B0604020202020204" pitchFamily="34" charset="0"/>
            </a:endParaRPr>
          </a:p>
        </p:txBody>
      </p:sp>
      <p:sp>
        <p:nvSpPr>
          <p:cNvPr id="2" name="Rectangle 1">
            <a:extLst>
              <a:ext uri="{FF2B5EF4-FFF2-40B4-BE49-F238E27FC236}">
                <a16:creationId xmlns:a16="http://schemas.microsoft.com/office/drawing/2014/main" id="{AFD5DB3C-31A0-B801-E889-587ABD814BC3}"/>
              </a:ext>
            </a:extLst>
          </p:cNvPr>
          <p:cNvSpPr/>
          <p:nvPr/>
        </p:nvSpPr>
        <p:spPr>
          <a:xfrm>
            <a:off x="7487199" y="6281043"/>
            <a:ext cx="2035498" cy="400110"/>
          </a:xfrm>
          <a:prstGeom prst="rect">
            <a:avLst/>
          </a:prstGeom>
        </p:spPr>
        <p:txBody>
          <a:bodyPr wrap="square">
            <a:spAutoFit/>
          </a:bodyPr>
          <a:lstStyle/>
          <a:p>
            <a:r>
              <a:rPr lang="en-AU" sz="2000" b="1" noProof="0">
                <a:solidFill>
                  <a:srgbClr val="00B050"/>
                </a:solidFill>
                <a:latin typeface="Comic Sans MS"/>
              </a:rPr>
              <a:t>Continue…</a:t>
            </a:r>
            <a:endParaRPr lang="en-AU" sz="2000" b="1" noProof="0">
              <a:solidFill>
                <a:srgbClr val="00B050"/>
              </a:solidFill>
            </a:endParaRPr>
          </a:p>
        </p:txBody>
      </p:sp>
      <p:sp>
        <p:nvSpPr>
          <p:cNvPr id="7" name="TextBox 6">
            <a:extLst>
              <a:ext uri="{FF2B5EF4-FFF2-40B4-BE49-F238E27FC236}">
                <a16:creationId xmlns:a16="http://schemas.microsoft.com/office/drawing/2014/main" id="{58BBF877-508C-CCE7-3DF0-ADE46EFCA473}"/>
              </a:ext>
            </a:extLst>
          </p:cNvPr>
          <p:cNvSpPr txBox="1"/>
          <p:nvPr/>
        </p:nvSpPr>
        <p:spPr>
          <a:xfrm>
            <a:off x="336000" y="413572"/>
            <a:ext cx="11520000" cy="5837817"/>
          </a:xfrm>
          <a:prstGeom prst="rect">
            <a:avLst/>
          </a:prstGeom>
          <a:noFill/>
        </p:spPr>
        <p:txBody>
          <a:bodyPr wrap="square">
            <a:spAutoFit/>
          </a:bodyPr>
          <a:lstStyle/>
          <a:p>
            <a:pPr>
              <a:lnSpc>
                <a:spcPct val="150000"/>
              </a:lnSpc>
            </a:pPr>
            <a:r>
              <a:rPr lang="en-AU" sz="2800" baseline="30000">
                <a:latin typeface="Comic Sans MS" panose="030F0702030302020204" pitchFamily="66" charset="0"/>
              </a:rPr>
              <a:t>11 </a:t>
            </a:r>
            <a:r>
              <a:rPr lang="en-AU" sz="2800">
                <a:latin typeface="Comic Sans MS" panose="030F0702030302020204" pitchFamily="66" charset="0"/>
              </a:rPr>
              <a:t>and every tongue should confess</a:t>
            </a:r>
          </a:p>
          <a:p>
            <a:pPr>
              <a:lnSpc>
                <a:spcPct val="150000"/>
              </a:lnSpc>
            </a:pPr>
            <a:r>
              <a:rPr lang="en-AU" sz="2800">
                <a:latin typeface="Comic Sans MS" panose="030F0702030302020204" pitchFamily="66" charset="0"/>
              </a:rPr>
              <a:t>     that Jesus Christ is Lord,</a:t>
            </a:r>
          </a:p>
          <a:p>
            <a:pPr>
              <a:lnSpc>
                <a:spcPct val="150000"/>
              </a:lnSpc>
            </a:pPr>
            <a:r>
              <a:rPr lang="en-AU" sz="2800">
                <a:latin typeface="Comic Sans MS" panose="030F0702030302020204" pitchFamily="66" charset="0"/>
              </a:rPr>
              <a:t>     to the glory of God the Father.</a:t>
            </a:r>
          </a:p>
          <a:p>
            <a:pPr>
              <a:lnSpc>
                <a:spcPct val="150000"/>
              </a:lnSpc>
            </a:pPr>
            <a:r>
              <a:rPr lang="en-AU" sz="2800" baseline="30000">
                <a:latin typeface="Comic Sans MS" panose="030F0702030302020204" pitchFamily="66" charset="0"/>
              </a:rPr>
              <a:t>12 </a:t>
            </a:r>
            <a:r>
              <a:rPr lang="en-AU" sz="2800">
                <a:latin typeface="Comic Sans MS" panose="030F0702030302020204" pitchFamily="66" charset="0"/>
              </a:rPr>
              <a:t>Therefore, my beloved, just as you have always obeyed me, not only in my presence, but much more now in my absence, work out your own salvation with fear and trembling; </a:t>
            </a:r>
            <a:r>
              <a:rPr lang="en-AU" sz="2800" baseline="30000">
                <a:latin typeface="Comic Sans MS" panose="030F0702030302020204" pitchFamily="66" charset="0"/>
              </a:rPr>
              <a:t>13</a:t>
            </a:r>
            <a:r>
              <a:rPr lang="en-AU" sz="2800">
                <a:latin typeface="Comic Sans MS" panose="030F0702030302020204" pitchFamily="66" charset="0"/>
              </a:rPr>
              <a:t> for it is God who is at work in you, enabling you both to will and to work for his good pleasure.</a:t>
            </a:r>
          </a:p>
          <a:p>
            <a:pPr>
              <a:lnSpc>
                <a:spcPct val="150000"/>
              </a:lnSpc>
            </a:pPr>
            <a:r>
              <a:rPr lang="en-AU" sz="2800" baseline="30000">
                <a:latin typeface="Comic Sans MS" panose="030F0702030302020204" pitchFamily="66" charset="0"/>
              </a:rPr>
              <a:t>14 </a:t>
            </a:r>
            <a:r>
              <a:rPr lang="en-AU" sz="2800">
                <a:latin typeface="Comic Sans MS" panose="030F0702030302020204" pitchFamily="66" charset="0"/>
              </a:rPr>
              <a:t>Do all things without murmuring and arguing, </a:t>
            </a:r>
          </a:p>
        </p:txBody>
      </p:sp>
    </p:spTree>
    <p:extLst>
      <p:ext uri="{BB962C8B-B14F-4D97-AF65-F5344CB8AC3E}">
        <p14:creationId xmlns:p14="http://schemas.microsoft.com/office/powerpoint/2010/main" val="38001367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B7106-B910-9F11-439F-DA9234916370}"/>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00D04ACF-C0FE-3AF9-AFC4-9332532320FF}"/>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D058EB07-3901-920C-FA74-9D7D29FE21F1}"/>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a:ln>
                <a:noFill/>
              </a:ln>
              <a:solidFill>
                <a:schemeClr val="tx1"/>
              </a:solidFill>
              <a:effectLst/>
              <a:latin typeface="Arial" panose="020B0604020202020204" pitchFamily="34" charset="0"/>
            </a:endParaRPr>
          </a:p>
        </p:txBody>
      </p:sp>
      <p:sp>
        <p:nvSpPr>
          <p:cNvPr id="2" name="Rectangle 1">
            <a:extLst>
              <a:ext uri="{FF2B5EF4-FFF2-40B4-BE49-F238E27FC236}">
                <a16:creationId xmlns:a16="http://schemas.microsoft.com/office/drawing/2014/main" id="{CE73AB1B-AEBD-2D58-CE68-60F45B30C3AB}"/>
              </a:ext>
            </a:extLst>
          </p:cNvPr>
          <p:cNvSpPr/>
          <p:nvPr/>
        </p:nvSpPr>
        <p:spPr>
          <a:xfrm>
            <a:off x="7487199" y="6281043"/>
            <a:ext cx="2035498" cy="400110"/>
          </a:xfrm>
          <a:prstGeom prst="rect">
            <a:avLst/>
          </a:prstGeom>
        </p:spPr>
        <p:txBody>
          <a:bodyPr wrap="square">
            <a:spAutoFit/>
          </a:bodyPr>
          <a:lstStyle/>
          <a:p>
            <a:r>
              <a:rPr lang="en-AU" sz="2000" b="1" noProof="0">
                <a:solidFill>
                  <a:srgbClr val="00B050"/>
                </a:solidFill>
                <a:latin typeface="Comic Sans MS"/>
              </a:rPr>
              <a:t>Continue…</a:t>
            </a:r>
            <a:endParaRPr lang="en-AU" sz="2000" b="1" noProof="0">
              <a:solidFill>
                <a:srgbClr val="00B050"/>
              </a:solidFill>
            </a:endParaRPr>
          </a:p>
        </p:txBody>
      </p:sp>
      <p:sp>
        <p:nvSpPr>
          <p:cNvPr id="7" name="TextBox 6">
            <a:extLst>
              <a:ext uri="{FF2B5EF4-FFF2-40B4-BE49-F238E27FC236}">
                <a16:creationId xmlns:a16="http://schemas.microsoft.com/office/drawing/2014/main" id="{ACDF2441-245E-CE7C-4225-4ADF10EEC25A}"/>
              </a:ext>
            </a:extLst>
          </p:cNvPr>
          <p:cNvSpPr txBox="1"/>
          <p:nvPr/>
        </p:nvSpPr>
        <p:spPr>
          <a:xfrm>
            <a:off x="336000" y="228600"/>
            <a:ext cx="11520000" cy="5837817"/>
          </a:xfrm>
          <a:prstGeom prst="rect">
            <a:avLst/>
          </a:prstGeom>
          <a:noFill/>
        </p:spPr>
        <p:txBody>
          <a:bodyPr wrap="square">
            <a:spAutoFit/>
          </a:bodyPr>
          <a:lstStyle/>
          <a:p>
            <a:pPr>
              <a:lnSpc>
                <a:spcPct val="150000"/>
              </a:lnSpc>
            </a:pPr>
            <a:r>
              <a:rPr lang="en-AU" sz="2800" baseline="30000">
                <a:latin typeface="Comic Sans MS" panose="030F0702030302020204" pitchFamily="66" charset="0"/>
              </a:rPr>
              <a:t>15 </a:t>
            </a:r>
            <a:r>
              <a:rPr lang="en-AU" sz="2800">
                <a:latin typeface="Comic Sans MS" panose="030F0702030302020204" pitchFamily="66" charset="0"/>
              </a:rPr>
              <a:t>so that you may be blameless and innocent, children of God without blemish in the midst of a crooked and perverse generation, in which you shine like stars in the world. </a:t>
            </a:r>
            <a:r>
              <a:rPr lang="en-AU" sz="2800" baseline="30000">
                <a:latin typeface="Comic Sans MS" panose="030F0702030302020204" pitchFamily="66" charset="0"/>
              </a:rPr>
              <a:t>16 </a:t>
            </a:r>
            <a:r>
              <a:rPr lang="en-AU" sz="2800">
                <a:latin typeface="Comic Sans MS" panose="030F0702030302020204" pitchFamily="66" charset="0"/>
              </a:rPr>
              <a:t>It is by your holding fast to the word of life that I can boast on the day of Christ that I did not run in vain or labour in vain.</a:t>
            </a:r>
          </a:p>
          <a:p>
            <a:pPr>
              <a:lnSpc>
                <a:spcPct val="150000"/>
              </a:lnSpc>
            </a:pPr>
            <a:r>
              <a:rPr lang="en-AU" sz="2800" baseline="30000">
                <a:latin typeface="Comic Sans MS" panose="030F0702030302020204" pitchFamily="66" charset="0"/>
              </a:rPr>
              <a:t>17 </a:t>
            </a:r>
            <a:r>
              <a:rPr lang="en-AU" sz="2800">
                <a:latin typeface="Comic Sans MS" panose="030F0702030302020204" pitchFamily="66" charset="0"/>
              </a:rPr>
              <a:t>But even if I am being poured out as a libation over the sacrifice and the offering of your faith, I am glad and rejoice with all of you— </a:t>
            </a:r>
            <a:r>
              <a:rPr lang="en-AU" sz="2800" baseline="30000">
                <a:latin typeface="Comic Sans MS" panose="030F0702030302020204" pitchFamily="66" charset="0"/>
              </a:rPr>
              <a:t>18 </a:t>
            </a:r>
            <a:r>
              <a:rPr lang="en-AU" sz="2800">
                <a:latin typeface="Comic Sans MS" panose="030F0702030302020204" pitchFamily="66" charset="0"/>
              </a:rPr>
              <a:t>and in the same way you also must be glad and rejoice with me.</a:t>
            </a:r>
          </a:p>
        </p:txBody>
      </p:sp>
    </p:spTree>
    <p:extLst>
      <p:ext uri="{BB962C8B-B14F-4D97-AF65-F5344CB8AC3E}">
        <p14:creationId xmlns:p14="http://schemas.microsoft.com/office/powerpoint/2010/main" val="17399930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6B09F-3F01-0A32-BF3F-93AF66129F12}"/>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D11B7548-C2ED-5679-F380-202042E6BD7D}"/>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25237A28-0142-1957-D8B8-244DCDC71514}"/>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a:ln>
                <a:noFill/>
              </a:ln>
              <a:solidFill>
                <a:schemeClr val="tx1"/>
              </a:solidFill>
              <a:effectLst/>
              <a:latin typeface="Arial" panose="020B0604020202020204" pitchFamily="34" charset="0"/>
            </a:endParaRPr>
          </a:p>
        </p:txBody>
      </p:sp>
      <p:sp>
        <p:nvSpPr>
          <p:cNvPr id="2" name="Rectangle 1">
            <a:extLst>
              <a:ext uri="{FF2B5EF4-FFF2-40B4-BE49-F238E27FC236}">
                <a16:creationId xmlns:a16="http://schemas.microsoft.com/office/drawing/2014/main" id="{D5596A76-F757-674E-727B-262373E664B2}"/>
              </a:ext>
            </a:extLst>
          </p:cNvPr>
          <p:cNvSpPr/>
          <p:nvPr/>
        </p:nvSpPr>
        <p:spPr>
          <a:xfrm>
            <a:off x="7487199" y="6281043"/>
            <a:ext cx="2035498" cy="400110"/>
          </a:xfrm>
          <a:prstGeom prst="rect">
            <a:avLst/>
          </a:prstGeom>
        </p:spPr>
        <p:txBody>
          <a:bodyPr wrap="square">
            <a:spAutoFit/>
          </a:bodyPr>
          <a:lstStyle/>
          <a:p>
            <a:r>
              <a:rPr lang="en-AU" sz="2000" b="1" noProof="0">
                <a:solidFill>
                  <a:srgbClr val="00B050"/>
                </a:solidFill>
                <a:latin typeface="Comic Sans MS"/>
              </a:rPr>
              <a:t>Continue…</a:t>
            </a:r>
            <a:endParaRPr lang="en-AU" sz="2000" b="1" noProof="0">
              <a:solidFill>
                <a:srgbClr val="00B050"/>
              </a:solidFill>
            </a:endParaRPr>
          </a:p>
        </p:txBody>
      </p:sp>
      <p:sp>
        <p:nvSpPr>
          <p:cNvPr id="7" name="TextBox 6">
            <a:extLst>
              <a:ext uri="{FF2B5EF4-FFF2-40B4-BE49-F238E27FC236}">
                <a16:creationId xmlns:a16="http://schemas.microsoft.com/office/drawing/2014/main" id="{F7BA4189-787C-F87E-C1C7-D8AEA59A35F0}"/>
              </a:ext>
            </a:extLst>
          </p:cNvPr>
          <p:cNvSpPr txBox="1"/>
          <p:nvPr/>
        </p:nvSpPr>
        <p:spPr>
          <a:xfrm>
            <a:off x="336000" y="689821"/>
            <a:ext cx="11520000" cy="5191486"/>
          </a:xfrm>
          <a:prstGeom prst="rect">
            <a:avLst/>
          </a:prstGeom>
          <a:noFill/>
        </p:spPr>
        <p:txBody>
          <a:bodyPr wrap="square">
            <a:spAutoFit/>
          </a:bodyPr>
          <a:lstStyle/>
          <a:p>
            <a:pPr>
              <a:lnSpc>
                <a:spcPct val="150000"/>
              </a:lnSpc>
            </a:pPr>
            <a:r>
              <a:rPr lang="en-AU" sz="2800" baseline="30000">
                <a:latin typeface="Comic Sans MS" panose="030F0702030302020204" pitchFamily="66" charset="0"/>
              </a:rPr>
              <a:t>19 </a:t>
            </a:r>
            <a:r>
              <a:rPr lang="en-AU" sz="2800">
                <a:latin typeface="Comic Sans MS" panose="030F0702030302020204" pitchFamily="66" charset="0"/>
              </a:rPr>
              <a:t>I hope in the Lord Jesus to send Timothy to you soon, so that I may be cheered by news of you. </a:t>
            </a:r>
            <a:r>
              <a:rPr lang="en-AU" sz="2800" baseline="30000">
                <a:latin typeface="Comic Sans MS" panose="030F0702030302020204" pitchFamily="66" charset="0"/>
              </a:rPr>
              <a:t>20 </a:t>
            </a:r>
            <a:r>
              <a:rPr lang="en-AU" sz="2800">
                <a:latin typeface="Comic Sans MS" panose="030F0702030302020204" pitchFamily="66" charset="0"/>
              </a:rPr>
              <a:t>I have no one like him who will be genuinely concerned for your welfare. </a:t>
            </a:r>
            <a:r>
              <a:rPr lang="en-AU" sz="2800" baseline="30000">
                <a:latin typeface="Comic Sans MS" panose="030F0702030302020204" pitchFamily="66" charset="0"/>
              </a:rPr>
              <a:t>21 </a:t>
            </a:r>
            <a:r>
              <a:rPr lang="en-AU" sz="2800">
                <a:latin typeface="Comic Sans MS" panose="030F0702030302020204" pitchFamily="66" charset="0"/>
              </a:rPr>
              <a:t>All of them are seeking their own interests, not those of Jesus Christ. </a:t>
            </a:r>
            <a:r>
              <a:rPr lang="en-AU" sz="2800" baseline="30000">
                <a:latin typeface="Comic Sans MS" panose="030F0702030302020204" pitchFamily="66" charset="0"/>
              </a:rPr>
              <a:t>22 </a:t>
            </a:r>
            <a:r>
              <a:rPr lang="en-AU" sz="2800">
                <a:latin typeface="Comic Sans MS" panose="030F0702030302020204" pitchFamily="66" charset="0"/>
              </a:rPr>
              <a:t>But Timothy’s worth you know, how like a son with a father he has served with me in the work of the gospel. </a:t>
            </a:r>
            <a:r>
              <a:rPr lang="en-AU" sz="2800" baseline="30000">
                <a:latin typeface="Comic Sans MS" panose="030F0702030302020204" pitchFamily="66" charset="0"/>
              </a:rPr>
              <a:t>23 </a:t>
            </a:r>
            <a:r>
              <a:rPr lang="en-AU" sz="2800">
                <a:latin typeface="Comic Sans MS" panose="030F0702030302020204" pitchFamily="66" charset="0"/>
              </a:rPr>
              <a:t>I hope therefore to send him as soon as I see how things go with me; </a:t>
            </a:r>
            <a:r>
              <a:rPr lang="en-AU" sz="2800" baseline="30000">
                <a:latin typeface="Comic Sans MS" panose="030F0702030302020204" pitchFamily="66" charset="0"/>
              </a:rPr>
              <a:t>24 </a:t>
            </a:r>
            <a:r>
              <a:rPr lang="en-AU" sz="2800">
                <a:latin typeface="Comic Sans MS" panose="030F0702030302020204" pitchFamily="66" charset="0"/>
              </a:rPr>
              <a:t>and I trust in the Lord that I will also come soon.</a:t>
            </a:r>
          </a:p>
        </p:txBody>
      </p:sp>
    </p:spTree>
    <p:extLst>
      <p:ext uri="{BB962C8B-B14F-4D97-AF65-F5344CB8AC3E}">
        <p14:creationId xmlns:p14="http://schemas.microsoft.com/office/powerpoint/2010/main" val="5729204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F596F-DF94-E6A9-C257-D17054187F44}"/>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4B8E68F7-D562-101C-3029-F44247868762}"/>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A948E460-567E-7864-AAB2-F63EB8DA9B59}"/>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a:ln>
                <a:noFill/>
              </a:ln>
              <a:solidFill>
                <a:schemeClr val="tx1"/>
              </a:solidFill>
              <a:effectLst/>
              <a:latin typeface="Arial" panose="020B0604020202020204" pitchFamily="34" charset="0"/>
            </a:endParaRPr>
          </a:p>
        </p:txBody>
      </p:sp>
      <p:sp>
        <p:nvSpPr>
          <p:cNvPr id="2" name="Rectangle 1">
            <a:extLst>
              <a:ext uri="{FF2B5EF4-FFF2-40B4-BE49-F238E27FC236}">
                <a16:creationId xmlns:a16="http://schemas.microsoft.com/office/drawing/2014/main" id="{2777A1A3-14B3-FC5E-F378-04F5A819B8B5}"/>
              </a:ext>
            </a:extLst>
          </p:cNvPr>
          <p:cNvSpPr/>
          <p:nvPr/>
        </p:nvSpPr>
        <p:spPr>
          <a:xfrm>
            <a:off x="7487199" y="6281043"/>
            <a:ext cx="2035498" cy="400110"/>
          </a:xfrm>
          <a:prstGeom prst="rect">
            <a:avLst/>
          </a:prstGeom>
        </p:spPr>
        <p:txBody>
          <a:bodyPr wrap="square">
            <a:spAutoFit/>
          </a:bodyPr>
          <a:lstStyle/>
          <a:p>
            <a:r>
              <a:rPr lang="en-AU" sz="2000" b="1" noProof="0">
                <a:solidFill>
                  <a:srgbClr val="00B050"/>
                </a:solidFill>
                <a:latin typeface="Comic Sans MS"/>
              </a:rPr>
              <a:t>Continue…</a:t>
            </a:r>
            <a:endParaRPr lang="en-AU" sz="2000" b="1" noProof="0">
              <a:solidFill>
                <a:srgbClr val="00B050"/>
              </a:solidFill>
            </a:endParaRPr>
          </a:p>
        </p:txBody>
      </p:sp>
      <p:sp>
        <p:nvSpPr>
          <p:cNvPr id="7" name="TextBox 6">
            <a:extLst>
              <a:ext uri="{FF2B5EF4-FFF2-40B4-BE49-F238E27FC236}">
                <a16:creationId xmlns:a16="http://schemas.microsoft.com/office/drawing/2014/main" id="{F25ED298-38EA-8A42-A71D-BDEDA52EC9AC}"/>
              </a:ext>
            </a:extLst>
          </p:cNvPr>
          <p:cNvSpPr txBox="1"/>
          <p:nvPr/>
        </p:nvSpPr>
        <p:spPr>
          <a:xfrm>
            <a:off x="336000" y="413572"/>
            <a:ext cx="11520000" cy="5837817"/>
          </a:xfrm>
          <a:prstGeom prst="rect">
            <a:avLst/>
          </a:prstGeom>
          <a:noFill/>
        </p:spPr>
        <p:txBody>
          <a:bodyPr wrap="square">
            <a:spAutoFit/>
          </a:bodyPr>
          <a:lstStyle/>
          <a:p>
            <a:pPr>
              <a:lnSpc>
                <a:spcPct val="150000"/>
              </a:lnSpc>
            </a:pPr>
            <a:r>
              <a:rPr lang="en-AU" sz="2800" baseline="30000">
                <a:latin typeface="Comic Sans MS" panose="030F0702030302020204" pitchFamily="66" charset="0"/>
              </a:rPr>
              <a:t>25 </a:t>
            </a:r>
            <a:r>
              <a:rPr lang="en-AU" sz="2800">
                <a:latin typeface="Comic Sans MS" panose="030F0702030302020204" pitchFamily="66" charset="0"/>
              </a:rPr>
              <a:t>Still, I think it necessary to send to you Epaphroditus—my brother and co-worker and fellow-soldier, your messenger and minister to my need; </a:t>
            </a:r>
            <a:r>
              <a:rPr lang="en-AU" sz="2800" baseline="30000">
                <a:latin typeface="Comic Sans MS" panose="030F0702030302020204" pitchFamily="66" charset="0"/>
              </a:rPr>
              <a:t>26 </a:t>
            </a:r>
            <a:r>
              <a:rPr lang="en-AU" sz="2800">
                <a:latin typeface="Comic Sans MS" panose="030F0702030302020204" pitchFamily="66" charset="0"/>
              </a:rPr>
              <a:t>for he has been longing for all of you, and has been distressed because you heard that he was ill. </a:t>
            </a:r>
            <a:r>
              <a:rPr lang="en-AU" sz="2800" baseline="30000">
                <a:latin typeface="Comic Sans MS" panose="030F0702030302020204" pitchFamily="66" charset="0"/>
              </a:rPr>
              <a:t>27 </a:t>
            </a:r>
            <a:r>
              <a:rPr lang="en-AU" sz="2800">
                <a:latin typeface="Comic Sans MS" panose="030F0702030302020204" pitchFamily="66" charset="0"/>
              </a:rPr>
              <a:t>He was indeed so ill that he nearly died. But God had mercy on him, and not only on him but on me also, so that I would not have one sorrow after another. </a:t>
            </a:r>
            <a:r>
              <a:rPr lang="en-AU" sz="2800" baseline="30000">
                <a:latin typeface="Comic Sans MS" panose="030F0702030302020204" pitchFamily="66" charset="0"/>
              </a:rPr>
              <a:t>28</a:t>
            </a:r>
            <a:r>
              <a:rPr lang="en-AU" sz="2800">
                <a:latin typeface="Comic Sans MS" panose="030F0702030302020204" pitchFamily="66" charset="0"/>
              </a:rPr>
              <a:t> I am the more eager to send him, therefore, in order that you may rejoice at seeing him again, and that I may be less anxious. </a:t>
            </a:r>
          </a:p>
        </p:txBody>
      </p:sp>
    </p:spTree>
    <p:extLst>
      <p:ext uri="{BB962C8B-B14F-4D97-AF65-F5344CB8AC3E}">
        <p14:creationId xmlns:p14="http://schemas.microsoft.com/office/powerpoint/2010/main" val="10160773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EEFCF-EF01-8D98-23AB-2707D95BB209}"/>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03A9AB22-4033-C8CC-EC1E-BE15313B75D2}"/>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6CE2B4D7-F651-0985-D9CF-7708ACD2E898}"/>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F9B9B928-A6C5-02F5-C0FE-8516121DE366}"/>
              </a:ext>
            </a:extLst>
          </p:cNvPr>
          <p:cNvSpPr txBox="1"/>
          <p:nvPr/>
        </p:nvSpPr>
        <p:spPr>
          <a:xfrm>
            <a:off x="336000" y="689240"/>
            <a:ext cx="11520000" cy="2606163"/>
          </a:xfrm>
          <a:prstGeom prst="rect">
            <a:avLst/>
          </a:prstGeom>
          <a:noFill/>
        </p:spPr>
        <p:txBody>
          <a:bodyPr wrap="square">
            <a:spAutoFit/>
          </a:bodyPr>
          <a:lstStyle/>
          <a:p>
            <a:pPr>
              <a:lnSpc>
                <a:spcPct val="150000"/>
              </a:lnSpc>
            </a:pPr>
            <a:r>
              <a:rPr lang="en-AU" sz="2800" baseline="30000">
                <a:latin typeface="Comic Sans MS" panose="030F0702030302020204" pitchFamily="66" charset="0"/>
              </a:rPr>
              <a:t>29 </a:t>
            </a:r>
            <a:r>
              <a:rPr lang="en-AU" sz="2800">
                <a:latin typeface="Comic Sans MS" panose="030F0702030302020204" pitchFamily="66" charset="0"/>
              </a:rPr>
              <a:t>Welcome him then in the Lord with all joy, and honour such people, </a:t>
            </a:r>
            <a:r>
              <a:rPr lang="en-AU" sz="2800" baseline="30000">
                <a:latin typeface="Comic Sans MS" panose="030F0702030302020204" pitchFamily="66" charset="0"/>
              </a:rPr>
              <a:t>30 </a:t>
            </a:r>
            <a:r>
              <a:rPr lang="en-AU" sz="2800">
                <a:latin typeface="Comic Sans MS" panose="030F0702030302020204" pitchFamily="66" charset="0"/>
              </a:rPr>
              <a:t>because he came close to death for the work of Christ, risking his life to make up for those services that you could not give me.</a:t>
            </a:r>
            <a:endParaRPr lang="en-AU" sz="2800" noProof="0">
              <a:latin typeface="Comic Sans MS" panose="030F0702030302020204" pitchFamily="66" charset="0"/>
            </a:endParaRPr>
          </a:p>
        </p:txBody>
      </p:sp>
      <p:sp>
        <p:nvSpPr>
          <p:cNvPr id="5" name="TextBox 4">
            <a:extLst>
              <a:ext uri="{FF2B5EF4-FFF2-40B4-BE49-F238E27FC236}">
                <a16:creationId xmlns:a16="http://schemas.microsoft.com/office/drawing/2014/main" id="{E7C84C74-78DE-30E5-B95E-B233012A5380}"/>
              </a:ext>
            </a:extLst>
          </p:cNvPr>
          <p:cNvSpPr txBox="1"/>
          <p:nvPr/>
        </p:nvSpPr>
        <p:spPr>
          <a:xfrm>
            <a:off x="2073467" y="4865678"/>
            <a:ext cx="8045066" cy="523220"/>
          </a:xfrm>
          <a:prstGeom prst="rect">
            <a:avLst/>
          </a:prstGeom>
          <a:noFill/>
        </p:spPr>
        <p:txBody>
          <a:bodyPr wrap="square">
            <a:spAutoFit/>
          </a:bodyPr>
          <a:lstStyle/>
          <a:p>
            <a:pPr algn="ctr"/>
            <a:r>
              <a:rPr lang="en-AU" sz="2800" noProof="0">
                <a:latin typeface="Comic Sans MS"/>
                <a:cs typeface="Segoe UI"/>
              </a:rPr>
              <a:t>For the word of the Lord. </a:t>
            </a:r>
            <a:r>
              <a:rPr lang="en-AU" sz="2800" b="1" noProof="0">
                <a:latin typeface="Comic Sans MS"/>
                <a:cs typeface="Segoe UI"/>
              </a:rPr>
              <a:t>Thanks be to God.</a:t>
            </a:r>
            <a:r>
              <a:rPr lang="en-AU" sz="2800" noProof="0">
                <a:latin typeface="Comic Sans MS"/>
                <a:cs typeface="Segoe UI"/>
              </a:rPr>
              <a:t>​</a:t>
            </a:r>
          </a:p>
        </p:txBody>
      </p:sp>
    </p:spTree>
    <p:extLst>
      <p:ext uri="{BB962C8B-B14F-4D97-AF65-F5344CB8AC3E}">
        <p14:creationId xmlns:p14="http://schemas.microsoft.com/office/powerpoint/2010/main" val="23194151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7F6FD19-74BF-9276-BE12-6432D8319B42}"/>
              </a:ext>
            </a:extLst>
          </p:cNvPr>
          <p:cNvSpPr>
            <a:spLocks noGrp="1"/>
          </p:cNvSpPr>
          <p:nvPr>
            <p:ph type="sldNum" sz="quarter" idx="12"/>
          </p:nvPr>
        </p:nvSpPr>
        <p:spPr/>
        <p:txBody>
          <a:bodyPr/>
          <a:lstStyle/>
          <a:p>
            <a:pPr>
              <a:defRPr/>
            </a:pPr>
            <a:fld id="{EBC57D59-8F18-4E33-9885-CA1B9A361622}" type="slidenum">
              <a:rPr lang="en-AU" noProof="0" smtClean="0">
                <a:solidFill>
                  <a:prstClr val="black">
                    <a:tint val="75000"/>
                  </a:prstClr>
                </a:solidFill>
              </a:rPr>
              <a:pPr>
                <a:defRPr/>
              </a:pPr>
              <a:t>29</a:t>
            </a:fld>
            <a:endParaRPr lang="en-AU" noProof="0">
              <a:solidFill>
                <a:prstClr val="black">
                  <a:tint val="75000"/>
                </a:prstClr>
              </a:solidFill>
            </a:endParaRPr>
          </a:p>
        </p:txBody>
      </p:sp>
      <p:pic>
        <p:nvPicPr>
          <p:cNvPr id="9" name="Picture 8" descr="A digital image showing an open book resting in a wildflower meadow, suggesting quiet reading and reflection. Pink, white, and yellow flowers surround book, with rolling green hills, distant water, blue sky, and leafy trees forming a peaceful background.">
            <a:extLst>
              <a:ext uri="{FF2B5EF4-FFF2-40B4-BE49-F238E27FC236}">
                <a16:creationId xmlns:a16="http://schemas.microsoft.com/office/drawing/2014/main" id="{EAECE06A-855F-7DD3-E962-E5E34529C0D8}"/>
              </a:ext>
            </a:extLst>
          </p:cNvPr>
          <p:cNvPicPr>
            <a:picLocks noChangeAspect="1"/>
          </p:cNvPicPr>
          <p:nvPr/>
        </p:nvPicPr>
        <p:blipFill rotWithShape="1">
          <a:blip r:embed="rId2">
            <a:extLst>
              <a:ext uri="{28A0092B-C50C-407E-A947-70E740481C1C}">
                <a14:useLocalDpi xmlns:a14="http://schemas.microsoft.com/office/drawing/2010/main" val="0"/>
              </a:ext>
            </a:extLst>
          </a:blip>
          <a:srcRect t="19297" r="2305"/>
          <a:stretch/>
        </p:blipFill>
        <p:spPr>
          <a:xfrm>
            <a:off x="0" y="18277"/>
            <a:ext cx="12191999" cy="6876908"/>
          </a:xfrm>
          <a:prstGeom prst="rect">
            <a:avLst/>
          </a:prstGeom>
        </p:spPr>
      </p:pic>
      <p:sp>
        <p:nvSpPr>
          <p:cNvPr id="10" name="TextBox 9">
            <a:extLst>
              <a:ext uri="{FF2B5EF4-FFF2-40B4-BE49-F238E27FC236}">
                <a16:creationId xmlns:a16="http://schemas.microsoft.com/office/drawing/2014/main" id="{4025C3E8-DFF0-BF92-1E54-0E32EFD847B2}"/>
              </a:ext>
            </a:extLst>
          </p:cNvPr>
          <p:cNvSpPr txBox="1"/>
          <p:nvPr/>
        </p:nvSpPr>
        <p:spPr>
          <a:xfrm>
            <a:off x="5438371" y="555181"/>
            <a:ext cx="4721629" cy="1458156"/>
          </a:xfrm>
          <a:prstGeom prst="rect">
            <a:avLst/>
          </a:prstGeom>
          <a:noFill/>
        </p:spPr>
        <p:txBody>
          <a:bodyPr wrap="square" rtlCol="0">
            <a:spAutoFit/>
          </a:bodyPr>
          <a:lstStyle/>
          <a:p>
            <a:pPr algn="ctr">
              <a:lnSpc>
                <a:spcPct val="114999"/>
              </a:lnSpc>
            </a:pPr>
            <a:r>
              <a:rPr lang="en-AU" sz="4000" b="1" noProof="0">
                <a:solidFill>
                  <a:srgbClr val="ADDB7B"/>
                </a:solidFill>
                <a:latin typeface="Comic Sans MS"/>
              </a:rPr>
              <a:t>We pause before </a:t>
            </a:r>
          </a:p>
          <a:p>
            <a:pPr algn="ctr">
              <a:lnSpc>
                <a:spcPct val="114999"/>
              </a:lnSpc>
            </a:pPr>
            <a:r>
              <a:rPr lang="en-AU" sz="4000" b="1" noProof="0">
                <a:solidFill>
                  <a:srgbClr val="ADDB7B"/>
                </a:solidFill>
                <a:latin typeface="Comic Sans MS"/>
              </a:rPr>
              <a:t>​the Gospel ​​</a:t>
            </a:r>
            <a:endParaRPr lang="en-AU" sz="4000" b="1" noProof="0">
              <a:solidFill>
                <a:srgbClr val="ADDB7B"/>
              </a:solidFill>
              <a:latin typeface="Comic Sans MS"/>
              <a:ea typeface="Calibri"/>
              <a:cs typeface="Calibri"/>
            </a:endParaRPr>
          </a:p>
        </p:txBody>
      </p:sp>
    </p:spTree>
    <p:extLst>
      <p:ext uri="{BB962C8B-B14F-4D97-AF65-F5344CB8AC3E}">
        <p14:creationId xmlns:p14="http://schemas.microsoft.com/office/powerpoint/2010/main" val="38698396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E366E-7A1E-774C-F501-3DA9199C460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6A36D59-C128-2217-2D33-80FB1FD3A3F3}"/>
              </a:ext>
            </a:extLst>
          </p:cNvPr>
          <p:cNvSpPr/>
          <p:nvPr/>
        </p:nvSpPr>
        <p:spPr>
          <a:xfrm>
            <a:off x="299356" y="184790"/>
            <a:ext cx="11593288" cy="400110"/>
          </a:xfrm>
          <a:prstGeom prst="rect">
            <a:avLst/>
          </a:prstGeom>
        </p:spPr>
        <p:txBody>
          <a:bodyPr wrap="square" lIns="91440" tIns="45720" rIns="91440" bIns="45720" anchor="t">
            <a:spAutoFit/>
          </a:bodyPr>
          <a:lstStyle/>
          <a:p>
            <a:pPr algn="ctr"/>
            <a:r>
              <a:rPr lang="en-AU" sz="2000" b="1" i="1" noProof="0">
                <a:solidFill>
                  <a:srgbClr val="00B050"/>
                </a:solidFill>
                <a:latin typeface="Comic Sans MS" panose="030F0702030302020204" pitchFamily="66" charset="0"/>
                <a:cs typeface="Arial"/>
              </a:rPr>
              <a:t> </a:t>
            </a:r>
          </a:p>
        </p:txBody>
      </p:sp>
      <p:sp>
        <p:nvSpPr>
          <p:cNvPr id="4" name="Rectangle 1">
            <a:extLst>
              <a:ext uri="{FF2B5EF4-FFF2-40B4-BE49-F238E27FC236}">
                <a16:creationId xmlns:a16="http://schemas.microsoft.com/office/drawing/2014/main" id="{2E7F2779-C97D-ED91-DBB9-EEDF4D94D281}"/>
              </a:ext>
            </a:extLst>
          </p:cNvPr>
          <p:cNvSpPr>
            <a:spLocks noChangeArrowheads="1"/>
          </p:cNvSpPr>
          <p:nvPr/>
        </p:nvSpPr>
        <p:spPr bwMode="auto">
          <a:xfrm>
            <a:off x="0" y="105183"/>
            <a:ext cx="65" cy="24683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000" b="0" i="0" u="none" strike="noStrike" cap="none" normalizeH="0" baseline="0" noProof="0">
              <a:ln>
                <a:noFill/>
              </a:ln>
              <a:solidFill>
                <a:schemeClr val="tx1"/>
              </a:solidFill>
              <a:effectLst/>
            </a:endParaRPr>
          </a:p>
        </p:txBody>
      </p:sp>
      <p:sp>
        <p:nvSpPr>
          <p:cNvPr id="3" name="Rectangle 1">
            <a:extLst>
              <a:ext uri="{FF2B5EF4-FFF2-40B4-BE49-F238E27FC236}">
                <a16:creationId xmlns:a16="http://schemas.microsoft.com/office/drawing/2014/main" id="{DD5FA168-80A9-9148-7CD7-9BD738F04D24}"/>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1ED06EE2-5E8F-715B-E71D-AA70C7B02295}"/>
              </a:ext>
            </a:extLst>
          </p:cNvPr>
          <p:cNvSpPr/>
          <p:nvPr/>
        </p:nvSpPr>
        <p:spPr>
          <a:xfrm>
            <a:off x="7487199" y="6281043"/>
            <a:ext cx="2035498" cy="400110"/>
          </a:xfrm>
          <a:prstGeom prst="rect">
            <a:avLst/>
          </a:prstGeom>
        </p:spPr>
        <p:txBody>
          <a:bodyPr wrap="square">
            <a:spAutoFit/>
          </a:bodyPr>
          <a:lstStyle/>
          <a:p>
            <a:r>
              <a:rPr lang="en-AU" sz="2000" b="1" noProof="0">
                <a:solidFill>
                  <a:srgbClr val="00B050"/>
                </a:solidFill>
                <a:latin typeface="Comic Sans MS"/>
              </a:rPr>
              <a:t>Continue…</a:t>
            </a:r>
            <a:endParaRPr lang="en-AU" sz="2000" b="1" noProof="0">
              <a:solidFill>
                <a:srgbClr val="00B050"/>
              </a:solidFill>
            </a:endParaRPr>
          </a:p>
        </p:txBody>
      </p:sp>
      <p:sp>
        <p:nvSpPr>
          <p:cNvPr id="8" name="TextBox 7">
            <a:extLst>
              <a:ext uri="{FF2B5EF4-FFF2-40B4-BE49-F238E27FC236}">
                <a16:creationId xmlns:a16="http://schemas.microsoft.com/office/drawing/2014/main" id="{A12934CC-B641-04F4-9857-14C5691605DD}"/>
              </a:ext>
            </a:extLst>
          </p:cNvPr>
          <p:cNvSpPr txBox="1"/>
          <p:nvPr/>
        </p:nvSpPr>
        <p:spPr>
          <a:xfrm>
            <a:off x="966000" y="228599"/>
            <a:ext cx="10260000" cy="1959832"/>
          </a:xfrm>
          <a:prstGeom prst="rect">
            <a:avLst/>
          </a:prstGeom>
          <a:noFill/>
        </p:spPr>
        <p:txBody>
          <a:bodyPr wrap="square" lIns="91440" tIns="45720" rIns="91440" bIns="45720" anchor="t">
            <a:spAutoFit/>
          </a:bodyPr>
          <a:lstStyle/>
          <a:p>
            <a:pPr>
              <a:lnSpc>
                <a:spcPct val="150000"/>
              </a:lnSpc>
            </a:pPr>
            <a:r>
              <a:rPr lang="en-AU" sz="2800" noProof="0">
                <a:solidFill>
                  <a:srgbClr val="00B050"/>
                </a:solidFill>
                <a:latin typeface="Comic Sans MS"/>
              </a:rPr>
              <a:t>Deacon: </a:t>
            </a:r>
            <a:r>
              <a:rPr lang="en-AU" sz="2800" noProof="0">
                <a:latin typeface="Comic Sans MS"/>
              </a:rPr>
              <a:t>The Gospel of our Lord Jesus Christ according to St Matthew Chapter 21 beginning at the 23</a:t>
            </a:r>
            <a:r>
              <a:rPr lang="en-AU" sz="2800" baseline="30000" noProof="0">
                <a:latin typeface="Comic Sans MS"/>
              </a:rPr>
              <a:t>rd</a:t>
            </a:r>
            <a:r>
              <a:rPr lang="en-AU" sz="2800" noProof="0">
                <a:latin typeface="Comic Sans MS"/>
              </a:rPr>
              <a:t> verse. </a:t>
            </a:r>
          </a:p>
          <a:p>
            <a:pPr algn="ctr">
              <a:lnSpc>
                <a:spcPct val="150000"/>
              </a:lnSpc>
            </a:pPr>
            <a:r>
              <a:rPr lang="en-AU" sz="2800" b="1" noProof="0">
                <a:solidFill>
                  <a:srgbClr val="00B050"/>
                </a:solidFill>
                <a:latin typeface="Comic Sans MS" panose="030F0702030302020204" pitchFamily="66" charset="0"/>
              </a:rPr>
              <a:t>All: </a:t>
            </a:r>
            <a:r>
              <a:rPr lang="en-AU" sz="2800" b="1" noProof="0">
                <a:latin typeface="Comic Sans MS" panose="030F0702030302020204" pitchFamily="66" charset="0"/>
              </a:rPr>
              <a:t>Glory to you Lord Jesus Christ.</a:t>
            </a:r>
            <a:endParaRPr lang="en-AU" sz="2800" noProof="0">
              <a:latin typeface="Comic Sans MS" panose="030F0702030302020204" pitchFamily="66" charset="0"/>
            </a:endParaRPr>
          </a:p>
        </p:txBody>
      </p:sp>
      <p:sp>
        <p:nvSpPr>
          <p:cNvPr id="6" name="TextBox 5">
            <a:extLst>
              <a:ext uri="{FF2B5EF4-FFF2-40B4-BE49-F238E27FC236}">
                <a16:creationId xmlns:a16="http://schemas.microsoft.com/office/drawing/2014/main" id="{E5F99B3B-DF88-E924-3E35-5A13A65905B0}"/>
              </a:ext>
            </a:extLst>
          </p:cNvPr>
          <p:cNvSpPr txBox="1"/>
          <p:nvPr/>
        </p:nvSpPr>
        <p:spPr>
          <a:xfrm>
            <a:off x="372644" y="2382219"/>
            <a:ext cx="11520000" cy="3898824"/>
          </a:xfrm>
          <a:prstGeom prst="rect">
            <a:avLst/>
          </a:prstGeom>
          <a:noFill/>
        </p:spPr>
        <p:txBody>
          <a:bodyPr wrap="square">
            <a:spAutoFit/>
          </a:bodyPr>
          <a:lstStyle/>
          <a:p>
            <a:pPr>
              <a:lnSpc>
                <a:spcPct val="150000"/>
              </a:lnSpc>
            </a:pPr>
            <a:r>
              <a:rPr lang="en-US" sz="2800" b="0" i="0" baseline="30000" noProof="0">
                <a:solidFill>
                  <a:sysClr val="windowText" lastClr="000000"/>
                </a:solidFill>
                <a:effectLst/>
                <a:latin typeface="Comic Sans MS" panose="030F0702030302020204" pitchFamily="66" charset="0"/>
              </a:rPr>
              <a:t>23 </a:t>
            </a:r>
            <a:r>
              <a:rPr lang="en-US" sz="2800" b="0" i="0" noProof="0">
                <a:solidFill>
                  <a:sysClr val="windowText" lastClr="000000"/>
                </a:solidFill>
                <a:effectLst/>
                <a:latin typeface="Comic Sans MS" panose="030F0702030302020204" pitchFamily="66" charset="0"/>
              </a:rPr>
              <a:t>When he entered the temple, the chief priests and the elders of the people came to him as he was teaching, and said, ‘By what authority are you doing these things, and who gave you this authority?’ </a:t>
            </a:r>
            <a:r>
              <a:rPr lang="en-US" sz="2800" b="0" i="0" baseline="30000" noProof="0">
                <a:solidFill>
                  <a:sysClr val="windowText" lastClr="000000"/>
                </a:solidFill>
                <a:effectLst/>
                <a:latin typeface="Comic Sans MS" panose="030F0702030302020204" pitchFamily="66" charset="0"/>
              </a:rPr>
              <a:t>24 </a:t>
            </a:r>
            <a:r>
              <a:rPr lang="en-US" sz="2800" b="0" i="0" noProof="0">
                <a:solidFill>
                  <a:sysClr val="windowText" lastClr="000000"/>
                </a:solidFill>
                <a:effectLst/>
                <a:latin typeface="Comic Sans MS" panose="030F0702030302020204" pitchFamily="66" charset="0"/>
              </a:rPr>
              <a:t>Jesus said to them, ‘I will also ask you one question; if you tell me the answer, then I will also tell you by what authority I do these things. </a:t>
            </a:r>
            <a:endParaRPr lang="en-AU" sz="2800" noProof="0">
              <a:solidFill>
                <a:sysClr val="windowText" lastClr="000000"/>
              </a:solidFill>
              <a:latin typeface="Comic Sans MS" panose="030F0702030302020204" pitchFamily="66" charset="0"/>
            </a:endParaRPr>
          </a:p>
        </p:txBody>
      </p:sp>
    </p:spTree>
    <p:extLst>
      <p:ext uri="{BB962C8B-B14F-4D97-AF65-F5344CB8AC3E}">
        <p14:creationId xmlns:p14="http://schemas.microsoft.com/office/powerpoint/2010/main" val="36055351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33BAF-F165-9749-6742-D75D88DBB15A}"/>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21E732C4-B7FA-6163-DE54-1051976DEB10}"/>
              </a:ext>
            </a:extLst>
          </p:cNvPr>
          <p:cNvSpPr>
            <a:spLocks noChangeArrowheads="1"/>
          </p:cNvSpPr>
          <p:nvPr/>
        </p:nvSpPr>
        <p:spPr bwMode="auto">
          <a:xfrm>
            <a:off x="0" y="105183"/>
            <a:ext cx="65" cy="24683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000" b="0" i="0" u="none" strike="noStrike" cap="none" normalizeH="0" baseline="0" noProof="0">
              <a:ln>
                <a:noFill/>
              </a:ln>
              <a:solidFill>
                <a:schemeClr val="tx1"/>
              </a:solidFill>
              <a:effectLst/>
            </a:endParaRPr>
          </a:p>
        </p:txBody>
      </p:sp>
      <p:sp>
        <p:nvSpPr>
          <p:cNvPr id="3" name="Rectangle 1">
            <a:extLst>
              <a:ext uri="{FF2B5EF4-FFF2-40B4-BE49-F238E27FC236}">
                <a16:creationId xmlns:a16="http://schemas.microsoft.com/office/drawing/2014/main" id="{0A5720DC-F724-2BAD-EB77-90DE4FB76B9E}"/>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a:ln>
                <a:noFill/>
              </a:ln>
              <a:solidFill>
                <a:schemeClr val="tx1"/>
              </a:solidFill>
              <a:effectLst/>
              <a:latin typeface="Arial" panose="020B0604020202020204" pitchFamily="34" charset="0"/>
            </a:endParaRPr>
          </a:p>
        </p:txBody>
      </p:sp>
      <p:sp>
        <p:nvSpPr>
          <p:cNvPr id="6" name="Rectangle 5">
            <a:extLst>
              <a:ext uri="{FF2B5EF4-FFF2-40B4-BE49-F238E27FC236}">
                <a16:creationId xmlns:a16="http://schemas.microsoft.com/office/drawing/2014/main" id="{D40C6C02-E3D6-6B11-F9A8-729A2DF2CDA6}"/>
              </a:ext>
            </a:extLst>
          </p:cNvPr>
          <p:cNvSpPr/>
          <p:nvPr/>
        </p:nvSpPr>
        <p:spPr>
          <a:xfrm>
            <a:off x="7487199" y="6281043"/>
            <a:ext cx="2035498" cy="400110"/>
          </a:xfrm>
          <a:prstGeom prst="rect">
            <a:avLst/>
          </a:prstGeom>
        </p:spPr>
        <p:txBody>
          <a:bodyPr wrap="square">
            <a:spAutoFit/>
          </a:bodyPr>
          <a:lstStyle/>
          <a:p>
            <a:r>
              <a:rPr lang="en-AU" sz="2000" b="1" noProof="0">
                <a:solidFill>
                  <a:srgbClr val="00B050"/>
                </a:solidFill>
                <a:latin typeface="Comic Sans MS"/>
              </a:rPr>
              <a:t>Continue…</a:t>
            </a:r>
            <a:endParaRPr lang="en-AU" sz="2000" b="1" noProof="0">
              <a:solidFill>
                <a:srgbClr val="00B050"/>
              </a:solidFill>
            </a:endParaRPr>
          </a:p>
        </p:txBody>
      </p:sp>
      <p:sp>
        <p:nvSpPr>
          <p:cNvPr id="7" name="TextBox 6">
            <a:extLst>
              <a:ext uri="{FF2B5EF4-FFF2-40B4-BE49-F238E27FC236}">
                <a16:creationId xmlns:a16="http://schemas.microsoft.com/office/drawing/2014/main" id="{BA0C25A0-AB67-D059-8A72-2A6C3EB91F4D}"/>
              </a:ext>
            </a:extLst>
          </p:cNvPr>
          <p:cNvSpPr txBox="1"/>
          <p:nvPr/>
        </p:nvSpPr>
        <p:spPr>
          <a:xfrm>
            <a:off x="336000" y="228599"/>
            <a:ext cx="11520000" cy="6484147"/>
          </a:xfrm>
          <a:prstGeom prst="rect">
            <a:avLst/>
          </a:prstGeom>
          <a:noFill/>
        </p:spPr>
        <p:txBody>
          <a:bodyPr wrap="square">
            <a:spAutoFit/>
          </a:bodyPr>
          <a:lstStyle/>
          <a:p>
            <a:pPr>
              <a:lnSpc>
                <a:spcPct val="150000"/>
              </a:lnSpc>
            </a:pPr>
            <a:r>
              <a:rPr lang="en-US" sz="2800" baseline="30000">
                <a:solidFill>
                  <a:sysClr val="windowText" lastClr="000000"/>
                </a:solidFill>
                <a:latin typeface="Comic Sans MS" panose="030F0702030302020204" pitchFamily="66" charset="0"/>
              </a:rPr>
              <a:t>25 </a:t>
            </a:r>
            <a:r>
              <a:rPr lang="en-US" sz="2800">
                <a:solidFill>
                  <a:sysClr val="windowText" lastClr="000000"/>
                </a:solidFill>
                <a:latin typeface="Comic Sans MS" panose="030F0702030302020204" pitchFamily="66" charset="0"/>
              </a:rPr>
              <a:t>Did the baptism of John come from heaven, or was it of human origin?’ And they argued with one another, ‘If we say, “From heaven”, he will say to us, “Why then did you not believe him?” </a:t>
            </a:r>
            <a:r>
              <a:rPr lang="en-US" sz="2800" baseline="30000">
                <a:solidFill>
                  <a:sysClr val="windowText" lastClr="000000"/>
                </a:solidFill>
                <a:latin typeface="Comic Sans MS" panose="030F0702030302020204" pitchFamily="66" charset="0"/>
              </a:rPr>
              <a:t>26 </a:t>
            </a:r>
            <a:r>
              <a:rPr lang="en-US" sz="2800">
                <a:solidFill>
                  <a:sysClr val="windowText" lastClr="000000"/>
                </a:solidFill>
                <a:latin typeface="Comic Sans MS" panose="030F0702030302020204" pitchFamily="66" charset="0"/>
              </a:rPr>
              <a:t>But if we say, “Of human origin”, we are afraid of the crowd; for all regard John as a prophet.’ </a:t>
            </a:r>
            <a:r>
              <a:rPr lang="en-US" sz="2800" baseline="30000">
                <a:solidFill>
                  <a:sysClr val="windowText" lastClr="000000"/>
                </a:solidFill>
                <a:latin typeface="Comic Sans MS" panose="030F0702030302020204" pitchFamily="66" charset="0"/>
              </a:rPr>
              <a:t>27 </a:t>
            </a:r>
            <a:r>
              <a:rPr lang="en-US" sz="2800">
                <a:solidFill>
                  <a:sysClr val="windowText" lastClr="000000"/>
                </a:solidFill>
                <a:latin typeface="Comic Sans MS" panose="030F0702030302020204" pitchFamily="66" charset="0"/>
              </a:rPr>
              <a:t>So they answered Jesus, ‘We do not know.’ And he said to them, ‘Neither will I tell you by what authority I am doing these things. </a:t>
            </a:r>
            <a:r>
              <a:rPr lang="en-US" sz="2800" baseline="30000">
                <a:solidFill>
                  <a:sysClr val="windowText" lastClr="000000"/>
                </a:solidFill>
                <a:latin typeface="Comic Sans MS" panose="030F0702030302020204" pitchFamily="66" charset="0"/>
              </a:rPr>
              <a:t>28 </a:t>
            </a:r>
            <a:r>
              <a:rPr lang="en-US" sz="2800">
                <a:solidFill>
                  <a:sysClr val="windowText" lastClr="000000"/>
                </a:solidFill>
                <a:latin typeface="Comic Sans MS" panose="030F0702030302020204" pitchFamily="66" charset="0"/>
              </a:rPr>
              <a:t>‘What do you think? A man had two sons; he went to the first and said, “Son, go and work in the vineyard today.” </a:t>
            </a:r>
            <a:r>
              <a:rPr lang="en-US" sz="2800" baseline="30000">
                <a:solidFill>
                  <a:sysClr val="windowText" lastClr="000000"/>
                </a:solidFill>
                <a:latin typeface="Comic Sans MS" panose="030F0702030302020204" pitchFamily="66" charset="0"/>
              </a:rPr>
              <a:t>29 </a:t>
            </a:r>
            <a:r>
              <a:rPr lang="en-US" sz="2800">
                <a:solidFill>
                  <a:sysClr val="windowText" lastClr="000000"/>
                </a:solidFill>
                <a:latin typeface="Comic Sans MS" panose="030F0702030302020204" pitchFamily="66" charset="0"/>
              </a:rPr>
              <a:t>He answered, “I will not”; but later he changed his mind and went. </a:t>
            </a:r>
            <a:endParaRPr lang="en-AU" sz="2800" noProof="0">
              <a:latin typeface="Comic Sans MS" panose="030F0702030302020204" pitchFamily="66" charset="0"/>
            </a:endParaRPr>
          </a:p>
        </p:txBody>
      </p:sp>
    </p:spTree>
    <p:extLst>
      <p:ext uri="{BB962C8B-B14F-4D97-AF65-F5344CB8AC3E}">
        <p14:creationId xmlns:p14="http://schemas.microsoft.com/office/powerpoint/2010/main" val="16118615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04BC6-7E43-9572-CE06-A294778F973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A5F2788-FFDC-7329-1B72-4AF95461CF16}"/>
              </a:ext>
            </a:extLst>
          </p:cNvPr>
          <p:cNvSpPr/>
          <p:nvPr/>
        </p:nvSpPr>
        <p:spPr>
          <a:xfrm>
            <a:off x="299356" y="184790"/>
            <a:ext cx="11593288" cy="400110"/>
          </a:xfrm>
          <a:prstGeom prst="rect">
            <a:avLst/>
          </a:prstGeom>
        </p:spPr>
        <p:txBody>
          <a:bodyPr wrap="square" lIns="91440" tIns="45720" rIns="91440" bIns="45720" anchor="t">
            <a:spAutoFit/>
          </a:bodyPr>
          <a:lstStyle/>
          <a:p>
            <a:pPr algn="ctr"/>
            <a:r>
              <a:rPr lang="en-AU" sz="2000" b="1" i="1" noProof="0">
                <a:solidFill>
                  <a:srgbClr val="00B050"/>
                </a:solidFill>
                <a:latin typeface="Comic Sans MS" panose="030F0702030302020204" pitchFamily="66" charset="0"/>
                <a:cs typeface="Arial"/>
              </a:rPr>
              <a:t> </a:t>
            </a:r>
          </a:p>
        </p:txBody>
      </p:sp>
      <p:sp>
        <p:nvSpPr>
          <p:cNvPr id="4" name="Rectangle 1">
            <a:extLst>
              <a:ext uri="{FF2B5EF4-FFF2-40B4-BE49-F238E27FC236}">
                <a16:creationId xmlns:a16="http://schemas.microsoft.com/office/drawing/2014/main" id="{B10C3E29-FCFA-ED02-2ABD-540C756DB391}"/>
              </a:ext>
            </a:extLst>
          </p:cNvPr>
          <p:cNvSpPr>
            <a:spLocks noChangeArrowheads="1"/>
          </p:cNvSpPr>
          <p:nvPr/>
        </p:nvSpPr>
        <p:spPr bwMode="auto">
          <a:xfrm>
            <a:off x="0" y="105183"/>
            <a:ext cx="65" cy="24683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000" b="0" i="0" u="none" strike="noStrike" cap="none" normalizeH="0" baseline="0" noProof="0">
              <a:ln>
                <a:noFill/>
              </a:ln>
              <a:solidFill>
                <a:schemeClr val="tx1"/>
              </a:solidFill>
              <a:effectLst/>
            </a:endParaRPr>
          </a:p>
        </p:txBody>
      </p:sp>
      <p:sp>
        <p:nvSpPr>
          <p:cNvPr id="3" name="Rectangle 1">
            <a:extLst>
              <a:ext uri="{FF2B5EF4-FFF2-40B4-BE49-F238E27FC236}">
                <a16:creationId xmlns:a16="http://schemas.microsoft.com/office/drawing/2014/main" id="{F67F1240-F3C3-5F6B-CA64-C08F114507A3}"/>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5D63FF33-FBAD-B6A7-F025-E4A3C676503C}"/>
              </a:ext>
            </a:extLst>
          </p:cNvPr>
          <p:cNvSpPr txBox="1"/>
          <p:nvPr/>
        </p:nvSpPr>
        <p:spPr>
          <a:xfrm>
            <a:off x="336000" y="335282"/>
            <a:ext cx="11520000" cy="5191486"/>
          </a:xfrm>
          <a:prstGeom prst="rect">
            <a:avLst/>
          </a:prstGeom>
          <a:noFill/>
        </p:spPr>
        <p:txBody>
          <a:bodyPr wrap="square">
            <a:spAutoFit/>
          </a:bodyPr>
          <a:lstStyle/>
          <a:p>
            <a:pPr>
              <a:lnSpc>
                <a:spcPct val="150000"/>
              </a:lnSpc>
            </a:pPr>
            <a:r>
              <a:rPr lang="en-US" sz="2800" baseline="30000">
                <a:solidFill>
                  <a:sysClr val="windowText" lastClr="000000"/>
                </a:solidFill>
                <a:latin typeface="Comic Sans MS" panose="030F0702030302020204" pitchFamily="66" charset="0"/>
              </a:rPr>
              <a:t>30 </a:t>
            </a:r>
            <a:r>
              <a:rPr lang="en-US" sz="2800">
                <a:solidFill>
                  <a:sysClr val="windowText" lastClr="000000"/>
                </a:solidFill>
                <a:latin typeface="Comic Sans MS" panose="030F0702030302020204" pitchFamily="66" charset="0"/>
              </a:rPr>
              <a:t>The father went to the second and said the same; and he answered, “I go, sir”; but he did not go. </a:t>
            </a:r>
            <a:r>
              <a:rPr lang="en-US" sz="2800" baseline="30000">
                <a:solidFill>
                  <a:sysClr val="windowText" lastClr="000000"/>
                </a:solidFill>
                <a:latin typeface="Comic Sans MS" panose="030F0702030302020204" pitchFamily="66" charset="0"/>
              </a:rPr>
              <a:t>31 </a:t>
            </a:r>
            <a:r>
              <a:rPr lang="en-US" sz="2800">
                <a:solidFill>
                  <a:sysClr val="windowText" lastClr="000000"/>
                </a:solidFill>
                <a:latin typeface="Comic Sans MS" panose="030F0702030302020204" pitchFamily="66" charset="0"/>
              </a:rPr>
              <a:t>Which of the two did the will of his father?’ They said, ‘The first.’ Jesus said to them, ‘Truly I tell you, the tax-collectors and the prostitutes are going into the kingdom of God ahead of you. </a:t>
            </a:r>
            <a:r>
              <a:rPr lang="en-US" sz="2800" baseline="30000">
                <a:solidFill>
                  <a:sysClr val="windowText" lastClr="000000"/>
                </a:solidFill>
                <a:latin typeface="Comic Sans MS" panose="030F0702030302020204" pitchFamily="66" charset="0"/>
              </a:rPr>
              <a:t>32 </a:t>
            </a:r>
            <a:r>
              <a:rPr lang="en-US" sz="2800">
                <a:solidFill>
                  <a:sysClr val="windowText" lastClr="000000"/>
                </a:solidFill>
                <a:latin typeface="Comic Sans MS" panose="030F0702030302020204" pitchFamily="66" charset="0"/>
              </a:rPr>
              <a:t>For John came to you in the way of righteousness and you did not believe him, but the tax-collectors and the prostitutes believed him; and even after you saw it, you did not change your minds and believe him.</a:t>
            </a:r>
            <a:endParaRPr lang="en-AU" sz="2800" noProof="0">
              <a:latin typeface="Comic Sans MS" panose="030F0702030302020204" pitchFamily="66" charset="0"/>
            </a:endParaRPr>
          </a:p>
        </p:txBody>
      </p:sp>
      <p:sp>
        <p:nvSpPr>
          <p:cNvPr id="8" name="TextBox 7">
            <a:extLst>
              <a:ext uri="{FF2B5EF4-FFF2-40B4-BE49-F238E27FC236}">
                <a16:creationId xmlns:a16="http://schemas.microsoft.com/office/drawing/2014/main" id="{7D8CA19D-DA9B-6618-B7D7-9728D30D5FB7}"/>
              </a:ext>
            </a:extLst>
          </p:cNvPr>
          <p:cNvSpPr txBox="1"/>
          <p:nvPr/>
        </p:nvSpPr>
        <p:spPr>
          <a:xfrm>
            <a:off x="450388" y="5999498"/>
            <a:ext cx="11291224"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2800" noProof="0">
                <a:latin typeface="Comic Sans MS"/>
              </a:rPr>
              <a:t>This is the Gospel of the Lord.   </a:t>
            </a:r>
            <a:r>
              <a:rPr lang="en-AU" sz="2800" b="1" noProof="0">
                <a:latin typeface="Comic Sans MS"/>
              </a:rPr>
              <a:t>Praise to you Lord Jesus Christ.</a:t>
            </a:r>
            <a:endParaRPr lang="en-AU" sz="2800" noProof="0"/>
          </a:p>
        </p:txBody>
      </p:sp>
    </p:spTree>
    <p:extLst>
      <p:ext uri="{BB962C8B-B14F-4D97-AF65-F5344CB8AC3E}">
        <p14:creationId xmlns:p14="http://schemas.microsoft.com/office/powerpoint/2010/main" val="34323584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armly lit digital painting depicts a devotional reading setting with an open Bible on a carved wooden table. Pink flowers, a window, and two glowing candles surround book, creating a peaceful, contemplative atmosphere.&#10;">
            <a:extLst>
              <a:ext uri="{FF2B5EF4-FFF2-40B4-BE49-F238E27FC236}">
                <a16:creationId xmlns:a16="http://schemas.microsoft.com/office/drawing/2014/main" id="{28C6F0F5-6C94-F59F-4674-164BFAA29EAB}"/>
              </a:ext>
            </a:extLst>
          </p:cNvPr>
          <p:cNvPicPr>
            <a:picLocks noChangeAspect="1"/>
          </p:cNvPicPr>
          <p:nvPr/>
        </p:nvPicPr>
        <p:blipFill>
          <a:blip r:embed="rId2">
            <a:extLst>
              <a:ext uri="{28A0092B-C50C-407E-A947-70E740481C1C}">
                <a14:useLocalDpi xmlns:a14="http://schemas.microsoft.com/office/drawing/2010/main" val="0"/>
              </a:ext>
            </a:extLst>
          </a:blip>
          <a:srcRect t="19195" r="1" b="27631"/>
          <a:stretch/>
        </p:blipFill>
        <p:spPr>
          <a:xfrm>
            <a:off x="0" y="0"/>
            <a:ext cx="12192000" cy="6857999"/>
          </a:xfrm>
          <a:prstGeom prst="rect">
            <a:avLst/>
          </a:prstGeom>
          <a:noFill/>
        </p:spPr>
      </p:pic>
      <p:sp>
        <p:nvSpPr>
          <p:cNvPr id="2" name="Slide Number Placeholder 1" hidden="1">
            <a:extLst>
              <a:ext uri="{FF2B5EF4-FFF2-40B4-BE49-F238E27FC236}">
                <a16:creationId xmlns:a16="http://schemas.microsoft.com/office/drawing/2014/main" id="{29295B47-6AB1-C2C1-4D9C-D5C9691DB1ED}"/>
              </a:ext>
            </a:extLst>
          </p:cNvPr>
          <p:cNvSpPr>
            <a:spLocks noGrp="1"/>
          </p:cNvSpPr>
          <p:nvPr>
            <p:ph type="sldNum" sz="quarter" idx="12"/>
          </p:nvPr>
        </p:nvSpPr>
        <p:spPr/>
        <p:txBody>
          <a:bodyPr/>
          <a:lstStyle/>
          <a:p>
            <a:pPr>
              <a:spcAft>
                <a:spcPts val="600"/>
              </a:spcAft>
              <a:defRPr/>
            </a:pPr>
            <a:fld id="{EBC57D59-8F18-4E33-9885-CA1B9A361622}" type="slidenum">
              <a:rPr lang="en-AU" noProof="0" smtClean="0">
                <a:solidFill>
                  <a:prstClr val="black">
                    <a:tint val="75000"/>
                  </a:prstClr>
                </a:solidFill>
              </a:rPr>
              <a:pPr>
                <a:spcAft>
                  <a:spcPts val="600"/>
                </a:spcAft>
                <a:defRPr/>
              </a:pPr>
              <a:t>33</a:t>
            </a:fld>
            <a:endParaRPr lang="en-AU" noProof="0">
              <a:solidFill>
                <a:prstClr val="black">
                  <a:tint val="75000"/>
                </a:prstClr>
              </a:solidFill>
            </a:endParaRPr>
          </a:p>
        </p:txBody>
      </p:sp>
      <p:sp>
        <p:nvSpPr>
          <p:cNvPr id="6" name="TextBox 5">
            <a:extLst>
              <a:ext uri="{FF2B5EF4-FFF2-40B4-BE49-F238E27FC236}">
                <a16:creationId xmlns:a16="http://schemas.microsoft.com/office/drawing/2014/main" id="{B997E1CA-0589-9A88-0F7B-E05A6C932546}"/>
              </a:ext>
            </a:extLst>
          </p:cNvPr>
          <p:cNvSpPr txBox="1"/>
          <p:nvPr/>
        </p:nvSpPr>
        <p:spPr>
          <a:xfrm>
            <a:off x="3591098" y="1816331"/>
            <a:ext cx="5436523" cy="1458156"/>
          </a:xfrm>
          <a:prstGeom prst="rect">
            <a:avLst/>
          </a:prstGeom>
          <a:noFill/>
        </p:spPr>
        <p:txBody>
          <a:bodyPr wrap="square" rtlCol="0">
            <a:spAutoFit/>
          </a:bodyPr>
          <a:lstStyle/>
          <a:p>
            <a:pPr algn="ctr">
              <a:lnSpc>
                <a:spcPct val="114999"/>
              </a:lnSpc>
            </a:pPr>
            <a:r>
              <a:rPr lang="en-AU" sz="4000" b="1" noProof="0">
                <a:solidFill>
                  <a:srgbClr val="ADDB7B"/>
                </a:solidFill>
                <a:latin typeface="Comic Sans MS"/>
              </a:rPr>
              <a:t>We pause </a:t>
            </a:r>
            <a:endParaRPr lang="en-AU" sz="4000" b="1" noProof="0">
              <a:solidFill>
                <a:srgbClr val="ADDB7B"/>
              </a:solidFill>
              <a:latin typeface="Comic Sans MS"/>
              <a:cs typeface="Calibri"/>
            </a:endParaRPr>
          </a:p>
          <a:p>
            <a:pPr algn="ctr">
              <a:lnSpc>
                <a:spcPct val="114999"/>
              </a:lnSpc>
            </a:pPr>
            <a:r>
              <a:rPr lang="en-AU" sz="4000" b="1" noProof="0">
                <a:solidFill>
                  <a:srgbClr val="ADDB7B"/>
                </a:solidFill>
                <a:latin typeface="Comic Sans MS"/>
              </a:rPr>
              <a:t>after ​the Gospel ​​</a:t>
            </a:r>
            <a:endParaRPr lang="en-AU" sz="4000" b="1" noProof="0">
              <a:solidFill>
                <a:srgbClr val="ADDB7B"/>
              </a:solidFill>
              <a:latin typeface="Comic Sans MS"/>
              <a:ea typeface="Calibri"/>
              <a:cs typeface="Calibri"/>
            </a:endParaRPr>
          </a:p>
        </p:txBody>
      </p:sp>
    </p:spTree>
    <p:extLst>
      <p:ext uri="{BB962C8B-B14F-4D97-AF65-F5344CB8AC3E}">
        <p14:creationId xmlns:p14="http://schemas.microsoft.com/office/powerpoint/2010/main" val="17516998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450FFE8-B04A-EB82-C53E-242C185F4BB2}"/>
              </a:ext>
            </a:extLst>
          </p:cNvPr>
          <p:cNvSpPr>
            <a:spLocks noGrp="1"/>
          </p:cNvSpPr>
          <p:nvPr>
            <p:ph type="sldNum" sz="quarter" idx="12"/>
          </p:nvPr>
        </p:nvSpPr>
        <p:spPr/>
        <p:txBody>
          <a:bodyPr/>
          <a:lstStyle/>
          <a:p>
            <a:pPr>
              <a:defRPr/>
            </a:pPr>
            <a:fld id="{EBC57D59-8F18-4E33-9885-CA1B9A361622}" type="slidenum">
              <a:rPr lang="en-AU" noProof="0">
                <a:solidFill>
                  <a:prstClr val="black">
                    <a:tint val="75000"/>
                  </a:prstClr>
                </a:solidFill>
              </a:rPr>
              <a:pPr>
                <a:defRPr/>
              </a:pPr>
              <a:t>34</a:t>
            </a:fld>
            <a:endParaRPr lang="en-AU" noProof="0">
              <a:solidFill>
                <a:prstClr val="black">
                  <a:tint val="75000"/>
                </a:prstClr>
              </a:solidFill>
            </a:endParaRPr>
          </a:p>
        </p:txBody>
      </p:sp>
      <p:sp>
        <p:nvSpPr>
          <p:cNvPr id="4" name="TextBox 3">
            <a:extLst>
              <a:ext uri="{FF2B5EF4-FFF2-40B4-BE49-F238E27FC236}">
                <a16:creationId xmlns:a16="http://schemas.microsoft.com/office/drawing/2014/main" id="{A64D88EB-19E9-D602-EC87-E7A60CB2FF65}"/>
              </a:ext>
            </a:extLst>
          </p:cNvPr>
          <p:cNvSpPr txBox="1"/>
          <p:nvPr/>
        </p:nvSpPr>
        <p:spPr>
          <a:xfrm>
            <a:off x="365245" y="4987426"/>
            <a:ext cx="11465529"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AU" sz="6600" noProof="0">
                <a:solidFill>
                  <a:srgbClr val="00B050"/>
                </a:solidFill>
                <a:latin typeface="Comic Sans MS"/>
              </a:rPr>
              <a:t>Sermon</a:t>
            </a:r>
            <a:endParaRPr lang="en-AU" sz="6600" noProof="0">
              <a:solidFill>
                <a:srgbClr val="00B050"/>
              </a:solidFill>
              <a:ea typeface="Calibri"/>
              <a:cs typeface="Calibri"/>
            </a:endParaRPr>
          </a:p>
        </p:txBody>
      </p:sp>
      <p:sp>
        <p:nvSpPr>
          <p:cNvPr id="5" name="TextBox 4">
            <a:extLst>
              <a:ext uri="{FF2B5EF4-FFF2-40B4-BE49-F238E27FC236}">
                <a16:creationId xmlns:a16="http://schemas.microsoft.com/office/drawing/2014/main" id="{45778826-7C60-ABB3-4AD2-60B01924D0B8}"/>
              </a:ext>
            </a:extLst>
          </p:cNvPr>
          <p:cNvSpPr txBox="1"/>
          <p:nvPr/>
        </p:nvSpPr>
        <p:spPr>
          <a:xfrm>
            <a:off x="481154" y="182144"/>
            <a:ext cx="11239500" cy="4461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AU" sz="2400" b="1" noProof="0">
                <a:solidFill>
                  <a:srgbClr val="00B050"/>
                </a:solidFill>
                <a:latin typeface="Comic Sans MS"/>
              </a:rPr>
              <a:t>Leader:</a:t>
            </a:r>
            <a:r>
              <a:rPr lang="en-AU" sz="2400" b="1" i="1" noProof="0">
                <a:solidFill>
                  <a:srgbClr val="00B050"/>
                </a:solidFill>
                <a:latin typeface="Comic Sans MS"/>
              </a:rPr>
              <a:t> </a:t>
            </a:r>
            <a:r>
              <a:rPr lang="en-AU" sz="2400" noProof="0">
                <a:latin typeface="Comic Sans MS"/>
              </a:rPr>
              <a:t>The Sermon is recorded to YouTube for sharing later.</a:t>
            </a:r>
            <a:endParaRPr lang="en-AU" sz="2400" noProof="0">
              <a:ea typeface="Calibri"/>
              <a:cs typeface="Calibri"/>
            </a:endParaRPr>
          </a:p>
          <a:p>
            <a:pPr>
              <a:lnSpc>
                <a:spcPct val="150000"/>
              </a:lnSpc>
            </a:pPr>
            <a:r>
              <a:rPr lang="en-AU" sz="2400" noProof="0">
                <a:latin typeface="Comic Sans MS"/>
              </a:rPr>
              <a:t>Only the preacher's video and audio will be recorded.</a:t>
            </a:r>
          </a:p>
          <a:p>
            <a:pPr>
              <a:lnSpc>
                <a:spcPct val="150000"/>
              </a:lnSpc>
            </a:pPr>
            <a:r>
              <a:rPr lang="en-AU" sz="2400" noProof="0">
                <a:latin typeface="Comic Sans MS"/>
                <a:ea typeface="Calibri"/>
                <a:cs typeface="Calibri"/>
              </a:rPr>
              <a:t>The chat and other participants' feeds remain out of sight of the recording.</a:t>
            </a:r>
          </a:p>
          <a:p>
            <a:pPr>
              <a:lnSpc>
                <a:spcPct val="150000"/>
              </a:lnSpc>
            </a:pPr>
            <a:endParaRPr lang="en-AU" sz="2400" b="1" i="1" noProof="0">
              <a:solidFill>
                <a:srgbClr val="E3960B"/>
              </a:solidFill>
              <a:latin typeface="Comic Sans MS"/>
              <a:ea typeface="Calibri"/>
              <a:cs typeface="Calibri"/>
            </a:endParaRPr>
          </a:p>
          <a:p>
            <a:pPr marL="342900" indent="-342900">
              <a:lnSpc>
                <a:spcPct val="150000"/>
              </a:lnSpc>
              <a:buFont typeface="Wingdings"/>
              <a:buChar char="Ø"/>
            </a:pPr>
            <a:r>
              <a:rPr lang="en-AU" sz="2400" i="1" noProof="0">
                <a:solidFill>
                  <a:srgbClr val="00B050"/>
                </a:solidFill>
                <a:latin typeface="Comic Sans MS"/>
                <a:ea typeface="Calibri"/>
                <a:cs typeface="Calibri"/>
              </a:rPr>
              <a:t>Leader and Cantor mute  </a:t>
            </a:r>
            <a:endParaRPr lang="en-AU" sz="2400" i="1" noProof="0">
              <a:solidFill>
                <a:srgbClr val="00B050"/>
              </a:solidFill>
              <a:latin typeface="Calibri"/>
              <a:ea typeface="Calibri"/>
              <a:cs typeface="Calibri"/>
            </a:endParaRPr>
          </a:p>
          <a:p>
            <a:pPr marL="342900" indent="-342900">
              <a:lnSpc>
                <a:spcPct val="150000"/>
              </a:lnSpc>
              <a:buFont typeface="Wingdings"/>
              <a:buChar char="Ø"/>
            </a:pPr>
            <a:r>
              <a:rPr lang="en-AU" sz="2400" i="1" noProof="0">
                <a:solidFill>
                  <a:srgbClr val="00B050"/>
                </a:solidFill>
                <a:latin typeface="Comic Sans MS"/>
                <a:ea typeface="Calibri"/>
                <a:cs typeface="Calibri"/>
              </a:rPr>
              <a:t>Broadcaster exits screenshare </a:t>
            </a:r>
            <a:endParaRPr lang="en-AU" sz="2400" i="1" noProof="0">
              <a:solidFill>
                <a:srgbClr val="00B050"/>
              </a:solidFill>
              <a:latin typeface="Calibri"/>
              <a:ea typeface="Calibri"/>
              <a:cs typeface="Calibri"/>
            </a:endParaRPr>
          </a:p>
          <a:p>
            <a:pPr marL="342900" indent="-342900">
              <a:lnSpc>
                <a:spcPct val="150000"/>
              </a:lnSpc>
              <a:buFont typeface="Wingdings,Sans-Serif"/>
              <a:buChar char="Ø"/>
            </a:pPr>
            <a:r>
              <a:rPr lang="en-AU" sz="2400" i="1" noProof="0">
                <a:solidFill>
                  <a:srgbClr val="00B050"/>
                </a:solidFill>
                <a:latin typeface="Comic Sans MS"/>
                <a:ea typeface="Calibri"/>
                <a:cs typeface="Calibri"/>
              </a:rPr>
              <a:t>Preacher unmutes</a:t>
            </a:r>
            <a:endParaRPr lang="en-AU" sz="2400" noProof="0">
              <a:solidFill>
                <a:srgbClr val="00B050"/>
              </a:solidFill>
              <a:latin typeface="Comic Sans MS"/>
              <a:ea typeface="Calibri"/>
              <a:cs typeface="Calibri"/>
            </a:endParaRPr>
          </a:p>
          <a:p>
            <a:pPr marL="342900" indent="-342900">
              <a:lnSpc>
                <a:spcPct val="150000"/>
              </a:lnSpc>
              <a:buFont typeface="Wingdings,Sans-Serif"/>
              <a:buChar char="Ø"/>
            </a:pPr>
            <a:r>
              <a:rPr lang="en-AU" sz="2400" i="1" noProof="0">
                <a:solidFill>
                  <a:srgbClr val="00B050"/>
                </a:solidFill>
                <a:latin typeface="Comic Sans MS"/>
                <a:ea typeface="Calibri"/>
                <a:cs typeface="Calibri"/>
              </a:rPr>
              <a:t>Zoom buttons ”pins” preacher’s screen + selects “record to the cloud”</a:t>
            </a:r>
            <a:endParaRPr lang="en-AU" sz="2400" noProof="0">
              <a:solidFill>
                <a:srgbClr val="00B050"/>
              </a:solidFill>
              <a:latin typeface="Times New Roman"/>
              <a:ea typeface="Calibri"/>
              <a:cs typeface="Times New Roman"/>
            </a:endParaRPr>
          </a:p>
        </p:txBody>
      </p:sp>
    </p:spTree>
    <p:extLst>
      <p:ext uri="{BB962C8B-B14F-4D97-AF65-F5344CB8AC3E}">
        <p14:creationId xmlns:p14="http://schemas.microsoft.com/office/powerpoint/2010/main" val="151271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88173-E651-F8A8-4690-22E6C8A86ED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8A3118F-59AA-F931-2DDE-0658FBECB658}"/>
              </a:ext>
            </a:extLst>
          </p:cNvPr>
          <p:cNvSpPr>
            <a:spLocks noGrp="1"/>
          </p:cNvSpPr>
          <p:nvPr>
            <p:ph type="sldNum" sz="quarter" idx="12"/>
          </p:nvPr>
        </p:nvSpPr>
        <p:spPr/>
        <p:txBody>
          <a:bodyPr/>
          <a:lstStyle/>
          <a:p>
            <a:fld id="{D6BAAE04-8869-45BD-9FC4-571BC1F4B92A}" type="slidenum">
              <a:rPr lang="en-AU" noProof="0" smtClean="0"/>
              <a:t>35</a:t>
            </a:fld>
            <a:endParaRPr lang="en-AU" noProof="0"/>
          </a:p>
        </p:txBody>
      </p:sp>
      <p:sp>
        <p:nvSpPr>
          <p:cNvPr id="3" name="TextBox 2">
            <a:extLst>
              <a:ext uri="{FF2B5EF4-FFF2-40B4-BE49-F238E27FC236}">
                <a16:creationId xmlns:a16="http://schemas.microsoft.com/office/drawing/2014/main" id="{3AEDBF32-0F85-28DC-591B-F8CADFD33DBC}"/>
              </a:ext>
            </a:extLst>
          </p:cNvPr>
          <p:cNvSpPr txBox="1"/>
          <p:nvPr/>
        </p:nvSpPr>
        <p:spPr>
          <a:xfrm>
            <a:off x="394648" y="243512"/>
            <a:ext cx="11402704" cy="63709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AU" sz="2800" noProof="0">
                <a:solidFill>
                  <a:srgbClr val="00B050"/>
                </a:solidFill>
                <a:latin typeface="Comic Sans MS"/>
                <a:cs typeface="Segoe UI"/>
              </a:rPr>
              <a:t>Leader unmutes</a:t>
            </a:r>
          </a:p>
          <a:p>
            <a:pPr algn="ctr"/>
            <a:endParaRPr lang="en-AU" i="1" noProof="0">
              <a:solidFill>
                <a:srgbClr val="00B050"/>
              </a:solidFill>
              <a:latin typeface="Comic Sans MS" panose="030F0702030302020204" pitchFamily="66" charset="0"/>
              <a:cs typeface="Segoe UI"/>
            </a:endParaRPr>
          </a:p>
          <a:p>
            <a:pPr algn="ctr"/>
            <a:r>
              <a:rPr lang="en-AU" sz="4400" b="1" noProof="0">
                <a:solidFill>
                  <a:srgbClr val="00B050"/>
                </a:solidFill>
                <a:latin typeface="Comic Sans MS"/>
              </a:rPr>
              <a:t>Our next Hymn </a:t>
            </a:r>
          </a:p>
          <a:p>
            <a:pPr algn="ctr"/>
            <a:endParaRPr lang="en-AU" sz="4000" b="1" noProof="0">
              <a:solidFill>
                <a:srgbClr val="00B050"/>
              </a:solidFill>
              <a:latin typeface="Comic Sans MS"/>
              <a:ea typeface="Calibri"/>
              <a:cs typeface="Times New Roman"/>
            </a:endParaRPr>
          </a:p>
          <a:p>
            <a:pPr algn="ctr"/>
            <a:endParaRPr lang="en-AU" sz="4000" b="1" noProof="0">
              <a:solidFill>
                <a:srgbClr val="00B050"/>
              </a:solidFill>
              <a:latin typeface="Comic Sans MS"/>
              <a:ea typeface="Calibri"/>
              <a:cs typeface="Times New Roman"/>
            </a:endParaRPr>
          </a:p>
          <a:p>
            <a:pPr algn="ctr"/>
            <a:r>
              <a:rPr lang="en-AU" sz="5400" b="1" noProof="0">
                <a:solidFill>
                  <a:srgbClr val="00B050"/>
                </a:solidFill>
                <a:latin typeface="Comic Sans MS"/>
                <a:ea typeface="Calibri"/>
                <a:cs typeface="Times New Roman"/>
              </a:rPr>
              <a:t>As the Deer Pants for the Water</a:t>
            </a:r>
            <a:endParaRPr lang="en-AU" sz="4800" b="1" noProof="0">
              <a:solidFill>
                <a:srgbClr val="E68422"/>
              </a:solidFill>
              <a:latin typeface="Comic Sans MS"/>
              <a:ea typeface="Calibri"/>
              <a:cs typeface="+mn-lt"/>
            </a:endParaRPr>
          </a:p>
          <a:p>
            <a:pPr algn="ctr"/>
            <a:endParaRPr lang="en-AU" sz="2800" noProof="0">
              <a:solidFill>
                <a:srgbClr val="00B050"/>
              </a:solidFill>
              <a:ea typeface="+mn-lt"/>
              <a:cs typeface="+mn-lt"/>
              <a:hlinkClick r:id="rId2"/>
            </a:endParaRPr>
          </a:p>
          <a:p>
            <a:pPr algn="ctr"/>
            <a:r>
              <a:rPr lang="en-AU" u="sng" noProof="0">
                <a:hlinkClick r:id="rId3"/>
              </a:rPr>
              <a:t>https://www.youtube.com/watch?v=peZudXt9faU</a:t>
            </a:r>
            <a:endParaRPr lang="en-AU" u="sng" noProof="0"/>
          </a:p>
          <a:p>
            <a:pPr algn="ctr"/>
            <a:endParaRPr lang="en-AU" sz="2800" i="0" u="none" strike="noStrike" noProof="0">
              <a:solidFill>
                <a:srgbClr val="E68422"/>
              </a:solidFill>
              <a:effectLst/>
              <a:latin typeface="Comic Sans MS" panose="030F0702030302020204" pitchFamily="66" charset="0"/>
              <a:ea typeface="Calibri"/>
              <a:cs typeface="Times New Roman"/>
            </a:endParaRPr>
          </a:p>
          <a:p>
            <a:pPr algn="ctr"/>
            <a:r>
              <a:rPr lang="en-AU" sz="2800" i="0" u="none" strike="noStrike" noProof="0">
                <a:solidFill>
                  <a:srgbClr val="00B050"/>
                </a:solidFill>
                <a:effectLst/>
                <a:latin typeface="Comic Sans MS"/>
              </a:rPr>
              <a:t>We stay on mute</a:t>
            </a:r>
            <a:endParaRPr lang="en-AU" sz="2800" noProof="0">
              <a:solidFill>
                <a:srgbClr val="00B050"/>
              </a:solidFill>
              <a:latin typeface="Comic Sans MS"/>
              <a:cs typeface="Times New Roman"/>
            </a:endParaRPr>
          </a:p>
          <a:p>
            <a:pPr algn="ctr"/>
            <a:r>
              <a:rPr lang="en-AU" sz="2800" noProof="0">
                <a:solidFill>
                  <a:srgbClr val="00B050"/>
                </a:solidFill>
                <a:latin typeface="Comic Sans MS"/>
              </a:rPr>
              <a:t>Leader mutes</a:t>
            </a:r>
            <a:endParaRPr lang="en-AU" noProof="0">
              <a:solidFill>
                <a:srgbClr val="00B050"/>
              </a:solidFill>
              <a:latin typeface="Comic Sans MS"/>
            </a:endParaRPr>
          </a:p>
        </p:txBody>
      </p:sp>
    </p:spTree>
    <p:extLst>
      <p:ext uri="{BB962C8B-B14F-4D97-AF65-F5344CB8AC3E}">
        <p14:creationId xmlns:p14="http://schemas.microsoft.com/office/powerpoint/2010/main" val="34959322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6232" y="1033843"/>
            <a:ext cx="10439533" cy="2883162"/>
          </a:xfrm>
          <a:prstGeom prst="rect">
            <a:avLst/>
          </a:prstGeom>
        </p:spPr>
        <p:txBody>
          <a:bodyPr wrap="square" lIns="91440" tIns="45720" rIns="91440" bIns="45720" anchor="t">
            <a:spAutoFit/>
          </a:bodyPr>
          <a:lstStyle/>
          <a:p>
            <a:pPr>
              <a:lnSpc>
                <a:spcPct val="150000"/>
              </a:lnSpc>
            </a:pPr>
            <a:r>
              <a:rPr lang="en-AU" sz="2800" noProof="0">
                <a:solidFill>
                  <a:srgbClr val="00B050"/>
                </a:solidFill>
                <a:latin typeface="Comic Sans MS" panose="030F0702030302020204" pitchFamily="66" charset="0"/>
                <a:cs typeface="Segoe UI"/>
              </a:rPr>
              <a:t>Leader: </a:t>
            </a:r>
            <a:r>
              <a:rPr lang="en-AU" sz="2800" noProof="0">
                <a:latin typeface="Comic Sans MS"/>
              </a:rPr>
              <a:t>We are the body of Christ</a:t>
            </a:r>
          </a:p>
          <a:p>
            <a:pPr algn="ctr">
              <a:lnSpc>
                <a:spcPct val="150000"/>
              </a:lnSpc>
            </a:pPr>
            <a:r>
              <a:rPr lang="en-AU" sz="2800" b="1" noProof="0">
                <a:solidFill>
                  <a:srgbClr val="00B050"/>
                </a:solidFill>
                <a:latin typeface="Comic Sans MS"/>
              </a:rPr>
              <a:t>All: </a:t>
            </a:r>
            <a:r>
              <a:rPr lang="en-AU" sz="2800" b="1" noProof="0">
                <a:latin typeface="Comic Sans MS"/>
              </a:rPr>
              <a:t>God’s Spirit is with us</a:t>
            </a:r>
          </a:p>
          <a:p>
            <a:pPr algn="ctr">
              <a:lnSpc>
                <a:spcPct val="150000"/>
              </a:lnSpc>
            </a:pPr>
            <a:endParaRPr lang="en-AU" sz="1200" noProof="0">
              <a:latin typeface="Comic Sans MS" panose="030F0702030302020204" pitchFamily="66" charset="0"/>
            </a:endParaRPr>
          </a:p>
          <a:p>
            <a:pPr>
              <a:lnSpc>
                <a:spcPct val="150000"/>
              </a:lnSpc>
            </a:pPr>
            <a:r>
              <a:rPr lang="en-AU" sz="2800" noProof="0">
                <a:solidFill>
                  <a:srgbClr val="00B050"/>
                </a:solidFill>
                <a:latin typeface="Comic Sans MS" panose="030F0702030302020204" pitchFamily="66" charset="0"/>
                <a:cs typeface="Segoe UI"/>
              </a:rPr>
              <a:t>Leader: </a:t>
            </a:r>
            <a:r>
              <a:rPr lang="en-AU" sz="2800" noProof="0">
                <a:latin typeface="Comic Sans MS"/>
              </a:rPr>
              <a:t>The peace of the Lord be always with you.</a:t>
            </a:r>
          </a:p>
          <a:p>
            <a:pPr algn="ctr">
              <a:lnSpc>
                <a:spcPct val="150000"/>
              </a:lnSpc>
            </a:pPr>
            <a:r>
              <a:rPr lang="en-AU" sz="2800" b="1" noProof="0">
                <a:solidFill>
                  <a:srgbClr val="00B050"/>
                </a:solidFill>
                <a:latin typeface="Comic Sans MS"/>
              </a:rPr>
              <a:t>All: </a:t>
            </a:r>
            <a:r>
              <a:rPr lang="en-AU" sz="2800" b="1" noProof="0">
                <a:latin typeface="Comic Sans MS"/>
              </a:rPr>
              <a:t>And also with you.</a:t>
            </a:r>
            <a:endParaRPr lang="en-AU" sz="2800" noProof="0">
              <a:latin typeface="Comic Sans MS"/>
            </a:endParaRPr>
          </a:p>
        </p:txBody>
      </p:sp>
      <p:sp>
        <p:nvSpPr>
          <p:cNvPr id="3" name="Rectangle 2"/>
          <p:cNvSpPr/>
          <p:nvPr/>
        </p:nvSpPr>
        <p:spPr>
          <a:xfrm>
            <a:off x="3508592" y="387512"/>
            <a:ext cx="5248553" cy="646331"/>
          </a:xfrm>
          <a:prstGeom prst="rect">
            <a:avLst/>
          </a:prstGeom>
        </p:spPr>
        <p:txBody>
          <a:bodyPr wrap="none">
            <a:spAutoFit/>
          </a:bodyPr>
          <a:lstStyle/>
          <a:p>
            <a:r>
              <a:rPr lang="en-AU" sz="3600" b="1" noProof="0">
                <a:solidFill>
                  <a:srgbClr val="00B050"/>
                </a:solidFill>
                <a:latin typeface="Comic Sans MS"/>
                <a:cs typeface="Arial"/>
              </a:rPr>
              <a:t>The Greeting of Peace</a:t>
            </a:r>
          </a:p>
        </p:txBody>
      </p:sp>
      <p:sp>
        <p:nvSpPr>
          <p:cNvPr id="4" name="Rectangle 3">
            <a:extLst>
              <a:ext uri="{FF2B5EF4-FFF2-40B4-BE49-F238E27FC236}">
                <a16:creationId xmlns:a16="http://schemas.microsoft.com/office/drawing/2014/main" id="{B9B0A7B0-91AF-974D-4B60-6AC6FF0D7579}"/>
              </a:ext>
            </a:extLst>
          </p:cNvPr>
          <p:cNvSpPr/>
          <p:nvPr/>
        </p:nvSpPr>
        <p:spPr>
          <a:xfrm>
            <a:off x="0" y="52726"/>
            <a:ext cx="3983784" cy="400110"/>
          </a:xfrm>
          <a:prstGeom prst="rect">
            <a:avLst/>
          </a:prstGeom>
        </p:spPr>
        <p:txBody>
          <a:bodyPr wrap="none" lIns="91440" tIns="45720" rIns="91440" bIns="45720" anchor="t">
            <a:spAutoFit/>
          </a:bodyPr>
          <a:lstStyle/>
          <a:p>
            <a:pPr algn="ctr"/>
            <a:r>
              <a:rPr lang="en-AU" sz="2000" noProof="0">
                <a:solidFill>
                  <a:srgbClr val="00B050"/>
                </a:solidFill>
                <a:latin typeface="Comic Sans MS"/>
                <a:cs typeface="Arial"/>
              </a:rPr>
              <a:t>The Leader and Cantor unmute</a:t>
            </a:r>
            <a:endParaRPr lang="en-AU" sz="1400" noProof="0">
              <a:solidFill>
                <a:srgbClr val="00B050"/>
              </a:solidFill>
            </a:endParaRPr>
          </a:p>
        </p:txBody>
      </p:sp>
      <p:sp>
        <p:nvSpPr>
          <p:cNvPr id="5" name="Rectangle 4">
            <a:extLst>
              <a:ext uri="{FF2B5EF4-FFF2-40B4-BE49-F238E27FC236}">
                <a16:creationId xmlns:a16="http://schemas.microsoft.com/office/drawing/2014/main" id="{5597A58A-FECB-DB38-FCA8-770CB587CDF5}"/>
              </a:ext>
            </a:extLst>
          </p:cNvPr>
          <p:cNvSpPr/>
          <p:nvPr/>
        </p:nvSpPr>
        <p:spPr>
          <a:xfrm>
            <a:off x="171050" y="4162164"/>
            <a:ext cx="11849895" cy="2308324"/>
          </a:xfrm>
          <a:prstGeom prst="rect">
            <a:avLst/>
          </a:prstGeom>
        </p:spPr>
        <p:txBody>
          <a:bodyPr wrap="square" lIns="91440" tIns="45720" rIns="91440" bIns="45720" anchor="t">
            <a:spAutoFit/>
          </a:bodyPr>
          <a:lstStyle/>
          <a:p>
            <a:r>
              <a:rPr lang="en-AU" sz="2400" b="1" noProof="0">
                <a:solidFill>
                  <a:srgbClr val="00B050"/>
                </a:solidFill>
                <a:latin typeface="Comic Sans MS"/>
                <a:cs typeface="Arial"/>
              </a:rPr>
              <a:t>Leader: </a:t>
            </a:r>
            <a:r>
              <a:rPr lang="en-AU" sz="2400" noProof="0">
                <a:latin typeface="Comic Sans MS"/>
                <a:cs typeface="Arial"/>
              </a:rPr>
              <a:t>A sign of peace may be exchanged </a:t>
            </a:r>
          </a:p>
          <a:p>
            <a:pPr algn="ctr"/>
            <a:endParaRPr lang="en-AU" sz="2400" noProof="0">
              <a:solidFill>
                <a:srgbClr val="FFB83A"/>
              </a:solidFill>
              <a:latin typeface="Comic Sans MS"/>
              <a:cs typeface="Arial"/>
            </a:endParaRPr>
          </a:p>
          <a:p>
            <a:r>
              <a:rPr lang="en-AU" sz="2400" noProof="0">
                <a:latin typeface="Comic Sans MS"/>
                <a:cs typeface="Arial"/>
              </a:rPr>
              <a:t>You may like to type 'Peace' into the chat, use the 'raise hand’ or other reaction buttons, or just simply wave via the screen with your video turned on</a:t>
            </a:r>
          </a:p>
          <a:p>
            <a:pPr algn="ctr"/>
            <a:endParaRPr lang="en-AU" sz="2400" noProof="0">
              <a:latin typeface="Comic Sans MS"/>
              <a:cs typeface="Arial"/>
            </a:endParaRPr>
          </a:p>
          <a:p>
            <a:r>
              <a:rPr lang="en-AU" sz="2400" noProof="0">
                <a:latin typeface="Comic Sans MS"/>
                <a:cs typeface="Arial"/>
              </a:rPr>
              <a:t>(Broadcaster exits shared screen for a few moments for the exchange of peace)</a:t>
            </a:r>
            <a:endParaRPr lang="en-AU" sz="2400" noProof="0">
              <a:cs typeface="Times New Roman"/>
            </a:endParaRPr>
          </a:p>
        </p:txBody>
      </p:sp>
    </p:spTree>
    <p:extLst>
      <p:ext uri="{BB962C8B-B14F-4D97-AF65-F5344CB8AC3E}">
        <p14:creationId xmlns:p14="http://schemas.microsoft.com/office/powerpoint/2010/main" val="15738871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35273" y="515650"/>
            <a:ext cx="9521452" cy="584775"/>
          </a:xfrm>
          <a:prstGeom prst="rect">
            <a:avLst/>
          </a:prstGeom>
          <a:noFill/>
        </p:spPr>
        <p:txBody>
          <a:bodyPr wrap="square" lIns="91440" tIns="45720" rIns="91440" bIns="45720" rtlCol="0" anchor="t">
            <a:spAutoFit/>
          </a:bodyPr>
          <a:lstStyle/>
          <a:p>
            <a:pPr algn="ctr"/>
            <a:r>
              <a:rPr lang="en-AU" sz="3200" b="1" noProof="0">
                <a:solidFill>
                  <a:srgbClr val="00B050"/>
                </a:solidFill>
                <a:latin typeface="Comic Sans MS"/>
              </a:rPr>
              <a:t>Prayer of Thanksgiving before Intercessions</a:t>
            </a:r>
            <a:r>
              <a:rPr lang="en-AU" sz="2400" b="1" noProof="0">
                <a:solidFill>
                  <a:srgbClr val="00B050"/>
                </a:solidFill>
                <a:latin typeface="Comic Sans MS"/>
              </a:rPr>
              <a:t> </a:t>
            </a:r>
            <a:endParaRPr lang="en-AU" sz="2400" b="1" noProof="0">
              <a:solidFill>
                <a:srgbClr val="00B050"/>
              </a:solidFill>
              <a:latin typeface="Comic Sans MS" panose="030F0702030302020204" pitchFamily="66" charset="0"/>
            </a:endParaRPr>
          </a:p>
        </p:txBody>
      </p:sp>
      <p:sp>
        <p:nvSpPr>
          <p:cNvPr id="2" name="TextBox 1">
            <a:extLst>
              <a:ext uri="{FF2B5EF4-FFF2-40B4-BE49-F238E27FC236}">
                <a16:creationId xmlns:a16="http://schemas.microsoft.com/office/drawing/2014/main" id="{FBE6943D-06C5-A55E-9B43-20282BBA08ED}"/>
              </a:ext>
            </a:extLst>
          </p:cNvPr>
          <p:cNvSpPr txBox="1"/>
          <p:nvPr/>
        </p:nvSpPr>
        <p:spPr>
          <a:xfrm>
            <a:off x="1272956" y="1332747"/>
            <a:ext cx="9646085" cy="260494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AU" sz="2800" b="1" noProof="0">
                <a:solidFill>
                  <a:srgbClr val="00B050"/>
                </a:solidFill>
                <a:latin typeface="Comic Sans MS"/>
              </a:rPr>
              <a:t>Leader: </a:t>
            </a:r>
            <a:r>
              <a:rPr lang="en-AU" sz="2800" noProof="0">
                <a:latin typeface="Comic Sans MS"/>
              </a:rPr>
              <a:t>As we enter prayer, I invite the second reader to unmute to lead our intercessions following the prayer of thanksgiving on the next slide. Please feel free to change your body position as you need.</a:t>
            </a:r>
            <a:endParaRPr lang="en-AU" sz="2800" noProof="0">
              <a:cs typeface="Times New Roman"/>
            </a:endParaRPr>
          </a:p>
        </p:txBody>
      </p:sp>
      <p:pic>
        <p:nvPicPr>
          <p:cNvPr id="5" name="Picture 4" descr="Digital fantasy painting portrays a kneeling woman in a golden dress with hands clasped in prayer or meditation. Swirling blue, purple, pink, and gold cosmic rings surround her, creating a serene, spiritual atmosphere with no labels or text.&#10;">
            <a:extLst>
              <a:ext uri="{FF2B5EF4-FFF2-40B4-BE49-F238E27FC236}">
                <a16:creationId xmlns:a16="http://schemas.microsoft.com/office/drawing/2014/main" id="{0206CD6E-F945-4A81-B188-FA3F5857B0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1635" y="4170014"/>
            <a:ext cx="2527852" cy="2527852"/>
          </a:xfrm>
          <a:prstGeom prst="rect">
            <a:avLst/>
          </a:prstGeom>
        </p:spPr>
      </p:pic>
      <p:sp>
        <p:nvSpPr>
          <p:cNvPr id="6" name="Rectangle 5">
            <a:extLst>
              <a:ext uri="{FF2B5EF4-FFF2-40B4-BE49-F238E27FC236}">
                <a16:creationId xmlns:a16="http://schemas.microsoft.com/office/drawing/2014/main" id="{27091812-2ADC-0D52-F738-9E1C7700AD98}"/>
              </a:ext>
            </a:extLst>
          </p:cNvPr>
          <p:cNvSpPr/>
          <p:nvPr/>
        </p:nvSpPr>
        <p:spPr>
          <a:xfrm>
            <a:off x="8362940" y="6457890"/>
            <a:ext cx="2035498" cy="400110"/>
          </a:xfrm>
          <a:prstGeom prst="rect">
            <a:avLst/>
          </a:prstGeom>
        </p:spPr>
        <p:txBody>
          <a:bodyPr wrap="square">
            <a:spAutoFit/>
          </a:bodyPr>
          <a:lstStyle/>
          <a:p>
            <a:r>
              <a:rPr lang="en-AU" sz="2000" b="1" noProof="0">
                <a:solidFill>
                  <a:srgbClr val="00B050"/>
                </a:solidFill>
                <a:latin typeface="Comic Sans MS"/>
              </a:rPr>
              <a:t>Continue…</a:t>
            </a:r>
            <a:endParaRPr lang="en-AU" sz="2000" b="1" noProof="0">
              <a:solidFill>
                <a:srgbClr val="00B050"/>
              </a:solidFill>
            </a:endParaRPr>
          </a:p>
        </p:txBody>
      </p:sp>
    </p:spTree>
    <p:extLst>
      <p:ext uri="{BB962C8B-B14F-4D97-AF65-F5344CB8AC3E}">
        <p14:creationId xmlns:p14="http://schemas.microsoft.com/office/powerpoint/2010/main" val="41331801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E6943D-06C5-A55E-9B43-20282BBA08ED}"/>
              </a:ext>
            </a:extLst>
          </p:cNvPr>
          <p:cNvSpPr txBox="1"/>
          <p:nvPr/>
        </p:nvSpPr>
        <p:spPr>
          <a:xfrm>
            <a:off x="968554" y="186926"/>
            <a:ext cx="10254891" cy="648414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AU" sz="2800" b="1" noProof="0">
                <a:solidFill>
                  <a:srgbClr val="00B050"/>
                </a:solidFill>
                <a:latin typeface="Comic Sans MS"/>
              </a:rPr>
              <a:t>Leader: </a:t>
            </a:r>
            <a:r>
              <a:rPr lang="en-US" sz="2800" b="0" i="0" noProof="0">
                <a:effectLst/>
                <a:latin typeface="Comic Sans MS" panose="030F0702030302020204" pitchFamily="66" charset="0"/>
              </a:rPr>
              <a:t>God of the past and the present,</a:t>
            </a:r>
          </a:p>
          <a:p>
            <a:pPr>
              <a:lnSpc>
                <a:spcPct val="150000"/>
              </a:lnSpc>
            </a:pPr>
            <a:r>
              <a:rPr lang="en-US" sz="2800" b="0" i="0" noProof="0">
                <a:effectLst/>
                <a:latin typeface="Comic Sans MS" panose="030F0702030302020204" pitchFamily="66" charset="0"/>
              </a:rPr>
              <a:t>we stand in awe and gratitude before you.</a:t>
            </a:r>
          </a:p>
          <a:p>
            <a:pPr>
              <a:lnSpc>
                <a:spcPct val="150000"/>
              </a:lnSpc>
            </a:pPr>
            <a:r>
              <a:rPr lang="en-US" sz="2800" b="0" i="0" noProof="0">
                <a:effectLst/>
                <a:latin typeface="Comic Sans MS" panose="030F0702030302020204" pitchFamily="66" charset="0"/>
              </a:rPr>
              <a:t>When we complain, you don’t condemn,</a:t>
            </a:r>
          </a:p>
          <a:p>
            <a:pPr>
              <a:lnSpc>
                <a:spcPct val="150000"/>
              </a:lnSpc>
            </a:pPr>
            <a:r>
              <a:rPr lang="en-US" sz="2800" b="0" i="0" noProof="0">
                <a:effectLst/>
                <a:latin typeface="Comic Sans MS" panose="030F0702030302020204" pitchFamily="66" charset="0"/>
              </a:rPr>
              <a:t>but confer on us fresh blessings.</a:t>
            </a:r>
          </a:p>
          <a:p>
            <a:pPr>
              <a:lnSpc>
                <a:spcPct val="150000"/>
              </a:lnSpc>
            </a:pPr>
            <a:r>
              <a:rPr lang="en-US" sz="2800" b="0" i="0" noProof="0">
                <a:effectLst/>
                <a:latin typeface="Comic Sans MS" panose="030F0702030302020204" pitchFamily="66" charset="0"/>
              </a:rPr>
              <a:t>When our lives hit rocky places,</a:t>
            </a:r>
          </a:p>
          <a:p>
            <a:pPr>
              <a:lnSpc>
                <a:spcPct val="150000"/>
              </a:lnSpc>
            </a:pPr>
            <a:r>
              <a:rPr lang="en-US" sz="2800" b="0" i="0" noProof="0">
                <a:effectLst/>
                <a:latin typeface="Comic Sans MS" panose="030F0702030302020204" pitchFamily="66" charset="0"/>
              </a:rPr>
              <a:t>you bring freshness and hope.</a:t>
            </a:r>
          </a:p>
          <a:p>
            <a:pPr>
              <a:lnSpc>
                <a:spcPct val="150000"/>
              </a:lnSpc>
            </a:pPr>
            <a:r>
              <a:rPr lang="en-US" sz="2800" b="0" i="0" noProof="0">
                <a:effectLst/>
                <a:latin typeface="Comic Sans MS" panose="030F0702030302020204" pitchFamily="66" charset="0"/>
              </a:rPr>
              <a:t>When we feel your absence,</a:t>
            </a:r>
          </a:p>
          <a:p>
            <a:pPr>
              <a:lnSpc>
                <a:spcPct val="150000"/>
              </a:lnSpc>
            </a:pPr>
            <a:r>
              <a:rPr lang="en-US" sz="2800" b="0" i="0" noProof="0">
                <a:effectLst/>
                <a:latin typeface="Comic Sans MS" panose="030F0702030302020204" pitchFamily="66" charset="0"/>
              </a:rPr>
              <a:t>you surprise us with your living presence,</a:t>
            </a:r>
          </a:p>
          <a:p>
            <a:pPr>
              <a:lnSpc>
                <a:spcPct val="150000"/>
              </a:lnSpc>
            </a:pPr>
            <a:r>
              <a:rPr lang="en-US" sz="2800" b="0" i="0" noProof="0">
                <a:effectLst/>
                <a:latin typeface="Comic Sans MS" panose="030F0702030302020204" pitchFamily="66" charset="0"/>
              </a:rPr>
              <a:t>through the power of your Word, through the witness</a:t>
            </a:r>
          </a:p>
          <a:p>
            <a:pPr>
              <a:lnSpc>
                <a:spcPct val="150000"/>
              </a:lnSpc>
            </a:pPr>
            <a:r>
              <a:rPr lang="en-US" sz="2800" b="0" i="0" noProof="0">
                <a:effectLst/>
                <a:latin typeface="Comic Sans MS" panose="030F0702030302020204" pitchFamily="66" charset="0"/>
              </a:rPr>
              <a:t>of your prophets and through your Son, Jesus Christ. </a:t>
            </a:r>
            <a:r>
              <a:rPr lang="en-AU" sz="2800" b="1" i="0" noProof="0">
                <a:effectLst/>
                <a:latin typeface="Comic Sans MS" panose="030F0702030302020204" pitchFamily="66" charset="0"/>
              </a:rPr>
              <a:t>Amen.</a:t>
            </a:r>
            <a:endParaRPr lang="en-AU" sz="2800" b="1" noProof="0">
              <a:latin typeface="Comic Sans MS"/>
              <a:cs typeface="Times New Roman"/>
            </a:endParaRPr>
          </a:p>
        </p:txBody>
      </p:sp>
    </p:spTree>
    <p:extLst>
      <p:ext uri="{BB962C8B-B14F-4D97-AF65-F5344CB8AC3E}">
        <p14:creationId xmlns:p14="http://schemas.microsoft.com/office/powerpoint/2010/main" val="19218187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FFAB5D8-5245-AB8B-877A-D6E438FD4380}"/>
              </a:ext>
            </a:extLst>
          </p:cNvPr>
          <p:cNvSpPr txBox="1"/>
          <p:nvPr/>
        </p:nvSpPr>
        <p:spPr>
          <a:xfrm>
            <a:off x="696000" y="1479588"/>
            <a:ext cx="10800000" cy="45451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AU" sz="2800" b="1" noProof="0">
                <a:solidFill>
                  <a:srgbClr val="00B050"/>
                </a:solidFill>
                <a:latin typeface="Comic Sans MS"/>
              </a:rPr>
              <a:t>Reader 2: </a:t>
            </a:r>
            <a:r>
              <a:rPr lang="en-AU" sz="2800" noProof="0">
                <a:latin typeface="Comic Sans MS"/>
              </a:rPr>
              <a:t>We pray for creation and communities we share our lives with. We pause for a few moments to name either in our hearts, or out loud, or in the chat, those environments and communities we bring to the Lord in prayer. </a:t>
            </a:r>
          </a:p>
          <a:p>
            <a:pPr>
              <a:lnSpc>
                <a:spcPct val="150000"/>
              </a:lnSpc>
            </a:pPr>
            <a:endParaRPr lang="en-AU" sz="2800" noProof="0">
              <a:latin typeface="Comic Sans MS"/>
            </a:endParaRPr>
          </a:p>
          <a:p>
            <a:pPr>
              <a:lnSpc>
                <a:spcPct val="150000"/>
              </a:lnSpc>
            </a:pPr>
            <a:r>
              <a:rPr lang="en-AU" sz="2800" b="1" noProof="0">
                <a:solidFill>
                  <a:srgbClr val="00B050"/>
                </a:solidFill>
                <a:latin typeface="Comic Sans MS"/>
              </a:rPr>
              <a:t>PAUSE…</a:t>
            </a:r>
          </a:p>
          <a:p>
            <a:pPr>
              <a:lnSpc>
                <a:spcPct val="150000"/>
              </a:lnSpc>
            </a:pPr>
            <a:endParaRPr lang="en-AU" sz="2800" b="1" noProof="0">
              <a:latin typeface="Comic Sans MS"/>
            </a:endParaRPr>
          </a:p>
        </p:txBody>
      </p:sp>
      <p:sp>
        <p:nvSpPr>
          <p:cNvPr id="5" name="TextBox 4">
            <a:extLst>
              <a:ext uri="{FF2B5EF4-FFF2-40B4-BE49-F238E27FC236}">
                <a16:creationId xmlns:a16="http://schemas.microsoft.com/office/drawing/2014/main" id="{9C6ED102-ABDD-3371-CDAE-66FEB5609A74}"/>
              </a:ext>
            </a:extLst>
          </p:cNvPr>
          <p:cNvSpPr txBox="1"/>
          <p:nvPr/>
        </p:nvSpPr>
        <p:spPr>
          <a:xfrm>
            <a:off x="982663" y="170023"/>
            <a:ext cx="104144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AU" sz="3200" b="1" noProof="0">
                <a:solidFill>
                  <a:srgbClr val="00B050"/>
                </a:solidFill>
                <a:latin typeface="Comic Sans MS"/>
                <a:ea typeface="+mn-lt"/>
                <a:cs typeface="+mn-lt"/>
              </a:rPr>
              <a:t>Intercessions</a:t>
            </a:r>
            <a:endParaRPr lang="en-AU" sz="2000" b="1" noProof="0">
              <a:solidFill>
                <a:srgbClr val="00B050"/>
              </a:solidFill>
              <a:latin typeface="Comic Sans MS"/>
            </a:endParaRPr>
          </a:p>
        </p:txBody>
      </p:sp>
      <p:sp>
        <p:nvSpPr>
          <p:cNvPr id="6" name="Rectangle 5">
            <a:extLst>
              <a:ext uri="{FF2B5EF4-FFF2-40B4-BE49-F238E27FC236}">
                <a16:creationId xmlns:a16="http://schemas.microsoft.com/office/drawing/2014/main" id="{05CCAFA7-E7BC-0D50-74E9-6EF33CB2134D}"/>
              </a:ext>
            </a:extLst>
          </p:cNvPr>
          <p:cNvSpPr/>
          <p:nvPr/>
        </p:nvSpPr>
        <p:spPr>
          <a:xfrm>
            <a:off x="8362940" y="6349423"/>
            <a:ext cx="2035498" cy="400110"/>
          </a:xfrm>
          <a:prstGeom prst="rect">
            <a:avLst/>
          </a:prstGeom>
        </p:spPr>
        <p:txBody>
          <a:bodyPr wrap="square">
            <a:spAutoFit/>
          </a:bodyPr>
          <a:lstStyle/>
          <a:p>
            <a:r>
              <a:rPr lang="en-AU" sz="2000" b="1" noProof="0">
                <a:solidFill>
                  <a:srgbClr val="00B050"/>
                </a:solidFill>
                <a:latin typeface="Comic Sans MS"/>
              </a:rPr>
              <a:t>Continue…</a:t>
            </a:r>
            <a:endParaRPr lang="en-AU" sz="2000" b="1" noProof="0">
              <a:solidFill>
                <a:srgbClr val="00B050"/>
              </a:solidFill>
            </a:endParaRPr>
          </a:p>
        </p:txBody>
      </p:sp>
    </p:spTree>
    <p:extLst>
      <p:ext uri="{BB962C8B-B14F-4D97-AF65-F5344CB8AC3E}">
        <p14:creationId xmlns:p14="http://schemas.microsoft.com/office/powerpoint/2010/main" val="27964539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9BBF2-8FBC-CAEF-E805-D0231B9EED0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D1CA3F9-2D3B-8DA1-6300-4E0FD405F920}"/>
              </a:ext>
            </a:extLst>
          </p:cNvPr>
          <p:cNvSpPr txBox="1"/>
          <p:nvPr/>
        </p:nvSpPr>
        <p:spPr>
          <a:xfrm>
            <a:off x="982663" y="170023"/>
            <a:ext cx="104144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AU" sz="3200" b="1" noProof="0">
                <a:solidFill>
                  <a:srgbClr val="00B050"/>
                </a:solidFill>
                <a:latin typeface="Comic Sans MS"/>
                <a:ea typeface="+mn-lt"/>
                <a:cs typeface="+mn-lt"/>
              </a:rPr>
              <a:t>Intercessions</a:t>
            </a:r>
            <a:endParaRPr lang="en-AU" sz="2000" b="1" noProof="0">
              <a:solidFill>
                <a:srgbClr val="00B050"/>
              </a:solidFill>
              <a:latin typeface="Comic Sans MS"/>
            </a:endParaRPr>
          </a:p>
        </p:txBody>
      </p:sp>
      <p:sp>
        <p:nvSpPr>
          <p:cNvPr id="2" name="TextBox 1">
            <a:extLst>
              <a:ext uri="{FF2B5EF4-FFF2-40B4-BE49-F238E27FC236}">
                <a16:creationId xmlns:a16="http://schemas.microsoft.com/office/drawing/2014/main" id="{D2286728-C774-9D33-C541-8BD21F999ABD}"/>
              </a:ext>
            </a:extLst>
          </p:cNvPr>
          <p:cNvSpPr txBox="1"/>
          <p:nvPr/>
        </p:nvSpPr>
        <p:spPr>
          <a:xfrm>
            <a:off x="185530" y="754798"/>
            <a:ext cx="11944376" cy="58378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AU" sz="2800" b="1" noProof="0">
                <a:solidFill>
                  <a:srgbClr val="00B050"/>
                </a:solidFill>
                <a:latin typeface="Comic Sans MS"/>
              </a:rPr>
              <a:t>Reader 2: </a:t>
            </a:r>
            <a:r>
              <a:rPr lang="en-AU" sz="2800" noProof="0">
                <a:latin typeface="Comic Sans MS"/>
              </a:rPr>
              <a:t>We entrust to you the community of Holy Hermits Online and our ministry partners:</a:t>
            </a:r>
          </a:p>
          <a:p>
            <a:pPr>
              <a:lnSpc>
                <a:spcPct val="150000"/>
              </a:lnSpc>
            </a:pPr>
            <a:endParaRPr lang="en-AU" sz="2800" noProof="0">
              <a:latin typeface="Comic Sans MS"/>
            </a:endParaRPr>
          </a:p>
          <a:p>
            <a:pPr marL="0" algn="l" rtl="0" eaLnBrk="1" fontAlgn="base" latinLnBrk="0" hangingPunct="1">
              <a:lnSpc>
                <a:spcPct val="150000"/>
              </a:lnSpc>
              <a:buNone/>
            </a:pPr>
            <a:endParaRPr lang="en-AU" sz="2800" b="0" i="0" u="none" strike="noStrike" noProof="0">
              <a:effectLst/>
              <a:latin typeface="Arial" panose="020B0604020202020204" pitchFamily="34" charset="0"/>
            </a:endParaRPr>
          </a:p>
          <a:p>
            <a:pPr>
              <a:lnSpc>
                <a:spcPct val="150000"/>
              </a:lnSpc>
            </a:pPr>
            <a:endParaRPr lang="en-AU" sz="2800" noProof="0">
              <a:latin typeface="Comic Sans MS"/>
            </a:endParaRPr>
          </a:p>
          <a:p>
            <a:pPr>
              <a:lnSpc>
                <a:spcPct val="150000"/>
              </a:lnSpc>
            </a:pPr>
            <a:endParaRPr lang="en-AU" sz="2800" noProof="0">
              <a:latin typeface="Comic Sans MS"/>
              <a:cs typeface="Calibri"/>
            </a:endParaRPr>
          </a:p>
          <a:p>
            <a:pPr>
              <a:lnSpc>
                <a:spcPct val="150000"/>
              </a:lnSpc>
            </a:pPr>
            <a:r>
              <a:rPr lang="en-AU" sz="2800" noProof="0">
                <a:latin typeface="Comic Sans MS"/>
                <a:cs typeface="Calibri"/>
              </a:rPr>
              <a:t>Prosper the work of our hands and show us the way to your new creation.</a:t>
            </a:r>
          </a:p>
          <a:p>
            <a:pPr>
              <a:lnSpc>
                <a:spcPct val="150000"/>
              </a:lnSpc>
            </a:pPr>
            <a:r>
              <a:rPr lang="en-AU" sz="2800" noProof="0">
                <a:latin typeface="Comic Sans MS"/>
              </a:rPr>
              <a:t>Creator God, </a:t>
            </a:r>
            <a:r>
              <a:rPr lang="en-AU" sz="2800" b="1" noProof="0">
                <a:latin typeface="Comic Sans MS"/>
              </a:rPr>
              <a:t>Hear our prayer.</a:t>
            </a:r>
          </a:p>
        </p:txBody>
      </p:sp>
      <p:graphicFrame>
        <p:nvGraphicFramePr>
          <p:cNvPr id="4" name="Table 3">
            <a:extLst>
              <a:ext uri="{FF2B5EF4-FFF2-40B4-BE49-F238E27FC236}">
                <a16:creationId xmlns:a16="http://schemas.microsoft.com/office/drawing/2014/main" id="{53B8D5D6-3E80-EFB8-08E7-F0FAB465716C}"/>
              </a:ext>
            </a:extLst>
          </p:cNvPr>
          <p:cNvGraphicFramePr>
            <a:graphicFrameLocks noGrp="1"/>
          </p:cNvGraphicFramePr>
          <p:nvPr>
            <p:extLst>
              <p:ext uri="{D42A27DB-BD31-4B8C-83A1-F6EECF244321}">
                <p14:modId xmlns:p14="http://schemas.microsoft.com/office/powerpoint/2010/main" val="2568656379"/>
              </p:ext>
            </p:extLst>
          </p:nvPr>
        </p:nvGraphicFramePr>
        <p:xfrm>
          <a:off x="3485509" y="1970598"/>
          <a:ext cx="8644397" cy="2651760"/>
        </p:xfrm>
        <a:graphic>
          <a:graphicData uri="http://schemas.openxmlformats.org/drawingml/2006/table">
            <a:tbl>
              <a:tblPr firstRow="1" bandRow="1">
                <a:tableStyleId>{2D5ABB26-0587-4C30-8999-92F81FD0307C}</a:tableStyleId>
              </a:tblPr>
              <a:tblGrid>
                <a:gridCol w="8045009">
                  <a:extLst>
                    <a:ext uri="{9D8B030D-6E8A-4147-A177-3AD203B41FA5}">
                      <a16:colId xmlns:a16="http://schemas.microsoft.com/office/drawing/2014/main" val="2908256516"/>
                    </a:ext>
                  </a:extLst>
                </a:gridCol>
                <a:gridCol w="299694">
                  <a:extLst>
                    <a:ext uri="{9D8B030D-6E8A-4147-A177-3AD203B41FA5}">
                      <a16:colId xmlns:a16="http://schemas.microsoft.com/office/drawing/2014/main" val="2881208652"/>
                    </a:ext>
                  </a:extLst>
                </a:gridCol>
                <a:gridCol w="299694">
                  <a:extLst>
                    <a:ext uri="{9D8B030D-6E8A-4147-A177-3AD203B41FA5}">
                      <a16:colId xmlns:a16="http://schemas.microsoft.com/office/drawing/2014/main" val="3833997299"/>
                    </a:ext>
                  </a:extLst>
                </a:gridCol>
              </a:tblGrid>
              <a:tr h="1770207">
                <a:tc>
                  <a:txBody>
                    <a:bodyPr/>
                    <a:lstStyle/>
                    <a:p>
                      <a:pPr marL="0" indent="0">
                        <a:buFont typeface="Arial" panose="020B0604020202020204" pitchFamily="34" charset="0"/>
                        <a:buNone/>
                      </a:pPr>
                      <a:r>
                        <a:rPr lang="en-AU" sz="2800" b="0" i="0" noProof="0">
                          <a:latin typeface="Comic Sans MS" panose="030F0902030302020204" pitchFamily="66" charset="0"/>
                          <a:cs typeface="Calibri"/>
                        </a:rPr>
                        <a:t>St John's Cathedral Brisbane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2800" b="0" i="0" noProof="0">
                          <a:latin typeface="Comic Sans MS" panose="030F0902030302020204" pitchFamily="66" charset="0"/>
                          <a:cs typeface="Calibri"/>
                        </a:rPr>
                        <a:t>The Anglican Diocese of Southern Queensland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2800" b="0" i="0" noProof="0">
                          <a:latin typeface="Comic Sans MS" panose="030F0902030302020204" pitchFamily="66" charset="0"/>
                          <a:cs typeface="Calibri"/>
                        </a:rPr>
                        <a:t>St Gabriel’s, Carindale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2800" b="0" i="0" noProof="0">
                          <a:latin typeface="Comic Sans MS" panose="030F0902030302020204" pitchFamily="66" charset="0"/>
                          <a:cs typeface="Calibri"/>
                        </a:rPr>
                        <a:t>Benedictus Contemplative Church, Canberra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2800" b="0" i="0" noProof="0">
                          <a:latin typeface="Comic Sans MS" panose="030F0902030302020204" pitchFamily="66" charset="0"/>
                          <a:cs typeface="Calibri"/>
                        </a:rPr>
                        <a:t>Anglican Focus and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2800" b="0" i="0" noProof="0">
                          <a:latin typeface="Comic Sans MS" panose="030F0902030302020204" pitchFamily="66" charset="0"/>
                          <a:cs typeface="Calibri"/>
                        </a:rPr>
                        <a:t>Tithe.ly</a:t>
                      </a:r>
                      <a:endParaRPr lang="en-AU" sz="2800" b="0" i="0" noProof="0">
                        <a:latin typeface="Comic Sans MS" panose="030F0902030302020204" pitchFamily="66" charset="0"/>
                      </a:endParaRPr>
                    </a:p>
                  </a:txBody>
                  <a:tcPr/>
                </a:tc>
                <a:tc>
                  <a:txBody>
                    <a:bodyPr/>
                    <a:lstStyle/>
                    <a:p>
                      <a:pPr marL="0" indent="0">
                        <a:buFont typeface="Arial" panose="020B0604020202020204" pitchFamily="34" charset="0"/>
                        <a:buNone/>
                      </a:pPr>
                      <a:endParaRPr lang="en-AU" sz="2800" b="0" i="0" noProof="0">
                        <a:latin typeface="Comic Sans MS" panose="030F0902030302020204" pitchFamily="66" charset="0"/>
                        <a:cs typeface="Calibri"/>
                      </a:endParaRPr>
                    </a:p>
                  </a:txBody>
                  <a:tcPr/>
                </a:tc>
                <a:tc>
                  <a:txBody>
                    <a:bodyPr/>
                    <a:lstStyle/>
                    <a:p>
                      <a:pPr marL="0" indent="0" algn="l" rtl="0" fontAlgn="base">
                        <a:buFont typeface="Arial" panose="020B0604020202020204" pitchFamily="34" charset="0"/>
                        <a:buNone/>
                      </a:pPr>
                      <a:endParaRPr lang="en-AU" sz="2800" b="0" i="0" noProof="0">
                        <a:latin typeface="Comic Sans MS" panose="030F0902030302020204" pitchFamily="66" charset="0"/>
                        <a:cs typeface="Arial" panose="020B0604020202020204" pitchFamily="34" charset="0"/>
                      </a:endParaRPr>
                    </a:p>
                    <a:p>
                      <a:pPr marL="342900" indent="-342900">
                        <a:buFont typeface="Arial" panose="020B0604020202020204" pitchFamily="34" charset="0"/>
                        <a:buChar char="•"/>
                      </a:pPr>
                      <a:endParaRPr lang="en-AU" sz="2800" b="0" i="0" noProof="0">
                        <a:latin typeface="Comic Sans MS" panose="030F0902030302020204" pitchFamily="66" charset="0"/>
                        <a:cs typeface="Calibri"/>
                      </a:endParaRPr>
                    </a:p>
                  </a:txBody>
                  <a:tcPr/>
                </a:tc>
                <a:extLst>
                  <a:ext uri="{0D108BD9-81ED-4DB2-BD59-A6C34878D82A}">
                    <a16:rowId xmlns:a16="http://schemas.microsoft.com/office/drawing/2014/main" val="3895489877"/>
                  </a:ext>
                </a:extLst>
              </a:tr>
            </a:tbl>
          </a:graphicData>
        </a:graphic>
      </p:graphicFrame>
    </p:spTree>
    <p:extLst>
      <p:ext uri="{BB962C8B-B14F-4D97-AF65-F5344CB8AC3E}">
        <p14:creationId xmlns:p14="http://schemas.microsoft.com/office/powerpoint/2010/main" val="23536270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D54AA46-DC91-138F-1D58-407BF38802C1}"/>
              </a:ext>
            </a:extLst>
          </p:cNvPr>
          <p:cNvSpPr>
            <a:spLocks noGrp="1"/>
          </p:cNvSpPr>
          <p:nvPr>
            <p:ph type="sldNum" sz="quarter" idx="12"/>
          </p:nvPr>
        </p:nvSpPr>
        <p:spPr/>
        <p:txBody>
          <a:bodyPr/>
          <a:lstStyle/>
          <a:p>
            <a:pPr>
              <a:defRPr/>
            </a:pPr>
            <a:fld id="{504C10D2-9990-43CA-B278-4C892CFCFF17}" type="slidenum">
              <a:rPr lang="en-AU" noProof="0" smtClean="0">
                <a:solidFill>
                  <a:prstClr val="black">
                    <a:tint val="75000"/>
                  </a:prstClr>
                </a:solidFill>
              </a:rPr>
              <a:pPr>
                <a:defRPr/>
              </a:pPr>
              <a:t>41</a:t>
            </a:fld>
            <a:endParaRPr lang="en-AU" noProof="0">
              <a:solidFill>
                <a:prstClr val="black">
                  <a:tint val="75000"/>
                </a:prstClr>
              </a:solidFill>
            </a:endParaRPr>
          </a:p>
        </p:txBody>
      </p:sp>
      <p:sp>
        <p:nvSpPr>
          <p:cNvPr id="5" name="TextBox 4">
            <a:extLst>
              <a:ext uri="{FF2B5EF4-FFF2-40B4-BE49-F238E27FC236}">
                <a16:creationId xmlns:a16="http://schemas.microsoft.com/office/drawing/2014/main" id="{DA501F73-483E-59FF-F874-489B3ECC80CA}"/>
              </a:ext>
            </a:extLst>
          </p:cNvPr>
          <p:cNvSpPr txBox="1"/>
          <p:nvPr/>
        </p:nvSpPr>
        <p:spPr>
          <a:xfrm>
            <a:off x="418111" y="833257"/>
            <a:ext cx="7418543" cy="5191486"/>
          </a:xfrm>
          <a:prstGeom prst="rect">
            <a:avLst/>
          </a:prstGeom>
          <a:noFill/>
        </p:spPr>
        <p:txBody>
          <a:bodyPr wrap="square" lIns="91440" tIns="45720" rIns="91440" bIns="45720" rtlCol="0" anchor="t">
            <a:spAutoFit/>
          </a:bodyPr>
          <a:lstStyle/>
          <a:p>
            <a:pPr>
              <a:lnSpc>
                <a:spcPct val="150000"/>
              </a:lnSpc>
            </a:pPr>
            <a:r>
              <a:rPr lang="en-AU" sz="2800" b="1" noProof="0">
                <a:solidFill>
                  <a:srgbClr val="00B050"/>
                </a:solidFill>
                <a:latin typeface="Comic Sans MS"/>
              </a:rPr>
              <a:t>Reader 2: </a:t>
            </a:r>
            <a:r>
              <a:rPr lang="en-AU" sz="2800" noProof="0">
                <a:latin typeface="Comic Sans MS"/>
              </a:rPr>
              <a:t>Loving Creator</a:t>
            </a:r>
            <a:r>
              <a:rPr lang="en-AU" sz="2800" u="none" strike="noStrike" noProof="0">
                <a:effectLst/>
                <a:latin typeface="Comic Sans MS"/>
              </a:rPr>
              <a:t>, we </a:t>
            </a:r>
            <a:r>
              <a:rPr lang="en-AU" sz="2800" noProof="0">
                <a:latin typeface="Comic Sans MS"/>
              </a:rPr>
              <a:t>entrust to you all animals, especially those who are</a:t>
            </a:r>
            <a:r>
              <a:rPr lang="en-AU" sz="2800" noProof="0">
                <a:latin typeface="Comic Sans MS"/>
                <a:cs typeface="Calibri"/>
              </a:rPr>
              <a:t> </a:t>
            </a:r>
            <a:r>
              <a:rPr lang="en-AU" sz="2800" noProof="0">
                <a:latin typeface="Comic Sans MS"/>
              </a:rPr>
              <a:t>sick, anxious, ageing, lost, at risk, lonely, sad, hungry, in pain, homeless, abused, living in fear, encountering violence of any kind,</a:t>
            </a:r>
            <a:r>
              <a:rPr lang="en-AU" sz="2800" noProof="0">
                <a:latin typeface="Comic Sans MS"/>
                <a:cs typeface="Calibri"/>
              </a:rPr>
              <a:t> </a:t>
            </a:r>
            <a:r>
              <a:rPr lang="en-AU" sz="2800" noProof="0">
                <a:latin typeface="Comic Sans MS"/>
              </a:rPr>
              <a:t>in need of comfort, rehabilitation or transformation.</a:t>
            </a:r>
            <a:endParaRPr lang="en-AU" sz="2800" noProof="0">
              <a:latin typeface="Comic Sans MS"/>
              <a:cs typeface="Calibri"/>
            </a:endParaRPr>
          </a:p>
          <a:p>
            <a:pPr>
              <a:lnSpc>
                <a:spcPct val="150000"/>
              </a:lnSpc>
            </a:pPr>
            <a:endParaRPr lang="en-AU" sz="2800" noProof="0">
              <a:latin typeface="Comic Sans MS"/>
            </a:endParaRPr>
          </a:p>
        </p:txBody>
      </p:sp>
      <p:pic>
        <p:nvPicPr>
          <p:cNvPr id="7" name="Picture 6" descr="Digital painting portrays haloed Franciscan monk in brown robe and blue sash, surrounded by birds and woodland animals within lush forest landscape. Warm sunrise colors, distant mountains, flowering meadow, and diverse creatures emphasize harmony between saint and nature.">
            <a:extLst>
              <a:ext uri="{FF2B5EF4-FFF2-40B4-BE49-F238E27FC236}">
                <a16:creationId xmlns:a16="http://schemas.microsoft.com/office/drawing/2014/main" id="{33318BD8-86CA-1428-E1C8-3666950C53B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836654" y="1575854"/>
            <a:ext cx="3706291" cy="3706291"/>
          </a:xfrm>
          <a:prstGeom prst="rect">
            <a:avLst/>
          </a:prstGeom>
        </p:spPr>
      </p:pic>
    </p:spTree>
    <p:extLst>
      <p:ext uri="{BB962C8B-B14F-4D97-AF65-F5344CB8AC3E}">
        <p14:creationId xmlns:p14="http://schemas.microsoft.com/office/powerpoint/2010/main" val="32118617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4659E-8C9E-9122-2356-270355FCFCC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D78868C-9BAC-45E5-A9B6-C833347B14B6}"/>
              </a:ext>
            </a:extLst>
          </p:cNvPr>
          <p:cNvSpPr>
            <a:spLocks noGrp="1"/>
          </p:cNvSpPr>
          <p:nvPr>
            <p:ph type="sldNum" sz="quarter" idx="12"/>
          </p:nvPr>
        </p:nvSpPr>
        <p:spPr/>
        <p:txBody>
          <a:bodyPr/>
          <a:lstStyle/>
          <a:p>
            <a:pPr>
              <a:defRPr/>
            </a:pPr>
            <a:fld id="{504C10D2-9990-43CA-B278-4C892CFCFF17}" type="slidenum">
              <a:rPr lang="en-AU" noProof="0" smtClean="0">
                <a:solidFill>
                  <a:prstClr val="black">
                    <a:tint val="75000"/>
                  </a:prstClr>
                </a:solidFill>
              </a:rPr>
              <a:pPr>
                <a:defRPr/>
              </a:pPr>
              <a:t>42</a:t>
            </a:fld>
            <a:endParaRPr lang="en-AU" noProof="0">
              <a:solidFill>
                <a:prstClr val="black">
                  <a:tint val="75000"/>
                </a:prstClr>
              </a:solidFill>
            </a:endParaRPr>
          </a:p>
        </p:txBody>
      </p:sp>
      <p:sp>
        <p:nvSpPr>
          <p:cNvPr id="5" name="TextBox 4">
            <a:extLst>
              <a:ext uri="{FF2B5EF4-FFF2-40B4-BE49-F238E27FC236}">
                <a16:creationId xmlns:a16="http://schemas.microsoft.com/office/drawing/2014/main" id="{BA5CEBA1-8540-EB25-5E96-5C9D94C85025}"/>
              </a:ext>
            </a:extLst>
          </p:cNvPr>
          <p:cNvSpPr txBox="1"/>
          <p:nvPr/>
        </p:nvSpPr>
        <p:spPr>
          <a:xfrm>
            <a:off x="421092" y="397401"/>
            <a:ext cx="11161308" cy="5837817"/>
          </a:xfrm>
          <a:prstGeom prst="rect">
            <a:avLst/>
          </a:prstGeom>
          <a:noFill/>
        </p:spPr>
        <p:txBody>
          <a:bodyPr wrap="square" lIns="91440" tIns="45720" rIns="91440" bIns="45720" rtlCol="0" anchor="t">
            <a:spAutoFit/>
          </a:bodyPr>
          <a:lstStyle/>
          <a:p>
            <a:pPr>
              <a:lnSpc>
                <a:spcPct val="150000"/>
              </a:lnSpc>
            </a:pPr>
            <a:r>
              <a:rPr lang="en-AU" sz="2800" b="1" noProof="0">
                <a:solidFill>
                  <a:srgbClr val="00B050"/>
                </a:solidFill>
                <a:latin typeface="Comic Sans MS"/>
              </a:rPr>
              <a:t>Reader 2: </a:t>
            </a:r>
            <a:r>
              <a:rPr lang="en-AU" sz="2800" noProof="0">
                <a:latin typeface="Comic Sans MS"/>
              </a:rPr>
              <a:t>We invite your loving compassion for:</a:t>
            </a:r>
            <a:br>
              <a:rPr lang="en-AU" sz="2800" noProof="0">
                <a:latin typeface="Comic Sans MS"/>
              </a:rPr>
            </a:br>
            <a:endParaRPr lang="en-AU" sz="2800" noProof="0">
              <a:latin typeface="Comic Sans MS"/>
            </a:endParaRPr>
          </a:p>
          <a:p>
            <a:pPr>
              <a:lnSpc>
                <a:spcPct val="150000"/>
              </a:lnSpc>
            </a:pPr>
            <a:endParaRPr lang="en-AU" sz="2800" noProof="0">
              <a:latin typeface="Comic Sans MS"/>
            </a:endParaRPr>
          </a:p>
          <a:p>
            <a:pPr>
              <a:lnSpc>
                <a:spcPct val="150000"/>
              </a:lnSpc>
            </a:pPr>
            <a:endParaRPr lang="en-AU" sz="2800" noProof="0">
              <a:latin typeface="Comic Sans MS"/>
            </a:endParaRPr>
          </a:p>
          <a:p>
            <a:pPr>
              <a:lnSpc>
                <a:spcPct val="150000"/>
              </a:lnSpc>
            </a:pPr>
            <a:endParaRPr lang="en-AU" sz="2800" noProof="0">
              <a:latin typeface="Comic Sans MS"/>
            </a:endParaRPr>
          </a:p>
          <a:p>
            <a:pPr>
              <a:lnSpc>
                <a:spcPct val="150000"/>
              </a:lnSpc>
            </a:pPr>
            <a:endParaRPr lang="en-AU" sz="2800" noProof="0">
              <a:latin typeface="Comic Sans MS"/>
            </a:endParaRPr>
          </a:p>
          <a:p>
            <a:pPr>
              <a:lnSpc>
                <a:spcPct val="150000"/>
              </a:lnSpc>
            </a:pPr>
            <a:endParaRPr lang="en-AU" sz="2800" noProof="0">
              <a:latin typeface="Comic Sans MS"/>
            </a:endParaRPr>
          </a:p>
          <a:p>
            <a:pPr>
              <a:lnSpc>
                <a:spcPct val="150000"/>
              </a:lnSpc>
            </a:pPr>
            <a:r>
              <a:rPr lang="en-AU" sz="2800" noProof="0">
                <a:latin typeface="Comic Sans MS"/>
              </a:rPr>
              <a:t>We name in our hearts, out loud or in the chat, </a:t>
            </a:r>
            <a:endParaRPr lang="en-AU" sz="2800" b="1" noProof="0">
              <a:solidFill>
                <a:srgbClr val="00B050"/>
              </a:solidFill>
              <a:latin typeface="Comic Sans MS"/>
              <a:cs typeface="Times New Roman"/>
            </a:endParaRPr>
          </a:p>
          <a:p>
            <a:pPr>
              <a:lnSpc>
                <a:spcPct val="150000"/>
              </a:lnSpc>
            </a:pPr>
            <a:r>
              <a:rPr lang="en-AU" sz="2800" noProof="0">
                <a:latin typeface="Comic Sans MS"/>
              </a:rPr>
              <a:t>the animals we bring to the Lord in prayer.</a:t>
            </a:r>
            <a:r>
              <a:rPr lang="en-AU" sz="2800" noProof="0">
                <a:solidFill>
                  <a:srgbClr val="000000"/>
                </a:solidFill>
                <a:latin typeface="Comic Sans MS"/>
              </a:rPr>
              <a:t> </a:t>
            </a:r>
            <a:r>
              <a:rPr lang="en-AU" sz="2800" noProof="0">
                <a:solidFill>
                  <a:srgbClr val="00B050"/>
                </a:solidFill>
                <a:latin typeface="Comic Sans MS"/>
              </a:rPr>
              <a:t> </a:t>
            </a:r>
            <a:r>
              <a:rPr lang="en-AU" sz="2800" b="1" noProof="0">
                <a:solidFill>
                  <a:srgbClr val="00B050"/>
                </a:solidFill>
                <a:latin typeface="Comic Sans MS"/>
              </a:rPr>
              <a:t>PAUSE…</a:t>
            </a:r>
            <a:endParaRPr lang="en-AU" sz="2800" b="1" noProof="0">
              <a:solidFill>
                <a:srgbClr val="00B050"/>
              </a:solidFill>
              <a:latin typeface="Comic Sans MS"/>
              <a:cs typeface="Times New Roman"/>
            </a:endParaRPr>
          </a:p>
        </p:txBody>
      </p:sp>
      <p:sp>
        <p:nvSpPr>
          <p:cNvPr id="3" name="TextBox 2">
            <a:extLst>
              <a:ext uri="{FF2B5EF4-FFF2-40B4-BE49-F238E27FC236}">
                <a16:creationId xmlns:a16="http://schemas.microsoft.com/office/drawing/2014/main" id="{046F5356-7761-3D3F-04D0-83C97C751701}"/>
              </a:ext>
            </a:extLst>
          </p:cNvPr>
          <p:cNvSpPr txBox="1"/>
          <p:nvPr/>
        </p:nvSpPr>
        <p:spPr>
          <a:xfrm>
            <a:off x="421092" y="1377766"/>
            <a:ext cx="3390472"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en-AU" sz="2800" baseline="0" noProof="0">
                <a:latin typeface="Comic Sans MS"/>
                <a:ea typeface="Segoe UI"/>
                <a:cs typeface="Segoe UI"/>
              </a:rPr>
              <a:t>Jasmine,   </a:t>
            </a:r>
            <a:r>
              <a:rPr lang="en-AU" sz="2800" noProof="0">
                <a:latin typeface="Comic Sans MS"/>
                <a:ea typeface="Segoe UI"/>
                <a:cs typeface="Segoe UI"/>
              </a:rPr>
              <a:t>​</a:t>
            </a:r>
          </a:p>
          <a:p>
            <a:pPr rtl="0"/>
            <a:r>
              <a:rPr lang="en-AU" sz="2800" baseline="0" noProof="0">
                <a:latin typeface="Comic Sans MS"/>
                <a:ea typeface="Segoe UI"/>
                <a:cs typeface="Segoe UI"/>
              </a:rPr>
              <a:t>Leese(y),   </a:t>
            </a:r>
            <a:r>
              <a:rPr lang="en-AU" sz="2800" noProof="0">
                <a:latin typeface="Comic Sans MS"/>
                <a:ea typeface="Segoe UI"/>
                <a:cs typeface="Segoe UI"/>
              </a:rPr>
              <a:t>​</a:t>
            </a:r>
          </a:p>
          <a:p>
            <a:pPr rtl="0"/>
            <a:r>
              <a:rPr lang="en-AU" sz="2800" baseline="0" noProof="0">
                <a:latin typeface="Comic Sans MS"/>
                <a:ea typeface="Segoe UI"/>
                <a:cs typeface="Segoe UI"/>
              </a:rPr>
              <a:t>Sid, Toots </a:t>
            </a:r>
            <a:r>
              <a:rPr lang="en-AU" sz="2800" noProof="0">
                <a:latin typeface="Comic Sans MS"/>
                <a:ea typeface="Segoe UI"/>
                <a:cs typeface="Segoe UI"/>
              </a:rPr>
              <a:t>&amp;</a:t>
            </a:r>
            <a:r>
              <a:rPr lang="en-AU" sz="2800" baseline="0" noProof="0">
                <a:latin typeface="Comic Sans MS"/>
                <a:ea typeface="Segoe UI"/>
                <a:cs typeface="Segoe UI"/>
              </a:rPr>
              <a:t> Lulu</a:t>
            </a:r>
            <a:r>
              <a:rPr lang="en-AU" sz="2800" noProof="0">
                <a:latin typeface="Comic Sans MS"/>
                <a:ea typeface="Segoe UI"/>
                <a:cs typeface="Segoe UI"/>
              </a:rPr>
              <a:t>​</a:t>
            </a:r>
          </a:p>
          <a:p>
            <a:pPr rtl="0"/>
            <a:r>
              <a:rPr lang="en-AU" sz="2800" baseline="0" noProof="0">
                <a:latin typeface="Comic Sans MS"/>
                <a:ea typeface="Segoe UI"/>
                <a:cs typeface="Segoe UI"/>
              </a:rPr>
              <a:t>Polly and Suki</a:t>
            </a:r>
            <a:r>
              <a:rPr lang="en-AU" sz="2800" noProof="0">
                <a:latin typeface="Comic Sans MS"/>
                <a:ea typeface="Segoe UI"/>
                <a:cs typeface="Segoe UI"/>
              </a:rPr>
              <a:t>​</a:t>
            </a:r>
          </a:p>
          <a:p>
            <a:pPr rtl="0"/>
            <a:r>
              <a:rPr lang="en-AU" sz="2800" baseline="0" noProof="0">
                <a:latin typeface="Comic Sans MS"/>
                <a:ea typeface="Segoe UI"/>
                <a:cs typeface="Segoe UI"/>
              </a:rPr>
              <a:t>Fred, George </a:t>
            </a:r>
            <a:r>
              <a:rPr lang="en-AU" sz="2800" noProof="0">
                <a:latin typeface="Comic Sans MS"/>
                <a:ea typeface="Segoe UI"/>
                <a:cs typeface="Segoe UI"/>
              </a:rPr>
              <a:t>&amp;</a:t>
            </a:r>
            <a:r>
              <a:rPr lang="en-AU" sz="2800" baseline="0" noProof="0">
                <a:latin typeface="Comic Sans MS"/>
                <a:ea typeface="Segoe UI"/>
                <a:cs typeface="Segoe UI"/>
              </a:rPr>
              <a:t> Percy</a:t>
            </a:r>
            <a:r>
              <a:rPr lang="en-AU" sz="2800" noProof="0">
                <a:latin typeface="Comic Sans MS"/>
                <a:ea typeface="Segoe UI"/>
                <a:cs typeface="Segoe UI"/>
              </a:rPr>
              <a:t>​</a:t>
            </a:r>
          </a:p>
          <a:p>
            <a:pPr rtl="0"/>
            <a:r>
              <a:rPr lang="en-AU" sz="2800" baseline="0" noProof="0" err="1">
                <a:latin typeface="Comic Sans MS"/>
                <a:ea typeface="Segoe UI"/>
                <a:cs typeface="Segoe UI"/>
              </a:rPr>
              <a:t>Koshka</a:t>
            </a:r>
            <a:r>
              <a:rPr lang="en-AU" sz="2800" baseline="0" noProof="0">
                <a:latin typeface="Comic Sans MS"/>
                <a:ea typeface="Segoe UI"/>
                <a:cs typeface="Segoe UI"/>
              </a:rPr>
              <a:t> </a:t>
            </a:r>
            <a:r>
              <a:rPr lang="en-AU" sz="2800" noProof="0">
                <a:latin typeface="Comic Sans MS"/>
                <a:ea typeface="Segoe UI"/>
                <a:cs typeface="Segoe UI"/>
              </a:rPr>
              <a:t>​</a:t>
            </a:r>
          </a:p>
          <a:p>
            <a:r>
              <a:rPr lang="en-AU" sz="2800" noProof="0">
                <a:latin typeface="Comic Sans MS"/>
                <a:ea typeface="Segoe UI"/>
                <a:cs typeface="Segoe UI"/>
              </a:rPr>
              <a:t>Jax</a:t>
            </a:r>
          </a:p>
        </p:txBody>
      </p:sp>
      <p:sp>
        <p:nvSpPr>
          <p:cNvPr id="6" name="TextBox 5">
            <a:extLst>
              <a:ext uri="{FF2B5EF4-FFF2-40B4-BE49-F238E27FC236}">
                <a16:creationId xmlns:a16="http://schemas.microsoft.com/office/drawing/2014/main" id="{20067724-B1B6-A5B2-9C22-925AF00FC3EC}"/>
              </a:ext>
            </a:extLst>
          </p:cNvPr>
          <p:cNvSpPr txBox="1"/>
          <p:nvPr/>
        </p:nvSpPr>
        <p:spPr>
          <a:xfrm>
            <a:off x="4092650" y="1460486"/>
            <a:ext cx="3706291"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en-AU" sz="2800" noProof="0">
                <a:latin typeface="Comic Sans MS"/>
                <a:ea typeface="Segoe UI"/>
                <a:cs typeface="Segoe UI"/>
              </a:rPr>
              <a:t>Lambert ​​</a:t>
            </a:r>
          </a:p>
          <a:p>
            <a:pPr rtl="0"/>
            <a:r>
              <a:rPr lang="en-AU" sz="2800" noProof="0">
                <a:latin typeface="Comic Sans MS"/>
                <a:ea typeface="Segoe UI"/>
                <a:cs typeface="Segoe UI"/>
              </a:rPr>
              <a:t>Kala, Nigel &amp; Little One ​​</a:t>
            </a:r>
          </a:p>
          <a:p>
            <a:pPr rtl="0"/>
            <a:r>
              <a:rPr lang="en-AU" sz="2800" noProof="0">
                <a:latin typeface="Comic Sans MS"/>
                <a:ea typeface="Segoe UI"/>
                <a:cs typeface="Segoe UI"/>
              </a:rPr>
              <a:t>Toby​​</a:t>
            </a:r>
          </a:p>
          <a:p>
            <a:pPr rtl="0"/>
            <a:r>
              <a:rPr lang="en-AU" sz="2800" noProof="0">
                <a:latin typeface="Comic Sans MS"/>
                <a:ea typeface="Segoe UI"/>
                <a:cs typeface="Segoe UI"/>
              </a:rPr>
              <a:t>Taco​​</a:t>
            </a:r>
          </a:p>
          <a:p>
            <a:pPr rtl="0"/>
            <a:r>
              <a:rPr lang="en-AU" sz="2800" noProof="0">
                <a:latin typeface="Comic Sans MS"/>
                <a:ea typeface="Segoe UI"/>
                <a:cs typeface="Segoe UI"/>
              </a:rPr>
              <a:t>Paddy ​​</a:t>
            </a:r>
          </a:p>
          <a:p>
            <a:pPr rtl="0"/>
            <a:r>
              <a:rPr lang="en-AU" sz="2800" noProof="0">
                <a:latin typeface="Comic Sans MS"/>
                <a:ea typeface="Segoe UI"/>
                <a:cs typeface="Segoe UI"/>
              </a:rPr>
              <a:t>Rosie​</a:t>
            </a:r>
          </a:p>
        </p:txBody>
      </p:sp>
      <p:pic>
        <p:nvPicPr>
          <p:cNvPr id="8" name="Picture 7" descr="Watercolor illustration depicts a whimsical woodland scene filled with deer, foxes, bears, rabbits, raccoons, birds, and other young animals among flowers and foliage. Soft pastel colors, varied animal poses, and layered greenery create a playful nature-themed pattern suitable for children’s décor or storybook artwork.&#10;">
            <a:extLst>
              <a:ext uri="{FF2B5EF4-FFF2-40B4-BE49-F238E27FC236}">
                <a16:creationId xmlns:a16="http://schemas.microsoft.com/office/drawing/2014/main" id="{EF79F800-BD71-9714-FFF2-AFE52699D10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98941" y="1012590"/>
            <a:ext cx="4004336" cy="4004336"/>
          </a:xfrm>
          <a:prstGeom prst="rect">
            <a:avLst/>
          </a:prstGeom>
        </p:spPr>
      </p:pic>
    </p:spTree>
    <p:extLst>
      <p:ext uri="{BB962C8B-B14F-4D97-AF65-F5344CB8AC3E}">
        <p14:creationId xmlns:p14="http://schemas.microsoft.com/office/powerpoint/2010/main" val="41651913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C3BB1-63B7-DFF8-EBB7-E13C995116E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365142D-8F9C-9B60-D7C3-C80D90E5A5D9}"/>
              </a:ext>
            </a:extLst>
          </p:cNvPr>
          <p:cNvSpPr>
            <a:spLocks noGrp="1"/>
          </p:cNvSpPr>
          <p:nvPr>
            <p:ph type="sldNum" sz="quarter" idx="12"/>
          </p:nvPr>
        </p:nvSpPr>
        <p:spPr/>
        <p:txBody>
          <a:bodyPr/>
          <a:lstStyle/>
          <a:p>
            <a:pPr>
              <a:defRPr/>
            </a:pPr>
            <a:fld id="{504C10D2-9990-43CA-B278-4C892CFCFF17}" type="slidenum">
              <a:rPr lang="en-AU" noProof="0" smtClean="0">
                <a:solidFill>
                  <a:prstClr val="black">
                    <a:tint val="75000"/>
                  </a:prstClr>
                </a:solidFill>
              </a:rPr>
              <a:pPr>
                <a:defRPr/>
              </a:pPr>
              <a:t>43</a:t>
            </a:fld>
            <a:endParaRPr lang="en-AU" noProof="0">
              <a:solidFill>
                <a:prstClr val="black">
                  <a:tint val="75000"/>
                </a:prstClr>
              </a:solidFill>
            </a:endParaRPr>
          </a:p>
        </p:txBody>
      </p:sp>
      <p:sp>
        <p:nvSpPr>
          <p:cNvPr id="5" name="TextBox 4">
            <a:extLst>
              <a:ext uri="{FF2B5EF4-FFF2-40B4-BE49-F238E27FC236}">
                <a16:creationId xmlns:a16="http://schemas.microsoft.com/office/drawing/2014/main" id="{EB619965-6DE1-A73A-B9B4-7C2A247EDDFF}"/>
              </a:ext>
            </a:extLst>
          </p:cNvPr>
          <p:cNvSpPr txBox="1"/>
          <p:nvPr/>
        </p:nvSpPr>
        <p:spPr>
          <a:xfrm>
            <a:off x="174811" y="136524"/>
            <a:ext cx="11846859" cy="1313501"/>
          </a:xfrm>
          <a:prstGeom prst="rect">
            <a:avLst/>
          </a:prstGeom>
          <a:noFill/>
        </p:spPr>
        <p:txBody>
          <a:bodyPr wrap="square" lIns="91440" tIns="45720" rIns="91440" bIns="45720" rtlCol="0" anchor="t">
            <a:spAutoFit/>
          </a:bodyPr>
          <a:lstStyle/>
          <a:p>
            <a:pPr>
              <a:lnSpc>
                <a:spcPct val="150000"/>
              </a:lnSpc>
            </a:pPr>
            <a:r>
              <a:rPr lang="en-AU" sz="2800" b="1" noProof="0">
                <a:solidFill>
                  <a:srgbClr val="00B050"/>
                </a:solidFill>
                <a:latin typeface="Comic Sans MS"/>
              </a:rPr>
              <a:t>Reader 2: </a:t>
            </a:r>
            <a:r>
              <a:rPr lang="en-AU" sz="2800" noProof="0">
                <a:latin typeface="Comic Sans MS"/>
              </a:rPr>
              <a:t>Eternal Trinity of Love</a:t>
            </a:r>
            <a:r>
              <a:rPr lang="en-AU" sz="2800" u="none" strike="noStrike" noProof="0">
                <a:effectLst/>
                <a:latin typeface="Comic Sans MS"/>
              </a:rPr>
              <a:t>, we </a:t>
            </a:r>
            <a:r>
              <a:rPr lang="en-AU" sz="2800" noProof="0">
                <a:latin typeface="Comic Sans MS"/>
              </a:rPr>
              <a:t>uphold to you the people we </a:t>
            </a:r>
            <a:r>
              <a:rPr lang="en-AU" sz="2800" u="none" strike="noStrike" noProof="0">
                <a:effectLst/>
                <a:latin typeface="Comic Sans MS"/>
              </a:rPr>
              <a:t>love and carry cares</a:t>
            </a:r>
            <a:r>
              <a:rPr lang="en-AU" sz="2800" noProof="0">
                <a:latin typeface="Comic Sans MS"/>
              </a:rPr>
              <a:t> for:</a:t>
            </a:r>
            <a:endParaRPr lang="en-AU" sz="2800" noProof="0">
              <a:solidFill>
                <a:srgbClr val="000000"/>
              </a:solidFill>
              <a:latin typeface="Comic Sans MS"/>
              <a:cs typeface="Calibri"/>
            </a:endParaRPr>
          </a:p>
        </p:txBody>
      </p:sp>
      <p:sp>
        <p:nvSpPr>
          <p:cNvPr id="3" name="Rectangle 1">
            <a:extLst>
              <a:ext uri="{FF2B5EF4-FFF2-40B4-BE49-F238E27FC236}">
                <a16:creationId xmlns:a16="http://schemas.microsoft.com/office/drawing/2014/main" id="{B4C68112-7FE8-CB5C-D1CA-8723337D8C7E}"/>
              </a:ext>
            </a:extLst>
          </p:cNvPr>
          <p:cNvSpPr>
            <a:spLocks noChangeArrowheads="1"/>
          </p:cNvSpPr>
          <p:nvPr/>
        </p:nvSpPr>
        <p:spPr bwMode="auto">
          <a:xfrm>
            <a:off x="518160" y="456329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AU" sz="1800" b="0" i="0" u="none" strike="noStrike" cap="none" normalizeH="0" baseline="0" noProof="0">
                <a:ln>
                  <a:noFill/>
                </a:ln>
                <a:solidFill>
                  <a:srgbClr val="000000"/>
                </a:solidFill>
                <a:effectLst/>
                <a:latin typeface="-webkit-standard"/>
              </a:rPr>
              <a:t> </a:t>
            </a:r>
            <a:endParaRPr kumimoji="0" lang="en-AU" sz="1800" b="0" i="0" u="none" strike="noStrike" cap="none" normalizeH="0" baseline="0" noProof="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a:ln>
                <a:noFill/>
              </a:ln>
              <a:solidFill>
                <a:schemeClr val="tx1"/>
              </a:solidFill>
              <a:effectLst/>
              <a:latin typeface="Arial" panose="020B0604020202020204" pitchFamily="34" charset="0"/>
            </a:endParaRPr>
          </a:p>
        </p:txBody>
      </p:sp>
      <p:graphicFrame>
        <p:nvGraphicFramePr>
          <p:cNvPr id="2" name="Table 1">
            <a:extLst>
              <a:ext uri="{FF2B5EF4-FFF2-40B4-BE49-F238E27FC236}">
                <a16:creationId xmlns:a16="http://schemas.microsoft.com/office/drawing/2014/main" id="{DFAF585E-C1E4-F583-0C0A-3F797BE7C955}"/>
              </a:ext>
            </a:extLst>
          </p:cNvPr>
          <p:cNvGraphicFramePr>
            <a:graphicFrameLocks noGrp="1"/>
          </p:cNvGraphicFramePr>
          <p:nvPr>
            <p:extLst>
              <p:ext uri="{D42A27DB-BD31-4B8C-83A1-F6EECF244321}">
                <p14:modId xmlns:p14="http://schemas.microsoft.com/office/powerpoint/2010/main" val="3478302809"/>
              </p:ext>
            </p:extLst>
          </p:nvPr>
        </p:nvGraphicFramePr>
        <p:xfrm>
          <a:off x="141670" y="1326833"/>
          <a:ext cx="11880000" cy="5212080"/>
        </p:xfrm>
        <a:graphic>
          <a:graphicData uri="http://schemas.openxmlformats.org/drawingml/2006/table">
            <a:tbl>
              <a:tblPr>
                <a:tableStyleId>{2D5ABB26-0587-4C30-8999-92F81FD0307C}</a:tableStyleId>
              </a:tblPr>
              <a:tblGrid>
                <a:gridCol w="5601905">
                  <a:extLst>
                    <a:ext uri="{9D8B030D-6E8A-4147-A177-3AD203B41FA5}">
                      <a16:colId xmlns:a16="http://schemas.microsoft.com/office/drawing/2014/main" val="767805349"/>
                    </a:ext>
                  </a:extLst>
                </a:gridCol>
                <a:gridCol w="2515870">
                  <a:extLst>
                    <a:ext uri="{9D8B030D-6E8A-4147-A177-3AD203B41FA5}">
                      <a16:colId xmlns:a16="http://schemas.microsoft.com/office/drawing/2014/main" val="3607724199"/>
                    </a:ext>
                  </a:extLst>
                </a:gridCol>
                <a:gridCol w="208280">
                  <a:extLst>
                    <a:ext uri="{9D8B030D-6E8A-4147-A177-3AD203B41FA5}">
                      <a16:colId xmlns:a16="http://schemas.microsoft.com/office/drawing/2014/main" val="2846615783"/>
                    </a:ext>
                  </a:extLst>
                </a:gridCol>
                <a:gridCol w="3553945">
                  <a:extLst>
                    <a:ext uri="{9D8B030D-6E8A-4147-A177-3AD203B41FA5}">
                      <a16:colId xmlns:a16="http://schemas.microsoft.com/office/drawing/2014/main" val="4164765199"/>
                    </a:ext>
                  </a:extLst>
                </a:gridCol>
              </a:tblGrid>
              <a:tr h="3253020">
                <a:tc>
                  <a:txBody>
                    <a:bodyPr/>
                    <a:lstStyle/>
                    <a:p>
                      <a:pPr algn="l" rtl="0" fontAlgn="base">
                        <a:lnSpc>
                          <a:spcPct val="100000"/>
                        </a:lnSpc>
                        <a:spcBef>
                          <a:spcPts val="0"/>
                        </a:spcBef>
                        <a:spcAft>
                          <a:spcPts val="0"/>
                        </a:spcAft>
                      </a:pPr>
                      <a:r>
                        <a:rPr lang="en-AU" sz="2800" b="0" i="0" noProof="0">
                          <a:solidFill>
                            <a:srgbClr val="000000"/>
                          </a:solidFill>
                          <a:effectLst/>
                          <a:latin typeface="Comic Sans MS"/>
                        </a:rPr>
                        <a:t>Kerry, Les &amp; Jake</a:t>
                      </a:r>
                    </a:p>
                    <a:p>
                      <a:pPr algn="l" rtl="0" fontAlgn="base">
                        <a:lnSpc>
                          <a:spcPct val="100000"/>
                        </a:lnSpc>
                        <a:spcBef>
                          <a:spcPts val="0"/>
                        </a:spcBef>
                        <a:spcAft>
                          <a:spcPts val="0"/>
                        </a:spcAft>
                      </a:pPr>
                      <a:r>
                        <a:rPr lang="en-AU" sz="2800" b="0" i="0" noProof="0">
                          <a:solidFill>
                            <a:srgbClr val="000000"/>
                          </a:solidFill>
                          <a:effectLst/>
                          <a:latin typeface="Comic Sans MS"/>
                        </a:rPr>
                        <a:t>Julie, Ray, Tracey &amp; Shane</a:t>
                      </a:r>
                    </a:p>
                    <a:p>
                      <a:pPr marL="0" marR="0" lvl="0" indent="0" algn="l" defTabSz="914400" rtl="0" eaLnBrk="1" fontAlgn="base" latinLnBrk="0" hangingPunct="1">
                        <a:lnSpc>
                          <a:spcPct val="100000"/>
                        </a:lnSpc>
                        <a:spcBef>
                          <a:spcPts val="0"/>
                        </a:spcBef>
                        <a:spcAft>
                          <a:spcPts val="0"/>
                        </a:spcAft>
                        <a:buClrTx/>
                        <a:buSzTx/>
                        <a:buFontTx/>
                        <a:buNone/>
                        <a:tabLst/>
                        <a:defRPr/>
                      </a:pPr>
                      <a:r>
                        <a:rPr lang="en-AU" sz="2800" b="0" i="0" noProof="0">
                          <a:solidFill>
                            <a:srgbClr val="000000"/>
                          </a:solidFill>
                          <a:effectLst/>
                          <a:latin typeface="Comic Sans MS"/>
                        </a:rPr>
                        <a:t>Mark, Desley &amp; Bob ​​</a:t>
                      </a:r>
                    </a:p>
                    <a:p>
                      <a:pPr marL="0" marR="0" lvl="0" indent="0" algn="l" defTabSz="914400" rtl="0" eaLnBrk="1" fontAlgn="base" latinLnBrk="0" hangingPunct="1">
                        <a:lnSpc>
                          <a:spcPct val="100000"/>
                        </a:lnSpc>
                        <a:spcBef>
                          <a:spcPts val="0"/>
                        </a:spcBef>
                        <a:spcAft>
                          <a:spcPts val="0"/>
                        </a:spcAft>
                        <a:buClrTx/>
                        <a:buSzTx/>
                        <a:buFontTx/>
                        <a:buNone/>
                        <a:tabLst/>
                        <a:defRPr/>
                      </a:pPr>
                      <a:r>
                        <a:rPr lang="en-AU" sz="2800" b="0" i="0" noProof="0">
                          <a:solidFill>
                            <a:srgbClr val="000000"/>
                          </a:solidFill>
                          <a:effectLst/>
                          <a:latin typeface="Comic Sans MS"/>
                        </a:rPr>
                        <a:t>Rachel, Mervyn &amp; Gillian</a:t>
                      </a:r>
                    </a:p>
                    <a:p>
                      <a:pPr marL="0" marR="0" lvl="0" indent="0" algn="l" defTabSz="914400" rtl="0" eaLnBrk="1" fontAlgn="base" latinLnBrk="0" hangingPunct="1">
                        <a:lnSpc>
                          <a:spcPct val="100000"/>
                        </a:lnSpc>
                        <a:spcBef>
                          <a:spcPts val="0"/>
                        </a:spcBef>
                        <a:spcAft>
                          <a:spcPts val="0"/>
                        </a:spcAft>
                        <a:buClrTx/>
                        <a:buSzTx/>
                        <a:buFontTx/>
                        <a:buNone/>
                        <a:tabLst/>
                        <a:defRPr/>
                      </a:pPr>
                      <a:r>
                        <a:rPr lang="en-AU" sz="2800" b="0" i="0" noProof="0">
                          <a:solidFill>
                            <a:srgbClr val="000000"/>
                          </a:solidFill>
                          <a:effectLst/>
                          <a:latin typeface="Comic Sans MS"/>
                        </a:rPr>
                        <a:t>​​</a:t>
                      </a:r>
                      <a:r>
                        <a:rPr lang="en-AU" sz="2800" b="0" i="0" noProof="0" err="1">
                          <a:solidFill>
                            <a:srgbClr val="000000"/>
                          </a:solidFill>
                          <a:effectLst/>
                          <a:latin typeface="Comic Sans MS"/>
                        </a:rPr>
                        <a:t>Rev'd</a:t>
                      </a:r>
                      <a:r>
                        <a:rPr lang="en-AU" sz="2800" b="0" i="0" noProof="0">
                          <a:solidFill>
                            <a:srgbClr val="000000"/>
                          </a:solidFill>
                          <a:effectLst/>
                          <a:latin typeface="Comic Sans MS"/>
                        </a:rPr>
                        <a:t> Shane &amp; Janette​​</a:t>
                      </a:r>
                    </a:p>
                    <a:p>
                      <a:pPr marL="0" marR="0" lvl="0" indent="0" algn="l" defTabSz="914400" rtl="0" eaLnBrk="1" fontAlgn="base" latinLnBrk="0" hangingPunct="1">
                        <a:lnSpc>
                          <a:spcPct val="100000"/>
                        </a:lnSpc>
                        <a:spcBef>
                          <a:spcPts val="0"/>
                        </a:spcBef>
                        <a:spcAft>
                          <a:spcPts val="0"/>
                        </a:spcAft>
                        <a:buClrTx/>
                        <a:buSzTx/>
                        <a:buFontTx/>
                        <a:buNone/>
                        <a:tabLst/>
                        <a:defRPr/>
                      </a:pPr>
                      <a:r>
                        <a:rPr lang="en-AU" sz="2800" b="0" i="0" noProof="0">
                          <a:solidFill>
                            <a:srgbClr val="000000"/>
                          </a:solidFill>
                          <a:effectLst/>
                          <a:latin typeface="Comic Sans MS"/>
                        </a:rPr>
                        <a:t>Alecia, Martin &amp; Aidan​​</a:t>
                      </a:r>
                    </a:p>
                    <a:p>
                      <a:pPr marL="0" marR="0" lvl="0" indent="0" algn="l" defTabSz="914400" rtl="0" eaLnBrk="1" fontAlgn="base" latinLnBrk="0" hangingPunct="1">
                        <a:lnSpc>
                          <a:spcPct val="100000"/>
                        </a:lnSpc>
                        <a:spcBef>
                          <a:spcPts val="0"/>
                        </a:spcBef>
                        <a:spcAft>
                          <a:spcPts val="0"/>
                        </a:spcAft>
                        <a:buClrTx/>
                        <a:buSzTx/>
                        <a:buFontTx/>
                        <a:buNone/>
                        <a:tabLst/>
                        <a:defRPr/>
                      </a:pPr>
                      <a:r>
                        <a:rPr lang="en-AU" sz="2800" b="0" i="0" noProof="0">
                          <a:solidFill>
                            <a:srgbClr val="000000"/>
                          </a:solidFill>
                          <a:effectLst/>
                          <a:latin typeface="Comic Sans MS"/>
                        </a:rPr>
                        <a:t>Kirsten, Greg, Daphne &amp; Beau </a:t>
                      </a:r>
                    </a:p>
                    <a:p>
                      <a:pPr marL="0" marR="0" lvl="0" indent="0" algn="l" defTabSz="914400" rtl="0" eaLnBrk="1" fontAlgn="base" latinLnBrk="0" hangingPunct="1">
                        <a:lnSpc>
                          <a:spcPct val="100000"/>
                        </a:lnSpc>
                        <a:spcBef>
                          <a:spcPts val="0"/>
                        </a:spcBef>
                        <a:spcAft>
                          <a:spcPts val="0"/>
                        </a:spcAft>
                        <a:buClrTx/>
                        <a:buSzTx/>
                        <a:buFontTx/>
                        <a:buNone/>
                        <a:tabLst/>
                        <a:defRPr/>
                      </a:pPr>
                      <a:r>
                        <a:rPr lang="en-AU" sz="2800" b="0" i="0" noProof="0">
                          <a:solidFill>
                            <a:srgbClr val="000000"/>
                          </a:solidFill>
                          <a:effectLst/>
                          <a:latin typeface="Comic Sans MS"/>
                        </a:rPr>
                        <a:t>Bill &amp; Marjorie​​</a:t>
                      </a:r>
                    </a:p>
                    <a:p>
                      <a:pPr marL="0" marR="0" lvl="0" indent="0" algn="l" defTabSz="914400" rtl="0" eaLnBrk="1" fontAlgn="base" latinLnBrk="0" hangingPunct="1">
                        <a:lnSpc>
                          <a:spcPct val="100000"/>
                        </a:lnSpc>
                        <a:spcBef>
                          <a:spcPts val="0"/>
                        </a:spcBef>
                        <a:spcAft>
                          <a:spcPts val="0"/>
                        </a:spcAft>
                        <a:buClrTx/>
                        <a:buSzTx/>
                        <a:buFontTx/>
                        <a:buNone/>
                        <a:tabLst/>
                        <a:defRPr/>
                      </a:pPr>
                      <a:r>
                        <a:rPr lang="en-AU" sz="2800" b="0" i="0" noProof="0">
                          <a:solidFill>
                            <a:srgbClr val="000000"/>
                          </a:solidFill>
                          <a:effectLst/>
                          <a:latin typeface="Comic Sans MS"/>
                        </a:rPr>
                        <a:t>Aaron &amp; Andrea</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noProof="0">
                          <a:solidFill>
                            <a:srgbClr val="000000"/>
                          </a:solidFill>
                          <a:effectLst/>
                          <a:latin typeface="Comic Sans MS"/>
                        </a:rPr>
                        <a:t>Liz’s Godchildren</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u="none" strike="noStrike" noProof="0">
                          <a:solidFill>
                            <a:srgbClr val="000000"/>
                          </a:solidFill>
                          <a:effectLst/>
                          <a:latin typeface="Comic Sans MS"/>
                        </a:rPr>
                        <a:t>Matthew &amp; Nicholas</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noProof="0">
                          <a:solidFill>
                            <a:srgbClr val="000000"/>
                          </a:solidFill>
                          <a:effectLst/>
                          <a:latin typeface="Comic Sans MS"/>
                        </a:rPr>
                        <a:t>Liz</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ase">
                        <a:lnSpc>
                          <a:spcPct val="100000"/>
                        </a:lnSpc>
                        <a:spcBef>
                          <a:spcPts val="0"/>
                        </a:spcBef>
                        <a:spcAft>
                          <a:spcPts val="0"/>
                        </a:spcAft>
                      </a:pPr>
                      <a:r>
                        <a:rPr lang="en-AU" sz="2800" b="0" i="0" noProof="0">
                          <a:solidFill>
                            <a:srgbClr val="000000"/>
                          </a:solidFill>
                          <a:effectLst/>
                          <a:latin typeface="Comic Sans MS"/>
                        </a:rPr>
                        <a:t>Barry​​</a:t>
                      </a:r>
                    </a:p>
                    <a:p>
                      <a:pPr marL="0" marR="0" lvl="0" indent="0" algn="l" defTabSz="914400" rtl="0" eaLnBrk="1" fontAlgn="base" latinLnBrk="0" hangingPunct="1">
                        <a:lnSpc>
                          <a:spcPct val="100000"/>
                        </a:lnSpc>
                        <a:spcBef>
                          <a:spcPts val="0"/>
                        </a:spcBef>
                        <a:spcAft>
                          <a:spcPts val="0"/>
                        </a:spcAft>
                        <a:buClrTx/>
                        <a:buSzTx/>
                        <a:buFontTx/>
                        <a:buNone/>
                        <a:tabLst/>
                        <a:defRPr/>
                      </a:pPr>
                      <a:r>
                        <a:rPr lang="en-AU" sz="2800" b="0" i="0" noProof="0">
                          <a:solidFill>
                            <a:srgbClr val="000000"/>
                          </a:solidFill>
                          <a:effectLst/>
                          <a:latin typeface="Comic Sans MS"/>
                        </a:rPr>
                        <a:t>Dr Julie ​​</a:t>
                      </a:r>
                    </a:p>
                    <a:p>
                      <a:pPr algn="l" rtl="0" fontAlgn="base">
                        <a:lnSpc>
                          <a:spcPct val="100000"/>
                        </a:lnSpc>
                        <a:spcBef>
                          <a:spcPts val="0"/>
                        </a:spcBef>
                        <a:spcAft>
                          <a:spcPts val="0"/>
                        </a:spcAft>
                      </a:pPr>
                      <a:r>
                        <a:rPr lang="en-AU" sz="2800" b="0" i="0" noProof="0">
                          <a:solidFill>
                            <a:srgbClr val="000000"/>
                          </a:solidFill>
                          <a:effectLst/>
                          <a:latin typeface="Comic Sans MS"/>
                        </a:rPr>
                        <a:t>Ruth​​</a:t>
                      </a:r>
                    </a:p>
                    <a:p>
                      <a:pPr algn="l" rtl="0" fontAlgn="base">
                        <a:lnSpc>
                          <a:spcPct val="100000"/>
                        </a:lnSpc>
                        <a:spcBef>
                          <a:spcPts val="0"/>
                        </a:spcBef>
                        <a:spcAft>
                          <a:spcPts val="0"/>
                        </a:spcAft>
                      </a:pPr>
                      <a:r>
                        <a:rPr lang="en-AU" sz="2800" b="0" i="0" noProof="0">
                          <a:solidFill>
                            <a:srgbClr val="000000"/>
                          </a:solidFill>
                          <a:effectLst/>
                          <a:latin typeface="Comic Sans MS"/>
                        </a:rPr>
                        <a:t>Phil​</a:t>
                      </a:r>
                    </a:p>
                    <a:p>
                      <a:pPr algn="l" rtl="0" fontAlgn="base">
                        <a:lnSpc>
                          <a:spcPct val="100000"/>
                        </a:lnSpc>
                        <a:spcBef>
                          <a:spcPts val="0"/>
                        </a:spcBef>
                        <a:spcAft>
                          <a:spcPts val="0"/>
                        </a:spcAft>
                      </a:pPr>
                      <a:r>
                        <a:rPr lang="en-AU" sz="2800" b="0" i="0" noProof="0">
                          <a:solidFill>
                            <a:srgbClr val="000000"/>
                          </a:solidFill>
                          <a:effectLst/>
                          <a:latin typeface="Comic Sans MS"/>
                        </a:rPr>
                        <a:t>May</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noProof="0">
                          <a:solidFill>
                            <a:srgbClr val="000000"/>
                          </a:solidFill>
                          <a:effectLst/>
                          <a:latin typeface="Comic Sans MS"/>
                        </a:rPr>
                        <a:t>Susan</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noProof="0">
                          <a:solidFill>
                            <a:srgbClr val="000000"/>
                          </a:solidFill>
                          <a:effectLst/>
                          <a:latin typeface="Comic Sans MS"/>
                        </a:rPr>
                        <a:t>Tanya​</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noProof="0">
                          <a:solidFill>
                            <a:srgbClr val="000000"/>
                          </a:solidFill>
                          <a:effectLst/>
                          <a:latin typeface="Comic Sans MS"/>
                        </a:rPr>
                        <a:t>Neva</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u="none" strike="noStrike" noProof="0">
                          <a:solidFill>
                            <a:srgbClr val="000000"/>
                          </a:solidFill>
                          <a:effectLst/>
                          <a:latin typeface="Comic Sans MS"/>
                        </a:rPr>
                        <a:t>Kathy</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noProof="0">
                          <a:solidFill>
                            <a:srgbClr val="000000"/>
                          </a:solidFill>
                          <a:effectLst/>
                          <a:latin typeface="Comic Sans MS"/>
                        </a:rPr>
                        <a:t>​</a:t>
                      </a:r>
                      <a:r>
                        <a:rPr lang="en-AU" sz="2800" b="0" i="0" u="none" strike="noStrike" noProof="0">
                          <a:solidFill>
                            <a:srgbClr val="000000"/>
                          </a:solidFill>
                          <a:effectLst/>
                          <a:latin typeface="Comic Sans MS"/>
                        </a:rPr>
                        <a:t>Gayanne</a:t>
                      </a:r>
                      <a:endParaRPr lang="en-AU" sz="2800" b="0" i="0" noProof="0">
                        <a:solidFill>
                          <a:srgbClr val="000000"/>
                        </a:solidFill>
                        <a:effectLst/>
                        <a:latin typeface="Comic Sans M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noProof="0">
                          <a:solidFill>
                            <a:srgbClr val="000000"/>
                          </a:solidFill>
                          <a:effectLst/>
                          <a:latin typeface="Comic Sans MS"/>
                        </a:rPr>
                        <a:t>Tina</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noProof="0">
                          <a:solidFill>
                            <a:srgbClr val="000000"/>
                          </a:solidFill>
                          <a:effectLst/>
                          <a:latin typeface="Comic Sans MS"/>
                        </a:rPr>
                        <a:t>Dilys</a:t>
                      </a:r>
                      <a:endParaRPr lang="en-AU" sz="2800" b="0" i="0" u="none" strike="noStrike" noProof="0">
                        <a:solidFill>
                          <a:srgbClr val="000000"/>
                        </a:solidFill>
                        <a:effectLst/>
                        <a:latin typeface="Comic Sans M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AU" sz="2800" b="0" i="0" noProof="0">
                          <a:solidFill>
                            <a:srgbClr val="000000"/>
                          </a:solidFill>
                          <a:effectLst/>
                          <a:latin typeface="Comic Sans MS"/>
                        </a:rPr>
                        <a:t>​​  </a:t>
                      </a:r>
                    </a:p>
                    <a:p>
                      <a:pPr lvl="0" algn="l">
                        <a:lnSpc>
                          <a:spcPct val="100000"/>
                        </a:lnSpc>
                        <a:spcBef>
                          <a:spcPts val="0"/>
                        </a:spcBef>
                        <a:spcAft>
                          <a:spcPts val="0"/>
                        </a:spcAft>
                        <a:buNone/>
                      </a:pPr>
                      <a:endParaRPr lang="en-AU" sz="2800" b="0" i="0" u="none" strike="noStrike" noProof="0">
                        <a:solidFill>
                          <a:srgbClr val="000000"/>
                        </a:solidFill>
                        <a:effectLst/>
                        <a:latin typeface="Comic Sans M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AU" sz="2800" b="0" i="0" u="none" strike="noStrike" noProof="0">
                          <a:solidFill>
                            <a:srgbClr val="000000"/>
                          </a:solidFill>
                          <a:effectLst/>
                          <a:latin typeface="Comic Sans MS"/>
                        </a:rPr>
                        <a:t>Alan &amp; Gaylene</a:t>
                      </a:r>
                      <a:r>
                        <a:rPr lang="en-AU" sz="2800" b="0" i="0" noProof="0">
                          <a:solidFill>
                            <a:srgbClr val="000000"/>
                          </a:solidFill>
                          <a:effectLst/>
                          <a:latin typeface="Comic Sans M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noProof="0">
                          <a:solidFill>
                            <a:srgbClr val="000000"/>
                          </a:solidFill>
                          <a:effectLst/>
                          <a:latin typeface="Comic Sans MS"/>
                        </a:rPr>
                        <a:t>Jess &amp; Leah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u="none" strike="noStrike" noProof="0">
                          <a:solidFill>
                            <a:srgbClr val="000000"/>
                          </a:solidFill>
                          <a:effectLst/>
                          <a:latin typeface="Comic Sans MS"/>
                        </a:rPr>
                        <a:t>Barry &amp; Gwen</a:t>
                      </a:r>
                      <a:endParaRPr lang="en-AU" sz="2800" b="0" i="0" noProof="0">
                        <a:solidFill>
                          <a:srgbClr val="000000"/>
                        </a:solidFill>
                        <a:effectLst/>
                        <a:latin typeface="Comic Sans MS"/>
                      </a:endParaRPr>
                    </a:p>
                    <a:p>
                      <a:pPr algn="l" rtl="0" fontAlgn="base">
                        <a:lnSpc>
                          <a:spcPct val="100000"/>
                        </a:lnSpc>
                        <a:spcBef>
                          <a:spcPts val="0"/>
                        </a:spcBef>
                        <a:spcAft>
                          <a:spcPts val="0"/>
                        </a:spcAft>
                      </a:pPr>
                      <a:r>
                        <a:rPr lang="en-AU" sz="2800" b="0" i="0" noProof="0">
                          <a:solidFill>
                            <a:srgbClr val="000000"/>
                          </a:solidFill>
                          <a:effectLst/>
                          <a:latin typeface="Comic Sans MS"/>
                        </a:rPr>
                        <a:t>Bob &amp; Di​</a:t>
                      </a:r>
                    </a:p>
                    <a:p>
                      <a:pPr lvl="0" algn="l">
                        <a:lnSpc>
                          <a:spcPct val="100000"/>
                        </a:lnSpc>
                        <a:spcBef>
                          <a:spcPts val="0"/>
                        </a:spcBef>
                        <a:spcAft>
                          <a:spcPts val="0"/>
                        </a:spcAft>
                        <a:buNone/>
                      </a:pPr>
                      <a:r>
                        <a:rPr lang="en-AU" sz="2800" b="0" i="0" u="none" strike="noStrike" noProof="0">
                          <a:solidFill>
                            <a:srgbClr val="000000"/>
                          </a:solidFill>
                          <a:effectLst/>
                          <a:latin typeface="Comic Sans MS"/>
                        </a:rPr>
                        <a:t>Pat &amp; Julie</a:t>
                      </a:r>
                    </a:p>
                    <a:p>
                      <a:pPr marL="0" marR="0" lvl="0" indent="0" algn="l" defTabSz="914400" rtl="0" eaLnBrk="1" fontAlgn="base" latinLnBrk="0" hangingPunct="1">
                        <a:lnSpc>
                          <a:spcPct val="100000"/>
                        </a:lnSpc>
                        <a:spcBef>
                          <a:spcPts val="0"/>
                        </a:spcBef>
                        <a:spcAft>
                          <a:spcPts val="0"/>
                        </a:spcAft>
                        <a:buClrTx/>
                        <a:buSzTx/>
                        <a:buFontTx/>
                        <a:buNone/>
                        <a:tabLst/>
                        <a:defRPr/>
                      </a:pPr>
                      <a:r>
                        <a:rPr lang="en-AU" sz="2800" b="0" i="0" noProof="0">
                          <a:solidFill>
                            <a:srgbClr val="000000"/>
                          </a:solidFill>
                          <a:effectLst/>
                          <a:latin typeface="Comic Sans MS"/>
                        </a:rPr>
                        <a:t>Paul &amp; </a:t>
                      </a:r>
                      <a:r>
                        <a:rPr lang="en-AU" sz="2800" b="0" i="0" noProof="0" err="1">
                          <a:solidFill>
                            <a:srgbClr val="000000"/>
                          </a:solidFill>
                          <a:effectLst/>
                          <a:latin typeface="Comic Sans MS"/>
                        </a:rPr>
                        <a:t>Darhon</a:t>
                      </a:r>
                      <a:endParaRPr lang="en-AU" sz="2800" b="0" i="0" noProof="0">
                        <a:solidFill>
                          <a:srgbClr val="000000"/>
                        </a:solidFill>
                        <a:effectLst/>
                        <a:latin typeface="Comic Sans M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AU" sz="2800" b="0" i="0" noProof="0">
                          <a:solidFill>
                            <a:srgbClr val="000000"/>
                          </a:solidFill>
                          <a:effectLst/>
                          <a:latin typeface="Comic Sans MS"/>
                        </a:rPr>
                        <a:t>Judy &amp; Mary</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noProof="0">
                          <a:solidFill>
                            <a:srgbClr val="000000"/>
                          </a:solidFill>
                          <a:effectLst/>
                          <a:latin typeface="Comic Sans MS"/>
                        </a:rPr>
                        <a:t>Miriam</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noProof="0">
                          <a:solidFill>
                            <a:srgbClr val="000000"/>
                          </a:solidFill>
                          <a:effectLst/>
                          <a:latin typeface="Comic Sans MS"/>
                        </a:rPr>
                        <a:t>Lorelei</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noProof="0">
                          <a:solidFill>
                            <a:srgbClr val="000000"/>
                          </a:solidFill>
                          <a:effectLst/>
                          <a:latin typeface="Comic Sans MS"/>
                        </a:rPr>
                        <a:t>Nettie</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noProof="0">
                          <a:solidFill>
                            <a:srgbClr val="000000"/>
                          </a:solidFill>
                          <a:effectLst/>
                          <a:latin typeface="Comic Sans MS"/>
                        </a:rPr>
                        <a:t>Dean Peter</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noProof="0" err="1">
                          <a:solidFill>
                            <a:srgbClr val="000000"/>
                          </a:solidFill>
                          <a:effectLst/>
                          <a:latin typeface="Comic Sans MS"/>
                        </a:rPr>
                        <a:t>Rev’d</a:t>
                      </a:r>
                      <a:r>
                        <a:rPr lang="en-AU" sz="2800" b="0" i="0" noProof="0">
                          <a:solidFill>
                            <a:srgbClr val="000000"/>
                          </a:solidFill>
                          <a:effectLst/>
                          <a:latin typeface="Comic Sans MS"/>
                        </a:rPr>
                        <a:t> Ann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77810135"/>
                  </a:ext>
                </a:extLst>
              </a:tr>
            </a:tbl>
          </a:graphicData>
        </a:graphic>
      </p:graphicFrame>
    </p:spTree>
    <p:extLst>
      <p:ext uri="{BB962C8B-B14F-4D97-AF65-F5344CB8AC3E}">
        <p14:creationId xmlns:p14="http://schemas.microsoft.com/office/powerpoint/2010/main" val="37206175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7DD8C-1FE6-6475-421D-18A11E4E711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CF6C185-69D8-8059-EBF9-501C6E6613B2}"/>
              </a:ext>
            </a:extLst>
          </p:cNvPr>
          <p:cNvSpPr>
            <a:spLocks noGrp="1"/>
          </p:cNvSpPr>
          <p:nvPr>
            <p:ph type="sldNum" sz="quarter" idx="12"/>
          </p:nvPr>
        </p:nvSpPr>
        <p:spPr/>
        <p:txBody>
          <a:bodyPr/>
          <a:lstStyle/>
          <a:p>
            <a:pPr>
              <a:defRPr/>
            </a:pPr>
            <a:fld id="{504C10D2-9990-43CA-B278-4C892CFCFF17}" type="slidenum">
              <a:rPr lang="en-AU" noProof="0" smtClean="0">
                <a:solidFill>
                  <a:prstClr val="black">
                    <a:tint val="75000"/>
                  </a:prstClr>
                </a:solidFill>
              </a:rPr>
              <a:pPr>
                <a:defRPr/>
              </a:pPr>
              <a:t>44</a:t>
            </a:fld>
            <a:endParaRPr lang="en-AU" noProof="0">
              <a:solidFill>
                <a:prstClr val="black">
                  <a:tint val="75000"/>
                </a:prstClr>
              </a:solidFill>
            </a:endParaRPr>
          </a:p>
        </p:txBody>
      </p:sp>
      <p:sp>
        <p:nvSpPr>
          <p:cNvPr id="5" name="TextBox 4">
            <a:extLst>
              <a:ext uri="{FF2B5EF4-FFF2-40B4-BE49-F238E27FC236}">
                <a16:creationId xmlns:a16="http://schemas.microsoft.com/office/drawing/2014/main" id="{58D36024-1E44-32DD-74B4-03A0AEBA7E22}"/>
              </a:ext>
            </a:extLst>
          </p:cNvPr>
          <p:cNvSpPr txBox="1"/>
          <p:nvPr/>
        </p:nvSpPr>
        <p:spPr>
          <a:xfrm>
            <a:off x="246000" y="326035"/>
            <a:ext cx="11700000" cy="6205930"/>
          </a:xfrm>
          <a:prstGeom prst="rect">
            <a:avLst/>
          </a:prstGeom>
          <a:noFill/>
        </p:spPr>
        <p:txBody>
          <a:bodyPr wrap="square" lIns="91440" tIns="45720" rIns="91440" bIns="45720" rtlCol="0" anchor="t">
            <a:spAutoFit/>
          </a:bodyPr>
          <a:lstStyle/>
          <a:p>
            <a:pPr>
              <a:lnSpc>
                <a:spcPct val="150000"/>
              </a:lnSpc>
            </a:pPr>
            <a:r>
              <a:rPr lang="en-AU" sz="2800" b="1" noProof="0">
                <a:solidFill>
                  <a:srgbClr val="00B050"/>
                </a:solidFill>
                <a:latin typeface="Comic Sans MS"/>
              </a:rPr>
              <a:t>Reader 2: </a:t>
            </a:r>
            <a:endParaRPr lang="en-AU" sz="2800" noProof="0">
              <a:solidFill>
                <a:srgbClr val="00B050"/>
              </a:solidFill>
              <a:latin typeface="Comic Sans MS"/>
            </a:endParaRPr>
          </a:p>
          <a:p>
            <a:pPr>
              <a:lnSpc>
                <a:spcPct val="150000"/>
              </a:lnSpc>
            </a:pPr>
            <a:r>
              <a:rPr lang="en-AU" sz="2800" noProof="0">
                <a:latin typeface="Comic Sans MS"/>
              </a:rPr>
              <a:t>We name in our hearts, out loud or in the chat, those we bring to the Lord in prayer.</a:t>
            </a:r>
          </a:p>
          <a:p>
            <a:pPr>
              <a:lnSpc>
                <a:spcPct val="150000"/>
              </a:lnSpc>
            </a:pPr>
            <a:r>
              <a:rPr lang="en-AU" sz="2800" noProof="0">
                <a:solidFill>
                  <a:srgbClr val="7030A0"/>
                </a:solidFill>
                <a:latin typeface="Comic Sans MS"/>
              </a:rPr>
              <a:t> </a:t>
            </a:r>
          </a:p>
          <a:p>
            <a:pPr>
              <a:lnSpc>
                <a:spcPct val="150000"/>
              </a:lnSpc>
            </a:pPr>
            <a:r>
              <a:rPr lang="en-AU" sz="2800" noProof="0">
                <a:solidFill>
                  <a:srgbClr val="00B050"/>
                </a:solidFill>
                <a:latin typeface="Comic Sans MS"/>
              </a:rPr>
              <a:t> </a:t>
            </a:r>
            <a:r>
              <a:rPr lang="en-AU" sz="2800" b="1" noProof="0">
                <a:solidFill>
                  <a:srgbClr val="00B050"/>
                </a:solidFill>
                <a:latin typeface="Comic Sans MS"/>
              </a:rPr>
              <a:t>PAUSE… </a:t>
            </a:r>
          </a:p>
          <a:p>
            <a:pPr>
              <a:lnSpc>
                <a:spcPct val="150000"/>
              </a:lnSpc>
            </a:pPr>
            <a:endParaRPr lang="en-AU" sz="1600" b="1" noProof="0">
              <a:solidFill>
                <a:srgbClr val="E68422"/>
              </a:solidFill>
              <a:latin typeface="Comic Sans MS"/>
            </a:endParaRPr>
          </a:p>
          <a:p>
            <a:pPr>
              <a:lnSpc>
                <a:spcPct val="150000"/>
              </a:lnSpc>
            </a:pPr>
            <a:r>
              <a:rPr lang="en-AU" sz="2800" u="none" strike="noStrike" noProof="0">
                <a:effectLst/>
                <a:latin typeface="Comic Sans MS"/>
              </a:rPr>
              <a:t>We entrust to you those who have died, those who have died peacefully and those who have died tragically, the old and the young. Receive them into your Kingdom.</a:t>
            </a:r>
            <a:r>
              <a:rPr lang="en-AU" sz="2800" u="none" strike="noStrike" noProof="0">
                <a:solidFill>
                  <a:srgbClr val="E68422"/>
                </a:solidFill>
                <a:effectLst/>
                <a:latin typeface="Comic Sans MS"/>
              </a:rPr>
              <a:t> </a:t>
            </a:r>
            <a:r>
              <a:rPr lang="en-AU" sz="2800" noProof="0">
                <a:latin typeface="Comic Sans MS"/>
              </a:rPr>
              <a:t>Lord in your mercy, Hear our prayers.</a:t>
            </a:r>
            <a:r>
              <a:rPr lang="en-AU" sz="2800" noProof="0">
                <a:latin typeface="Times New Roman"/>
                <a:cs typeface="Times New Roman"/>
              </a:rPr>
              <a:t> </a:t>
            </a:r>
            <a:r>
              <a:rPr lang="en-AU" sz="2800" b="1" noProof="0">
                <a:latin typeface="Comic Sans MS"/>
              </a:rPr>
              <a:t>Amen</a:t>
            </a:r>
            <a:r>
              <a:rPr lang="en-AU" sz="2800" b="1" u="none" strike="noStrike" noProof="0">
                <a:effectLst/>
                <a:latin typeface="Comic Sans MS"/>
              </a:rPr>
              <a:t>.</a:t>
            </a:r>
            <a:endParaRPr lang="en-AU" sz="2800" noProof="0">
              <a:cs typeface="Times New Roman"/>
            </a:endParaRPr>
          </a:p>
        </p:txBody>
      </p:sp>
      <p:sp>
        <p:nvSpPr>
          <p:cNvPr id="3" name="Rectangle 1">
            <a:extLst>
              <a:ext uri="{FF2B5EF4-FFF2-40B4-BE49-F238E27FC236}">
                <a16:creationId xmlns:a16="http://schemas.microsoft.com/office/drawing/2014/main" id="{99113AFA-27F4-C105-E1FB-5AC95AA313EC}"/>
              </a:ext>
            </a:extLst>
          </p:cNvPr>
          <p:cNvSpPr>
            <a:spLocks noChangeArrowheads="1"/>
          </p:cNvSpPr>
          <p:nvPr/>
        </p:nvSpPr>
        <p:spPr bwMode="auto">
          <a:xfrm>
            <a:off x="518160" y="456329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AU" sz="1800" b="0" i="0" u="none" strike="noStrike" cap="none" normalizeH="0" baseline="0" noProof="0">
                <a:ln>
                  <a:noFill/>
                </a:ln>
                <a:solidFill>
                  <a:srgbClr val="000000"/>
                </a:solidFill>
                <a:effectLst/>
                <a:latin typeface="-webkit-standard"/>
              </a:rPr>
              <a:t> </a:t>
            </a:r>
            <a:endParaRPr kumimoji="0" lang="en-AU" sz="1800" b="0" i="0" u="none" strike="noStrike" cap="none" normalizeH="0" baseline="0" noProof="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079704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A847410-C1E5-4F45-9C09-66F777F7D72D}"/>
              </a:ext>
            </a:extLst>
          </p:cNvPr>
          <p:cNvSpPr/>
          <p:nvPr/>
        </p:nvSpPr>
        <p:spPr>
          <a:xfrm>
            <a:off x="1763270" y="158907"/>
            <a:ext cx="8665460" cy="584775"/>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3200" b="1" noProof="0">
                <a:solidFill>
                  <a:srgbClr val="00B050"/>
                </a:solidFill>
                <a:latin typeface="Comic Sans MS"/>
              </a:rPr>
              <a:t>Pray Daily Cycle of Prayer</a:t>
            </a:r>
          </a:p>
        </p:txBody>
      </p:sp>
      <p:sp>
        <p:nvSpPr>
          <p:cNvPr id="3" name="TextBox 2">
            <a:extLst>
              <a:ext uri="{FF2B5EF4-FFF2-40B4-BE49-F238E27FC236}">
                <a16:creationId xmlns:a16="http://schemas.microsoft.com/office/drawing/2014/main" id="{D54A8D93-69A3-4D47-B7A9-771714229458}"/>
              </a:ext>
            </a:extLst>
          </p:cNvPr>
          <p:cNvSpPr txBox="1"/>
          <p:nvPr/>
        </p:nvSpPr>
        <p:spPr>
          <a:xfrm>
            <a:off x="246000" y="716482"/>
            <a:ext cx="11700000" cy="11626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30000"/>
              </a:lnSpc>
            </a:pPr>
            <a:r>
              <a:rPr lang="en-AU" sz="2800" b="1" noProof="0">
                <a:solidFill>
                  <a:srgbClr val="00B050"/>
                </a:solidFill>
                <a:latin typeface="Comic Sans MS"/>
              </a:rPr>
              <a:t>Leader: </a:t>
            </a:r>
            <a:r>
              <a:rPr lang="en-AU" sz="2800" noProof="0">
                <a:solidFill>
                  <a:srgbClr val="000000"/>
                </a:solidFill>
                <a:latin typeface="Comic Sans MS"/>
              </a:rPr>
              <a:t>Loving</a:t>
            </a:r>
            <a:r>
              <a:rPr lang="en-AU" sz="2800" i="0" u="none" strike="noStrike" noProof="0">
                <a:solidFill>
                  <a:srgbClr val="000000"/>
                </a:solidFill>
                <a:effectLst/>
                <a:latin typeface="Comic Sans MS"/>
              </a:rPr>
              <a:t> God, joining with the Church in our cycle of prayer, we ask </a:t>
            </a:r>
            <a:r>
              <a:rPr lang="en-AU" sz="2800" u="none" strike="noStrike" noProof="0">
                <a:solidFill>
                  <a:srgbClr val="000000"/>
                </a:solidFill>
                <a:effectLst/>
                <a:latin typeface="Comic Sans MS"/>
              </a:rPr>
              <a:t>your blessings on: </a:t>
            </a:r>
          </a:p>
        </p:txBody>
      </p:sp>
      <p:sp>
        <p:nvSpPr>
          <p:cNvPr id="7" name="TextBox 6">
            <a:extLst>
              <a:ext uri="{FF2B5EF4-FFF2-40B4-BE49-F238E27FC236}">
                <a16:creationId xmlns:a16="http://schemas.microsoft.com/office/drawing/2014/main" id="{1C23FADD-5194-6984-28FE-BD4DD4FF967A}"/>
              </a:ext>
            </a:extLst>
          </p:cNvPr>
          <p:cNvSpPr txBox="1"/>
          <p:nvPr/>
        </p:nvSpPr>
        <p:spPr>
          <a:xfrm>
            <a:off x="492941" y="2033093"/>
            <a:ext cx="11206118" cy="3252493"/>
          </a:xfrm>
          <a:prstGeom prst="rect">
            <a:avLst/>
          </a:prstGeom>
          <a:noFill/>
        </p:spPr>
        <p:txBody>
          <a:bodyPr wrap="square" lIns="91440" tIns="45720" rIns="91440" bIns="45720" anchor="t">
            <a:spAutoFit/>
          </a:bodyPr>
          <a:lstStyle/>
          <a:p>
            <a:pPr marL="457200" lvl="0" indent="-457200">
              <a:lnSpc>
                <a:spcPct val="150000"/>
              </a:lnSpc>
              <a:buFont typeface="Arial" panose="020B0604020202020204" pitchFamily="34" charset="0"/>
              <a:buChar char="•"/>
            </a:pPr>
            <a:r>
              <a:rPr lang="en-US" sz="2800" b="0" i="0" noProof="0">
                <a:effectLst/>
                <a:latin typeface="Comic Sans MS"/>
              </a:rPr>
              <a:t>The Church of Bangladesh</a:t>
            </a:r>
          </a:p>
          <a:p>
            <a:pPr marL="457200" lvl="0" indent="-457200">
              <a:lnSpc>
                <a:spcPct val="150000"/>
              </a:lnSpc>
              <a:buFont typeface="Arial" panose="020B0604020202020204" pitchFamily="34" charset="0"/>
              <a:buChar char="•"/>
            </a:pPr>
            <a:r>
              <a:rPr lang="en-US" sz="2800" b="0" i="0" noProof="0">
                <a:effectLst/>
                <a:latin typeface="Comic Sans MS"/>
              </a:rPr>
              <a:t>The Diocese of </a:t>
            </a:r>
            <a:r>
              <a:rPr lang="en-US" sz="2800" b="0" i="0" noProof="0" err="1">
                <a:effectLst/>
                <a:latin typeface="Comic Sans MS"/>
              </a:rPr>
              <a:t>Willochra</a:t>
            </a:r>
            <a:r>
              <a:rPr lang="en-US" sz="2800" b="0" i="0" noProof="0">
                <a:effectLst/>
                <a:latin typeface="Comic Sans MS"/>
              </a:rPr>
              <a:t>: †Jeremy; Clergy and People</a:t>
            </a:r>
          </a:p>
          <a:p>
            <a:pPr marL="457200" lvl="0" indent="-457200">
              <a:lnSpc>
                <a:spcPct val="150000"/>
              </a:lnSpc>
              <a:buFont typeface="Arial" panose="020B0604020202020204" pitchFamily="34" charset="0"/>
              <a:buChar char="•"/>
            </a:pPr>
            <a:r>
              <a:rPr lang="en-US" sz="2800" b="0" i="0" noProof="0">
                <a:effectLst/>
                <a:latin typeface="Comic Sans MS"/>
              </a:rPr>
              <a:t>The Parish of Gayndah</a:t>
            </a:r>
          </a:p>
          <a:p>
            <a:pPr marL="457200" lvl="0" indent="-457200">
              <a:lnSpc>
                <a:spcPct val="150000"/>
              </a:lnSpc>
              <a:buFont typeface="Arial" panose="020B0604020202020204" pitchFamily="34" charset="0"/>
              <a:buChar char="•"/>
            </a:pPr>
            <a:r>
              <a:rPr lang="en-US" sz="2800" b="0" i="0" noProof="0" err="1">
                <a:effectLst/>
                <a:latin typeface="Comic Sans MS"/>
              </a:rPr>
              <a:t>AnglicareSQ</a:t>
            </a:r>
            <a:r>
              <a:rPr lang="en-US" sz="2800" b="0" i="0" noProof="0">
                <a:effectLst/>
                <a:latin typeface="Comic Sans MS"/>
              </a:rPr>
              <a:t> Out of Home Care, Central Region – Fraser &amp; Gympie Residential</a:t>
            </a:r>
          </a:p>
        </p:txBody>
      </p:sp>
    </p:spTree>
    <p:extLst>
      <p:ext uri="{BB962C8B-B14F-4D97-AF65-F5344CB8AC3E}">
        <p14:creationId xmlns:p14="http://schemas.microsoft.com/office/powerpoint/2010/main" val="19347603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A847410-C1E5-4F45-9C09-66F777F7D72D}"/>
              </a:ext>
            </a:extLst>
          </p:cNvPr>
          <p:cNvSpPr/>
          <p:nvPr/>
        </p:nvSpPr>
        <p:spPr>
          <a:xfrm>
            <a:off x="206188" y="179842"/>
            <a:ext cx="11779624" cy="584775"/>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3200" b="1" noProof="0">
                <a:solidFill>
                  <a:srgbClr val="00B050"/>
                </a:solidFill>
                <a:latin typeface="Comic Sans MS"/>
              </a:rPr>
              <a:t>Commitment Prayer of the Week</a:t>
            </a:r>
          </a:p>
        </p:txBody>
      </p:sp>
      <p:sp>
        <p:nvSpPr>
          <p:cNvPr id="3" name="TextBox 2">
            <a:extLst>
              <a:ext uri="{FF2B5EF4-FFF2-40B4-BE49-F238E27FC236}">
                <a16:creationId xmlns:a16="http://schemas.microsoft.com/office/drawing/2014/main" id="{D06CDDA1-93CA-1D5D-814F-AA0B9619702B}"/>
              </a:ext>
            </a:extLst>
          </p:cNvPr>
          <p:cNvSpPr txBox="1"/>
          <p:nvPr/>
        </p:nvSpPr>
        <p:spPr>
          <a:xfrm>
            <a:off x="336000" y="764617"/>
            <a:ext cx="11520000" cy="5328766"/>
          </a:xfrm>
          <a:prstGeom prst="rect">
            <a:avLst/>
          </a:prstGeom>
          <a:noFill/>
        </p:spPr>
        <p:txBody>
          <a:bodyPr wrap="square" lIns="91440" tIns="45720" rIns="91440" bIns="45720" anchor="t">
            <a:spAutoFit/>
          </a:bodyPr>
          <a:lstStyle/>
          <a:p>
            <a:pPr fontAlgn="base">
              <a:lnSpc>
                <a:spcPct val="150000"/>
              </a:lnSpc>
            </a:pPr>
            <a:r>
              <a:rPr lang="en-AU" sz="2800" i="0" u="none" strike="noStrike" noProof="0">
                <a:solidFill>
                  <a:srgbClr val="00B050"/>
                </a:solidFill>
                <a:effectLst/>
                <a:latin typeface="Comic Sans MS" panose="030F0702030302020204" pitchFamily="66" charset="0"/>
              </a:rPr>
              <a:t>Leader: </a:t>
            </a:r>
            <a:r>
              <a:rPr lang="en-AU" sz="2800" noProof="0">
                <a:latin typeface="Comic Sans MS" panose="030F0702030302020204" pitchFamily="66" charset="0"/>
              </a:rPr>
              <a:t>Our commitment prayer for the week for Lay ministry.</a:t>
            </a:r>
            <a:endParaRPr lang="en-AU" sz="1600" noProof="0">
              <a:latin typeface="Comic Sans MS"/>
            </a:endParaRPr>
          </a:p>
          <a:p>
            <a:pPr algn="ctr" fontAlgn="base">
              <a:lnSpc>
                <a:spcPct val="150000"/>
              </a:lnSpc>
            </a:pPr>
            <a:endParaRPr lang="en-AU" sz="600" noProof="0">
              <a:latin typeface="Comic Sans MS"/>
            </a:endParaRPr>
          </a:p>
          <a:p>
            <a:pPr fontAlgn="base">
              <a:lnSpc>
                <a:spcPct val="150000"/>
              </a:lnSpc>
            </a:pPr>
            <a:r>
              <a:rPr lang="en-US" sz="2800" noProof="0">
                <a:latin typeface="Comic Sans MS"/>
              </a:rPr>
              <a:t>God of love, pour out your Holy Spirit on our lay ministry at Holy Hermits Online.​​</a:t>
            </a:r>
          </a:p>
          <a:p>
            <a:pPr fontAlgn="base">
              <a:lnSpc>
                <a:spcPct val="150000"/>
              </a:lnSpc>
            </a:pPr>
            <a:r>
              <a:rPr lang="en-US" sz="2800" noProof="0">
                <a:latin typeface="Comic Sans MS"/>
              </a:rPr>
              <a:t>​Bless those who offer their ministry gifts as cantors, readers, prayer writers, Liturgical Assistants, lay leaders, service prep team members, broadcasters, proof-readers, welcomers, tech supporters, fellowship leaders, the ministry task-groups and helpers in any way. We pray each one feels encouraged to continue serving you.​​</a:t>
            </a:r>
          </a:p>
        </p:txBody>
      </p:sp>
    </p:spTree>
    <p:extLst>
      <p:ext uri="{BB962C8B-B14F-4D97-AF65-F5344CB8AC3E}">
        <p14:creationId xmlns:p14="http://schemas.microsoft.com/office/powerpoint/2010/main" val="15238874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F4F97-39F4-73AD-F3F5-17485A5E017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348A851-9FF9-BB22-2131-8FD3795394D8}"/>
              </a:ext>
            </a:extLst>
          </p:cNvPr>
          <p:cNvSpPr txBox="1"/>
          <p:nvPr/>
        </p:nvSpPr>
        <p:spPr>
          <a:xfrm>
            <a:off x="336000" y="564489"/>
            <a:ext cx="11520000" cy="3251275"/>
          </a:xfrm>
          <a:prstGeom prst="rect">
            <a:avLst/>
          </a:prstGeom>
          <a:noFill/>
        </p:spPr>
        <p:txBody>
          <a:bodyPr wrap="square" lIns="91440" tIns="45720" rIns="91440" bIns="45720" anchor="t">
            <a:spAutoFit/>
          </a:bodyPr>
          <a:lstStyle/>
          <a:p>
            <a:pPr fontAlgn="base">
              <a:lnSpc>
                <a:spcPct val="150000"/>
              </a:lnSpc>
            </a:pPr>
            <a:r>
              <a:rPr lang="en-US" sz="2800">
                <a:latin typeface="Comic Sans MS"/>
              </a:rPr>
              <a:t>Give courage to those who hear your voice and offer their ministry gifts so that they too can serve you in the future.​​</a:t>
            </a:r>
          </a:p>
          <a:p>
            <a:pPr fontAlgn="base">
              <a:lnSpc>
                <a:spcPct val="150000"/>
              </a:lnSpc>
            </a:pPr>
            <a:r>
              <a:rPr lang="en-US" sz="2800">
                <a:latin typeface="Comic Sans MS"/>
              </a:rPr>
              <a:t>​Thank you for your rich blessings on our community.​​</a:t>
            </a:r>
          </a:p>
          <a:p>
            <a:pPr fontAlgn="base">
              <a:lnSpc>
                <a:spcPct val="150000"/>
              </a:lnSpc>
            </a:pPr>
            <a:r>
              <a:rPr lang="en-US" sz="2800">
                <a:latin typeface="Comic Sans MS"/>
              </a:rPr>
              <a:t>​In Jesus' name we pray. ​</a:t>
            </a:r>
          </a:p>
          <a:p>
            <a:pPr fontAlgn="base">
              <a:lnSpc>
                <a:spcPct val="150000"/>
              </a:lnSpc>
            </a:pPr>
            <a:r>
              <a:rPr lang="en-AU" sz="2800" b="1" noProof="0">
                <a:latin typeface="Comic Sans MS"/>
              </a:rPr>
              <a:t>Amen.​</a:t>
            </a:r>
            <a:endParaRPr lang="en-AU" sz="2800" noProof="0">
              <a:latin typeface="Comic Sans MS"/>
            </a:endParaRPr>
          </a:p>
        </p:txBody>
      </p:sp>
    </p:spTree>
    <p:extLst>
      <p:ext uri="{BB962C8B-B14F-4D97-AF65-F5344CB8AC3E}">
        <p14:creationId xmlns:p14="http://schemas.microsoft.com/office/powerpoint/2010/main" val="21690844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2389" y="0"/>
            <a:ext cx="11672046" cy="938043"/>
          </a:xfrm>
        </p:spPr>
        <p:txBody>
          <a:bodyPr vert="horz" lIns="91440" tIns="45720" rIns="91440" bIns="45720" rtlCol="0" anchor="t">
            <a:noAutofit/>
          </a:bodyPr>
          <a:lstStyle/>
          <a:p>
            <a:pPr>
              <a:lnSpc>
                <a:spcPct val="150000"/>
              </a:lnSpc>
              <a:buNone/>
            </a:pPr>
            <a:r>
              <a:rPr lang="en-AU" sz="2800" b="1" noProof="0">
                <a:solidFill>
                  <a:srgbClr val="00B050"/>
                </a:solidFill>
                <a:latin typeface="Comic Sans MS"/>
              </a:rPr>
              <a:t>Leader: </a:t>
            </a:r>
            <a:r>
              <a:rPr lang="en-AU" sz="2800" noProof="0">
                <a:latin typeface="Comic Sans MS"/>
              </a:rPr>
              <a:t>Let us pray together the prayer which Jesus gave us saying:</a:t>
            </a:r>
          </a:p>
          <a:p>
            <a:pPr>
              <a:lnSpc>
                <a:spcPct val="150000"/>
              </a:lnSpc>
              <a:buNone/>
            </a:pPr>
            <a:endParaRPr lang="en-AU" sz="2800" i="1" noProof="0">
              <a:latin typeface="Comic Sans MS" panose="030F0702030302020204" pitchFamily="66" charset="0"/>
            </a:endParaRPr>
          </a:p>
          <a:p>
            <a:pPr>
              <a:lnSpc>
                <a:spcPct val="150000"/>
              </a:lnSpc>
              <a:buNone/>
            </a:pPr>
            <a:endParaRPr lang="en-AU" sz="2800" noProof="0">
              <a:solidFill>
                <a:srgbClr val="E3960B"/>
              </a:solidFill>
              <a:latin typeface="Comic Sans MS" panose="030F0702030302020204" pitchFamily="66" charset="0"/>
            </a:endParaRPr>
          </a:p>
        </p:txBody>
      </p:sp>
      <p:sp>
        <p:nvSpPr>
          <p:cNvPr id="4" name="TextBox 1">
            <a:extLst>
              <a:ext uri="{FF2B5EF4-FFF2-40B4-BE49-F238E27FC236}">
                <a16:creationId xmlns:a16="http://schemas.microsoft.com/office/drawing/2014/main" id="{E3AC7C2D-ED3C-F20D-CEEA-33EC135A306F}"/>
              </a:ext>
            </a:extLst>
          </p:cNvPr>
          <p:cNvSpPr txBox="1"/>
          <p:nvPr/>
        </p:nvSpPr>
        <p:spPr>
          <a:xfrm>
            <a:off x="592038" y="816446"/>
            <a:ext cx="11052748" cy="583659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AU" sz="2800" b="1" noProof="0">
                <a:solidFill>
                  <a:srgbClr val="00B050"/>
                </a:solidFill>
                <a:latin typeface="Comic Sans MS"/>
                <a:cs typeface="Segoe UI"/>
              </a:rPr>
              <a:t>All: </a:t>
            </a:r>
            <a:r>
              <a:rPr lang="en-AU" sz="2800" b="1" noProof="0">
                <a:latin typeface="Comic Sans MS"/>
                <a:cs typeface="Segoe UI"/>
              </a:rPr>
              <a:t>Our Father in heaven,</a:t>
            </a:r>
            <a:r>
              <a:rPr lang="en-AU" sz="2800" noProof="0">
                <a:latin typeface="Comic Sans MS"/>
                <a:cs typeface="Segoe UI"/>
              </a:rPr>
              <a:t> </a:t>
            </a:r>
            <a:r>
              <a:rPr lang="en-AU" sz="2800" b="1" noProof="0">
                <a:latin typeface="Comic Sans MS"/>
                <a:cs typeface="Segoe UI"/>
              </a:rPr>
              <a:t>hallowed be your name,</a:t>
            </a:r>
            <a:r>
              <a:rPr lang="en-AU" sz="2800" noProof="0">
                <a:latin typeface="Comic Sans MS"/>
                <a:cs typeface="Segoe UI"/>
              </a:rPr>
              <a:t> </a:t>
            </a:r>
          </a:p>
          <a:p>
            <a:pPr>
              <a:lnSpc>
                <a:spcPct val="150000"/>
              </a:lnSpc>
            </a:pPr>
            <a:r>
              <a:rPr lang="en-AU" sz="2800" b="1" noProof="0">
                <a:latin typeface="Comic Sans MS"/>
                <a:cs typeface="Segoe UI"/>
              </a:rPr>
              <a:t>your kingdom come, your will be done,</a:t>
            </a:r>
            <a:r>
              <a:rPr lang="en-AU" sz="2800" noProof="0">
                <a:latin typeface="Comic Sans MS"/>
                <a:cs typeface="Segoe UI"/>
              </a:rPr>
              <a:t> </a:t>
            </a:r>
            <a:r>
              <a:rPr lang="en-AU" sz="2800" b="1" noProof="0">
                <a:latin typeface="Comic Sans MS"/>
                <a:cs typeface="Segoe UI"/>
              </a:rPr>
              <a:t>on earth as in heaven.</a:t>
            </a:r>
            <a:r>
              <a:rPr lang="en-AU" sz="2800" noProof="0">
                <a:latin typeface="Comic Sans MS"/>
                <a:cs typeface="Segoe UI"/>
              </a:rPr>
              <a:t> </a:t>
            </a:r>
          </a:p>
          <a:p>
            <a:pPr>
              <a:lnSpc>
                <a:spcPct val="150000"/>
              </a:lnSpc>
            </a:pPr>
            <a:r>
              <a:rPr lang="en-AU" sz="2800" b="1" noProof="0">
                <a:latin typeface="Comic Sans MS"/>
                <a:cs typeface="Segoe UI"/>
              </a:rPr>
              <a:t>Give us today our daily bread.</a:t>
            </a:r>
            <a:r>
              <a:rPr lang="en-AU" sz="2800" noProof="0">
                <a:latin typeface="Comic Sans MS"/>
                <a:cs typeface="Segoe UI"/>
              </a:rPr>
              <a:t> </a:t>
            </a:r>
          </a:p>
          <a:p>
            <a:pPr>
              <a:lnSpc>
                <a:spcPct val="150000"/>
              </a:lnSpc>
            </a:pPr>
            <a:r>
              <a:rPr lang="en-AU" sz="2800" b="1" noProof="0">
                <a:latin typeface="Comic Sans MS"/>
                <a:cs typeface="Segoe UI"/>
              </a:rPr>
              <a:t>Forgive us our sins </a:t>
            </a:r>
            <a:endParaRPr lang="en-AU" sz="2800" noProof="0">
              <a:latin typeface="Comic Sans MS"/>
              <a:cs typeface="Segoe UI"/>
            </a:endParaRPr>
          </a:p>
          <a:p>
            <a:pPr>
              <a:lnSpc>
                <a:spcPct val="150000"/>
              </a:lnSpc>
            </a:pPr>
            <a:r>
              <a:rPr lang="en-AU" sz="2800" b="1" noProof="0">
                <a:latin typeface="Comic Sans MS"/>
                <a:cs typeface="Segoe UI"/>
              </a:rPr>
              <a:t>	as we forgive those who sin against us.</a:t>
            </a:r>
            <a:r>
              <a:rPr lang="en-AU" sz="2800" noProof="0">
                <a:latin typeface="Comic Sans MS"/>
                <a:cs typeface="Segoe UI"/>
              </a:rPr>
              <a:t> </a:t>
            </a:r>
          </a:p>
          <a:p>
            <a:pPr>
              <a:lnSpc>
                <a:spcPct val="150000"/>
              </a:lnSpc>
            </a:pPr>
            <a:r>
              <a:rPr lang="en-AU" sz="2800" b="1" noProof="0">
                <a:latin typeface="Comic Sans MS"/>
                <a:cs typeface="Segoe UI"/>
              </a:rPr>
              <a:t>Save us from the time of trial and deliver us from evil.</a:t>
            </a:r>
            <a:r>
              <a:rPr lang="en-AU" sz="2800" noProof="0">
                <a:latin typeface="Comic Sans MS"/>
                <a:cs typeface="Segoe UI"/>
              </a:rPr>
              <a:t> </a:t>
            </a:r>
          </a:p>
          <a:p>
            <a:pPr>
              <a:lnSpc>
                <a:spcPct val="150000"/>
              </a:lnSpc>
            </a:pPr>
            <a:r>
              <a:rPr lang="en-AU" sz="2800" b="1" noProof="0">
                <a:latin typeface="Comic Sans MS"/>
                <a:cs typeface="Segoe UI"/>
              </a:rPr>
              <a:t>For the kingdom, the power, and the glory are yours </a:t>
            </a:r>
            <a:endParaRPr lang="en-AU" sz="2800" noProof="0">
              <a:latin typeface="Comic Sans MS"/>
              <a:cs typeface="Segoe UI"/>
            </a:endParaRPr>
          </a:p>
          <a:p>
            <a:pPr>
              <a:lnSpc>
                <a:spcPct val="150000"/>
              </a:lnSpc>
            </a:pPr>
            <a:r>
              <a:rPr lang="en-AU" sz="2800" b="1" noProof="0">
                <a:latin typeface="Comic Sans MS"/>
                <a:cs typeface="Segoe UI"/>
              </a:rPr>
              <a:t>now and for ever. </a:t>
            </a:r>
            <a:endParaRPr lang="en-AU" sz="2800" noProof="0">
              <a:latin typeface="Comic Sans MS"/>
              <a:cs typeface="Segoe UI"/>
            </a:endParaRPr>
          </a:p>
          <a:p>
            <a:pPr>
              <a:lnSpc>
                <a:spcPct val="150000"/>
              </a:lnSpc>
            </a:pPr>
            <a:r>
              <a:rPr lang="en-AU" sz="2800" b="1" noProof="0">
                <a:latin typeface="Comic Sans MS"/>
                <a:cs typeface="Segoe UI"/>
              </a:rPr>
              <a:t>Amen.</a:t>
            </a:r>
            <a:endParaRPr lang="en-AU" sz="2800" noProof="0">
              <a:cs typeface="Times New Roman"/>
            </a:endParaRPr>
          </a:p>
        </p:txBody>
      </p:sp>
    </p:spTree>
    <p:extLst>
      <p:ext uri="{BB962C8B-B14F-4D97-AF65-F5344CB8AC3E}">
        <p14:creationId xmlns:p14="http://schemas.microsoft.com/office/powerpoint/2010/main" val="27603784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481679" y="2147517"/>
            <a:ext cx="7228642" cy="830997"/>
          </a:xfrm>
          <a:prstGeom prst="rect">
            <a:avLst/>
          </a:prstGeom>
          <a:noFill/>
        </p:spPr>
        <p:txBody>
          <a:bodyPr wrap="square" lIns="91440" tIns="45720" rIns="91440" bIns="45720" rtlCol="0" anchor="t">
            <a:spAutoFit/>
          </a:bodyPr>
          <a:lstStyle/>
          <a:p>
            <a:pPr algn="ctr"/>
            <a:r>
              <a:rPr lang="en-AU" sz="4800" b="1" noProof="0">
                <a:solidFill>
                  <a:srgbClr val="00B050"/>
                </a:solidFill>
                <a:latin typeface="Comic Sans MS"/>
              </a:rPr>
              <a:t>Devotions</a:t>
            </a:r>
          </a:p>
        </p:txBody>
      </p:sp>
    </p:spTree>
    <p:extLst>
      <p:ext uri="{BB962C8B-B14F-4D97-AF65-F5344CB8AC3E}">
        <p14:creationId xmlns:p14="http://schemas.microsoft.com/office/powerpoint/2010/main" val="2610247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666A7-0A85-802A-B925-A8845275A56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D5814EE-38F3-2A2C-AF3C-047CAEE12D02}"/>
              </a:ext>
            </a:extLst>
          </p:cNvPr>
          <p:cNvSpPr/>
          <p:nvPr/>
        </p:nvSpPr>
        <p:spPr>
          <a:xfrm>
            <a:off x="438327" y="758591"/>
            <a:ext cx="11067143" cy="400110"/>
          </a:xfrm>
          <a:prstGeom prst="rect">
            <a:avLst/>
          </a:prstGeom>
        </p:spPr>
        <p:txBody>
          <a:bodyPr wrap="square" lIns="91440" tIns="45720" rIns="91440" bIns="45720" anchor="t">
            <a:spAutoFit/>
          </a:bodyPr>
          <a:lstStyle/>
          <a:p>
            <a:pPr fontAlgn="base"/>
            <a:r>
              <a:rPr lang="en-AU" sz="2000" noProof="0">
                <a:latin typeface="Comic Sans MS"/>
              </a:rPr>
              <a:t>​</a:t>
            </a:r>
          </a:p>
        </p:txBody>
      </p:sp>
      <p:sp>
        <p:nvSpPr>
          <p:cNvPr id="5" name="TextBox 4">
            <a:extLst>
              <a:ext uri="{FF2B5EF4-FFF2-40B4-BE49-F238E27FC236}">
                <a16:creationId xmlns:a16="http://schemas.microsoft.com/office/drawing/2014/main" id="{CEE1CD7F-490F-95B6-A0DF-71EF53B79AC8}"/>
              </a:ext>
            </a:extLst>
          </p:cNvPr>
          <p:cNvSpPr txBox="1"/>
          <p:nvPr/>
        </p:nvSpPr>
        <p:spPr>
          <a:xfrm>
            <a:off x="438327" y="758591"/>
            <a:ext cx="6580912" cy="58378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AU" sz="2800" b="1" noProof="0">
                <a:solidFill>
                  <a:srgbClr val="00B050"/>
                </a:solidFill>
                <a:latin typeface="Comic Sans MS"/>
                <a:cs typeface="Segoe UI"/>
              </a:rPr>
              <a:t>Leader: </a:t>
            </a:r>
            <a:r>
              <a:rPr lang="en-AU" sz="2800" noProof="0">
                <a:solidFill>
                  <a:srgbClr val="E68422"/>
                </a:solidFill>
                <a:latin typeface="Comic Sans MS"/>
                <a:cs typeface="Segoe UI"/>
              </a:rPr>
              <a:t>​</a:t>
            </a:r>
            <a:r>
              <a:rPr lang="en-AU" sz="2800" noProof="0">
                <a:latin typeface="Comic Sans MS"/>
                <a:cs typeface="Segoe UI"/>
              </a:rPr>
              <a:t>As we enter a few minutes of silence together, you are invited to pray the prayer of adoration on the next slide and/or spend this time in contemplation. ​</a:t>
            </a:r>
          </a:p>
          <a:p>
            <a:pPr>
              <a:lnSpc>
                <a:spcPct val="150000"/>
              </a:lnSpc>
            </a:pPr>
            <a:r>
              <a:rPr lang="en-AU" sz="2800" noProof="0">
                <a:latin typeface="Comic Sans MS"/>
                <a:cs typeface="Segoe UI"/>
              </a:rPr>
              <a:t>The Spiritual Communion prayer follows on the slide after that. </a:t>
            </a:r>
          </a:p>
          <a:p>
            <a:pPr>
              <a:lnSpc>
                <a:spcPct val="150000"/>
              </a:lnSpc>
            </a:pPr>
            <a:r>
              <a:rPr lang="en-AU" sz="2800" noProof="0">
                <a:latin typeface="Comic Sans MS"/>
                <a:cs typeface="Segoe UI"/>
              </a:rPr>
              <a:t>Let us be still.</a:t>
            </a:r>
          </a:p>
          <a:p>
            <a:pPr>
              <a:lnSpc>
                <a:spcPct val="150000"/>
              </a:lnSpc>
            </a:pPr>
            <a:r>
              <a:rPr lang="en-AU" sz="2800" noProof="0">
                <a:solidFill>
                  <a:srgbClr val="00B050"/>
                </a:solidFill>
                <a:latin typeface="Comic Sans MS"/>
                <a:cs typeface="Segoe UI"/>
              </a:rPr>
              <a:t>Leader and Cantor Mute.</a:t>
            </a:r>
          </a:p>
        </p:txBody>
      </p:sp>
      <p:pic>
        <p:nvPicPr>
          <p:cNvPr id="8" name="Picture 7" descr="Photograph of a bronze sculpture depicting a seated woman with bowed head, clasped hands, and flowing skirt. Sculpture rests on a stone pedestal within a manicured garden of green hedges, trees, and flowers, highlighting reflective brown patina and stylized geometric forms.">
            <a:extLst>
              <a:ext uri="{FF2B5EF4-FFF2-40B4-BE49-F238E27FC236}">
                <a16:creationId xmlns:a16="http://schemas.microsoft.com/office/drawing/2014/main" id="{1847C532-1812-0CC2-7CAB-AB6DDCB003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8007" y="1158701"/>
            <a:ext cx="4268694" cy="4268694"/>
          </a:xfrm>
          <a:prstGeom prst="rect">
            <a:avLst/>
          </a:prstGeom>
        </p:spPr>
      </p:pic>
      <p:sp>
        <p:nvSpPr>
          <p:cNvPr id="2" name="Rectangle 1">
            <a:extLst>
              <a:ext uri="{FF2B5EF4-FFF2-40B4-BE49-F238E27FC236}">
                <a16:creationId xmlns:a16="http://schemas.microsoft.com/office/drawing/2014/main" id="{88FCBA81-345B-870B-BD7E-A73C18EFAE75}"/>
              </a:ext>
            </a:extLst>
          </p:cNvPr>
          <p:cNvSpPr/>
          <p:nvPr/>
        </p:nvSpPr>
        <p:spPr>
          <a:xfrm>
            <a:off x="8362940" y="6457890"/>
            <a:ext cx="2035498" cy="400110"/>
          </a:xfrm>
          <a:prstGeom prst="rect">
            <a:avLst/>
          </a:prstGeom>
        </p:spPr>
        <p:txBody>
          <a:bodyPr wrap="square">
            <a:spAutoFit/>
          </a:bodyPr>
          <a:lstStyle/>
          <a:p>
            <a:r>
              <a:rPr lang="en-AU" sz="2000" b="1" noProof="0">
                <a:solidFill>
                  <a:srgbClr val="00B050"/>
                </a:solidFill>
                <a:latin typeface="Comic Sans MS"/>
              </a:rPr>
              <a:t>Continue…</a:t>
            </a:r>
            <a:endParaRPr lang="en-AU" sz="2000" b="1" noProof="0">
              <a:solidFill>
                <a:srgbClr val="00B050"/>
              </a:solidFill>
            </a:endParaRPr>
          </a:p>
        </p:txBody>
      </p:sp>
    </p:spTree>
    <p:extLst>
      <p:ext uri="{BB962C8B-B14F-4D97-AF65-F5344CB8AC3E}">
        <p14:creationId xmlns:p14="http://schemas.microsoft.com/office/powerpoint/2010/main" val="25365351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38327" y="758591"/>
            <a:ext cx="11067143" cy="400110"/>
          </a:xfrm>
          <a:prstGeom prst="rect">
            <a:avLst/>
          </a:prstGeom>
        </p:spPr>
        <p:txBody>
          <a:bodyPr wrap="square" lIns="91440" tIns="45720" rIns="91440" bIns="45720" anchor="t">
            <a:spAutoFit/>
          </a:bodyPr>
          <a:lstStyle/>
          <a:p>
            <a:pPr fontAlgn="base"/>
            <a:r>
              <a:rPr lang="en-AU" sz="2000" noProof="0">
                <a:latin typeface="Comic Sans MS"/>
              </a:rPr>
              <a:t>​</a:t>
            </a:r>
          </a:p>
        </p:txBody>
      </p:sp>
      <p:sp>
        <p:nvSpPr>
          <p:cNvPr id="2" name="TextBox 1">
            <a:extLst>
              <a:ext uri="{FF2B5EF4-FFF2-40B4-BE49-F238E27FC236}">
                <a16:creationId xmlns:a16="http://schemas.microsoft.com/office/drawing/2014/main" id="{93F294E1-B4C8-90AC-7D2C-E55FA7ADFC45}"/>
              </a:ext>
            </a:extLst>
          </p:cNvPr>
          <p:cNvSpPr txBox="1"/>
          <p:nvPr/>
        </p:nvSpPr>
        <p:spPr>
          <a:xfrm>
            <a:off x="686530" y="907923"/>
            <a:ext cx="6410708" cy="5191486"/>
          </a:xfrm>
          <a:prstGeom prst="rect">
            <a:avLst/>
          </a:prstGeom>
          <a:noFill/>
        </p:spPr>
        <p:txBody>
          <a:bodyPr wrap="square" lIns="91440" tIns="45720" rIns="91440" bIns="45720" rtlCol="0" anchor="t">
            <a:spAutoFit/>
          </a:bodyPr>
          <a:lstStyle/>
          <a:p>
            <a:pPr lvl="0" eaLnBrk="0" fontAlgn="base" hangingPunct="0">
              <a:lnSpc>
                <a:spcPct val="150000"/>
              </a:lnSpc>
              <a:spcBef>
                <a:spcPct val="0"/>
              </a:spcBef>
              <a:spcAft>
                <a:spcPct val="0"/>
              </a:spcAft>
            </a:pPr>
            <a:r>
              <a:rPr lang="en-US" sz="2800" noProof="0">
                <a:latin typeface="Comic Sans MS"/>
              </a:rPr>
              <a:t>God,</a:t>
            </a:r>
          </a:p>
          <a:p>
            <a:pPr lvl="0" eaLnBrk="0" fontAlgn="base" hangingPunct="0">
              <a:lnSpc>
                <a:spcPct val="150000"/>
              </a:lnSpc>
              <a:spcBef>
                <a:spcPct val="0"/>
              </a:spcBef>
              <a:spcAft>
                <a:spcPct val="0"/>
              </a:spcAft>
            </a:pPr>
            <a:r>
              <a:rPr lang="en-US" sz="2800" noProof="0">
                <a:latin typeface="Comic Sans MS"/>
              </a:rPr>
              <a:t>thank you for all you give us. </a:t>
            </a:r>
          </a:p>
          <a:p>
            <a:pPr lvl="0" eaLnBrk="0" fontAlgn="base" hangingPunct="0">
              <a:lnSpc>
                <a:spcPct val="150000"/>
              </a:lnSpc>
              <a:spcBef>
                <a:spcPct val="0"/>
              </a:spcBef>
              <a:spcAft>
                <a:spcPct val="0"/>
              </a:spcAft>
            </a:pPr>
            <a:r>
              <a:rPr lang="en-US" sz="2800" noProof="0">
                <a:latin typeface="Comic Sans MS"/>
              </a:rPr>
              <a:t>Help us to remember all you put in our hands.</a:t>
            </a:r>
          </a:p>
          <a:p>
            <a:pPr lvl="0" eaLnBrk="0" fontAlgn="base" hangingPunct="0">
              <a:lnSpc>
                <a:spcPct val="150000"/>
              </a:lnSpc>
              <a:spcBef>
                <a:spcPct val="0"/>
              </a:spcBef>
              <a:spcAft>
                <a:spcPct val="0"/>
              </a:spcAft>
            </a:pPr>
            <a:r>
              <a:rPr lang="en-US" sz="2800" noProof="0">
                <a:latin typeface="Comic Sans MS"/>
              </a:rPr>
              <a:t>Would we be people who share what we have with others,</a:t>
            </a:r>
          </a:p>
          <a:p>
            <a:pPr lvl="0" eaLnBrk="0" fontAlgn="base" hangingPunct="0">
              <a:lnSpc>
                <a:spcPct val="150000"/>
              </a:lnSpc>
              <a:spcBef>
                <a:spcPct val="0"/>
              </a:spcBef>
              <a:spcAft>
                <a:spcPct val="0"/>
              </a:spcAft>
            </a:pPr>
            <a:r>
              <a:rPr lang="en-US" sz="2800" noProof="0">
                <a:latin typeface="Comic Sans MS"/>
              </a:rPr>
              <a:t>and to show people who you are. Amen.</a:t>
            </a:r>
            <a:endParaRPr lang="en-AU" sz="2800" b="1" noProof="0">
              <a:latin typeface="Comic Sans MS"/>
            </a:endParaRPr>
          </a:p>
        </p:txBody>
      </p:sp>
      <p:pic>
        <p:nvPicPr>
          <p:cNvPr id="5" name="Picture 4">
            <a:extLst>
              <a:ext uri="{FF2B5EF4-FFF2-40B4-BE49-F238E27FC236}">
                <a16:creationId xmlns:a16="http://schemas.microsoft.com/office/drawing/2014/main" id="{87C76D06-AD08-0721-16C2-9814576E04F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07178" y="1158701"/>
            <a:ext cx="4346495" cy="4346495"/>
          </a:xfrm>
          <a:prstGeom prst="rect">
            <a:avLst/>
          </a:prstGeom>
        </p:spPr>
      </p:pic>
    </p:spTree>
    <p:extLst>
      <p:ext uri="{BB962C8B-B14F-4D97-AF65-F5344CB8AC3E}">
        <p14:creationId xmlns:p14="http://schemas.microsoft.com/office/powerpoint/2010/main" val="30725348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56E3785-9573-B3AF-49AC-5CBCE829ED53}"/>
              </a:ext>
            </a:extLst>
          </p:cNvPr>
          <p:cNvSpPr>
            <a:spLocks noGrp="1"/>
          </p:cNvSpPr>
          <p:nvPr>
            <p:ph type="sldNum" sz="quarter" idx="12"/>
          </p:nvPr>
        </p:nvSpPr>
        <p:spPr/>
        <p:txBody>
          <a:bodyPr/>
          <a:lstStyle/>
          <a:p>
            <a:fld id="{D6BAAE04-8869-45BD-9FC4-571BC1F4B92A}" type="slidenum">
              <a:rPr lang="en-AU" noProof="0" smtClean="0"/>
              <a:t>52</a:t>
            </a:fld>
            <a:endParaRPr lang="en-AU" noProof="0"/>
          </a:p>
        </p:txBody>
      </p:sp>
      <p:sp>
        <p:nvSpPr>
          <p:cNvPr id="5" name="TextBox 4">
            <a:extLst>
              <a:ext uri="{FF2B5EF4-FFF2-40B4-BE49-F238E27FC236}">
                <a16:creationId xmlns:a16="http://schemas.microsoft.com/office/drawing/2014/main" id="{A56EBE17-B1FC-2FDD-2A04-66EF22D93121}"/>
              </a:ext>
            </a:extLst>
          </p:cNvPr>
          <p:cNvSpPr txBox="1"/>
          <p:nvPr/>
        </p:nvSpPr>
        <p:spPr>
          <a:xfrm>
            <a:off x="0" y="40749"/>
            <a:ext cx="7656576" cy="6817251"/>
          </a:xfrm>
          <a:prstGeom prst="rect">
            <a:avLst/>
          </a:prstGeom>
          <a:solidFill>
            <a:schemeClr val="accent5">
              <a:lumMod val="20000"/>
              <a:lumOff val="80000"/>
            </a:schemeClr>
          </a:solidFill>
          <a:ln w="127000" cap="flat">
            <a:solidFill>
              <a:schemeClr val="tx1"/>
            </a:solidFill>
            <a:miter lim="800000"/>
            <a:extLst>
              <a:ext uri="{C807C97D-BFC1-408E-A445-0C87EB9F89A2}">
                <ask:lineSketchStyleProps xmlns:ask="http://schemas.microsoft.com/office/drawing/2018/sketchyshapes" sd="1219033472">
                  <a:custGeom>
                    <a:avLst/>
                    <a:gdLst>
                      <a:gd name="csX0" fmla="*/ 0 w 7581700"/>
                      <a:gd name="csY0" fmla="*/ 0 h 6817251"/>
                      <a:gd name="csX1" fmla="*/ 734842 w 7581700"/>
                      <a:gd name="csY1" fmla="*/ 0 h 6817251"/>
                      <a:gd name="csX2" fmla="*/ 1469683 w 7581700"/>
                      <a:gd name="csY2" fmla="*/ 0 h 6817251"/>
                      <a:gd name="csX3" fmla="*/ 2052891 w 7581700"/>
                      <a:gd name="csY3" fmla="*/ 0 h 6817251"/>
                      <a:gd name="csX4" fmla="*/ 2711916 w 7581700"/>
                      <a:gd name="csY4" fmla="*/ 0 h 6817251"/>
                      <a:gd name="csX5" fmla="*/ 3295123 w 7581700"/>
                      <a:gd name="csY5" fmla="*/ 0 h 6817251"/>
                      <a:gd name="csX6" fmla="*/ 3878331 w 7581700"/>
                      <a:gd name="csY6" fmla="*/ 0 h 6817251"/>
                      <a:gd name="csX7" fmla="*/ 4461539 w 7581700"/>
                      <a:gd name="csY7" fmla="*/ 0 h 6817251"/>
                      <a:gd name="csX8" fmla="*/ 4817296 w 7581700"/>
                      <a:gd name="csY8" fmla="*/ 0 h 6817251"/>
                      <a:gd name="csX9" fmla="*/ 5476320 w 7581700"/>
                      <a:gd name="csY9" fmla="*/ 0 h 6817251"/>
                      <a:gd name="csX10" fmla="*/ 5832077 w 7581700"/>
                      <a:gd name="csY10" fmla="*/ 0 h 6817251"/>
                      <a:gd name="csX11" fmla="*/ 6415285 w 7581700"/>
                      <a:gd name="csY11" fmla="*/ 0 h 6817251"/>
                      <a:gd name="csX12" fmla="*/ 7581700 w 7581700"/>
                      <a:gd name="csY12" fmla="*/ 0 h 6817251"/>
                      <a:gd name="csX13" fmla="*/ 7581700 w 7581700"/>
                      <a:gd name="csY13" fmla="*/ 704449 h 6817251"/>
                      <a:gd name="csX14" fmla="*/ 7581700 w 7581700"/>
                      <a:gd name="csY14" fmla="*/ 1068036 h 6817251"/>
                      <a:gd name="csX15" fmla="*/ 7581700 w 7581700"/>
                      <a:gd name="csY15" fmla="*/ 1499795 h 6817251"/>
                      <a:gd name="csX16" fmla="*/ 7581700 w 7581700"/>
                      <a:gd name="csY16" fmla="*/ 1931554 h 6817251"/>
                      <a:gd name="csX17" fmla="*/ 7581700 w 7581700"/>
                      <a:gd name="csY17" fmla="*/ 2499659 h 6817251"/>
                      <a:gd name="csX18" fmla="*/ 7581700 w 7581700"/>
                      <a:gd name="csY18" fmla="*/ 3067763 h 6817251"/>
                      <a:gd name="csX19" fmla="*/ 7581700 w 7581700"/>
                      <a:gd name="csY19" fmla="*/ 3567695 h 6817251"/>
                      <a:gd name="csX20" fmla="*/ 7581700 w 7581700"/>
                      <a:gd name="csY20" fmla="*/ 4272144 h 6817251"/>
                      <a:gd name="csX21" fmla="*/ 7581700 w 7581700"/>
                      <a:gd name="csY21" fmla="*/ 4703903 h 6817251"/>
                      <a:gd name="csX22" fmla="*/ 7581700 w 7581700"/>
                      <a:gd name="csY22" fmla="*/ 5408352 h 6817251"/>
                      <a:gd name="csX23" fmla="*/ 7581700 w 7581700"/>
                      <a:gd name="csY23" fmla="*/ 5840112 h 6817251"/>
                      <a:gd name="csX24" fmla="*/ 7581700 w 7581700"/>
                      <a:gd name="csY24" fmla="*/ 6817251 h 6817251"/>
                      <a:gd name="csX25" fmla="*/ 6846858 w 7581700"/>
                      <a:gd name="csY25" fmla="*/ 6817251 h 6817251"/>
                      <a:gd name="csX26" fmla="*/ 6339468 w 7581700"/>
                      <a:gd name="csY26" fmla="*/ 6817251 h 6817251"/>
                      <a:gd name="csX27" fmla="*/ 5680443 w 7581700"/>
                      <a:gd name="csY27" fmla="*/ 6817251 h 6817251"/>
                      <a:gd name="csX28" fmla="*/ 5324686 w 7581700"/>
                      <a:gd name="csY28" fmla="*/ 6817251 h 6817251"/>
                      <a:gd name="csX29" fmla="*/ 4589845 w 7581700"/>
                      <a:gd name="csY29" fmla="*/ 6817251 h 6817251"/>
                      <a:gd name="csX30" fmla="*/ 4082454 w 7581700"/>
                      <a:gd name="csY30" fmla="*/ 6817251 h 6817251"/>
                      <a:gd name="csX31" fmla="*/ 3499246 w 7581700"/>
                      <a:gd name="csY31" fmla="*/ 6817251 h 6817251"/>
                      <a:gd name="csX32" fmla="*/ 3067672 w 7581700"/>
                      <a:gd name="csY32" fmla="*/ 6817251 h 6817251"/>
                      <a:gd name="csX33" fmla="*/ 2408648 w 7581700"/>
                      <a:gd name="csY33" fmla="*/ 6817251 h 6817251"/>
                      <a:gd name="csX34" fmla="*/ 1673806 w 7581700"/>
                      <a:gd name="csY34" fmla="*/ 6817251 h 6817251"/>
                      <a:gd name="csX35" fmla="*/ 1166415 w 7581700"/>
                      <a:gd name="csY35" fmla="*/ 6817251 h 6817251"/>
                      <a:gd name="csX36" fmla="*/ 0 w 7581700"/>
                      <a:gd name="csY36" fmla="*/ 6817251 h 6817251"/>
                      <a:gd name="csX37" fmla="*/ 0 w 7581700"/>
                      <a:gd name="csY37" fmla="*/ 6249147 h 6817251"/>
                      <a:gd name="csX38" fmla="*/ 0 w 7581700"/>
                      <a:gd name="csY38" fmla="*/ 5681043 h 6817251"/>
                      <a:gd name="csX39" fmla="*/ 0 w 7581700"/>
                      <a:gd name="csY39" fmla="*/ 5044766 h 6817251"/>
                      <a:gd name="csX40" fmla="*/ 0 w 7581700"/>
                      <a:gd name="csY40" fmla="*/ 4476661 h 6817251"/>
                      <a:gd name="csX41" fmla="*/ 0 w 7581700"/>
                      <a:gd name="csY41" fmla="*/ 3840385 h 6817251"/>
                      <a:gd name="csX42" fmla="*/ 0 w 7581700"/>
                      <a:gd name="csY42" fmla="*/ 3204108 h 6817251"/>
                      <a:gd name="csX43" fmla="*/ 0 w 7581700"/>
                      <a:gd name="csY43" fmla="*/ 2499659 h 6817251"/>
                      <a:gd name="csX44" fmla="*/ 0 w 7581700"/>
                      <a:gd name="csY44" fmla="*/ 2136072 h 6817251"/>
                      <a:gd name="csX45" fmla="*/ 0 w 7581700"/>
                      <a:gd name="csY45" fmla="*/ 1772485 h 6817251"/>
                      <a:gd name="csX46" fmla="*/ 0 w 7581700"/>
                      <a:gd name="csY46" fmla="*/ 1068036 h 6817251"/>
                      <a:gd name="csX47" fmla="*/ 0 w 7581700"/>
                      <a:gd name="csY47" fmla="*/ 568104 h 6817251"/>
                      <a:gd name="csX48" fmla="*/ 0 w 7581700"/>
                      <a:gd name="csY48" fmla="*/ 0 h 68172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7581700" h="6817251" fill="none" extrusionOk="0">
                        <a:moveTo>
                          <a:pt x="0" y="0"/>
                        </a:moveTo>
                        <a:cubicBezTo>
                          <a:pt x="164909" y="-16670"/>
                          <a:pt x="576618" y="39689"/>
                          <a:pt x="734842" y="0"/>
                        </a:cubicBezTo>
                        <a:cubicBezTo>
                          <a:pt x="893066" y="-39689"/>
                          <a:pt x="1254257" y="23767"/>
                          <a:pt x="1469683" y="0"/>
                        </a:cubicBezTo>
                        <a:cubicBezTo>
                          <a:pt x="1685109" y="-23767"/>
                          <a:pt x="1794780" y="26944"/>
                          <a:pt x="2052891" y="0"/>
                        </a:cubicBezTo>
                        <a:cubicBezTo>
                          <a:pt x="2311002" y="-26944"/>
                          <a:pt x="2531526" y="14622"/>
                          <a:pt x="2711916" y="0"/>
                        </a:cubicBezTo>
                        <a:cubicBezTo>
                          <a:pt x="2892306" y="-14622"/>
                          <a:pt x="3036843" y="52725"/>
                          <a:pt x="3295123" y="0"/>
                        </a:cubicBezTo>
                        <a:cubicBezTo>
                          <a:pt x="3553403" y="-52725"/>
                          <a:pt x="3636753" y="47713"/>
                          <a:pt x="3878331" y="0"/>
                        </a:cubicBezTo>
                        <a:cubicBezTo>
                          <a:pt x="4119909" y="-47713"/>
                          <a:pt x="4177913" y="34498"/>
                          <a:pt x="4461539" y="0"/>
                        </a:cubicBezTo>
                        <a:cubicBezTo>
                          <a:pt x="4745165" y="-34498"/>
                          <a:pt x="4651633" y="25284"/>
                          <a:pt x="4817296" y="0"/>
                        </a:cubicBezTo>
                        <a:cubicBezTo>
                          <a:pt x="4982959" y="-25284"/>
                          <a:pt x="5231682" y="52720"/>
                          <a:pt x="5476320" y="0"/>
                        </a:cubicBezTo>
                        <a:cubicBezTo>
                          <a:pt x="5720958" y="-52720"/>
                          <a:pt x="5674880" y="18959"/>
                          <a:pt x="5832077" y="0"/>
                        </a:cubicBezTo>
                        <a:cubicBezTo>
                          <a:pt x="5989274" y="-18959"/>
                          <a:pt x="6286470" y="47375"/>
                          <a:pt x="6415285" y="0"/>
                        </a:cubicBezTo>
                        <a:cubicBezTo>
                          <a:pt x="6544100" y="-47375"/>
                          <a:pt x="7127126" y="109979"/>
                          <a:pt x="7581700" y="0"/>
                        </a:cubicBezTo>
                        <a:cubicBezTo>
                          <a:pt x="7594765" y="177220"/>
                          <a:pt x="7560450" y="383544"/>
                          <a:pt x="7581700" y="704449"/>
                        </a:cubicBezTo>
                        <a:cubicBezTo>
                          <a:pt x="7602950" y="1025354"/>
                          <a:pt x="7551686" y="936615"/>
                          <a:pt x="7581700" y="1068036"/>
                        </a:cubicBezTo>
                        <a:cubicBezTo>
                          <a:pt x="7611714" y="1199457"/>
                          <a:pt x="7532294" y="1407533"/>
                          <a:pt x="7581700" y="1499795"/>
                        </a:cubicBezTo>
                        <a:cubicBezTo>
                          <a:pt x="7631106" y="1592057"/>
                          <a:pt x="7533651" y="1783984"/>
                          <a:pt x="7581700" y="1931554"/>
                        </a:cubicBezTo>
                        <a:cubicBezTo>
                          <a:pt x="7629749" y="2079124"/>
                          <a:pt x="7545554" y="2376357"/>
                          <a:pt x="7581700" y="2499659"/>
                        </a:cubicBezTo>
                        <a:cubicBezTo>
                          <a:pt x="7617846" y="2622962"/>
                          <a:pt x="7545889" y="2908845"/>
                          <a:pt x="7581700" y="3067763"/>
                        </a:cubicBezTo>
                        <a:cubicBezTo>
                          <a:pt x="7617511" y="3226681"/>
                          <a:pt x="7546484" y="3340319"/>
                          <a:pt x="7581700" y="3567695"/>
                        </a:cubicBezTo>
                        <a:cubicBezTo>
                          <a:pt x="7616916" y="3795071"/>
                          <a:pt x="7571403" y="3952199"/>
                          <a:pt x="7581700" y="4272144"/>
                        </a:cubicBezTo>
                        <a:cubicBezTo>
                          <a:pt x="7591997" y="4592089"/>
                          <a:pt x="7532774" y="4520252"/>
                          <a:pt x="7581700" y="4703903"/>
                        </a:cubicBezTo>
                        <a:cubicBezTo>
                          <a:pt x="7630626" y="4887554"/>
                          <a:pt x="7504865" y="5198460"/>
                          <a:pt x="7581700" y="5408352"/>
                        </a:cubicBezTo>
                        <a:cubicBezTo>
                          <a:pt x="7658535" y="5618244"/>
                          <a:pt x="7570607" y="5679076"/>
                          <a:pt x="7581700" y="5840112"/>
                        </a:cubicBezTo>
                        <a:cubicBezTo>
                          <a:pt x="7592793" y="6001148"/>
                          <a:pt x="7467862" y="6615307"/>
                          <a:pt x="7581700" y="6817251"/>
                        </a:cubicBezTo>
                        <a:cubicBezTo>
                          <a:pt x="7276750" y="6870703"/>
                          <a:pt x="7168994" y="6733436"/>
                          <a:pt x="6846858" y="6817251"/>
                        </a:cubicBezTo>
                        <a:cubicBezTo>
                          <a:pt x="6524722" y="6901066"/>
                          <a:pt x="6463452" y="6756972"/>
                          <a:pt x="6339468" y="6817251"/>
                        </a:cubicBezTo>
                        <a:cubicBezTo>
                          <a:pt x="6215484" y="6877530"/>
                          <a:pt x="5830717" y="6744937"/>
                          <a:pt x="5680443" y="6817251"/>
                        </a:cubicBezTo>
                        <a:cubicBezTo>
                          <a:pt x="5530170" y="6889565"/>
                          <a:pt x="5492703" y="6806924"/>
                          <a:pt x="5324686" y="6817251"/>
                        </a:cubicBezTo>
                        <a:cubicBezTo>
                          <a:pt x="5156669" y="6827578"/>
                          <a:pt x="4939383" y="6756622"/>
                          <a:pt x="4589845" y="6817251"/>
                        </a:cubicBezTo>
                        <a:cubicBezTo>
                          <a:pt x="4240307" y="6877880"/>
                          <a:pt x="4199298" y="6767423"/>
                          <a:pt x="4082454" y="6817251"/>
                        </a:cubicBezTo>
                        <a:cubicBezTo>
                          <a:pt x="3965610" y="6867079"/>
                          <a:pt x="3740926" y="6809190"/>
                          <a:pt x="3499246" y="6817251"/>
                        </a:cubicBezTo>
                        <a:cubicBezTo>
                          <a:pt x="3257566" y="6825312"/>
                          <a:pt x="3240786" y="6806747"/>
                          <a:pt x="3067672" y="6817251"/>
                        </a:cubicBezTo>
                        <a:cubicBezTo>
                          <a:pt x="2894558" y="6827755"/>
                          <a:pt x="2586673" y="6738343"/>
                          <a:pt x="2408648" y="6817251"/>
                        </a:cubicBezTo>
                        <a:cubicBezTo>
                          <a:pt x="2230623" y="6896159"/>
                          <a:pt x="1946628" y="6761142"/>
                          <a:pt x="1673806" y="6817251"/>
                        </a:cubicBezTo>
                        <a:cubicBezTo>
                          <a:pt x="1400984" y="6873360"/>
                          <a:pt x="1417245" y="6762464"/>
                          <a:pt x="1166415" y="6817251"/>
                        </a:cubicBezTo>
                        <a:cubicBezTo>
                          <a:pt x="915585" y="6872038"/>
                          <a:pt x="320964" y="6789134"/>
                          <a:pt x="0" y="6817251"/>
                        </a:cubicBezTo>
                        <a:cubicBezTo>
                          <a:pt x="-61666" y="6595200"/>
                          <a:pt x="11554" y="6392590"/>
                          <a:pt x="0" y="6249147"/>
                        </a:cubicBezTo>
                        <a:cubicBezTo>
                          <a:pt x="-11554" y="6105704"/>
                          <a:pt x="64373" y="5964038"/>
                          <a:pt x="0" y="5681043"/>
                        </a:cubicBezTo>
                        <a:cubicBezTo>
                          <a:pt x="-64373" y="5398048"/>
                          <a:pt x="64279" y="5330164"/>
                          <a:pt x="0" y="5044766"/>
                        </a:cubicBezTo>
                        <a:cubicBezTo>
                          <a:pt x="-64279" y="4759368"/>
                          <a:pt x="24831" y="4599792"/>
                          <a:pt x="0" y="4476661"/>
                        </a:cubicBezTo>
                        <a:cubicBezTo>
                          <a:pt x="-24831" y="4353530"/>
                          <a:pt x="60316" y="4040485"/>
                          <a:pt x="0" y="3840385"/>
                        </a:cubicBezTo>
                        <a:cubicBezTo>
                          <a:pt x="-60316" y="3640285"/>
                          <a:pt x="44114" y="3492610"/>
                          <a:pt x="0" y="3204108"/>
                        </a:cubicBezTo>
                        <a:cubicBezTo>
                          <a:pt x="-44114" y="2915606"/>
                          <a:pt x="12246" y="2839186"/>
                          <a:pt x="0" y="2499659"/>
                        </a:cubicBezTo>
                        <a:cubicBezTo>
                          <a:pt x="-12246" y="2160132"/>
                          <a:pt x="29177" y="2252345"/>
                          <a:pt x="0" y="2136072"/>
                        </a:cubicBezTo>
                        <a:cubicBezTo>
                          <a:pt x="-29177" y="2019799"/>
                          <a:pt x="9677" y="1904216"/>
                          <a:pt x="0" y="1772485"/>
                        </a:cubicBezTo>
                        <a:cubicBezTo>
                          <a:pt x="-9677" y="1640754"/>
                          <a:pt x="26126" y="1239259"/>
                          <a:pt x="0" y="1068036"/>
                        </a:cubicBezTo>
                        <a:cubicBezTo>
                          <a:pt x="-26126" y="896813"/>
                          <a:pt x="56452" y="791428"/>
                          <a:pt x="0" y="568104"/>
                        </a:cubicBezTo>
                        <a:cubicBezTo>
                          <a:pt x="-56452" y="344780"/>
                          <a:pt x="14717" y="184384"/>
                          <a:pt x="0" y="0"/>
                        </a:cubicBezTo>
                        <a:close/>
                      </a:path>
                      <a:path w="7581700" h="6817251" stroke="0" extrusionOk="0">
                        <a:moveTo>
                          <a:pt x="0" y="0"/>
                        </a:moveTo>
                        <a:cubicBezTo>
                          <a:pt x="116718" y="-13213"/>
                          <a:pt x="366960" y="26411"/>
                          <a:pt x="507391" y="0"/>
                        </a:cubicBezTo>
                        <a:cubicBezTo>
                          <a:pt x="647822" y="-26411"/>
                          <a:pt x="782090" y="22357"/>
                          <a:pt x="863147" y="0"/>
                        </a:cubicBezTo>
                        <a:cubicBezTo>
                          <a:pt x="944204" y="-22357"/>
                          <a:pt x="1336623" y="78562"/>
                          <a:pt x="1597989" y="0"/>
                        </a:cubicBezTo>
                        <a:cubicBezTo>
                          <a:pt x="1859355" y="-78562"/>
                          <a:pt x="1963898" y="34602"/>
                          <a:pt x="2105380" y="0"/>
                        </a:cubicBezTo>
                        <a:cubicBezTo>
                          <a:pt x="2246862" y="-34602"/>
                          <a:pt x="2506033" y="58136"/>
                          <a:pt x="2612770" y="0"/>
                        </a:cubicBezTo>
                        <a:cubicBezTo>
                          <a:pt x="2719507" y="-58136"/>
                          <a:pt x="3048114" y="32844"/>
                          <a:pt x="3347612" y="0"/>
                        </a:cubicBezTo>
                        <a:cubicBezTo>
                          <a:pt x="3647110" y="-32844"/>
                          <a:pt x="3651703" y="35831"/>
                          <a:pt x="3779186" y="0"/>
                        </a:cubicBezTo>
                        <a:cubicBezTo>
                          <a:pt x="3906669" y="-35831"/>
                          <a:pt x="4150241" y="65832"/>
                          <a:pt x="4514028" y="0"/>
                        </a:cubicBezTo>
                        <a:cubicBezTo>
                          <a:pt x="4877815" y="-65832"/>
                          <a:pt x="4982152" y="61144"/>
                          <a:pt x="5248869" y="0"/>
                        </a:cubicBezTo>
                        <a:cubicBezTo>
                          <a:pt x="5515586" y="-61144"/>
                          <a:pt x="5683105" y="3112"/>
                          <a:pt x="5832077" y="0"/>
                        </a:cubicBezTo>
                        <a:cubicBezTo>
                          <a:pt x="5981049" y="-3112"/>
                          <a:pt x="6282861" y="67887"/>
                          <a:pt x="6566919" y="0"/>
                        </a:cubicBezTo>
                        <a:cubicBezTo>
                          <a:pt x="6850977" y="-67887"/>
                          <a:pt x="6940245" y="51846"/>
                          <a:pt x="7074309" y="0"/>
                        </a:cubicBezTo>
                        <a:cubicBezTo>
                          <a:pt x="7208373" y="-51846"/>
                          <a:pt x="7355519" y="30775"/>
                          <a:pt x="7581700" y="0"/>
                        </a:cubicBezTo>
                        <a:cubicBezTo>
                          <a:pt x="7605540" y="166902"/>
                          <a:pt x="7546860" y="352692"/>
                          <a:pt x="7581700" y="636277"/>
                        </a:cubicBezTo>
                        <a:cubicBezTo>
                          <a:pt x="7616540" y="919862"/>
                          <a:pt x="7567091" y="1064538"/>
                          <a:pt x="7581700" y="1204381"/>
                        </a:cubicBezTo>
                        <a:cubicBezTo>
                          <a:pt x="7596309" y="1344224"/>
                          <a:pt x="7533312" y="1648495"/>
                          <a:pt x="7581700" y="1772485"/>
                        </a:cubicBezTo>
                        <a:cubicBezTo>
                          <a:pt x="7630088" y="1896475"/>
                          <a:pt x="7574057" y="2155366"/>
                          <a:pt x="7581700" y="2408762"/>
                        </a:cubicBezTo>
                        <a:cubicBezTo>
                          <a:pt x="7589343" y="2662158"/>
                          <a:pt x="7581402" y="2747926"/>
                          <a:pt x="7581700" y="3045039"/>
                        </a:cubicBezTo>
                        <a:cubicBezTo>
                          <a:pt x="7581998" y="3342152"/>
                          <a:pt x="7530497" y="3412580"/>
                          <a:pt x="7581700" y="3681316"/>
                        </a:cubicBezTo>
                        <a:cubicBezTo>
                          <a:pt x="7632903" y="3950052"/>
                          <a:pt x="7546161" y="3892270"/>
                          <a:pt x="7581700" y="4044902"/>
                        </a:cubicBezTo>
                        <a:cubicBezTo>
                          <a:pt x="7617239" y="4197534"/>
                          <a:pt x="7547010" y="4269333"/>
                          <a:pt x="7581700" y="4476661"/>
                        </a:cubicBezTo>
                        <a:cubicBezTo>
                          <a:pt x="7616390" y="4683989"/>
                          <a:pt x="7576474" y="4893897"/>
                          <a:pt x="7581700" y="5112938"/>
                        </a:cubicBezTo>
                        <a:cubicBezTo>
                          <a:pt x="7586926" y="5331979"/>
                          <a:pt x="7575133" y="5394793"/>
                          <a:pt x="7581700" y="5612870"/>
                        </a:cubicBezTo>
                        <a:cubicBezTo>
                          <a:pt x="7588267" y="5830947"/>
                          <a:pt x="7560370" y="5934580"/>
                          <a:pt x="7581700" y="6044629"/>
                        </a:cubicBezTo>
                        <a:cubicBezTo>
                          <a:pt x="7603030" y="6154678"/>
                          <a:pt x="7532202" y="6599282"/>
                          <a:pt x="7581700" y="6817251"/>
                        </a:cubicBezTo>
                        <a:cubicBezTo>
                          <a:pt x="7462627" y="6843945"/>
                          <a:pt x="7152195" y="6789005"/>
                          <a:pt x="6998492" y="6817251"/>
                        </a:cubicBezTo>
                        <a:cubicBezTo>
                          <a:pt x="6844789" y="6845497"/>
                          <a:pt x="6607934" y="6774808"/>
                          <a:pt x="6415285" y="6817251"/>
                        </a:cubicBezTo>
                        <a:cubicBezTo>
                          <a:pt x="6222636" y="6859694"/>
                          <a:pt x="6163500" y="6796085"/>
                          <a:pt x="5983711" y="6817251"/>
                        </a:cubicBezTo>
                        <a:cubicBezTo>
                          <a:pt x="5803922" y="6838417"/>
                          <a:pt x="5510880" y="6779269"/>
                          <a:pt x="5324686" y="6817251"/>
                        </a:cubicBezTo>
                        <a:cubicBezTo>
                          <a:pt x="5138493" y="6855233"/>
                          <a:pt x="5092628" y="6783731"/>
                          <a:pt x="4893113" y="6817251"/>
                        </a:cubicBezTo>
                        <a:cubicBezTo>
                          <a:pt x="4693598" y="6850771"/>
                          <a:pt x="4424566" y="6749049"/>
                          <a:pt x="4234088" y="6817251"/>
                        </a:cubicBezTo>
                        <a:cubicBezTo>
                          <a:pt x="4043611" y="6885453"/>
                          <a:pt x="4010395" y="6791438"/>
                          <a:pt x="3878331" y="6817251"/>
                        </a:cubicBezTo>
                        <a:cubicBezTo>
                          <a:pt x="3746267" y="6843064"/>
                          <a:pt x="3392916" y="6787940"/>
                          <a:pt x="3219306" y="6817251"/>
                        </a:cubicBezTo>
                        <a:cubicBezTo>
                          <a:pt x="3045696" y="6846562"/>
                          <a:pt x="2916602" y="6799203"/>
                          <a:pt x="2787733" y="6817251"/>
                        </a:cubicBezTo>
                        <a:cubicBezTo>
                          <a:pt x="2658864" y="6835299"/>
                          <a:pt x="2542507" y="6790601"/>
                          <a:pt x="2431976" y="6817251"/>
                        </a:cubicBezTo>
                        <a:cubicBezTo>
                          <a:pt x="2321445" y="6843901"/>
                          <a:pt x="2098972" y="6798927"/>
                          <a:pt x="2000402" y="6817251"/>
                        </a:cubicBezTo>
                        <a:cubicBezTo>
                          <a:pt x="1901832" y="6835575"/>
                          <a:pt x="1625628" y="6743100"/>
                          <a:pt x="1341378" y="6817251"/>
                        </a:cubicBezTo>
                        <a:cubicBezTo>
                          <a:pt x="1057128" y="6891402"/>
                          <a:pt x="1038526" y="6790418"/>
                          <a:pt x="909804" y="6817251"/>
                        </a:cubicBezTo>
                        <a:cubicBezTo>
                          <a:pt x="781082" y="6844084"/>
                          <a:pt x="626431" y="6803880"/>
                          <a:pt x="554047" y="6817251"/>
                        </a:cubicBezTo>
                        <a:cubicBezTo>
                          <a:pt x="481663" y="6830622"/>
                          <a:pt x="187671" y="6781281"/>
                          <a:pt x="0" y="6817251"/>
                        </a:cubicBezTo>
                        <a:cubicBezTo>
                          <a:pt x="-44827" y="6579228"/>
                          <a:pt x="26741" y="6503044"/>
                          <a:pt x="0" y="6317319"/>
                        </a:cubicBezTo>
                        <a:cubicBezTo>
                          <a:pt x="-26741" y="6131594"/>
                          <a:pt x="4927" y="6125972"/>
                          <a:pt x="0" y="5953733"/>
                        </a:cubicBezTo>
                        <a:cubicBezTo>
                          <a:pt x="-4927" y="5781494"/>
                          <a:pt x="37458" y="5654371"/>
                          <a:pt x="0" y="5385628"/>
                        </a:cubicBezTo>
                        <a:cubicBezTo>
                          <a:pt x="-37458" y="5116886"/>
                          <a:pt x="12676" y="5104100"/>
                          <a:pt x="0" y="4953869"/>
                        </a:cubicBezTo>
                        <a:cubicBezTo>
                          <a:pt x="-12676" y="4803638"/>
                          <a:pt x="5044" y="4591715"/>
                          <a:pt x="0" y="4385765"/>
                        </a:cubicBezTo>
                        <a:cubicBezTo>
                          <a:pt x="-5044" y="4179815"/>
                          <a:pt x="32399" y="4011143"/>
                          <a:pt x="0" y="3817661"/>
                        </a:cubicBezTo>
                        <a:cubicBezTo>
                          <a:pt x="-32399" y="3624179"/>
                          <a:pt x="46525" y="3468281"/>
                          <a:pt x="0" y="3249556"/>
                        </a:cubicBezTo>
                        <a:cubicBezTo>
                          <a:pt x="-46525" y="3030832"/>
                          <a:pt x="59494" y="2829452"/>
                          <a:pt x="0" y="2681452"/>
                        </a:cubicBezTo>
                        <a:cubicBezTo>
                          <a:pt x="-59494" y="2533452"/>
                          <a:pt x="24068" y="2362642"/>
                          <a:pt x="0" y="2181520"/>
                        </a:cubicBezTo>
                        <a:cubicBezTo>
                          <a:pt x="-24068" y="2000398"/>
                          <a:pt x="47019" y="1773022"/>
                          <a:pt x="0" y="1545244"/>
                        </a:cubicBezTo>
                        <a:cubicBezTo>
                          <a:pt x="-47019" y="1317466"/>
                          <a:pt x="66906" y="1128515"/>
                          <a:pt x="0" y="977139"/>
                        </a:cubicBezTo>
                        <a:cubicBezTo>
                          <a:pt x="-66906" y="825764"/>
                          <a:pt x="82343" y="412939"/>
                          <a:pt x="0" y="0"/>
                        </a:cubicBezTo>
                        <a:close/>
                      </a:path>
                    </a:pathLst>
                  </a:custGeom>
                  <ask:type>
                    <ask:lineSketchNone/>
                  </ask:type>
                </ask:lineSketchStyleProps>
              </a:ext>
            </a:extLst>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AU" sz="900" noProof="0">
                <a:solidFill>
                  <a:schemeClr val="bg1"/>
                </a:solidFill>
                <a:latin typeface="Comic Sans MS"/>
              </a:rPr>
              <a:t>   </a:t>
            </a:r>
          </a:p>
          <a:p>
            <a:pPr marL="180000" lvl="1">
              <a:tabLst>
                <a:tab pos="625475" algn="l"/>
              </a:tabLst>
            </a:pPr>
            <a:r>
              <a:rPr lang="en-AU" sz="2800" noProof="0">
                <a:latin typeface="Comic Sans MS"/>
              </a:rPr>
              <a:t>Oh, my Lord Jesus I turn to you present at     the Altar and in the Tabernacle. I believe that you are present in the Holy Sacrament of your most Sacred Body and Blood. I love you above all things and I desire to receive you into my Soul. I cannot at this moment receive you Sacramentally in Holy Communion. Come spiritually into my heart. Purify it, Sanctify it. Render my heart like your own heart. I embrace you as if you were already there and unite myself wholly with you. Never permit me to be separated from you. Lord, I am not worthy to receive you, but only say the word and I shall be healed. Amen</a:t>
            </a:r>
          </a:p>
          <a:p>
            <a:endParaRPr lang="en-AU" sz="800" noProof="0">
              <a:solidFill>
                <a:schemeClr val="bg1"/>
              </a:solidFill>
              <a:latin typeface="Comic Sans MS"/>
            </a:endParaRPr>
          </a:p>
        </p:txBody>
      </p:sp>
      <p:pic>
        <p:nvPicPr>
          <p:cNvPr id="7" name="Picture 6" descr="Stained-glass-style religious artwork depicts a Christian cross adorned with chalice, bread, grapes, wheat, and curling foliage, symbolizing communion and Eucharist. Vibrant red, blue, gold, and green panels create an ornate symmetrical design, set against a softly blurred church-window background with colored light reflections.&#10;">
            <a:extLst>
              <a:ext uri="{FF2B5EF4-FFF2-40B4-BE49-F238E27FC236}">
                <a16:creationId xmlns:a16="http://schemas.microsoft.com/office/drawing/2014/main" id="{A10DE770-D91A-3F5E-AC4D-F587E9888A68}"/>
              </a:ext>
            </a:extLst>
          </p:cNvPr>
          <p:cNvPicPr>
            <a:picLocks noChangeAspect="1"/>
          </p:cNvPicPr>
          <p:nvPr/>
        </p:nvPicPr>
        <p:blipFill>
          <a:blip r:embed="rId3">
            <a:extLst>
              <a:ext uri="{28A0092B-C50C-407E-A947-70E740481C1C}">
                <a14:useLocalDpi xmlns:a14="http://schemas.microsoft.com/office/drawing/2010/main" val="0"/>
              </a:ext>
            </a:extLst>
          </a:blip>
          <a:srcRect l="16586" r="16586"/>
          <a:stretch/>
        </p:blipFill>
        <p:spPr>
          <a:xfrm>
            <a:off x="7656576" y="774979"/>
            <a:ext cx="4535424" cy="6146417"/>
          </a:xfrm>
          <a:prstGeom prst="rect">
            <a:avLst/>
          </a:prstGeom>
        </p:spPr>
      </p:pic>
      <p:sp>
        <p:nvSpPr>
          <p:cNvPr id="6" name="TextBox 5">
            <a:extLst>
              <a:ext uri="{FF2B5EF4-FFF2-40B4-BE49-F238E27FC236}">
                <a16:creationId xmlns:a16="http://schemas.microsoft.com/office/drawing/2014/main" id="{CAC2B7F4-16C8-5675-C30F-B6DD1491E095}"/>
              </a:ext>
            </a:extLst>
          </p:cNvPr>
          <p:cNvSpPr txBox="1"/>
          <p:nvPr/>
        </p:nvSpPr>
        <p:spPr>
          <a:xfrm>
            <a:off x="7656576" y="-20097"/>
            <a:ext cx="4535424" cy="1221873"/>
          </a:xfrm>
          <a:prstGeom prst="rect">
            <a:avLst/>
          </a:prstGeom>
          <a:solidFill>
            <a:schemeClr val="tx1"/>
          </a:solidFill>
          <a:effectLst/>
        </p:spPr>
        <p:txBody>
          <a:bodyPr wrap="square" lIns="91440" tIns="45720" rIns="91440" bIns="45720" rtlCol="0" anchor="t">
            <a:spAutoFit/>
          </a:bodyPr>
          <a:lstStyle/>
          <a:p>
            <a:pPr algn="ctr">
              <a:lnSpc>
                <a:spcPct val="90000"/>
              </a:lnSpc>
              <a:spcAft>
                <a:spcPts val="600"/>
              </a:spcAft>
            </a:pPr>
            <a:r>
              <a:rPr lang="en-AU" sz="2800" b="1" noProof="0">
                <a:solidFill>
                  <a:srgbClr val="ADDB7B"/>
                </a:solidFill>
                <a:latin typeface="Comic Sans MS"/>
                <a:cs typeface="Times New Roman"/>
              </a:rPr>
              <a:t>Making a Spiritual Communion</a:t>
            </a:r>
          </a:p>
          <a:p>
            <a:pPr algn="ctr">
              <a:lnSpc>
                <a:spcPct val="90000"/>
              </a:lnSpc>
              <a:spcAft>
                <a:spcPts val="600"/>
              </a:spcAft>
            </a:pPr>
            <a:r>
              <a:rPr lang="en-AU" sz="2000" b="1" noProof="0">
                <a:solidFill>
                  <a:srgbClr val="ADDB7B"/>
                </a:solidFill>
                <a:latin typeface="Comic Sans MS"/>
                <a:cs typeface="Times New Roman"/>
              </a:rPr>
              <a:t>(Prayed in silence)</a:t>
            </a:r>
            <a:endParaRPr lang="en-AU" sz="2400" b="1" noProof="0">
              <a:solidFill>
                <a:srgbClr val="ADDB7B"/>
              </a:solidFill>
              <a:cs typeface="Times New Roman"/>
            </a:endParaRPr>
          </a:p>
        </p:txBody>
      </p:sp>
    </p:spTree>
    <p:extLst>
      <p:ext uri="{BB962C8B-B14F-4D97-AF65-F5344CB8AC3E}">
        <p14:creationId xmlns:p14="http://schemas.microsoft.com/office/powerpoint/2010/main" val="6663270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6B986-2060-2F05-44C7-63B9930559A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1A21AE4-EC2C-99D9-8FCD-4AA4A24A2BC4}"/>
              </a:ext>
            </a:extLst>
          </p:cNvPr>
          <p:cNvSpPr>
            <a:spLocks noGrp="1"/>
          </p:cNvSpPr>
          <p:nvPr>
            <p:ph type="sldNum" sz="quarter" idx="12"/>
          </p:nvPr>
        </p:nvSpPr>
        <p:spPr/>
        <p:txBody>
          <a:bodyPr/>
          <a:lstStyle/>
          <a:p>
            <a:fld id="{D6BAAE04-8869-45BD-9FC4-571BC1F4B92A}" type="slidenum">
              <a:rPr lang="en-AU" noProof="0" smtClean="0"/>
              <a:t>53</a:t>
            </a:fld>
            <a:endParaRPr lang="en-AU" noProof="0"/>
          </a:p>
        </p:txBody>
      </p:sp>
      <p:sp>
        <p:nvSpPr>
          <p:cNvPr id="3" name="TextBox 2">
            <a:extLst>
              <a:ext uri="{FF2B5EF4-FFF2-40B4-BE49-F238E27FC236}">
                <a16:creationId xmlns:a16="http://schemas.microsoft.com/office/drawing/2014/main" id="{8CF83B2D-DA24-EDF9-4DBE-ADF516367A75}"/>
              </a:ext>
            </a:extLst>
          </p:cNvPr>
          <p:cNvSpPr txBox="1"/>
          <p:nvPr/>
        </p:nvSpPr>
        <p:spPr>
          <a:xfrm>
            <a:off x="394648" y="382012"/>
            <a:ext cx="11402704" cy="53860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AU" sz="2800" noProof="0">
                <a:solidFill>
                  <a:srgbClr val="00B050"/>
                </a:solidFill>
                <a:latin typeface="Comic Sans MS"/>
                <a:cs typeface="Segoe UI"/>
              </a:rPr>
              <a:t>Leader unmutes</a:t>
            </a:r>
          </a:p>
          <a:p>
            <a:pPr algn="ctr"/>
            <a:endParaRPr lang="en-AU" i="1" noProof="0">
              <a:solidFill>
                <a:srgbClr val="00B050"/>
              </a:solidFill>
              <a:latin typeface="Comic Sans MS" panose="030F0702030302020204" pitchFamily="66" charset="0"/>
              <a:cs typeface="Segoe UI"/>
            </a:endParaRPr>
          </a:p>
          <a:p>
            <a:pPr algn="ctr"/>
            <a:r>
              <a:rPr lang="en-AU" sz="4400" b="1" noProof="0">
                <a:solidFill>
                  <a:srgbClr val="00B050"/>
                </a:solidFill>
                <a:latin typeface="Comic Sans MS"/>
              </a:rPr>
              <a:t>Our final song is </a:t>
            </a:r>
          </a:p>
          <a:p>
            <a:pPr algn="ctr"/>
            <a:endParaRPr lang="en-AU" sz="4000" b="1" noProof="0">
              <a:solidFill>
                <a:srgbClr val="00B050"/>
              </a:solidFill>
              <a:latin typeface="Comic Sans MS"/>
              <a:ea typeface="Calibri"/>
              <a:cs typeface="Times New Roman"/>
            </a:endParaRPr>
          </a:p>
          <a:p>
            <a:pPr algn="ctr"/>
            <a:r>
              <a:rPr lang="en-AU" sz="4800" b="1" noProof="0">
                <a:solidFill>
                  <a:srgbClr val="00B050"/>
                </a:solidFill>
                <a:latin typeface="Comic Sans MS"/>
                <a:ea typeface="Calibri"/>
                <a:cs typeface="Times New Roman"/>
              </a:rPr>
              <a:t>Guide me, O thou great Redeemer</a:t>
            </a:r>
            <a:endParaRPr lang="en-AU" sz="4800" noProof="0"/>
          </a:p>
          <a:p>
            <a:pPr algn="ctr"/>
            <a:endParaRPr lang="en-AU" sz="3600" b="1" noProof="0">
              <a:solidFill>
                <a:srgbClr val="E68422"/>
              </a:solidFill>
              <a:latin typeface="Comic Sans MS"/>
              <a:ea typeface="Calibri"/>
              <a:cs typeface="+mn-lt"/>
            </a:endParaRPr>
          </a:p>
          <a:p>
            <a:pPr algn="ctr"/>
            <a:r>
              <a:rPr lang="en-AU" u="sng" noProof="0">
                <a:hlinkClick r:id="rId2"/>
              </a:rPr>
              <a:t>https://www.youtube.com/watch?v=CgTvSAMp4Ec</a:t>
            </a:r>
            <a:endParaRPr lang="en-AU" u="sng" noProof="0"/>
          </a:p>
          <a:p>
            <a:pPr algn="ctr"/>
            <a:endParaRPr lang="en-AU" sz="2800" i="0" u="sng" strike="noStrike" noProof="0">
              <a:solidFill>
                <a:srgbClr val="00B050"/>
              </a:solidFill>
              <a:effectLst/>
              <a:latin typeface="Comic Sans MS"/>
            </a:endParaRPr>
          </a:p>
          <a:p>
            <a:pPr algn="ctr"/>
            <a:endParaRPr lang="en-AU" sz="2800" i="0" u="none" strike="noStrike" noProof="0">
              <a:solidFill>
                <a:srgbClr val="00B050"/>
              </a:solidFill>
              <a:effectLst/>
              <a:latin typeface="Comic Sans MS"/>
            </a:endParaRPr>
          </a:p>
          <a:p>
            <a:pPr algn="ctr"/>
            <a:r>
              <a:rPr lang="en-AU" sz="2800" i="0" u="none" strike="noStrike" noProof="0">
                <a:solidFill>
                  <a:srgbClr val="00B050"/>
                </a:solidFill>
                <a:effectLst/>
                <a:latin typeface="Comic Sans MS"/>
              </a:rPr>
              <a:t>We stay on mute</a:t>
            </a:r>
            <a:endParaRPr lang="en-AU" sz="2800" noProof="0">
              <a:solidFill>
                <a:srgbClr val="00B050"/>
              </a:solidFill>
              <a:latin typeface="Comic Sans MS"/>
              <a:cs typeface="Times New Roman"/>
            </a:endParaRPr>
          </a:p>
          <a:p>
            <a:pPr algn="ctr"/>
            <a:r>
              <a:rPr lang="en-AU" sz="2800" noProof="0">
                <a:solidFill>
                  <a:srgbClr val="00B050"/>
                </a:solidFill>
                <a:latin typeface="Comic Sans MS"/>
              </a:rPr>
              <a:t>Leader mutes</a:t>
            </a:r>
            <a:endParaRPr lang="en-AU" noProof="0">
              <a:solidFill>
                <a:srgbClr val="00B050"/>
              </a:solidFill>
              <a:latin typeface="Comic Sans MS"/>
            </a:endParaRPr>
          </a:p>
        </p:txBody>
      </p:sp>
    </p:spTree>
    <p:extLst>
      <p:ext uri="{BB962C8B-B14F-4D97-AF65-F5344CB8AC3E}">
        <p14:creationId xmlns:p14="http://schemas.microsoft.com/office/powerpoint/2010/main" val="22907823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23775" y="918860"/>
            <a:ext cx="10544448" cy="5190267"/>
          </a:xfrm>
          <a:prstGeom prst="rect">
            <a:avLst/>
          </a:prstGeom>
        </p:spPr>
        <p:txBody>
          <a:bodyPr wrap="square" lIns="91440" tIns="45720" rIns="91440" bIns="45720" anchor="t">
            <a:spAutoFit/>
          </a:bodyPr>
          <a:lstStyle/>
          <a:p>
            <a:pPr>
              <a:lnSpc>
                <a:spcPct val="150000"/>
              </a:lnSpc>
            </a:pPr>
            <a:r>
              <a:rPr lang="en-AU" sz="2800" b="1" noProof="0">
                <a:solidFill>
                  <a:srgbClr val="00B050"/>
                </a:solidFill>
                <a:latin typeface="Comic Sans MS" panose="030F0902030302020204" pitchFamily="66" charset="0"/>
              </a:rPr>
              <a:t>Leader: </a:t>
            </a:r>
            <a:r>
              <a:rPr lang="en-AU" sz="2800" noProof="0">
                <a:latin typeface="Comic Sans MS" panose="030F0902030302020204" pitchFamily="66" charset="0"/>
              </a:rPr>
              <a:t>We pray our sending prayer together.</a:t>
            </a:r>
          </a:p>
          <a:p>
            <a:pPr eaLnBrk="0" fontAlgn="base" hangingPunct="0">
              <a:lnSpc>
                <a:spcPct val="150000"/>
              </a:lnSpc>
              <a:spcBef>
                <a:spcPct val="0"/>
              </a:spcBef>
              <a:spcAft>
                <a:spcPct val="0"/>
              </a:spcAft>
            </a:pPr>
            <a:r>
              <a:rPr lang="en-AU" sz="2800" b="1" noProof="0">
                <a:solidFill>
                  <a:srgbClr val="00B050"/>
                </a:solidFill>
                <a:latin typeface="Comic Sans MS"/>
              </a:rPr>
              <a:t>All:</a:t>
            </a:r>
            <a:r>
              <a:rPr lang="en-AU" sz="2800" noProof="0">
                <a:latin typeface="Comic Sans MS"/>
              </a:rPr>
              <a:t> </a:t>
            </a:r>
            <a:r>
              <a:rPr lang="en-US" sz="2800" b="1" noProof="0">
                <a:latin typeface="Comic Sans MS"/>
              </a:rPr>
              <a:t>God,</a:t>
            </a:r>
          </a:p>
          <a:p>
            <a:pPr eaLnBrk="0" fontAlgn="base" hangingPunct="0">
              <a:lnSpc>
                <a:spcPct val="150000"/>
              </a:lnSpc>
              <a:spcBef>
                <a:spcPct val="0"/>
              </a:spcBef>
              <a:spcAft>
                <a:spcPct val="0"/>
              </a:spcAft>
            </a:pPr>
            <a:r>
              <a:rPr lang="en-US" sz="2800" b="1" noProof="0">
                <a:latin typeface="Comic Sans MS"/>
              </a:rPr>
              <a:t>as we go out from this place,</a:t>
            </a:r>
          </a:p>
          <a:p>
            <a:pPr eaLnBrk="0" fontAlgn="base" hangingPunct="0">
              <a:lnSpc>
                <a:spcPct val="150000"/>
              </a:lnSpc>
              <a:spcBef>
                <a:spcPct val="0"/>
              </a:spcBef>
              <a:spcAft>
                <a:spcPct val="0"/>
              </a:spcAft>
            </a:pPr>
            <a:r>
              <a:rPr lang="en-US" sz="2800" b="1" noProof="0">
                <a:latin typeface="Comic Sans MS"/>
              </a:rPr>
              <a:t>help us to remember all the good things you have given us.</a:t>
            </a:r>
          </a:p>
          <a:p>
            <a:pPr eaLnBrk="0" fontAlgn="base" hangingPunct="0">
              <a:lnSpc>
                <a:spcPct val="150000"/>
              </a:lnSpc>
              <a:spcBef>
                <a:spcPct val="0"/>
              </a:spcBef>
              <a:spcAft>
                <a:spcPct val="0"/>
              </a:spcAft>
            </a:pPr>
            <a:r>
              <a:rPr lang="en-US" sz="2800" b="1" noProof="0">
                <a:latin typeface="Comic Sans MS"/>
              </a:rPr>
              <a:t>Would we be people who show others your goodness,</a:t>
            </a:r>
          </a:p>
          <a:p>
            <a:pPr eaLnBrk="0" fontAlgn="base" hangingPunct="0">
              <a:lnSpc>
                <a:spcPct val="150000"/>
              </a:lnSpc>
              <a:spcBef>
                <a:spcPct val="0"/>
              </a:spcBef>
              <a:spcAft>
                <a:spcPct val="0"/>
              </a:spcAft>
            </a:pPr>
            <a:r>
              <a:rPr lang="en-US" sz="2800" b="1" noProof="0">
                <a:latin typeface="Comic Sans MS"/>
              </a:rPr>
              <a:t>just as Moses and Jesus did.</a:t>
            </a:r>
          </a:p>
          <a:p>
            <a:pPr eaLnBrk="0" fontAlgn="base" hangingPunct="0">
              <a:lnSpc>
                <a:spcPct val="150000"/>
              </a:lnSpc>
              <a:spcBef>
                <a:spcPct val="0"/>
              </a:spcBef>
              <a:spcAft>
                <a:spcPct val="0"/>
              </a:spcAft>
            </a:pPr>
            <a:r>
              <a:rPr lang="en-US" sz="2800" b="1" noProof="0">
                <a:latin typeface="Comic Sans MS"/>
              </a:rPr>
              <a:t>As bridge-builders, mediators and intercessors,</a:t>
            </a:r>
          </a:p>
          <a:p>
            <a:pPr eaLnBrk="0" fontAlgn="base" hangingPunct="0">
              <a:lnSpc>
                <a:spcPct val="150000"/>
              </a:lnSpc>
              <a:spcBef>
                <a:spcPct val="0"/>
              </a:spcBef>
              <a:spcAft>
                <a:spcPct val="0"/>
              </a:spcAft>
            </a:pPr>
            <a:r>
              <a:rPr lang="en-US" sz="2800" b="1" noProof="0">
                <a:latin typeface="Comic Sans MS"/>
              </a:rPr>
              <a:t>would we bring God’s kingdom on earth. Amen.</a:t>
            </a:r>
            <a:endParaRPr lang="en-AU" noProof="0"/>
          </a:p>
        </p:txBody>
      </p:sp>
      <p:sp>
        <p:nvSpPr>
          <p:cNvPr id="4" name="TextBox 3"/>
          <p:cNvSpPr txBox="1"/>
          <p:nvPr/>
        </p:nvSpPr>
        <p:spPr>
          <a:xfrm>
            <a:off x="4504859" y="269102"/>
            <a:ext cx="3182281" cy="584775"/>
          </a:xfrm>
          <a:prstGeom prst="rect">
            <a:avLst/>
          </a:prstGeom>
          <a:noFill/>
        </p:spPr>
        <p:txBody>
          <a:bodyPr wrap="none" lIns="91440" tIns="45720" rIns="91440" bIns="45720" rtlCol="0" anchor="t">
            <a:spAutoFit/>
          </a:bodyPr>
          <a:lstStyle/>
          <a:p>
            <a:r>
              <a:rPr lang="en-AU" sz="3200" b="1" noProof="0">
                <a:solidFill>
                  <a:srgbClr val="00B050"/>
                </a:solidFill>
                <a:latin typeface="Comic Sans MS"/>
              </a:rPr>
              <a:t>Sending Prayer</a:t>
            </a:r>
          </a:p>
        </p:txBody>
      </p:sp>
      <p:sp>
        <p:nvSpPr>
          <p:cNvPr id="2" name="TextBox 1">
            <a:extLst>
              <a:ext uri="{FF2B5EF4-FFF2-40B4-BE49-F238E27FC236}">
                <a16:creationId xmlns:a16="http://schemas.microsoft.com/office/drawing/2014/main" id="{FF2BBF76-FB38-631A-9EE5-94075941030F}"/>
              </a:ext>
            </a:extLst>
          </p:cNvPr>
          <p:cNvSpPr txBox="1"/>
          <p:nvPr/>
        </p:nvSpPr>
        <p:spPr>
          <a:xfrm>
            <a:off x="167988" y="134623"/>
            <a:ext cx="342578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AU" b="1" noProof="0">
                <a:solidFill>
                  <a:srgbClr val="00B050"/>
                </a:solidFill>
                <a:latin typeface="Comic Sans MS"/>
              </a:rPr>
              <a:t>Leader and cantor unmute</a:t>
            </a:r>
            <a:endParaRPr lang="en-AU" b="1" noProof="0">
              <a:solidFill>
                <a:srgbClr val="00B050"/>
              </a:solidFill>
            </a:endParaRPr>
          </a:p>
        </p:txBody>
      </p:sp>
    </p:spTree>
    <p:extLst>
      <p:ext uri="{BB962C8B-B14F-4D97-AF65-F5344CB8AC3E}">
        <p14:creationId xmlns:p14="http://schemas.microsoft.com/office/powerpoint/2010/main" val="14335323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8DD9F4-52CB-3D7B-5ED1-0DFC07674F00}"/>
              </a:ext>
            </a:extLst>
          </p:cNvPr>
          <p:cNvSpPr>
            <a:spLocks noGrp="1"/>
          </p:cNvSpPr>
          <p:nvPr>
            <p:ph type="sldNum" sz="quarter" idx="12"/>
          </p:nvPr>
        </p:nvSpPr>
        <p:spPr/>
        <p:txBody>
          <a:bodyPr/>
          <a:lstStyle/>
          <a:p>
            <a:fld id="{D6BAAE04-8869-45BD-9FC4-571BC1F4B92A}" type="slidenum">
              <a:rPr lang="en-AU" noProof="0" smtClean="0"/>
              <a:t>55</a:t>
            </a:fld>
            <a:endParaRPr lang="en-AU" noProof="0"/>
          </a:p>
        </p:txBody>
      </p:sp>
      <p:sp>
        <p:nvSpPr>
          <p:cNvPr id="3" name="TextBox 2">
            <a:extLst>
              <a:ext uri="{FF2B5EF4-FFF2-40B4-BE49-F238E27FC236}">
                <a16:creationId xmlns:a16="http://schemas.microsoft.com/office/drawing/2014/main" id="{57945C43-A4B3-1D7D-47D3-209D9FE790AE}"/>
              </a:ext>
            </a:extLst>
          </p:cNvPr>
          <p:cNvSpPr txBox="1"/>
          <p:nvPr/>
        </p:nvSpPr>
        <p:spPr>
          <a:xfrm>
            <a:off x="1493041" y="1395698"/>
            <a:ext cx="9205909" cy="4960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83540">
              <a:lnSpc>
                <a:spcPct val="150000"/>
              </a:lnSpc>
            </a:pPr>
            <a:r>
              <a:rPr lang="en-AU" sz="2800" b="1" noProof="0">
                <a:solidFill>
                  <a:srgbClr val="00B050"/>
                </a:solidFill>
                <a:latin typeface="Comic Sans MS"/>
              </a:rPr>
              <a:t>Leader: </a:t>
            </a:r>
            <a:r>
              <a:rPr lang="en-AU" sz="2800" noProof="0">
                <a:latin typeface="Comic Sans MS"/>
              </a:rPr>
              <a:t>Let us all invite God’s blessings together,</a:t>
            </a:r>
            <a:endParaRPr lang="en-AU" sz="2400" noProof="0">
              <a:cs typeface="Times New Roman"/>
            </a:endParaRPr>
          </a:p>
          <a:p>
            <a:pPr marL="383540">
              <a:lnSpc>
                <a:spcPct val="150000"/>
              </a:lnSpc>
            </a:pPr>
            <a:endParaRPr lang="en-AU" sz="1400" b="1" noProof="0">
              <a:solidFill>
                <a:srgbClr val="E68422"/>
              </a:solidFill>
              <a:latin typeface="Comic Sans MS"/>
            </a:endParaRPr>
          </a:p>
          <a:p>
            <a:pPr marL="383540">
              <a:lnSpc>
                <a:spcPct val="150000"/>
              </a:lnSpc>
            </a:pPr>
            <a:r>
              <a:rPr lang="en-AU" sz="2800" b="1" noProof="0">
                <a:solidFill>
                  <a:srgbClr val="00B050"/>
                </a:solidFill>
                <a:latin typeface="Comic Sans MS"/>
              </a:rPr>
              <a:t>All: </a:t>
            </a:r>
            <a:r>
              <a:rPr lang="en-AU" sz="2800" b="1" noProof="0">
                <a:latin typeface="Comic Sans MS" panose="030F0702030302020204" pitchFamily="66" charset="0"/>
              </a:rPr>
              <a:t>May the road rise up to meet us,  </a:t>
            </a:r>
          </a:p>
          <a:p>
            <a:pPr marL="383540">
              <a:lnSpc>
                <a:spcPct val="150000"/>
              </a:lnSpc>
            </a:pPr>
            <a:r>
              <a:rPr lang="en-AU" sz="2800" b="1" noProof="0">
                <a:latin typeface="Comic Sans MS" panose="030F0702030302020204" pitchFamily="66" charset="0"/>
              </a:rPr>
              <a:t>may the wind be always at our backs,  </a:t>
            </a:r>
          </a:p>
          <a:p>
            <a:pPr marL="383540">
              <a:lnSpc>
                <a:spcPct val="150000"/>
              </a:lnSpc>
            </a:pPr>
            <a:r>
              <a:rPr lang="en-AU" sz="2800" b="1" noProof="0">
                <a:latin typeface="Comic Sans MS" panose="030F0702030302020204" pitchFamily="66" charset="0"/>
              </a:rPr>
              <a:t>may the sun shine warm upon our faces,  </a:t>
            </a:r>
          </a:p>
          <a:p>
            <a:pPr marL="383540">
              <a:lnSpc>
                <a:spcPct val="150000"/>
              </a:lnSpc>
            </a:pPr>
            <a:r>
              <a:rPr lang="en-AU" sz="2800" b="1" noProof="0">
                <a:latin typeface="Comic Sans MS" panose="030F0702030302020204" pitchFamily="66" charset="0"/>
              </a:rPr>
              <a:t>and the rains fall soft upon our fields;  </a:t>
            </a:r>
          </a:p>
          <a:p>
            <a:pPr marL="383540">
              <a:lnSpc>
                <a:spcPct val="150000"/>
              </a:lnSpc>
            </a:pPr>
            <a:r>
              <a:rPr lang="en-AU" sz="2800" b="1" noProof="0">
                <a:latin typeface="Comic Sans MS" panose="030F0702030302020204" pitchFamily="66" charset="0"/>
              </a:rPr>
              <a:t>and until we meet again,  </a:t>
            </a:r>
          </a:p>
          <a:p>
            <a:pPr marL="383540">
              <a:lnSpc>
                <a:spcPct val="150000"/>
              </a:lnSpc>
            </a:pPr>
            <a:r>
              <a:rPr lang="en-AU" sz="2800" b="1" noProof="0">
                <a:latin typeface="Comic Sans MS" panose="030F0702030302020204" pitchFamily="66" charset="0"/>
              </a:rPr>
              <a:t>may God hold us in the palm of his hand.  Amen.</a:t>
            </a:r>
            <a:endParaRPr lang="en-AU" noProof="0">
              <a:latin typeface="Comic Sans MS"/>
            </a:endParaRPr>
          </a:p>
        </p:txBody>
      </p:sp>
      <p:sp>
        <p:nvSpPr>
          <p:cNvPr id="5" name="TextBox 4">
            <a:extLst>
              <a:ext uri="{FF2B5EF4-FFF2-40B4-BE49-F238E27FC236}">
                <a16:creationId xmlns:a16="http://schemas.microsoft.com/office/drawing/2014/main" id="{6BBDE8A0-77FF-2510-36E8-FC35F64A9753}"/>
              </a:ext>
            </a:extLst>
          </p:cNvPr>
          <p:cNvSpPr txBox="1"/>
          <p:nvPr/>
        </p:nvSpPr>
        <p:spPr>
          <a:xfrm>
            <a:off x="4334886" y="445798"/>
            <a:ext cx="352222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AU" sz="3200" b="1" noProof="0">
                <a:solidFill>
                  <a:srgbClr val="00B050"/>
                </a:solidFill>
                <a:latin typeface="Comic Sans MS"/>
              </a:rPr>
              <a:t>The Benediction </a:t>
            </a:r>
          </a:p>
        </p:txBody>
      </p:sp>
    </p:spTree>
    <p:extLst>
      <p:ext uri="{BB962C8B-B14F-4D97-AF65-F5344CB8AC3E}">
        <p14:creationId xmlns:p14="http://schemas.microsoft.com/office/powerpoint/2010/main" val="15111444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6BAAE04-8869-45BD-9FC4-571BC1F4B92A}" type="slidenum">
              <a:rPr lang="en-AU" noProof="0" smtClean="0"/>
              <a:t>56</a:t>
            </a:fld>
            <a:endParaRPr lang="en-AU" noProof="0"/>
          </a:p>
        </p:txBody>
      </p:sp>
      <p:sp>
        <p:nvSpPr>
          <p:cNvPr id="3" name="TextBox 2"/>
          <p:cNvSpPr txBox="1"/>
          <p:nvPr/>
        </p:nvSpPr>
        <p:spPr>
          <a:xfrm>
            <a:off x="4175250" y="0"/>
            <a:ext cx="3841500" cy="749308"/>
          </a:xfrm>
          <a:prstGeom prst="rect">
            <a:avLst/>
          </a:prstGeom>
          <a:noFill/>
        </p:spPr>
        <p:txBody>
          <a:bodyPr wrap="square" lIns="91440" tIns="45720" rIns="91440" bIns="45720" rtlCol="0" anchor="t">
            <a:spAutoFit/>
          </a:bodyPr>
          <a:lstStyle/>
          <a:p>
            <a:pPr algn="ctr">
              <a:lnSpc>
                <a:spcPct val="150000"/>
              </a:lnSpc>
              <a:spcAft>
                <a:spcPts val="900"/>
              </a:spcAft>
            </a:pPr>
            <a:r>
              <a:rPr lang="en-AU" sz="3200" b="1" noProof="0">
                <a:solidFill>
                  <a:srgbClr val="00B050"/>
                </a:solidFill>
                <a:latin typeface="Comic Sans MS"/>
              </a:rPr>
              <a:t>Notices</a:t>
            </a:r>
            <a:endParaRPr lang="en-AU" sz="2400" noProof="0">
              <a:solidFill>
                <a:srgbClr val="00B050"/>
              </a:solidFill>
              <a:latin typeface="Comic Sans MS"/>
              <a:cs typeface="Times New Roman"/>
            </a:endParaRPr>
          </a:p>
        </p:txBody>
      </p:sp>
      <p:sp>
        <p:nvSpPr>
          <p:cNvPr id="4" name="TextBox 3">
            <a:extLst>
              <a:ext uri="{FF2B5EF4-FFF2-40B4-BE49-F238E27FC236}">
                <a16:creationId xmlns:a16="http://schemas.microsoft.com/office/drawing/2014/main" id="{A42BC49B-54CD-ED27-9B89-DCC93FADCBE9}"/>
              </a:ext>
            </a:extLst>
          </p:cNvPr>
          <p:cNvSpPr txBox="1"/>
          <p:nvPr/>
        </p:nvSpPr>
        <p:spPr>
          <a:xfrm>
            <a:off x="228000" y="731874"/>
            <a:ext cx="11736000" cy="5807039"/>
          </a:xfrm>
          <a:prstGeom prst="rect">
            <a:avLst/>
          </a:prstGeom>
          <a:noFill/>
        </p:spPr>
        <p:txBody>
          <a:bodyPr wrap="square" lIns="91440" tIns="45720" rIns="91440" bIns="45720" rtlCol="0" anchor="t">
            <a:spAutoFit/>
          </a:bodyPr>
          <a:lstStyle/>
          <a:p>
            <a:pPr marL="342900" indent="-342900">
              <a:lnSpc>
                <a:spcPct val="150000"/>
              </a:lnSpc>
              <a:spcAft>
                <a:spcPts val="1200"/>
              </a:spcAft>
              <a:buFont typeface="Arial" panose="020B0604020202020204" pitchFamily="34" charset="0"/>
              <a:buChar char="•"/>
            </a:pPr>
            <a:r>
              <a:rPr lang="en-AU" sz="2800" noProof="0">
                <a:latin typeface="Comic Sans MS"/>
                <a:hlinkClick r:id="rId3"/>
              </a:rPr>
              <a:t>Earth, Our Original Monastery</a:t>
            </a:r>
            <a:r>
              <a:rPr lang="en-AU" sz="2800" noProof="0">
                <a:latin typeface="Comic Sans MS"/>
              </a:rPr>
              <a:t> Wednesday @ 6pm. We continue our contemplative prayer series.</a:t>
            </a:r>
          </a:p>
          <a:p>
            <a:pPr marL="342900" indent="-342900">
              <a:lnSpc>
                <a:spcPct val="150000"/>
              </a:lnSpc>
              <a:spcAft>
                <a:spcPts val="1200"/>
              </a:spcAft>
              <a:buFont typeface="Arial" panose="020B0604020202020204" pitchFamily="34" charset="0"/>
              <a:buChar char="•"/>
            </a:pPr>
            <a:r>
              <a:rPr lang="en-AU" sz="2800" noProof="0">
                <a:latin typeface="Comic Sans MS"/>
              </a:rPr>
              <a:t>Today we say farewell to Dean Peter and </a:t>
            </a:r>
            <a:r>
              <a:rPr lang="en-AU" sz="2800" noProof="0" err="1">
                <a:latin typeface="Comic Sans MS"/>
              </a:rPr>
              <a:t>Rev’d</a:t>
            </a:r>
            <a:r>
              <a:rPr lang="en-AU" sz="2800" noProof="0">
                <a:latin typeface="Comic Sans MS"/>
              </a:rPr>
              <a:t> Ann from St John’s Cathedral. See the </a:t>
            </a:r>
            <a:r>
              <a:rPr lang="en-AU" sz="2800" noProof="0">
                <a:latin typeface="Comic Sans MS"/>
                <a:hlinkClick r:id="rId4"/>
              </a:rPr>
              <a:t>Cathedral site </a:t>
            </a:r>
            <a:r>
              <a:rPr lang="en-AU" sz="2800" noProof="0">
                <a:latin typeface="Comic Sans MS"/>
              </a:rPr>
              <a:t>for more information on events. </a:t>
            </a:r>
          </a:p>
          <a:p>
            <a:pPr marL="342900" indent="-342900">
              <a:lnSpc>
                <a:spcPct val="150000"/>
              </a:lnSpc>
              <a:spcAft>
                <a:spcPts val="1200"/>
              </a:spcAft>
              <a:buFont typeface="Arial" panose="020B0604020202020204" pitchFamily="34" charset="0"/>
              <a:buChar char="•"/>
            </a:pPr>
            <a:r>
              <a:rPr lang="en-AU" sz="2800" noProof="0">
                <a:latin typeface="Comic Sans MS"/>
              </a:rPr>
              <a:t>Next Sunday is our </a:t>
            </a:r>
            <a:r>
              <a:rPr lang="en-AU" sz="2800" noProof="0">
                <a:latin typeface="Comic Sans MS"/>
                <a:hlinkClick r:id="rId5"/>
              </a:rPr>
              <a:t>Animal Blessing</a:t>
            </a:r>
            <a:r>
              <a:rPr lang="en-AU" sz="2800" noProof="0">
                <a:latin typeface="Comic Sans MS"/>
              </a:rPr>
              <a:t>. Please send in photos of your pets to be included in the worship slides. </a:t>
            </a:r>
          </a:p>
          <a:p>
            <a:pPr marL="342900" indent="-342900">
              <a:lnSpc>
                <a:spcPct val="150000"/>
              </a:lnSpc>
              <a:spcAft>
                <a:spcPts val="1200"/>
              </a:spcAft>
              <a:buFont typeface="Arial" panose="020B0604020202020204" pitchFamily="34" charset="0"/>
              <a:buChar char="•"/>
            </a:pPr>
            <a:r>
              <a:rPr lang="en-AU" sz="2800">
                <a:latin typeface="Comic Sans MS"/>
              </a:rPr>
              <a:t>Next Sunday we welcome back </a:t>
            </a:r>
            <a:r>
              <a:rPr lang="en-AU" sz="2800" err="1">
                <a:latin typeface="Comic Sans MS"/>
              </a:rPr>
              <a:t>Rev’d</a:t>
            </a:r>
            <a:r>
              <a:rPr lang="en-AU" sz="2800">
                <a:latin typeface="Comic Sans MS"/>
              </a:rPr>
              <a:t> Jamee from maternity leave.</a:t>
            </a:r>
            <a:endParaRPr lang="en-AU" sz="2800" noProof="0">
              <a:latin typeface="Comic Sans MS"/>
            </a:endParaRPr>
          </a:p>
          <a:p>
            <a:pPr marL="342900" indent="-342900">
              <a:lnSpc>
                <a:spcPct val="150000"/>
              </a:lnSpc>
              <a:spcAft>
                <a:spcPts val="1200"/>
              </a:spcAft>
              <a:buFont typeface="Arial" panose="020B0604020202020204" pitchFamily="34" charset="0"/>
              <a:buChar char="•"/>
            </a:pPr>
            <a:r>
              <a:rPr lang="en-AU" sz="2800" b="0" i="0" u="none" strike="noStrike" noProof="0">
                <a:effectLst/>
                <a:latin typeface="Comic Sans MS"/>
              </a:rPr>
              <a:t>See HHO Events page for further upcoming events </a:t>
            </a:r>
            <a:r>
              <a:rPr lang="en-AU" sz="2800" b="0" i="0" u="none" strike="noStrike" noProof="0">
                <a:effectLst/>
                <a:latin typeface="Comic Sans MS"/>
                <a:hlinkClick r:id="rId6"/>
              </a:rPr>
              <a:t>HHO Events</a:t>
            </a:r>
            <a:endParaRPr lang="en-AU" sz="2800" b="0" i="0" u="none" strike="noStrike" noProof="0">
              <a:effectLst/>
              <a:latin typeface="Comic Sans MS"/>
            </a:endParaRPr>
          </a:p>
        </p:txBody>
      </p:sp>
    </p:spTree>
    <p:extLst>
      <p:ext uri="{BB962C8B-B14F-4D97-AF65-F5344CB8AC3E}">
        <p14:creationId xmlns:p14="http://schemas.microsoft.com/office/powerpoint/2010/main" val="19456839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6BEDBE9-BBBC-0318-0D8E-B9AB65046339}"/>
              </a:ext>
            </a:extLst>
          </p:cNvPr>
          <p:cNvSpPr>
            <a:spLocks noGrp="1"/>
          </p:cNvSpPr>
          <p:nvPr>
            <p:ph type="sldNum" sz="quarter" idx="12"/>
          </p:nvPr>
        </p:nvSpPr>
        <p:spPr/>
        <p:txBody>
          <a:bodyPr/>
          <a:lstStyle/>
          <a:p>
            <a:fld id="{D6BAAE04-8869-45BD-9FC4-571BC1F4B92A}" type="slidenum">
              <a:rPr lang="en-AU" noProof="0" smtClean="0"/>
              <a:t>57</a:t>
            </a:fld>
            <a:endParaRPr lang="en-AU" noProof="0"/>
          </a:p>
        </p:txBody>
      </p:sp>
      <p:sp>
        <p:nvSpPr>
          <p:cNvPr id="4" name="TextBox 3">
            <a:extLst>
              <a:ext uri="{FF2B5EF4-FFF2-40B4-BE49-F238E27FC236}">
                <a16:creationId xmlns:a16="http://schemas.microsoft.com/office/drawing/2014/main" id="{02A61548-0461-02A1-A753-349E8F6DD9FF}"/>
              </a:ext>
            </a:extLst>
          </p:cNvPr>
          <p:cNvSpPr txBox="1"/>
          <p:nvPr/>
        </p:nvSpPr>
        <p:spPr>
          <a:xfrm>
            <a:off x="186796" y="543329"/>
            <a:ext cx="9835193" cy="51629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AU" sz="2800" b="1" noProof="0">
                <a:solidFill>
                  <a:srgbClr val="00B050"/>
                </a:solidFill>
                <a:latin typeface="Comic Sans MS"/>
              </a:rPr>
              <a:t>Leader: </a:t>
            </a:r>
            <a:r>
              <a:rPr lang="en-AU" sz="2800" noProof="0">
                <a:latin typeface="Comic Sans MS"/>
              </a:rPr>
              <a:t>If you are carrying something heavy, seeking prayer, or simply would like to talk with someone, pastoral care is available to all in the community. </a:t>
            </a:r>
          </a:p>
          <a:p>
            <a:pPr>
              <a:lnSpc>
                <a:spcPct val="150000"/>
              </a:lnSpc>
            </a:pPr>
            <a:endParaRPr lang="en-AU" sz="900" noProof="0">
              <a:latin typeface="Comic Sans MS"/>
            </a:endParaRPr>
          </a:p>
          <a:p>
            <a:pPr>
              <a:spcBef>
                <a:spcPts val="600"/>
              </a:spcBef>
              <a:spcAft>
                <a:spcPts val="1200"/>
              </a:spcAft>
            </a:pPr>
            <a:r>
              <a:rPr lang="en-AU" sz="2800" noProof="0">
                <a:latin typeface="Comic Sans MS" panose="030F0702030302020204" pitchFamily="66" charset="0"/>
                <a:ea typeface="Calibri"/>
                <a:cs typeface="Calibri"/>
              </a:rPr>
              <a:t>You can contact </a:t>
            </a:r>
            <a:r>
              <a:rPr lang="en-AU" sz="2800" noProof="0" err="1">
                <a:latin typeface="Comic Sans MS" panose="030F0702030302020204" pitchFamily="66" charset="0"/>
                <a:ea typeface="Calibri"/>
                <a:cs typeface="Calibri"/>
              </a:rPr>
              <a:t>Rev’d</a:t>
            </a:r>
            <a:r>
              <a:rPr lang="en-AU" sz="2800" noProof="0">
                <a:latin typeface="Comic Sans MS" panose="030F0702030302020204" pitchFamily="66" charset="0"/>
                <a:ea typeface="Calibri"/>
                <a:cs typeface="Calibri"/>
              </a:rPr>
              <a:t> Lauren </a:t>
            </a:r>
            <a:r>
              <a:rPr lang="en-AU" sz="2800" noProof="0">
                <a:solidFill>
                  <a:srgbClr val="00B0F0"/>
                </a:solidFill>
                <a:latin typeface="Comic Sans MS" panose="030F0702030302020204" pitchFamily="66" charset="0"/>
                <a:ea typeface="Calibri"/>
                <a:cs typeface="Calibri"/>
                <a:hlinkClick r:id="rId3">
                  <a:extLst>
                    <a:ext uri="{A12FA001-AC4F-418D-AE19-62706E023703}">
                      <ahyp:hlinkClr xmlns:ahyp="http://schemas.microsoft.com/office/drawing/2018/hyperlinkcolor" val="tx"/>
                    </a:ext>
                  </a:extLst>
                </a:hlinkClick>
              </a:rPr>
              <a:t>💌lauren.martin@anglicanchurchsq.org.au</a:t>
            </a:r>
            <a:r>
              <a:rPr lang="en-AU" sz="2800" noProof="0">
                <a:solidFill>
                  <a:srgbClr val="00B0F0"/>
                </a:solidFill>
                <a:latin typeface="Comic Sans MS" panose="030F0702030302020204" pitchFamily="66" charset="0"/>
                <a:ea typeface="Calibri"/>
                <a:cs typeface="Calibri"/>
              </a:rPr>
              <a:t> </a:t>
            </a:r>
          </a:p>
          <a:p>
            <a:pPr>
              <a:spcBef>
                <a:spcPts val="600"/>
              </a:spcBef>
              <a:spcAft>
                <a:spcPts val="1200"/>
              </a:spcAft>
            </a:pPr>
            <a:r>
              <a:rPr lang="en-AU" sz="2800" noProof="0">
                <a:latin typeface="Comic Sans MS" panose="030F0702030302020204" pitchFamily="66" charset="0"/>
                <a:ea typeface="Calibri"/>
                <a:cs typeface="Calibri"/>
              </a:rPr>
              <a:t>☎️ 0415260599</a:t>
            </a:r>
          </a:p>
          <a:p>
            <a:pPr>
              <a:spcBef>
                <a:spcPts val="600"/>
              </a:spcBef>
              <a:spcAft>
                <a:spcPts val="1200"/>
              </a:spcAft>
            </a:pPr>
            <a:r>
              <a:rPr lang="en-AU" sz="2800" noProof="0">
                <a:solidFill>
                  <a:srgbClr val="00B0F0"/>
                </a:solidFill>
                <a:latin typeface="Comic Sans MS" panose="030F0902030302020204" pitchFamily="66" charset="0"/>
                <a:hlinkClick r:id="rId4">
                  <a:extLst>
                    <a:ext uri="{A12FA001-AC4F-418D-AE19-62706E023703}">
                      <ahyp:hlinkClr xmlns:ahyp="http://schemas.microsoft.com/office/drawing/2018/hyperlinkcolor" val="tx"/>
                    </a:ext>
                  </a:extLst>
                </a:hlinkClick>
              </a:rPr>
              <a:t>💌 holyhermits@anglicanchurchsq.org.au</a:t>
            </a:r>
            <a:endParaRPr lang="en-AU" sz="2800" noProof="0">
              <a:solidFill>
                <a:srgbClr val="00B0F0"/>
              </a:solidFill>
              <a:latin typeface="Comic Sans MS" panose="030F0902030302020204" pitchFamily="66" charset="0"/>
            </a:endParaRPr>
          </a:p>
          <a:p>
            <a:pPr>
              <a:spcBef>
                <a:spcPts val="600"/>
              </a:spcBef>
              <a:spcAft>
                <a:spcPts val="1200"/>
              </a:spcAft>
            </a:pPr>
            <a:r>
              <a:rPr lang="en-AU" sz="2800" noProof="0">
                <a:latin typeface="Comic Sans MS" panose="030F0702030302020204" pitchFamily="66" charset="0"/>
                <a:ea typeface="Calibri"/>
                <a:cs typeface="Calibri"/>
              </a:rPr>
              <a:t>❤️</a:t>
            </a:r>
            <a:r>
              <a:rPr lang="en-AU" sz="2800" noProof="0">
                <a:latin typeface="Comic Sans MS" panose="030F0702030302020204" pitchFamily="66" charset="0"/>
              </a:rPr>
              <a:t> or visit the </a:t>
            </a:r>
            <a:r>
              <a:rPr lang="en-AU" sz="2800" noProof="0">
                <a:latin typeface="Comic Sans MS" panose="030F0702030302020204" pitchFamily="66" charset="0"/>
                <a:hlinkClick r:id="rId5"/>
              </a:rPr>
              <a:t>help page</a:t>
            </a:r>
            <a:r>
              <a:rPr lang="en-AU" sz="2800" noProof="0">
                <a:latin typeface="Comic Sans MS" panose="030F0702030302020204" pitchFamily="66" charset="0"/>
              </a:rPr>
              <a:t>  at the website to reach out </a:t>
            </a:r>
            <a:r>
              <a:rPr lang="en-AU" sz="2800" noProof="0">
                <a:latin typeface="Comic Sans MS" panose="030F0702030302020204" pitchFamily="66" charset="0"/>
                <a:ea typeface="Calibri"/>
                <a:cs typeface="Calibri"/>
              </a:rPr>
              <a:t>🌐  </a:t>
            </a:r>
            <a:endParaRPr lang="en-AU" sz="2800" b="1" noProof="0">
              <a:latin typeface="Comic Sans MS" panose="030F0702030302020204" pitchFamily="66" charset="0"/>
              <a:ea typeface="Calibri"/>
              <a:cs typeface="Calibri"/>
            </a:endParaRPr>
          </a:p>
        </p:txBody>
      </p:sp>
      <p:pic>
        <p:nvPicPr>
          <p:cNvPr id="6" name="Picture 5">
            <a:extLst>
              <a:ext uri="{FF2B5EF4-FFF2-40B4-BE49-F238E27FC236}">
                <a16:creationId xmlns:a16="http://schemas.microsoft.com/office/drawing/2014/main" id="{48A98183-33CE-77C4-6D85-584139FECF6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990164" y="1921480"/>
            <a:ext cx="3015040" cy="3015040"/>
          </a:xfrm>
          <a:prstGeom prst="rect">
            <a:avLst/>
          </a:prstGeom>
        </p:spPr>
      </p:pic>
    </p:spTree>
    <p:extLst>
      <p:ext uri="{BB962C8B-B14F-4D97-AF65-F5344CB8AC3E}">
        <p14:creationId xmlns:p14="http://schemas.microsoft.com/office/powerpoint/2010/main" val="40375639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B5752-818B-D0C8-2520-E3E3216BD69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804BACD-40D8-5CDA-DBBD-8FDC698D0D7C}"/>
              </a:ext>
            </a:extLst>
          </p:cNvPr>
          <p:cNvSpPr>
            <a:spLocks noGrp="1"/>
          </p:cNvSpPr>
          <p:nvPr>
            <p:ph type="sldNum" sz="quarter" idx="12"/>
          </p:nvPr>
        </p:nvSpPr>
        <p:spPr/>
        <p:txBody>
          <a:bodyPr/>
          <a:lstStyle/>
          <a:p>
            <a:fld id="{D6BAAE04-8869-45BD-9FC4-571BC1F4B92A}" type="slidenum">
              <a:rPr lang="en-AU" noProof="0" smtClean="0"/>
              <a:t>58</a:t>
            </a:fld>
            <a:endParaRPr lang="en-AU" noProof="0"/>
          </a:p>
        </p:txBody>
      </p:sp>
      <p:sp>
        <p:nvSpPr>
          <p:cNvPr id="4" name="TextBox 3">
            <a:extLst>
              <a:ext uri="{FF2B5EF4-FFF2-40B4-BE49-F238E27FC236}">
                <a16:creationId xmlns:a16="http://schemas.microsoft.com/office/drawing/2014/main" id="{B3BBDCD8-1009-97A9-8989-C02C9A93ED9C}"/>
              </a:ext>
            </a:extLst>
          </p:cNvPr>
          <p:cNvSpPr txBox="1"/>
          <p:nvPr/>
        </p:nvSpPr>
        <p:spPr>
          <a:xfrm>
            <a:off x="151488" y="136524"/>
            <a:ext cx="11889023" cy="647023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AU" sz="2800" b="1" noProof="0">
                <a:solidFill>
                  <a:srgbClr val="00B050"/>
                </a:solidFill>
                <a:latin typeface="Comic Sans MS"/>
              </a:rPr>
              <a:t>Leader: </a:t>
            </a:r>
            <a:r>
              <a:rPr lang="en-AU" sz="2800" noProof="0">
                <a:latin typeface="Comic Sans MS"/>
              </a:rPr>
              <a:t>Thank you for your regular gifts to this ministry. Offerings are most welcome via:</a:t>
            </a:r>
            <a:endParaRPr lang="en-AU" sz="900" noProof="0">
              <a:latin typeface="Comic Sans MS"/>
            </a:endParaRPr>
          </a:p>
          <a:p>
            <a:pPr marL="342900">
              <a:lnSpc>
                <a:spcPct val="150000"/>
              </a:lnSpc>
              <a:buFont typeface="Arial" panose="020B0604020202020204" pitchFamily="34" charset="0"/>
              <a:buChar char="•"/>
            </a:pPr>
            <a:r>
              <a:rPr lang="en-AU" sz="2800" noProof="0">
                <a:latin typeface="Comic Sans MS"/>
              </a:rPr>
              <a:t> The HHO App</a:t>
            </a:r>
            <a:endParaRPr lang="en-AU" sz="2800" noProof="0">
              <a:cs typeface="Times New Roman"/>
            </a:endParaRPr>
          </a:p>
          <a:p>
            <a:pPr marL="342900">
              <a:lnSpc>
                <a:spcPct val="150000"/>
              </a:lnSpc>
              <a:buFont typeface="Arial" panose="020B0604020202020204" pitchFamily="34" charset="0"/>
              <a:buChar char="•"/>
            </a:pPr>
            <a:endParaRPr lang="en-AU" sz="600" noProof="0">
              <a:latin typeface="Comic Sans MS"/>
            </a:endParaRPr>
          </a:p>
          <a:p>
            <a:pPr marL="342900">
              <a:lnSpc>
                <a:spcPct val="150000"/>
              </a:lnSpc>
              <a:buFont typeface="Arial" panose="020B0604020202020204" pitchFamily="34" charset="0"/>
              <a:buChar char="•"/>
            </a:pPr>
            <a:r>
              <a:rPr lang="en-AU" sz="2800" noProof="0">
                <a:latin typeface="Comic Sans MS"/>
              </a:rPr>
              <a:t> Direct Debit </a:t>
            </a:r>
          </a:p>
          <a:p>
            <a:pPr marL="342900">
              <a:lnSpc>
                <a:spcPct val="150000"/>
              </a:lnSpc>
              <a:buFont typeface="Arial" panose="020B0604020202020204" pitchFamily="34" charset="0"/>
              <a:buChar char="•"/>
            </a:pPr>
            <a:endParaRPr lang="en-AU" sz="600" noProof="0">
              <a:latin typeface="Comic Sans MS"/>
            </a:endParaRPr>
          </a:p>
          <a:p>
            <a:pPr marL="342900">
              <a:lnSpc>
                <a:spcPct val="150000"/>
              </a:lnSpc>
              <a:buFont typeface="Arial" panose="020B0604020202020204" pitchFamily="34" charset="0"/>
              <a:buChar char="•"/>
            </a:pPr>
            <a:r>
              <a:rPr lang="en-AU" sz="2800" noProof="0">
                <a:latin typeface="Comic Sans MS"/>
              </a:rPr>
              <a:t> International Direct Debit</a:t>
            </a:r>
          </a:p>
          <a:p>
            <a:pPr marL="342900">
              <a:lnSpc>
                <a:spcPct val="150000"/>
              </a:lnSpc>
              <a:buFont typeface="Arial" panose="020B0604020202020204" pitchFamily="34" charset="0"/>
              <a:buChar char="•"/>
            </a:pPr>
            <a:endParaRPr lang="en-AU" sz="600" noProof="0">
              <a:latin typeface="Comic Sans MS"/>
            </a:endParaRPr>
          </a:p>
          <a:p>
            <a:pPr marL="342900">
              <a:lnSpc>
                <a:spcPct val="150000"/>
              </a:lnSpc>
              <a:buFont typeface="Arial" panose="020B0604020202020204" pitchFamily="34" charset="0"/>
              <a:buChar char="•"/>
            </a:pPr>
            <a:r>
              <a:rPr lang="en-AU" sz="2400" noProof="0">
                <a:latin typeface="Comic Sans MS"/>
              </a:rPr>
              <a:t> </a:t>
            </a:r>
            <a:r>
              <a:rPr lang="en-AU" sz="2800" noProof="0">
                <a:latin typeface="Comic Sans MS"/>
              </a:rPr>
              <a:t>Please consider a one-off donation </a:t>
            </a:r>
          </a:p>
          <a:p>
            <a:pPr>
              <a:lnSpc>
                <a:spcPct val="150000"/>
              </a:lnSpc>
            </a:pPr>
            <a:r>
              <a:rPr lang="en-AU" sz="2800" noProof="0">
                <a:latin typeface="Comic Sans MS"/>
              </a:rPr>
              <a:t>    or leaving a legacy in your Will</a:t>
            </a:r>
          </a:p>
          <a:p>
            <a:pPr>
              <a:lnSpc>
                <a:spcPct val="150000"/>
              </a:lnSpc>
            </a:pPr>
            <a:r>
              <a:rPr lang="en-AU" sz="700" noProof="0">
                <a:latin typeface="Comic Sans MS"/>
              </a:rPr>
              <a:t> </a:t>
            </a:r>
            <a:endParaRPr lang="en-AU" sz="600" noProof="0">
              <a:latin typeface="Comic Sans MS"/>
            </a:endParaRPr>
          </a:p>
          <a:p>
            <a:pPr>
              <a:lnSpc>
                <a:spcPct val="150000"/>
              </a:lnSpc>
            </a:pPr>
            <a:r>
              <a:rPr lang="en-AU" sz="2800" noProof="0">
                <a:latin typeface="Comic Sans MS"/>
              </a:rPr>
              <a:t>For further information go to HHO give page </a:t>
            </a:r>
            <a:r>
              <a:rPr lang="en-AU" sz="2800" noProof="0">
                <a:solidFill>
                  <a:srgbClr val="00B0F0"/>
                </a:solidFill>
                <a:latin typeface="Comic Sans MS"/>
                <a:hlinkClick r:id="rId3">
                  <a:extLst>
                    <a:ext uri="{A12FA001-AC4F-418D-AE19-62706E023703}">
                      <ahyp:hlinkClr xmlns:ahyp="http://schemas.microsoft.com/office/drawing/2018/hyperlinkcolor" val="tx"/>
                    </a:ext>
                  </a:extLst>
                </a:hlinkClick>
              </a:rPr>
              <a:t>https://holyhermits.com.au/give</a:t>
            </a:r>
            <a:r>
              <a:rPr lang="en-AU" sz="2800" noProof="0">
                <a:solidFill>
                  <a:srgbClr val="00B050"/>
                </a:solidFill>
                <a:latin typeface="Comic Sans MS"/>
              </a:rPr>
              <a:t> </a:t>
            </a:r>
            <a:endParaRPr lang="en-AU" sz="2000" noProof="0"/>
          </a:p>
        </p:txBody>
      </p:sp>
      <p:pic>
        <p:nvPicPr>
          <p:cNvPr id="6" name="Picture 5" descr="Photograph of silver decorative plate holding gold coins and stacked coin rolls on rustic wooden tabletop. Arrangement evokes savings, wealth, or financial growth, with warm lighting emphasizing metallic textures against dark background.">
            <a:extLst>
              <a:ext uri="{FF2B5EF4-FFF2-40B4-BE49-F238E27FC236}">
                <a16:creationId xmlns:a16="http://schemas.microsoft.com/office/drawing/2014/main" id="{9E5B0EDB-58FC-DCEB-0DE4-2B4E7FFA4E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6408" y="1252160"/>
            <a:ext cx="3988556" cy="3988556"/>
          </a:xfrm>
          <a:prstGeom prst="rect">
            <a:avLst/>
          </a:prstGeom>
        </p:spPr>
      </p:pic>
    </p:spTree>
    <p:extLst>
      <p:ext uri="{BB962C8B-B14F-4D97-AF65-F5344CB8AC3E}">
        <p14:creationId xmlns:p14="http://schemas.microsoft.com/office/powerpoint/2010/main" val="4346305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6BAAE04-8869-45BD-9FC4-571BC1F4B92A}" type="slidenum">
              <a:rPr lang="en-AU" noProof="0" smtClean="0"/>
              <a:t>59</a:t>
            </a:fld>
            <a:endParaRPr lang="en-AU" noProof="0"/>
          </a:p>
        </p:txBody>
      </p:sp>
      <p:sp>
        <p:nvSpPr>
          <p:cNvPr id="8" name="TextBox 7">
            <a:extLst>
              <a:ext uri="{FF2B5EF4-FFF2-40B4-BE49-F238E27FC236}">
                <a16:creationId xmlns:a16="http://schemas.microsoft.com/office/drawing/2014/main" id="{7912087A-1A4D-9918-1F75-57904D76CC8F}"/>
              </a:ext>
            </a:extLst>
          </p:cNvPr>
          <p:cNvSpPr txBox="1"/>
          <p:nvPr/>
        </p:nvSpPr>
        <p:spPr>
          <a:xfrm>
            <a:off x="1854435" y="27989"/>
            <a:ext cx="8483125" cy="2123658"/>
          </a:xfrm>
          <a:prstGeom prst="rect">
            <a:avLst/>
          </a:prstGeom>
          <a:noFill/>
        </p:spPr>
        <p:txBody>
          <a:bodyPr wrap="square" lIns="91440" tIns="45720" rIns="91440" bIns="45720" anchor="t">
            <a:spAutoFit/>
          </a:bodyPr>
          <a:lstStyle/>
          <a:p>
            <a:pPr algn="ctr" fontAlgn="base">
              <a:spcAft>
                <a:spcPts val="800"/>
              </a:spcAft>
              <a:defRPr/>
            </a:pPr>
            <a:r>
              <a:rPr lang="en-AU" sz="2800" noProof="0">
                <a:solidFill>
                  <a:srgbClr val="00B050"/>
                </a:solidFill>
                <a:effectLst/>
                <a:latin typeface="Comic Sans MS"/>
              </a:rPr>
              <a:t>Serving next week </a:t>
            </a:r>
            <a:endParaRPr lang="en-AU" noProof="0"/>
          </a:p>
          <a:p>
            <a:pPr algn="ctr" fontAlgn="base">
              <a:spcAft>
                <a:spcPts val="800"/>
              </a:spcAft>
              <a:defRPr/>
            </a:pPr>
            <a:r>
              <a:rPr lang="en-AU" sz="2800" noProof="0">
                <a:solidFill>
                  <a:srgbClr val="00B050"/>
                </a:solidFill>
                <a:latin typeface="Comic Sans MS"/>
              </a:rPr>
              <a:t> 27 September 2026</a:t>
            </a:r>
          </a:p>
          <a:p>
            <a:pPr algn="ctr" fontAlgn="base">
              <a:spcAft>
                <a:spcPts val="800"/>
              </a:spcAft>
              <a:defRPr/>
            </a:pPr>
            <a:r>
              <a:rPr lang="en-AU" sz="2800" noProof="0">
                <a:solidFill>
                  <a:srgbClr val="00B050"/>
                </a:solidFill>
                <a:latin typeface="Comic Sans MS"/>
              </a:rPr>
              <a:t>18</a:t>
            </a:r>
            <a:r>
              <a:rPr lang="en-AU" sz="2800" baseline="30000" noProof="0">
                <a:solidFill>
                  <a:srgbClr val="00B050"/>
                </a:solidFill>
                <a:latin typeface="Comic Sans MS"/>
              </a:rPr>
              <a:t>th</a:t>
            </a:r>
            <a:r>
              <a:rPr lang="en-AU" sz="2800" noProof="0">
                <a:solidFill>
                  <a:srgbClr val="00B050"/>
                </a:solidFill>
                <a:latin typeface="Comic Sans MS"/>
              </a:rPr>
              <a:t> Sunday after Pentecost</a:t>
            </a:r>
          </a:p>
          <a:p>
            <a:pPr algn="ctr">
              <a:spcAft>
                <a:spcPts val="800"/>
              </a:spcAft>
              <a:defRPr/>
            </a:pPr>
            <a:r>
              <a:rPr lang="en-AU" sz="2800" noProof="0">
                <a:solidFill>
                  <a:srgbClr val="00B050"/>
                </a:solidFill>
                <a:latin typeface="Comic Sans MS"/>
              </a:rPr>
              <a:t>9:00 am AEST</a:t>
            </a:r>
            <a:endParaRPr lang="en-AU" sz="2800" noProof="0">
              <a:solidFill>
                <a:srgbClr val="00B050"/>
              </a:solidFill>
              <a:cs typeface="Times New Roman"/>
            </a:endParaRPr>
          </a:p>
        </p:txBody>
      </p:sp>
      <p:sp>
        <p:nvSpPr>
          <p:cNvPr id="5" name="TextBox 4">
            <a:extLst>
              <a:ext uri="{FF2B5EF4-FFF2-40B4-BE49-F238E27FC236}">
                <a16:creationId xmlns:a16="http://schemas.microsoft.com/office/drawing/2014/main" id="{7912087A-1A4D-9918-1F75-57904D76CC8F}"/>
              </a:ext>
            </a:extLst>
          </p:cNvPr>
          <p:cNvSpPr txBox="1"/>
          <p:nvPr/>
        </p:nvSpPr>
        <p:spPr>
          <a:xfrm>
            <a:off x="1973578" y="5483811"/>
            <a:ext cx="8244840" cy="1200329"/>
          </a:xfrm>
          <a:prstGeom prst="rect">
            <a:avLst/>
          </a:prstGeom>
          <a:noFill/>
        </p:spPr>
        <p:txBody>
          <a:bodyPr wrap="square" lIns="91440" tIns="45720" rIns="91440" bIns="45720" anchor="t">
            <a:spAutoFit/>
          </a:bodyPr>
          <a:lstStyle/>
          <a:p>
            <a:pPr algn="ctr" fontAlgn="base">
              <a:defRPr/>
            </a:pPr>
            <a:r>
              <a:rPr lang="en-AU" sz="2400" b="1" noProof="0">
                <a:effectLst/>
                <a:latin typeface="Comic Sans MS"/>
              </a:rPr>
              <a:t>New Servers always welcome! </a:t>
            </a:r>
            <a:endParaRPr lang="en-AU" sz="2400" b="1" noProof="0">
              <a:solidFill>
                <a:srgbClr val="E3960B"/>
              </a:solidFill>
              <a:latin typeface="Comic Sans MS"/>
            </a:endParaRPr>
          </a:p>
          <a:p>
            <a:pPr algn="ctr" fontAlgn="base">
              <a:defRPr/>
            </a:pPr>
            <a:r>
              <a:rPr lang="en-AU" sz="2400" b="1" noProof="0">
                <a:latin typeface="Comic Sans MS"/>
              </a:rPr>
              <a:t>Please e</a:t>
            </a:r>
            <a:r>
              <a:rPr lang="en-AU" sz="2400" b="1" noProof="0">
                <a:effectLst/>
                <a:latin typeface="Comic Sans MS"/>
              </a:rPr>
              <a:t>mail </a:t>
            </a:r>
            <a:r>
              <a:rPr lang="en-AU" sz="2400" b="1" noProof="0" err="1">
                <a:effectLst/>
                <a:latin typeface="Comic Sans MS"/>
              </a:rPr>
              <a:t>Rev’d</a:t>
            </a:r>
            <a:r>
              <a:rPr lang="en-AU" sz="2400" b="1" noProof="0">
                <a:effectLst/>
                <a:latin typeface="Comic Sans MS"/>
              </a:rPr>
              <a:t> </a:t>
            </a:r>
            <a:r>
              <a:rPr lang="en-AU" sz="2400" b="1" noProof="0">
                <a:latin typeface="Comic Sans MS"/>
              </a:rPr>
              <a:t>Lauren </a:t>
            </a:r>
            <a:r>
              <a:rPr lang="en-AU" sz="2400" b="1" noProof="0">
                <a:effectLst/>
                <a:latin typeface="Comic Sans MS"/>
              </a:rPr>
              <a:t>to get involved</a:t>
            </a:r>
            <a:endParaRPr lang="en-AU" sz="2400" b="0" i="0" noProof="0">
              <a:effectLst/>
              <a:latin typeface="Tahoma" panose="020B0604030504040204" pitchFamily="34" charset="0"/>
              <a:hlinkClick r:id="rId3">
                <a:extLst>
                  <a:ext uri="{A12FA001-AC4F-418D-AE19-62706E023703}">
                    <ahyp:hlinkClr xmlns:ahyp="http://schemas.microsoft.com/office/drawing/2018/hyperlinkcolor" val="tx"/>
                  </a:ext>
                </a:extLst>
              </a:hlinkClick>
            </a:endParaRPr>
          </a:p>
          <a:p>
            <a:pPr algn="ctr" fontAlgn="base">
              <a:defRPr/>
            </a:pPr>
            <a:r>
              <a:rPr lang="en-AU" sz="2400" noProof="0">
                <a:solidFill>
                  <a:srgbClr val="00B0F0"/>
                </a:solidFill>
                <a:effectLst/>
                <a:latin typeface="Comic Sans MS" panose="030F0902030302020204" pitchFamily="66" charset="0"/>
                <a:hlinkClick r:id="rId3">
                  <a:extLst>
                    <a:ext uri="{A12FA001-AC4F-418D-AE19-62706E023703}">
                      <ahyp:hlinkClr xmlns:ahyp="http://schemas.microsoft.com/office/drawing/2018/hyperlinkcolor" val="tx"/>
                    </a:ext>
                  </a:extLst>
                </a:hlinkClick>
              </a:rPr>
              <a:t>holyhermits@anglicanchurchsq.org.au</a:t>
            </a:r>
            <a:endParaRPr lang="en-AU" sz="2400" noProof="0">
              <a:solidFill>
                <a:srgbClr val="00B0F0"/>
              </a:solidFill>
              <a:latin typeface="Comic Sans MS" panose="030F0902030302020204" pitchFamily="66" charset="0"/>
              <a:cs typeface="Times New Roman"/>
            </a:endParaRPr>
          </a:p>
        </p:txBody>
      </p:sp>
      <p:sp>
        <p:nvSpPr>
          <p:cNvPr id="4" name="TextBox 3">
            <a:extLst>
              <a:ext uri="{FF2B5EF4-FFF2-40B4-BE49-F238E27FC236}">
                <a16:creationId xmlns:a16="http://schemas.microsoft.com/office/drawing/2014/main" id="{946DE9FC-1687-8777-F5B6-656861D2477B}"/>
              </a:ext>
            </a:extLst>
          </p:cNvPr>
          <p:cNvSpPr txBox="1"/>
          <p:nvPr/>
        </p:nvSpPr>
        <p:spPr>
          <a:xfrm>
            <a:off x="3414427" y="4988376"/>
            <a:ext cx="5363142" cy="461665"/>
          </a:xfrm>
          <a:prstGeom prst="rect">
            <a:avLst/>
          </a:prstGeom>
          <a:noFill/>
        </p:spPr>
        <p:txBody>
          <a:bodyPr wrap="square" lIns="91440" tIns="45720" rIns="91440" bIns="45720" rtlCol="0" anchor="t">
            <a:spAutoFit/>
          </a:bodyPr>
          <a:lstStyle/>
          <a:p>
            <a:r>
              <a:rPr lang="en-AU" sz="2400" b="1" noProof="0">
                <a:solidFill>
                  <a:srgbClr val="00B050"/>
                </a:solidFill>
                <a:latin typeface="Comic Sans MS"/>
              </a:rPr>
              <a:t>Thank you for your ministry gifts</a:t>
            </a:r>
          </a:p>
        </p:txBody>
      </p:sp>
      <p:graphicFrame>
        <p:nvGraphicFramePr>
          <p:cNvPr id="6" name="Table 5">
            <a:extLst>
              <a:ext uri="{FF2B5EF4-FFF2-40B4-BE49-F238E27FC236}">
                <a16:creationId xmlns:a16="http://schemas.microsoft.com/office/drawing/2014/main" id="{96D40C7E-6458-BAF9-8673-5B48AA0C8152}"/>
              </a:ext>
            </a:extLst>
          </p:cNvPr>
          <p:cNvGraphicFramePr>
            <a:graphicFrameLocks noGrp="1"/>
          </p:cNvGraphicFramePr>
          <p:nvPr>
            <p:extLst>
              <p:ext uri="{D42A27DB-BD31-4B8C-83A1-F6EECF244321}">
                <p14:modId xmlns:p14="http://schemas.microsoft.com/office/powerpoint/2010/main" val="3968209600"/>
              </p:ext>
            </p:extLst>
          </p:nvPr>
        </p:nvGraphicFramePr>
        <p:xfrm>
          <a:off x="241739" y="2249400"/>
          <a:ext cx="11580024" cy="2627315"/>
        </p:xfrm>
        <a:graphic>
          <a:graphicData uri="http://schemas.openxmlformats.org/drawingml/2006/table">
            <a:tbl>
              <a:tblPr firstRow="1" bandRow="1">
                <a:tableStyleId>{2D5ABB26-0587-4C30-8999-92F81FD0307C}</a:tableStyleId>
              </a:tblPr>
              <a:tblGrid>
                <a:gridCol w="4035971">
                  <a:extLst>
                    <a:ext uri="{9D8B030D-6E8A-4147-A177-3AD203B41FA5}">
                      <a16:colId xmlns:a16="http://schemas.microsoft.com/office/drawing/2014/main" val="1738739509"/>
                    </a:ext>
                  </a:extLst>
                </a:gridCol>
                <a:gridCol w="3684045">
                  <a:extLst>
                    <a:ext uri="{9D8B030D-6E8A-4147-A177-3AD203B41FA5}">
                      <a16:colId xmlns:a16="http://schemas.microsoft.com/office/drawing/2014/main" val="4139255324"/>
                    </a:ext>
                  </a:extLst>
                </a:gridCol>
                <a:gridCol w="3860008">
                  <a:extLst>
                    <a:ext uri="{9D8B030D-6E8A-4147-A177-3AD203B41FA5}">
                      <a16:colId xmlns:a16="http://schemas.microsoft.com/office/drawing/2014/main" val="1978999015"/>
                    </a:ext>
                  </a:extLst>
                </a:gridCol>
              </a:tblGrid>
              <a:tr h="459947">
                <a:tc>
                  <a:txBody>
                    <a:bodyPr/>
                    <a:lstStyle/>
                    <a:p>
                      <a:r>
                        <a:rPr lang="en-AU" sz="2200" b="0" i="0" noProof="0">
                          <a:solidFill>
                            <a:srgbClr val="00B050"/>
                          </a:solidFill>
                          <a:latin typeface="Comic Sans MS"/>
                        </a:rPr>
                        <a:t>Service Prep: Lauren</a:t>
                      </a:r>
                    </a:p>
                  </a:txBody>
                  <a:tcPr anchor="ctr">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Chat Host: Viki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Fellowship: Jamee</a:t>
                      </a:r>
                    </a:p>
                  </a:txBody>
                  <a:tcPr anchor="ctr">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49183721"/>
                  </a:ext>
                </a:extLst>
              </a:tr>
              <a:tr h="426772">
                <a:tc>
                  <a:txBody>
                    <a:bodyPr/>
                    <a:lstStyle/>
                    <a:p>
                      <a:r>
                        <a:rPr lang="en-AU" sz="2200" b="0" i="0" noProof="0">
                          <a:solidFill>
                            <a:srgbClr val="00B050"/>
                          </a:solidFill>
                          <a:latin typeface="Comic Sans MS"/>
                        </a:rPr>
                        <a:t>Music: Lauren </a:t>
                      </a:r>
                      <a:endParaRPr lang="en-AU" sz="2200" noProof="0">
                        <a:solidFill>
                          <a:srgbClr val="00B050"/>
                        </a:solidFil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Welcomer: Julie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AU" sz="2200" b="0" i="0" noProof="0">
                          <a:solidFill>
                            <a:srgbClr val="00B050"/>
                          </a:solidFill>
                          <a:latin typeface="Comic Sans MS"/>
                        </a:rPr>
                        <a:t>Safety Officer: Chris</a:t>
                      </a: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8120621"/>
                  </a:ext>
                </a:extLst>
              </a:tr>
              <a:tr h="415891">
                <a:tc>
                  <a:txBody>
                    <a:bodyPr/>
                    <a:lstStyle/>
                    <a:p>
                      <a:r>
                        <a:rPr lang="en-AU" sz="2200" b="0" i="0" noProof="0">
                          <a:solidFill>
                            <a:srgbClr val="00B050"/>
                          </a:solidFill>
                          <a:latin typeface="Comic Sans MS"/>
                        </a:rPr>
                        <a:t>Proof-reader: Kris</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Leader: Julie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Attendance: Viki</a:t>
                      </a: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58393146"/>
                  </a:ext>
                </a:extLst>
              </a:tr>
              <a:tr h="438890">
                <a:tc>
                  <a:txBody>
                    <a:bodyPr/>
                    <a:lstStyle/>
                    <a:p>
                      <a:r>
                        <a:rPr lang="en-AU" sz="2200" b="0" i="0" noProof="0">
                          <a:solidFill>
                            <a:srgbClr val="00B050"/>
                          </a:solidFill>
                          <a:latin typeface="Comic Sans MS"/>
                        </a:rPr>
                        <a:t>Broadcaster: Lauren</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Cantor: Barry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Preacher: Jamee</a:t>
                      </a:r>
                      <a:endParaRPr lang="en-AU" sz="2200" noProof="0">
                        <a:solidFill>
                          <a:srgbClr val="00B050"/>
                        </a:solidFil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72151207"/>
                  </a:ext>
                </a:extLst>
              </a:tr>
              <a:tr h="4482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Backup Broadcaster:  Paul</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First Reader: Bob</a:t>
                      </a:r>
                      <a:endParaRPr lang="en-AU" sz="2200" noProof="0">
                        <a:solidFill>
                          <a:srgbClr val="00B05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Deacon: Lauren</a:t>
                      </a: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7275158"/>
                  </a:ext>
                </a:extLst>
              </a:tr>
              <a:tr h="4267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Zoom Buttons: Viki</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Second Reader: Helen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Priest: Jamee</a:t>
                      </a: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084328052"/>
                  </a:ext>
                </a:extLst>
              </a:tr>
            </a:tbl>
          </a:graphicData>
        </a:graphic>
      </p:graphicFrame>
    </p:spTree>
    <p:extLst>
      <p:ext uri="{BB962C8B-B14F-4D97-AF65-F5344CB8AC3E}">
        <p14:creationId xmlns:p14="http://schemas.microsoft.com/office/powerpoint/2010/main" val="26155643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1330064" y="1658915"/>
            <a:ext cx="9531872" cy="3006272"/>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nchor="t">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defTabSz="449263"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49263"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49263"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49263"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defTabSz="449263" eaLnBrk="1" fontAlgn="base" hangingPunct="1">
              <a:lnSpc>
                <a:spcPct val="150000"/>
              </a:lnSpc>
              <a:spcBef>
                <a:spcPct val="50000"/>
              </a:spcBef>
              <a:spcAft>
                <a:spcPct val="0"/>
              </a:spcAft>
              <a:buClr>
                <a:srgbClr val="000000"/>
              </a:buClr>
              <a:buNone/>
            </a:pPr>
            <a:r>
              <a:rPr lang="en-AU" sz="2800" b="1" noProof="0">
                <a:solidFill>
                  <a:srgbClr val="00B050"/>
                </a:solidFill>
                <a:latin typeface="Comic Sans MS"/>
                <a:cs typeface="Arial"/>
              </a:rPr>
              <a:t>Leader: </a:t>
            </a:r>
            <a:r>
              <a:rPr lang="en-AU" sz="2800" noProof="0">
                <a:latin typeface="Comic Sans MS"/>
                <a:cs typeface="Arial"/>
              </a:rPr>
              <a:t>I invite everyone to unmute for the Dismissal</a:t>
            </a:r>
          </a:p>
          <a:p>
            <a:pPr algn="ctr" defTabSz="449263">
              <a:lnSpc>
                <a:spcPct val="150000"/>
              </a:lnSpc>
              <a:spcBef>
                <a:spcPct val="50000"/>
              </a:spcBef>
              <a:spcAft>
                <a:spcPct val="0"/>
              </a:spcAft>
              <a:buNone/>
            </a:pPr>
            <a:endParaRPr lang="en-AU" sz="1800" i="1" noProof="0">
              <a:solidFill>
                <a:srgbClr val="FFB83A"/>
              </a:solidFill>
              <a:latin typeface="Comic Sans MS"/>
              <a:cs typeface="Arial"/>
            </a:endParaRPr>
          </a:p>
          <a:p>
            <a:pPr algn="ctr" defTabSz="449263" eaLnBrk="1" fontAlgn="base" hangingPunct="1">
              <a:lnSpc>
                <a:spcPct val="150000"/>
              </a:lnSpc>
              <a:spcBef>
                <a:spcPct val="50000"/>
              </a:spcBef>
              <a:spcAft>
                <a:spcPct val="0"/>
              </a:spcAft>
              <a:buClr>
                <a:srgbClr val="000000"/>
              </a:buClr>
              <a:buNone/>
            </a:pPr>
            <a:r>
              <a:rPr lang="en-AU" sz="2800" b="1" noProof="0">
                <a:solidFill>
                  <a:srgbClr val="00B050"/>
                </a:solidFill>
                <a:latin typeface="Comic Sans MS"/>
                <a:cs typeface="Arial"/>
              </a:rPr>
              <a:t>Leader: </a:t>
            </a:r>
            <a:r>
              <a:rPr lang="en-AU" sz="2800" noProof="0">
                <a:latin typeface="Comic Sans MS"/>
                <a:cs typeface="Arial"/>
              </a:rPr>
              <a:t>Go in peace to love and serve the Lord.</a:t>
            </a:r>
          </a:p>
          <a:p>
            <a:pPr algn="ctr" defTabSz="449263" eaLnBrk="1" fontAlgn="base" hangingPunct="1">
              <a:lnSpc>
                <a:spcPct val="150000"/>
              </a:lnSpc>
              <a:spcBef>
                <a:spcPct val="50000"/>
              </a:spcBef>
              <a:spcAft>
                <a:spcPct val="0"/>
              </a:spcAft>
              <a:buClr>
                <a:srgbClr val="000000"/>
              </a:buClr>
              <a:buNone/>
            </a:pPr>
            <a:r>
              <a:rPr lang="en-AU" sz="2800" b="1" noProof="0">
                <a:solidFill>
                  <a:srgbClr val="00B050"/>
                </a:solidFill>
                <a:latin typeface="Comic Sans MS"/>
                <a:cs typeface="Arial"/>
              </a:rPr>
              <a:t>All: </a:t>
            </a:r>
            <a:r>
              <a:rPr lang="en-AU" sz="2800" b="1" noProof="0">
                <a:latin typeface="Comic Sans MS"/>
                <a:cs typeface="Arial"/>
              </a:rPr>
              <a:t>In the name of Christ, Amen</a:t>
            </a:r>
            <a:r>
              <a:rPr lang="en-AU" sz="2800" noProof="0">
                <a:latin typeface="Comic Sans MS"/>
                <a:cs typeface="Arial"/>
              </a:rPr>
              <a:t>.</a:t>
            </a:r>
          </a:p>
        </p:txBody>
      </p:sp>
      <p:sp>
        <p:nvSpPr>
          <p:cNvPr id="2" name="TextBox 1">
            <a:extLst>
              <a:ext uri="{FF2B5EF4-FFF2-40B4-BE49-F238E27FC236}">
                <a16:creationId xmlns:a16="http://schemas.microsoft.com/office/drawing/2014/main" id="{029C95F1-17B9-2CD4-20AE-31B320C84F60}"/>
              </a:ext>
            </a:extLst>
          </p:cNvPr>
          <p:cNvSpPr txBox="1"/>
          <p:nvPr/>
        </p:nvSpPr>
        <p:spPr>
          <a:xfrm>
            <a:off x="4175250" y="181307"/>
            <a:ext cx="3841500" cy="749308"/>
          </a:xfrm>
          <a:prstGeom prst="rect">
            <a:avLst/>
          </a:prstGeom>
          <a:noFill/>
        </p:spPr>
        <p:txBody>
          <a:bodyPr wrap="square" lIns="91440" tIns="45720" rIns="91440" bIns="45720" rtlCol="0" anchor="t">
            <a:spAutoFit/>
          </a:bodyPr>
          <a:lstStyle/>
          <a:p>
            <a:pPr algn="ctr">
              <a:lnSpc>
                <a:spcPct val="150000"/>
              </a:lnSpc>
              <a:spcAft>
                <a:spcPts val="900"/>
              </a:spcAft>
            </a:pPr>
            <a:r>
              <a:rPr lang="en-AU" sz="3200" b="1" noProof="0">
                <a:solidFill>
                  <a:srgbClr val="00B050"/>
                </a:solidFill>
                <a:latin typeface="Comic Sans MS"/>
              </a:rPr>
              <a:t>The Dismissal </a:t>
            </a:r>
            <a:endParaRPr lang="en-AU" sz="2400" noProof="0">
              <a:solidFill>
                <a:srgbClr val="00B050"/>
              </a:solidFill>
              <a:latin typeface="Comic Sans MS"/>
              <a:cs typeface="Times New Roman"/>
            </a:endParaRPr>
          </a:p>
        </p:txBody>
      </p:sp>
      <p:sp>
        <p:nvSpPr>
          <p:cNvPr id="7" name="TextBox 6">
            <a:extLst>
              <a:ext uri="{FF2B5EF4-FFF2-40B4-BE49-F238E27FC236}">
                <a16:creationId xmlns:a16="http://schemas.microsoft.com/office/drawing/2014/main" id="{9460AEFE-2742-3BC9-92BD-286F8DD07B7C}"/>
              </a:ext>
            </a:extLst>
          </p:cNvPr>
          <p:cNvSpPr txBox="1"/>
          <p:nvPr/>
        </p:nvSpPr>
        <p:spPr>
          <a:xfrm>
            <a:off x="236305" y="292278"/>
            <a:ext cx="342578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AU" b="1" noProof="0">
                <a:solidFill>
                  <a:srgbClr val="00B050"/>
                </a:solidFill>
                <a:latin typeface="Comic Sans MS"/>
              </a:rPr>
              <a:t>Leader and All may unmute</a:t>
            </a:r>
            <a:endParaRPr lang="en-AU" b="1" noProof="0">
              <a:solidFill>
                <a:srgbClr val="00B050"/>
              </a:solidFill>
            </a:endParaRPr>
          </a:p>
        </p:txBody>
      </p:sp>
    </p:spTree>
    <p:extLst>
      <p:ext uri="{BB962C8B-B14F-4D97-AF65-F5344CB8AC3E}">
        <p14:creationId xmlns:p14="http://schemas.microsoft.com/office/powerpoint/2010/main" val="42445376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79768" y="5504389"/>
            <a:ext cx="3785832" cy="1015663"/>
          </a:xfrm>
          <a:prstGeom prst="rect">
            <a:avLst/>
          </a:prstGeom>
          <a:noFill/>
        </p:spPr>
        <p:txBody>
          <a:bodyPr wrap="square" lIns="91440" tIns="45720" rIns="91440" bIns="45720" rtlCol="0" anchor="t">
            <a:spAutoFit/>
          </a:bodyPr>
          <a:lstStyle/>
          <a:p>
            <a:r>
              <a:rPr lang="en-AU" sz="2000" noProof="0">
                <a:solidFill>
                  <a:srgbClr val="00B050"/>
                </a:solidFill>
                <a:latin typeface="Comic Sans MS"/>
              </a:rPr>
              <a:t>Extra resources developed </a:t>
            </a:r>
          </a:p>
          <a:p>
            <a:r>
              <a:rPr lang="en-AU" sz="2000" noProof="0">
                <a:solidFill>
                  <a:srgbClr val="00B050"/>
                </a:solidFill>
                <a:latin typeface="Comic Sans MS"/>
              </a:rPr>
              <a:t>by Roots on the Web </a:t>
            </a:r>
          </a:p>
          <a:p>
            <a:r>
              <a:rPr lang="en-AU" sz="2000" noProof="0">
                <a:solidFill>
                  <a:srgbClr val="00B050"/>
                </a:solidFill>
                <a:latin typeface="Comic Sans MS"/>
              </a:rPr>
              <a:t>Images from Padlet</a:t>
            </a:r>
          </a:p>
        </p:txBody>
      </p:sp>
      <p:sp>
        <p:nvSpPr>
          <p:cNvPr id="7" name="TextBox 6">
            <a:extLst>
              <a:ext uri="{FF2B5EF4-FFF2-40B4-BE49-F238E27FC236}">
                <a16:creationId xmlns:a16="http://schemas.microsoft.com/office/drawing/2014/main" id="{FBCFD97D-2C97-37FF-356C-A993317B1DEE}"/>
              </a:ext>
            </a:extLst>
          </p:cNvPr>
          <p:cNvSpPr txBox="1"/>
          <p:nvPr/>
        </p:nvSpPr>
        <p:spPr>
          <a:xfrm>
            <a:off x="533400" y="968345"/>
            <a:ext cx="5562600" cy="3915966"/>
          </a:xfrm>
          <a:prstGeom prst="roundRect">
            <a:avLst/>
          </a:prstGeom>
          <a:solidFill>
            <a:srgbClr val="FFE164"/>
          </a:solidFill>
          <a:ln>
            <a:noFill/>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AU" sz="3200" b="1" noProof="0">
                <a:solidFill>
                  <a:srgbClr val="004B00"/>
                </a:solidFill>
                <a:latin typeface="Comic Sans MS"/>
              </a:rPr>
              <a:t>Fellowship </a:t>
            </a:r>
          </a:p>
          <a:p>
            <a:pPr algn="ctr"/>
            <a:r>
              <a:rPr lang="en-AU" sz="2800" b="1" noProof="0">
                <a:solidFill>
                  <a:srgbClr val="004B00"/>
                </a:solidFill>
                <a:latin typeface="Comic Sans MS"/>
              </a:rPr>
              <a:t>Thank you, Lauren for leading Fellowship </a:t>
            </a:r>
          </a:p>
          <a:p>
            <a:pPr algn="ctr"/>
            <a:endParaRPr lang="en-AU" sz="2400" b="1" noProof="0">
              <a:solidFill>
                <a:srgbClr val="004B00"/>
              </a:solidFill>
              <a:latin typeface="Comic Sans MS"/>
            </a:endParaRPr>
          </a:p>
          <a:p>
            <a:pPr algn="ctr"/>
            <a:r>
              <a:rPr lang="en-AU" sz="2800" b="1" noProof="0">
                <a:solidFill>
                  <a:srgbClr val="004B00"/>
                </a:solidFill>
                <a:latin typeface="Comic Sans MS"/>
              </a:rPr>
              <a:t>Please feel welcome to linger or pop a message in the chat and head off when you are ready.​</a:t>
            </a:r>
            <a:endParaRPr lang="en-AU" sz="2000" b="1" noProof="0">
              <a:solidFill>
                <a:srgbClr val="004B00"/>
              </a:solidFill>
              <a:cs typeface="Calibri"/>
            </a:endParaRPr>
          </a:p>
        </p:txBody>
      </p:sp>
      <p:sp>
        <p:nvSpPr>
          <p:cNvPr id="4" name="TextBox 3">
            <a:extLst>
              <a:ext uri="{FF2B5EF4-FFF2-40B4-BE49-F238E27FC236}">
                <a16:creationId xmlns:a16="http://schemas.microsoft.com/office/drawing/2014/main" id="{5F96741E-B5D9-334F-7A77-9654430C7DE1}"/>
              </a:ext>
            </a:extLst>
          </p:cNvPr>
          <p:cNvSpPr txBox="1"/>
          <p:nvPr/>
        </p:nvSpPr>
        <p:spPr>
          <a:xfrm>
            <a:off x="11658600" y="6045200"/>
            <a:ext cx="184731" cy="369332"/>
          </a:xfrm>
          <a:prstGeom prst="rect">
            <a:avLst/>
          </a:prstGeom>
          <a:blipFill dpi="0" rotWithShape="1">
            <a:blip r:embed="rId3">
              <a:alphaModFix amt="11000"/>
            </a:blip>
            <a:srcRect/>
            <a:tile tx="0" ty="0" sx="100000" sy="100000" flip="none" algn="tl"/>
          </a:blipFill>
        </p:spPr>
        <p:txBody>
          <a:bodyPr wrap="none" rtlCol="0">
            <a:spAutoFit/>
          </a:bodyPr>
          <a:lstStyle/>
          <a:p>
            <a:endParaRPr lang="en-AU" noProof="0"/>
          </a:p>
        </p:txBody>
      </p:sp>
      <p:pic>
        <p:nvPicPr>
          <p:cNvPr id="5" name="Picture 4">
            <a:extLst>
              <a:ext uri="{FF2B5EF4-FFF2-40B4-BE49-F238E27FC236}">
                <a16:creationId xmlns:a16="http://schemas.microsoft.com/office/drawing/2014/main" id="{B716A29D-805E-6423-B714-8E0066C7CC9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557882" y="1114332"/>
            <a:ext cx="4100718" cy="4100718"/>
          </a:xfrm>
          <a:prstGeom prst="rect">
            <a:avLst/>
          </a:prstGeom>
        </p:spPr>
      </p:pic>
    </p:spTree>
    <p:extLst>
      <p:ext uri="{BB962C8B-B14F-4D97-AF65-F5344CB8AC3E}">
        <p14:creationId xmlns:p14="http://schemas.microsoft.com/office/powerpoint/2010/main" val="867282222"/>
      </p:ext>
    </p:extLst>
  </p:cSld>
  <p:clrMapOvr>
    <a:masterClrMapping/>
  </p:clrMapOvr>
</p:sld>
</file>

<file path=ppt/theme/theme1.xml><?xml version="1.0" encoding="utf-8"?>
<a:theme xmlns:a="http://schemas.openxmlformats.org/drawingml/2006/main" name="Office Them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c033be3-6e3d-434c-bca7-6d953e43020a" xsi:nil="true"/>
    <lcf76f155ced4ddcb4097134ff3c332f xmlns="e1300d55-8519-4834-8849-904d5362999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7999BE31A5853479B8E37FC991E0AB2" ma:contentTypeVersion="12" ma:contentTypeDescription="Create a new document." ma:contentTypeScope="" ma:versionID="6fd064ff961df132e09d2a6041941016">
  <xsd:schema xmlns:xsd="http://www.w3.org/2001/XMLSchema" xmlns:xs="http://www.w3.org/2001/XMLSchema" xmlns:p="http://schemas.microsoft.com/office/2006/metadata/properties" xmlns:ns2="e1300d55-8519-4834-8849-904d53629995" xmlns:ns3="ec033be3-6e3d-434c-bca7-6d953e43020a" targetNamespace="http://schemas.microsoft.com/office/2006/metadata/properties" ma:root="true" ma:fieldsID="1d376bc2cb5e3b0b186fce09073e6f79" ns2:_="" ns3:_="">
    <xsd:import namespace="e1300d55-8519-4834-8849-904d53629995"/>
    <xsd:import namespace="ec033be3-6e3d-434c-bca7-6d953e43020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SearchProperties" minOccurs="0"/>
                <xsd:element ref="ns2:MediaServiceObjectDetectorVersions" minOccurs="0"/>
                <xsd:element ref="ns2:MediaServiceGenerationTime" minOccurs="0"/>
                <xsd:element ref="ns2:MediaServiceEventHashCode"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300d55-8519-4834-8849-904d5362999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201fbc14-c8d3-4a6c-b842-2218620a4609"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c033be3-6e3d-434c-bca7-6d953e43020a"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fba0a0cd-6bef-4ca7-917d-3d34814965fc}" ma:internalName="TaxCatchAll" ma:showField="CatchAllData" ma:web="ec033be3-6e3d-434c-bca7-6d953e4302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E5274FF-2E52-4130-9932-E8CAF77BB21D}">
  <ds:schemaRefs>
    <ds:schemaRef ds:uri="e1300d55-8519-4834-8849-904d53629995"/>
    <ds:schemaRef ds:uri="ec033be3-6e3d-434c-bca7-6d953e43020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0D2CB55-90DB-47F1-A1DF-76122F96F5EE}">
  <ds:schemaRefs>
    <ds:schemaRef ds:uri="http://schemas.microsoft.com/sharepoint/v3/contenttype/forms"/>
  </ds:schemaRefs>
</ds:datastoreItem>
</file>

<file path=customXml/itemProps3.xml><?xml version="1.0" encoding="utf-8"?>
<ds:datastoreItem xmlns:ds="http://schemas.openxmlformats.org/officeDocument/2006/customXml" ds:itemID="{42963E33-2F37-4B7D-AEDE-A2088E2B7E2C}">
  <ds:schemaRefs>
    <ds:schemaRef ds:uri="e1300d55-8519-4834-8849-904d53629995"/>
    <ds:schemaRef ds:uri="ec033be3-6e3d-434c-bca7-6d953e43020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61</Slides>
  <Notes>33</Notes>
  <HiddenSlides>0</HiddenSlides>
  <ScaleCrop>false</ScaleCrop>
  <HeadingPairs>
    <vt:vector size="4" baseType="variant">
      <vt:variant>
        <vt:lpstr>Theme</vt:lpstr>
      </vt:variant>
      <vt:variant>
        <vt:i4>4</vt:i4>
      </vt:variant>
      <vt:variant>
        <vt:lpstr>Slide Titles</vt:lpstr>
      </vt:variant>
      <vt:variant>
        <vt:i4>61</vt:i4>
      </vt:variant>
    </vt:vector>
  </HeadingPairs>
  <TitlesOfParts>
    <vt:vector size="65" baseType="lpstr">
      <vt:lpstr>Office Theme</vt:lpstr>
      <vt:lpstr>2_Office Theme</vt:lpstr>
      <vt:lpstr>2_Office Theme</vt:lpstr>
      <vt:lpstr>1_Office Theme</vt:lpstr>
      <vt:lpstr>PowerPoint Presentation</vt:lpstr>
      <vt:lpstr>PowerPoint Presentation</vt:lpstr>
      <vt:lpstr>PowerPoint Presentation</vt:lpstr>
      <vt:lpstr>Leader and Cantor unmute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Keith Colbert</dc:creator>
  <cp:revision>1</cp:revision>
  <cp:lastPrinted>2019-01-02T23:00:29Z</cp:lastPrinted>
  <dcterms:created xsi:type="dcterms:W3CDTF">2018-08-20T02:08:08Z</dcterms:created>
  <dcterms:modified xsi:type="dcterms:W3CDTF">2026-09-26T06:51:46Z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137c702-58a9-4d31-a34f-27babbd913b9_Enabled">
    <vt:lpwstr>true</vt:lpwstr>
  </property>
  <property fmtid="{D5CDD505-2E9C-101B-9397-08002B2CF9AE}" pid="3" name="MSIP_Label_5137c702-58a9-4d31-a34f-27babbd913b9_SetDate">
    <vt:lpwstr>2023-09-29T06:51:00Z</vt:lpwstr>
  </property>
  <property fmtid="{D5CDD505-2E9C-101B-9397-08002B2CF9AE}" pid="4" name="MSIP_Label_5137c702-58a9-4d31-a34f-27babbd913b9_Method">
    <vt:lpwstr>Standard</vt:lpwstr>
  </property>
  <property fmtid="{D5CDD505-2E9C-101B-9397-08002B2CF9AE}" pid="5" name="MSIP_Label_5137c702-58a9-4d31-a34f-27babbd913b9_Name">
    <vt:lpwstr>defa4170-0d19-0005-0004-bc88714345d2</vt:lpwstr>
  </property>
  <property fmtid="{D5CDD505-2E9C-101B-9397-08002B2CF9AE}" pid="6" name="MSIP_Label_5137c702-58a9-4d31-a34f-27babbd913b9_SiteId">
    <vt:lpwstr>fa02d289-7836-4c84-a501-d867a1ac46c3</vt:lpwstr>
  </property>
  <property fmtid="{D5CDD505-2E9C-101B-9397-08002B2CF9AE}" pid="7" name="MSIP_Label_5137c702-58a9-4d31-a34f-27babbd913b9_ActionId">
    <vt:lpwstr>6582fa41-dc36-4fa7-91f8-fdec15e26ff2</vt:lpwstr>
  </property>
  <property fmtid="{D5CDD505-2E9C-101B-9397-08002B2CF9AE}" pid="8" name="MSIP_Label_5137c702-58a9-4d31-a34f-27babbd913b9_ContentBits">
    <vt:lpwstr>0</vt:lpwstr>
  </property>
  <property fmtid="{D5CDD505-2E9C-101B-9397-08002B2CF9AE}" pid="9" name="MediaServiceImageTags">
    <vt:lpwstr/>
  </property>
  <property fmtid="{D5CDD505-2E9C-101B-9397-08002B2CF9AE}" pid="10" name="ContentTypeId">
    <vt:lpwstr>0x01010067999BE31A5853479B8E37FC991E0AB2</vt:lpwstr>
  </property>
  <property fmtid="{D5CDD505-2E9C-101B-9397-08002B2CF9AE}" pid="11" name="ComplianceAssetId">
    <vt:lpwstr/>
  </property>
  <property fmtid="{D5CDD505-2E9C-101B-9397-08002B2CF9AE}" pid="12" name="_ExtendedDescription">
    <vt:lpwstr/>
  </property>
  <property fmtid="{D5CDD505-2E9C-101B-9397-08002B2CF9AE}" pid="13" name="TriggerFlowInfo">
    <vt:lpwstr/>
  </property>
  <property fmtid="{D5CDD505-2E9C-101B-9397-08002B2CF9AE}" pid="14" name="Order">
    <vt:r8>318000</vt:r8>
  </property>
</Properties>
</file>