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4" r:id="rId5"/>
    <p:sldId id="265" r:id="rId6"/>
    <p:sldId id="266" r:id="rId7"/>
    <p:sldId id="267" r:id="rId8"/>
    <p:sldId id="268" r:id="rId9"/>
    <p:sldId id="269" r:id="rId10"/>
    <p:sldId id="262" r:id="rId11"/>
    <p:sldId id="274" r:id="rId12"/>
    <p:sldId id="275" r:id="rId13"/>
    <p:sldId id="276" r:id="rId14"/>
    <p:sldId id="277" r:id="rId15"/>
    <p:sldId id="278" r:id="rId16"/>
    <p:sldId id="270" r:id="rId17"/>
    <p:sldId id="279" r:id="rId18"/>
    <p:sldId id="280" r:id="rId19"/>
    <p:sldId id="271" r:id="rId20"/>
    <p:sldId id="281" r:id="rId21"/>
    <p:sldId id="282" r:id="rId22"/>
    <p:sldId id="283" r:id="rId23"/>
    <p:sldId id="272" r:id="rId24"/>
    <p:sldId id="284" r:id="rId25"/>
    <p:sldId id="285" r:id="rId26"/>
    <p:sldId id="263" r:id="rId27"/>
    <p:sldId id="273" r:id="rId2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87" autoAdjust="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516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24599" y="2793208"/>
            <a:ext cx="1751013" cy="30183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</p:spTree>
    <p:extLst>
      <p:ext uri="{BB962C8B-B14F-4D97-AF65-F5344CB8AC3E}">
        <p14:creationId xmlns:p14="http://schemas.microsoft.com/office/powerpoint/2010/main" val="101878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024599" y="2793208"/>
            <a:ext cx="1751013" cy="30183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 dirty="0"/>
              <a:t>Add Your Subtitle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025408" y="818443"/>
            <a:ext cx="4543778" cy="1764443"/>
          </a:xfrm>
        </p:spPr>
        <p:txBody>
          <a:bodyPr/>
          <a:lstStyle/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6627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17795" y="254000"/>
            <a:ext cx="8496946" cy="3313995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94105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17795" y="254000"/>
            <a:ext cx="8496946" cy="3313995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30400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17795" y="254000"/>
            <a:ext cx="8496946" cy="3313995"/>
          </a:xfrm>
        </p:spPr>
        <p:txBody>
          <a:bodyPr anchor="ctr"/>
          <a:lstStyle>
            <a:lvl1pPr algn="ctr">
              <a:defRPr baseline="0"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247362" y="3649090"/>
            <a:ext cx="3171305" cy="1236378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en-US" dirty="0"/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343601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ip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421372"/>
            <a:ext cx="8160063" cy="3365110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Scripture Here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527050" y="4021138"/>
            <a:ext cx="8159750" cy="742690"/>
          </a:xfrm>
        </p:spPr>
        <p:txBody>
          <a:bodyPr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dirty="0"/>
              <a:t>Add Verse Here</a:t>
            </a:r>
          </a:p>
        </p:txBody>
      </p:sp>
    </p:spTree>
    <p:extLst>
      <p:ext uri="{BB962C8B-B14F-4D97-AF65-F5344CB8AC3E}">
        <p14:creationId xmlns:p14="http://schemas.microsoft.com/office/powerpoint/2010/main" val="4063350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6" y="421372"/>
            <a:ext cx="8160063" cy="4354160"/>
          </a:xfrm>
        </p:spPr>
        <p:txBody>
          <a:bodyPr anchor="ctr"/>
          <a:lstStyle>
            <a:lvl1pPr marL="0" indent="0">
              <a:buFont typeface="Arial"/>
              <a:buNone/>
              <a:defRPr/>
            </a:lvl1pPr>
            <a:lvl2pPr marL="457200" indent="0">
              <a:buNone/>
              <a:defRPr/>
            </a:lvl2pPr>
            <a:lvl3pPr marL="914400" indent="0">
              <a:buFont typeface="Arial"/>
              <a:buNone/>
              <a:defRPr/>
            </a:lvl3pPr>
            <a:lvl4pPr marL="1371600" indent="0">
              <a:buFont typeface="Arial"/>
              <a:buNone/>
              <a:defRPr/>
            </a:lvl4pPr>
            <a:lvl5pPr marL="1828800" indent="0">
              <a:buFont typeface="Arial"/>
              <a:buNone/>
              <a:defRPr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822514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1" r:id="rId3"/>
    <p:sldLayoutId id="2147483652" r:id="rId4"/>
    <p:sldLayoutId id="2147483656" r:id="rId5"/>
    <p:sldLayoutId id="2147483655" r:id="rId6"/>
    <p:sldLayoutId id="2147483650" r:id="rId7"/>
    <p:sldLayoutId id="2147483657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62584C"/>
          </a:solidFill>
          <a:latin typeface="+mj-lt"/>
          <a:ea typeface="+mj-ea"/>
          <a:cs typeface="Adelle-Regular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 typeface="Arial"/>
        <a:buNone/>
        <a:defRPr sz="3000" kern="1200">
          <a:solidFill>
            <a:srgbClr val="62584C"/>
          </a:solidFill>
          <a:latin typeface="+mn-lt"/>
          <a:ea typeface="+mn-ea"/>
          <a:cs typeface="Apple Chancery"/>
        </a:defRPr>
      </a:lvl1pPr>
      <a:lvl2pPr marL="914400" indent="-457200" algn="ctr" defTabSz="914400" rtl="0" eaLnBrk="1" latinLnBrk="0" hangingPunct="1">
        <a:spcBef>
          <a:spcPct val="20000"/>
        </a:spcBef>
        <a:buFont typeface="Arial"/>
        <a:buChar char="•"/>
        <a:defRPr sz="3000" kern="1200">
          <a:solidFill>
            <a:srgbClr val="62584C"/>
          </a:solidFill>
          <a:latin typeface="+mn-lt"/>
          <a:ea typeface="+mn-ea"/>
          <a:cs typeface="Apple Chancery"/>
        </a:defRPr>
      </a:lvl2pPr>
      <a:lvl3pPr marL="9144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62584C"/>
          </a:solidFill>
          <a:latin typeface="+mn-lt"/>
          <a:ea typeface="+mn-ea"/>
          <a:cs typeface="Apple Chancery"/>
        </a:defRPr>
      </a:lvl3pPr>
      <a:lvl4pPr marL="13716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62584C"/>
          </a:solidFill>
          <a:latin typeface="+mn-lt"/>
          <a:ea typeface="+mn-ea"/>
          <a:cs typeface="Apple Chancery"/>
        </a:defRPr>
      </a:lvl4pPr>
      <a:lvl5pPr marL="1828800" indent="0" algn="ctr" defTabSz="914400" rtl="0" eaLnBrk="1" latinLnBrk="0" hangingPunct="1">
        <a:spcBef>
          <a:spcPct val="20000"/>
        </a:spcBef>
        <a:buFont typeface="Arial" pitchFamily="34" charset="0"/>
        <a:buNone/>
        <a:defRPr sz="3000" kern="1200">
          <a:solidFill>
            <a:srgbClr val="62584C"/>
          </a:solidFill>
          <a:latin typeface="+mn-lt"/>
          <a:ea typeface="+mn-ea"/>
          <a:cs typeface="Apple Chancery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0C8DB-1A9F-8F0B-B074-9C1CA1DC37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00F89E-7ABD-B36B-D4D1-27DDEDDCC0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2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778795" y="2793208"/>
            <a:ext cx="2996818" cy="30183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Georgia" panose="02040502050405020303" pitchFamily="18" charset="0"/>
              </a:rPr>
              <a:t>Isaiah 6:1-8 NIV </a:t>
            </a:r>
          </a:p>
        </p:txBody>
      </p:sp>
    </p:spTree>
    <p:extLst>
      <p:ext uri="{BB962C8B-B14F-4D97-AF65-F5344CB8AC3E}">
        <p14:creationId xmlns:p14="http://schemas.microsoft.com/office/powerpoint/2010/main" val="3284045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In the year that King Uzziah died, </a:t>
            </a:r>
          </a:p>
          <a:p>
            <a:r>
              <a:rPr lang="en-US" dirty="0">
                <a:latin typeface="Georgia" panose="02040502050405020303" pitchFamily="18" charset="0"/>
              </a:rPr>
              <a:t>I saw the Lord, high and exalted, </a:t>
            </a:r>
          </a:p>
          <a:p>
            <a:r>
              <a:rPr lang="en-US" dirty="0">
                <a:latin typeface="Georgia" panose="02040502050405020303" pitchFamily="18" charset="0"/>
              </a:rPr>
              <a:t>seated on a throne; </a:t>
            </a:r>
          </a:p>
          <a:p>
            <a:r>
              <a:rPr lang="en-US" dirty="0">
                <a:latin typeface="Georgia" panose="02040502050405020303" pitchFamily="18" charset="0"/>
              </a:rPr>
              <a:t>and the train of his robe filled the temple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6:1-8 NIV </a:t>
            </a:r>
          </a:p>
        </p:txBody>
      </p:sp>
    </p:spTree>
    <p:extLst>
      <p:ext uri="{BB962C8B-B14F-4D97-AF65-F5344CB8AC3E}">
        <p14:creationId xmlns:p14="http://schemas.microsoft.com/office/powerpoint/2010/main" val="3877253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7A524-4154-2A0A-1A86-4ACDB5CC3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AC2BC-62E1-FB73-1079-831B627DBC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baseline="30000" dirty="0">
                <a:latin typeface="Georgia" panose="02040502050405020303" pitchFamily="18" charset="0"/>
              </a:rPr>
              <a:t>2 </a:t>
            </a:r>
            <a:r>
              <a:rPr lang="en-US" dirty="0">
                <a:latin typeface="Georgia" panose="02040502050405020303" pitchFamily="18" charset="0"/>
              </a:rPr>
              <a:t>Above him were seraphim, </a:t>
            </a:r>
          </a:p>
          <a:p>
            <a:r>
              <a:rPr lang="en-US" dirty="0">
                <a:latin typeface="Georgia" panose="02040502050405020303" pitchFamily="18" charset="0"/>
              </a:rPr>
              <a:t>each with six wings: With two wings they covered their faces, with two they covered their feet, and with two they were flying.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07B05-D4B7-B64A-183E-D1BEC8F09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6:1-8 NIV </a:t>
            </a:r>
          </a:p>
        </p:txBody>
      </p:sp>
    </p:spTree>
    <p:extLst>
      <p:ext uri="{BB962C8B-B14F-4D97-AF65-F5344CB8AC3E}">
        <p14:creationId xmlns:p14="http://schemas.microsoft.com/office/powerpoint/2010/main" val="228140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C14C0-4A10-C15C-A52D-B359589C5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5320E3-97F6-4409-F1E4-4F48301D07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baseline="30000" dirty="0">
                <a:latin typeface="Georgia" panose="02040502050405020303" pitchFamily="18" charset="0"/>
              </a:rPr>
              <a:t>3 </a:t>
            </a:r>
            <a:r>
              <a:rPr lang="en-US" dirty="0">
                <a:latin typeface="Georgia" panose="02040502050405020303" pitchFamily="18" charset="0"/>
              </a:rPr>
              <a:t>And they were calling to one another:</a:t>
            </a:r>
          </a:p>
          <a:p>
            <a:r>
              <a:rPr lang="en-US" dirty="0">
                <a:latin typeface="Georgia" panose="02040502050405020303" pitchFamily="18" charset="0"/>
              </a:rPr>
              <a:t>“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Holy, holy, holy is the </a:t>
            </a:r>
            <a:r>
              <a:rPr lang="en-US" sz="4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Lord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 Almighty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;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en-US" dirty="0">
                <a:latin typeface="Georgia" panose="02040502050405020303" pitchFamily="18" charset="0"/>
              </a:rPr>
              <a:t>    </a:t>
            </a:r>
            <a:r>
              <a:rPr lang="en-US" b="1" dirty="0">
                <a:latin typeface="Georgia" panose="02040502050405020303" pitchFamily="18" charset="0"/>
              </a:rPr>
              <a:t>the whole earth is full of his glory.”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5C034-CD67-62E1-30D1-02F64B596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6:1-8 NIV </a:t>
            </a:r>
          </a:p>
        </p:txBody>
      </p:sp>
    </p:spTree>
    <p:extLst>
      <p:ext uri="{BB962C8B-B14F-4D97-AF65-F5344CB8AC3E}">
        <p14:creationId xmlns:p14="http://schemas.microsoft.com/office/powerpoint/2010/main" val="1398447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05773-4CC5-5246-0AE2-C639DDBFA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4A01D-4DB2-6828-84F5-B398C870FE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baseline="30000" dirty="0">
                <a:latin typeface="Georgia" panose="02040502050405020303" pitchFamily="18" charset="0"/>
              </a:rPr>
              <a:t>4 </a:t>
            </a:r>
            <a:r>
              <a:rPr lang="en-US" dirty="0">
                <a:latin typeface="Georgia" panose="02040502050405020303" pitchFamily="18" charset="0"/>
              </a:rPr>
              <a:t>At the sound of their voices the doorposts </a:t>
            </a:r>
          </a:p>
          <a:p>
            <a:r>
              <a:rPr lang="en-US" dirty="0">
                <a:latin typeface="Georgia" panose="02040502050405020303" pitchFamily="18" charset="0"/>
              </a:rPr>
              <a:t>and thresholds shook </a:t>
            </a:r>
          </a:p>
          <a:p>
            <a:r>
              <a:rPr lang="en-US" dirty="0">
                <a:latin typeface="Georgia" panose="02040502050405020303" pitchFamily="18" charset="0"/>
              </a:rPr>
              <a:t>and the temple was filled with smoke.</a:t>
            </a:r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5C266-BBB7-3DFC-8CAF-C62FCACB1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6:1-8 NIV </a:t>
            </a:r>
          </a:p>
        </p:txBody>
      </p:sp>
    </p:spTree>
    <p:extLst>
      <p:ext uri="{BB962C8B-B14F-4D97-AF65-F5344CB8AC3E}">
        <p14:creationId xmlns:p14="http://schemas.microsoft.com/office/powerpoint/2010/main" val="1478951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C3102-D1DA-58E9-5E05-FDB90F7B6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AD22-4C64-AD1A-A9B7-BC9818DF48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80" y="172798"/>
            <a:ext cx="8160063" cy="3365110"/>
          </a:xfrm>
        </p:spPr>
        <p:txBody>
          <a:bodyPr/>
          <a:lstStyle/>
          <a:p>
            <a:r>
              <a:rPr lang="en-US" b="1" baseline="30000" dirty="0">
                <a:latin typeface="Georgia" panose="02040502050405020303" pitchFamily="18" charset="0"/>
              </a:rPr>
              <a:t>5 </a:t>
            </a:r>
            <a:r>
              <a:rPr lang="en-US" b="1" dirty="0">
                <a:latin typeface="Georgia" panose="02040502050405020303" pitchFamily="18" charset="0"/>
              </a:rPr>
              <a:t>“Woe to me!” </a:t>
            </a:r>
            <a:r>
              <a:rPr lang="en-US" dirty="0">
                <a:latin typeface="Georgia" panose="02040502050405020303" pitchFamily="18" charset="0"/>
              </a:rPr>
              <a:t>I cried. </a:t>
            </a:r>
          </a:p>
          <a:p>
            <a:r>
              <a:rPr lang="en-US" dirty="0">
                <a:latin typeface="Georgia" panose="02040502050405020303" pitchFamily="18" charset="0"/>
              </a:rPr>
              <a:t>“</a:t>
            </a:r>
            <a:r>
              <a:rPr lang="en-US" b="1" dirty="0">
                <a:latin typeface="Georgia" panose="02040502050405020303" pitchFamily="18" charset="0"/>
              </a:rPr>
              <a:t>I am ruined! </a:t>
            </a:r>
          </a:p>
          <a:p>
            <a:r>
              <a:rPr lang="en-US" dirty="0">
                <a:latin typeface="Georgia" panose="02040502050405020303" pitchFamily="18" charset="0"/>
              </a:rPr>
              <a:t>For I am a man of unclean lips, and I live among a people of unclean lips, and my eyes have seen the King, the </a:t>
            </a:r>
            <a:r>
              <a:rPr lang="en-US" cap="small" dirty="0">
                <a:latin typeface="Georgia" panose="02040502050405020303" pitchFamily="18" charset="0"/>
              </a:rPr>
              <a:t>Lord</a:t>
            </a:r>
            <a:r>
              <a:rPr lang="en-US" dirty="0">
                <a:latin typeface="Georgia" panose="02040502050405020303" pitchFamily="18" charset="0"/>
              </a:rPr>
              <a:t> Almighty.”</a:t>
            </a:r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63C6E-2021-61BB-667F-DC1350370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6:1-8 NIV </a:t>
            </a:r>
          </a:p>
        </p:txBody>
      </p:sp>
    </p:spTree>
    <p:extLst>
      <p:ext uri="{BB962C8B-B14F-4D97-AF65-F5344CB8AC3E}">
        <p14:creationId xmlns:p14="http://schemas.microsoft.com/office/powerpoint/2010/main" val="2351405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F287F-BFFB-0A8F-E38F-0333A1209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456C6-291A-1D00-772E-34841549FD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80" y="87073"/>
            <a:ext cx="8160063" cy="3365110"/>
          </a:xfrm>
        </p:spPr>
        <p:txBody>
          <a:bodyPr>
            <a:normAutofit lnSpcReduction="10000"/>
          </a:bodyPr>
          <a:lstStyle/>
          <a:p>
            <a:r>
              <a:rPr lang="en-US" b="1" baseline="30000" dirty="0">
                <a:latin typeface="Georgia" panose="02040502050405020303" pitchFamily="18" charset="0"/>
              </a:rPr>
              <a:t>6 </a:t>
            </a:r>
            <a:r>
              <a:rPr lang="en-US" dirty="0">
                <a:latin typeface="Georgia" panose="02040502050405020303" pitchFamily="18" charset="0"/>
              </a:rPr>
              <a:t>Then one of the seraphim flew to me with a live coal in his hand, which he had taken with tongs from the altar. </a:t>
            </a:r>
            <a:r>
              <a:rPr lang="en-US" b="1" baseline="30000" dirty="0">
                <a:latin typeface="Georgia" panose="02040502050405020303" pitchFamily="18" charset="0"/>
              </a:rPr>
              <a:t>7 </a:t>
            </a:r>
            <a:r>
              <a:rPr lang="en-US" dirty="0">
                <a:latin typeface="Georgia" panose="02040502050405020303" pitchFamily="18" charset="0"/>
              </a:rPr>
              <a:t>With it he touched my mouth and said,</a:t>
            </a:r>
          </a:p>
          <a:p>
            <a:r>
              <a:rPr lang="en-US" b="1" dirty="0">
                <a:latin typeface="Georgia" panose="02040502050405020303" pitchFamily="18" charset="0"/>
              </a:rPr>
              <a:t> “See, this has touched your lips; </a:t>
            </a:r>
          </a:p>
          <a:p>
            <a:r>
              <a:rPr lang="en-US" b="1" dirty="0">
                <a:latin typeface="Georgia" panose="02040502050405020303" pitchFamily="18" charset="0"/>
              </a:rPr>
              <a:t>your guilt is taken away and </a:t>
            </a:r>
          </a:p>
          <a:p>
            <a:r>
              <a:rPr lang="en-US" b="1" dirty="0">
                <a:latin typeface="Georgia" panose="02040502050405020303" pitchFamily="18" charset="0"/>
              </a:rPr>
              <a:t>your sin atoned for.”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17AB3-72AB-7391-5674-B7067D1AF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6:1-8 NIV </a:t>
            </a:r>
          </a:p>
        </p:txBody>
      </p:sp>
    </p:spTree>
    <p:extLst>
      <p:ext uri="{BB962C8B-B14F-4D97-AF65-F5344CB8AC3E}">
        <p14:creationId xmlns:p14="http://schemas.microsoft.com/office/powerpoint/2010/main" val="4247779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AC699-531E-089F-A574-0AA7980AF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94ADB-8F71-9707-094A-EB807B2797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80" y="87073"/>
            <a:ext cx="8160063" cy="3365110"/>
          </a:xfrm>
        </p:spPr>
        <p:txBody>
          <a:bodyPr>
            <a:normAutofit/>
          </a:bodyPr>
          <a:lstStyle/>
          <a:p>
            <a:r>
              <a:rPr lang="en-US" b="1" baseline="30000" dirty="0">
                <a:latin typeface="Georgia" panose="02040502050405020303" pitchFamily="18" charset="0"/>
              </a:rPr>
              <a:t>8 </a:t>
            </a:r>
            <a:r>
              <a:rPr lang="en-US" dirty="0">
                <a:latin typeface="Georgia" panose="02040502050405020303" pitchFamily="18" charset="0"/>
              </a:rPr>
              <a:t>Then I heard the voice of the Lord saying, “Whom shall I send? And who will go for us?”</a:t>
            </a:r>
          </a:p>
          <a:p>
            <a:r>
              <a:rPr lang="en-US" b="1" dirty="0">
                <a:latin typeface="Georgia" panose="02040502050405020303" pitchFamily="18" charset="0"/>
              </a:rPr>
              <a:t>And I said, </a:t>
            </a:r>
          </a:p>
          <a:p>
            <a:r>
              <a:rPr lang="en-US" b="1" dirty="0">
                <a:latin typeface="Georgia" panose="02040502050405020303" pitchFamily="18" charset="0"/>
              </a:rPr>
              <a:t>“Here am I. Send me!”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AD7F0-112C-1A98-0ED0-14197D4EA4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6:1-8 NIV </a:t>
            </a:r>
          </a:p>
        </p:txBody>
      </p:sp>
    </p:spTree>
    <p:extLst>
      <p:ext uri="{BB962C8B-B14F-4D97-AF65-F5344CB8AC3E}">
        <p14:creationId xmlns:p14="http://schemas.microsoft.com/office/powerpoint/2010/main" val="219489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Georgia" panose="02040502050405020303" pitchFamily="18" charset="0"/>
              </a:rPr>
              <a:t>Encounter </a:t>
            </a:r>
          </a:p>
          <a:p>
            <a:r>
              <a:rPr lang="en-US" sz="4800" b="1" dirty="0">
                <a:latin typeface="Georgia" panose="02040502050405020303" pitchFamily="18" charset="0"/>
              </a:rPr>
              <a:t>His Holiness</a:t>
            </a:r>
          </a:p>
        </p:txBody>
      </p:sp>
    </p:spTree>
    <p:extLst>
      <p:ext uri="{BB962C8B-B14F-4D97-AF65-F5344CB8AC3E}">
        <p14:creationId xmlns:p14="http://schemas.microsoft.com/office/powerpoint/2010/main" val="920465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5CED7-C2BF-FE75-9001-07CB0ADE6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F040C-3BC4-DCAB-ABFD-45B384E19B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In the year that King Uzziah died, </a:t>
            </a:r>
          </a:p>
          <a:p>
            <a:r>
              <a:rPr lang="en-US" b="1" dirty="0">
                <a:latin typeface="Georgia" panose="02040502050405020303" pitchFamily="18" charset="0"/>
              </a:rPr>
              <a:t>I saw the Lord, high and exalted, </a:t>
            </a:r>
          </a:p>
          <a:p>
            <a:r>
              <a:rPr lang="en-US" dirty="0">
                <a:latin typeface="Georgia" panose="02040502050405020303" pitchFamily="18" charset="0"/>
              </a:rPr>
              <a:t>seated on a throne; </a:t>
            </a:r>
          </a:p>
          <a:p>
            <a:r>
              <a:rPr lang="en-US" dirty="0">
                <a:latin typeface="Georgia" panose="02040502050405020303" pitchFamily="18" charset="0"/>
              </a:rPr>
              <a:t>and the train of his robe filled the temple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8D360-00D6-1CB7-9E81-6A3077DDB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6:1 NIV </a:t>
            </a:r>
          </a:p>
        </p:txBody>
      </p:sp>
    </p:spTree>
    <p:extLst>
      <p:ext uri="{BB962C8B-B14F-4D97-AF65-F5344CB8AC3E}">
        <p14:creationId xmlns:p14="http://schemas.microsoft.com/office/powerpoint/2010/main" val="29023930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17465-90EC-B794-C2F1-70F39ED23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B5252-A7AD-43F3-6207-D19CCB9625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baseline="30000" dirty="0">
                <a:latin typeface="Georgia" panose="02040502050405020303" pitchFamily="18" charset="0"/>
              </a:rPr>
              <a:t>2 </a:t>
            </a:r>
            <a:r>
              <a:rPr lang="en-US" dirty="0">
                <a:latin typeface="Georgia" panose="02040502050405020303" pitchFamily="18" charset="0"/>
              </a:rPr>
              <a:t>Above him were seraphim, </a:t>
            </a:r>
          </a:p>
          <a:p>
            <a:r>
              <a:rPr lang="en-US" dirty="0">
                <a:latin typeface="Georgia" panose="02040502050405020303" pitchFamily="18" charset="0"/>
              </a:rPr>
              <a:t>each with six wings: With two wings they covered their faces, with two they covered their feet, and with two they were flying. 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8DC18-14F8-5EB6-DFBE-F3B9488D8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6:2 NIV </a:t>
            </a:r>
          </a:p>
        </p:txBody>
      </p:sp>
    </p:spTree>
    <p:extLst>
      <p:ext uri="{BB962C8B-B14F-4D97-AF65-F5344CB8AC3E}">
        <p14:creationId xmlns:p14="http://schemas.microsoft.com/office/powerpoint/2010/main" val="4066557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6F084-DB14-4CD4-04EF-1A9E011C3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96616-191A-50BD-B0C7-35CEF8153C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421372"/>
            <a:ext cx="8160063" cy="3043347"/>
          </a:xfrm>
        </p:spPr>
        <p:txBody>
          <a:bodyPr/>
          <a:lstStyle/>
          <a:p>
            <a:r>
              <a:rPr lang="en-US" b="1" baseline="30000" dirty="0">
                <a:latin typeface="Georgia" panose="02040502050405020303" pitchFamily="18" charset="0"/>
              </a:rPr>
              <a:t>3 </a:t>
            </a:r>
            <a:r>
              <a:rPr lang="en-US" dirty="0">
                <a:latin typeface="Georgia" panose="02040502050405020303" pitchFamily="18" charset="0"/>
              </a:rPr>
              <a:t>And they were calling to one another:</a:t>
            </a:r>
          </a:p>
          <a:p>
            <a:r>
              <a:rPr lang="en-US" sz="4800" dirty="0">
                <a:latin typeface="Georgia" panose="02040502050405020303" pitchFamily="18" charset="0"/>
              </a:rPr>
              <a:t>“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Holy, holy, holy is the </a:t>
            </a:r>
            <a:r>
              <a:rPr lang="en-US" sz="48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Lord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 Almighty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;</a:t>
            </a:r>
            <a:b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</a:br>
            <a:r>
              <a:rPr lang="en-US" dirty="0">
                <a:latin typeface="Georgia" panose="02040502050405020303" pitchFamily="18" charset="0"/>
              </a:rPr>
              <a:t>    </a:t>
            </a:r>
            <a:r>
              <a:rPr lang="en-US" b="1" dirty="0">
                <a:latin typeface="Georgia" panose="02040502050405020303" pitchFamily="18" charset="0"/>
              </a:rPr>
              <a:t>the whole earth is full of his glory.”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AEA3D-9C75-13C2-B3BD-6E86F1945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6:3 NIV </a:t>
            </a:r>
          </a:p>
        </p:txBody>
      </p:sp>
    </p:spTree>
    <p:extLst>
      <p:ext uri="{BB962C8B-B14F-4D97-AF65-F5344CB8AC3E}">
        <p14:creationId xmlns:p14="http://schemas.microsoft.com/office/powerpoint/2010/main" val="3403875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71889-5E8C-19B3-D929-861D2BCC9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50605-F029-1A23-A808-09611A5144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baseline="30000" dirty="0">
                <a:latin typeface="Georgia" panose="02040502050405020303" pitchFamily="18" charset="0"/>
              </a:rPr>
              <a:t>4 </a:t>
            </a:r>
            <a:r>
              <a:rPr lang="en-US" dirty="0">
                <a:latin typeface="Georgia" panose="02040502050405020303" pitchFamily="18" charset="0"/>
              </a:rPr>
              <a:t>At the sound of their voices </a:t>
            </a:r>
          </a:p>
          <a:p>
            <a:r>
              <a:rPr lang="en-US" b="1" dirty="0">
                <a:latin typeface="Georgia" panose="02040502050405020303" pitchFamily="18" charset="0"/>
              </a:rPr>
              <a:t>the doorposts and thresholds shook </a:t>
            </a:r>
          </a:p>
          <a:p>
            <a:r>
              <a:rPr lang="en-US" b="1" dirty="0">
                <a:latin typeface="Georgia" panose="02040502050405020303" pitchFamily="18" charset="0"/>
              </a:rPr>
              <a:t>and the temple was filled with smoke.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3DEC2-58DE-0E8F-0151-19C1ABE10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6:4 NIV </a:t>
            </a:r>
          </a:p>
        </p:txBody>
      </p:sp>
    </p:spTree>
    <p:extLst>
      <p:ext uri="{BB962C8B-B14F-4D97-AF65-F5344CB8AC3E}">
        <p14:creationId xmlns:p14="http://schemas.microsoft.com/office/powerpoint/2010/main" val="1706536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E61CA-0634-92F7-38A4-E0CDEA745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CD0E5-4EFA-C74A-25D7-BBE2037D92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Day and night they never stop saying:</a:t>
            </a:r>
          </a:p>
          <a:p>
            <a:r>
              <a:rPr lang="en-US" dirty="0">
                <a:latin typeface="Georgia" panose="02040502050405020303" pitchFamily="18" charset="0"/>
              </a:rPr>
              <a:t>“‘</a:t>
            </a:r>
            <a:r>
              <a:rPr lang="en-US" b="1" dirty="0">
                <a:latin typeface="Georgia" panose="02040502050405020303" pitchFamily="18" charset="0"/>
              </a:rPr>
              <a:t>Holy, holy, holy</a:t>
            </a:r>
          </a:p>
          <a:p>
            <a:r>
              <a:rPr lang="en-US" dirty="0">
                <a:latin typeface="Georgia" panose="02040502050405020303" pitchFamily="18" charset="0"/>
              </a:rPr>
              <a:t>is the Lord God Almighty,’</a:t>
            </a:r>
          </a:p>
          <a:p>
            <a:r>
              <a:rPr lang="en-US" dirty="0">
                <a:latin typeface="Georgia" panose="02040502050405020303" pitchFamily="18" charset="0"/>
              </a:rPr>
              <a:t>who was, and is, and is to come.”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83D77-81E1-A6F8-242F-77B1D8986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  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Revelation 4:8 NIV </a:t>
            </a:r>
          </a:p>
        </p:txBody>
      </p:sp>
    </p:spTree>
    <p:extLst>
      <p:ext uri="{BB962C8B-B14F-4D97-AF65-F5344CB8AC3E}">
        <p14:creationId xmlns:p14="http://schemas.microsoft.com/office/powerpoint/2010/main" val="2158333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F840D-A770-626D-30D5-CEA6F8351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E3C0E6-BD18-1076-BB5A-2053672B33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Georgia" panose="02040502050405020303" pitchFamily="18" charset="0"/>
              </a:rPr>
              <a:t>Recognize </a:t>
            </a:r>
          </a:p>
          <a:p>
            <a:r>
              <a:rPr lang="en-US" sz="4800" b="1" dirty="0">
                <a:latin typeface="Georgia" panose="02040502050405020303" pitchFamily="18" charset="0"/>
              </a:rPr>
              <a:t>Our Brokenness</a:t>
            </a:r>
          </a:p>
        </p:txBody>
      </p:sp>
    </p:spTree>
    <p:extLst>
      <p:ext uri="{BB962C8B-B14F-4D97-AF65-F5344CB8AC3E}">
        <p14:creationId xmlns:p14="http://schemas.microsoft.com/office/powerpoint/2010/main" val="178653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CCF76-946B-C575-27C7-85E12A57D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3FD42-9CDD-06B9-7758-E25B3EAD6A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80" y="172798"/>
            <a:ext cx="8160063" cy="3365110"/>
          </a:xfrm>
        </p:spPr>
        <p:txBody>
          <a:bodyPr/>
          <a:lstStyle/>
          <a:p>
            <a:r>
              <a:rPr lang="en-US" b="1" baseline="30000" dirty="0">
                <a:latin typeface="Georgia" panose="02040502050405020303" pitchFamily="18" charset="0"/>
              </a:rPr>
              <a:t>5 </a:t>
            </a:r>
            <a:r>
              <a:rPr lang="en-US" b="1" dirty="0">
                <a:latin typeface="Georgia" panose="02040502050405020303" pitchFamily="18" charset="0"/>
              </a:rPr>
              <a:t>“Woe to me!” </a:t>
            </a:r>
            <a:r>
              <a:rPr lang="en-US" dirty="0">
                <a:latin typeface="Georgia" panose="02040502050405020303" pitchFamily="18" charset="0"/>
              </a:rPr>
              <a:t>I cried. </a:t>
            </a:r>
          </a:p>
          <a:p>
            <a:r>
              <a:rPr lang="en-US" dirty="0">
                <a:latin typeface="Georgia" panose="02040502050405020303" pitchFamily="18" charset="0"/>
              </a:rPr>
              <a:t>“</a:t>
            </a:r>
            <a:r>
              <a:rPr lang="en-US" b="1" dirty="0">
                <a:latin typeface="Georgia" panose="02040502050405020303" pitchFamily="18" charset="0"/>
              </a:rPr>
              <a:t>I am ruined! </a:t>
            </a:r>
          </a:p>
          <a:p>
            <a:r>
              <a:rPr lang="en-US" dirty="0">
                <a:latin typeface="Georgia" panose="02040502050405020303" pitchFamily="18" charset="0"/>
              </a:rPr>
              <a:t>For I am a man of unclean lips, </a:t>
            </a:r>
          </a:p>
          <a:p>
            <a:r>
              <a:rPr lang="en-US" dirty="0">
                <a:latin typeface="Georgia" panose="02040502050405020303" pitchFamily="18" charset="0"/>
              </a:rPr>
              <a:t>and I live among a people of unclean lips, </a:t>
            </a:r>
          </a:p>
          <a:p>
            <a:r>
              <a:rPr lang="en-US" dirty="0">
                <a:latin typeface="Georgia" panose="02040502050405020303" pitchFamily="18" charset="0"/>
              </a:rPr>
              <a:t>and my eyes have seen the King, the </a:t>
            </a:r>
            <a:r>
              <a:rPr lang="en-US" cap="small" dirty="0">
                <a:latin typeface="Georgia" panose="02040502050405020303" pitchFamily="18" charset="0"/>
              </a:rPr>
              <a:t>Lord</a:t>
            </a:r>
            <a:r>
              <a:rPr lang="en-US" dirty="0">
                <a:latin typeface="Georgia" panose="02040502050405020303" pitchFamily="18" charset="0"/>
              </a:rPr>
              <a:t> Almighty.”</a:t>
            </a:r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E8DCE-3829-CB39-4D5F-6D90D23A1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6:5 NIV </a:t>
            </a:r>
          </a:p>
        </p:txBody>
      </p:sp>
    </p:spTree>
    <p:extLst>
      <p:ext uri="{BB962C8B-B14F-4D97-AF65-F5344CB8AC3E}">
        <p14:creationId xmlns:p14="http://schemas.microsoft.com/office/powerpoint/2010/main" val="289915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D3991-15F2-72C7-7DB4-EB9C7AC8D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BA88F-87BF-CDC6-C2C7-8635811CEF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80" y="172798"/>
            <a:ext cx="8160063" cy="3365110"/>
          </a:xfrm>
        </p:spPr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Blessed are the poor in spirit,</a:t>
            </a:r>
            <a:br>
              <a:rPr lang="en-US" b="1" dirty="0">
                <a:latin typeface="Georgia" panose="02040502050405020303" pitchFamily="18" charset="0"/>
              </a:rPr>
            </a:br>
            <a:r>
              <a:rPr lang="en-US" dirty="0">
                <a:latin typeface="Georgia" panose="02040502050405020303" pitchFamily="18" charset="0"/>
              </a:rPr>
              <a:t>    for theirs is the kingdom of heaven.</a:t>
            </a:r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6EA53-7E0A-310C-9291-240C77102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Matthew 5:3 NIV </a:t>
            </a:r>
          </a:p>
        </p:txBody>
      </p:sp>
    </p:spTree>
    <p:extLst>
      <p:ext uri="{BB962C8B-B14F-4D97-AF65-F5344CB8AC3E}">
        <p14:creationId xmlns:p14="http://schemas.microsoft.com/office/powerpoint/2010/main" val="1184807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62BD8-93E2-565E-05A8-1728F14E9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93156-C72D-D25D-0560-35EFA00A85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Georgia" panose="02040502050405020303" pitchFamily="18" charset="0"/>
              </a:rPr>
              <a:t>Receive </a:t>
            </a:r>
          </a:p>
          <a:p>
            <a:r>
              <a:rPr lang="en-US" sz="4800" b="1" dirty="0">
                <a:latin typeface="Georgia" panose="02040502050405020303" pitchFamily="18" charset="0"/>
              </a:rPr>
              <a:t>His Grace</a:t>
            </a:r>
          </a:p>
        </p:txBody>
      </p:sp>
    </p:spTree>
    <p:extLst>
      <p:ext uri="{BB962C8B-B14F-4D97-AF65-F5344CB8AC3E}">
        <p14:creationId xmlns:p14="http://schemas.microsoft.com/office/powerpoint/2010/main" val="4282761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141F6-C63F-C045-68A8-93AB7EF8C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59BD6-C624-2DB4-F8A6-E5CEA93D68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80" y="87073"/>
            <a:ext cx="8160063" cy="3365110"/>
          </a:xfrm>
        </p:spPr>
        <p:txBody>
          <a:bodyPr>
            <a:normAutofit lnSpcReduction="10000"/>
          </a:bodyPr>
          <a:lstStyle/>
          <a:p>
            <a:r>
              <a:rPr lang="en-US" b="1" baseline="30000" dirty="0">
                <a:latin typeface="Georgia" panose="02040502050405020303" pitchFamily="18" charset="0"/>
              </a:rPr>
              <a:t>6 </a:t>
            </a:r>
            <a:r>
              <a:rPr lang="en-US" dirty="0">
                <a:latin typeface="Georgia" panose="02040502050405020303" pitchFamily="18" charset="0"/>
              </a:rPr>
              <a:t>Then one of the seraphim flew to me with a live coal in his hand, </a:t>
            </a:r>
            <a:r>
              <a:rPr lang="en-US" b="1" dirty="0">
                <a:latin typeface="Georgia" panose="02040502050405020303" pitchFamily="18" charset="0"/>
              </a:rPr>
              <a:t>which he had taken with tongs from the altar</a:t>
            </a:r>
            <a:r>
              <a:rPr lang="en-US" dirty="0">
                <a:latin typeface="Georgia" panose="02040502050405020303" pitchFamily="18" charset="0"/>
              </a:rPr>
              <a:t>. </a:t>
            </a:r>
            <a:r>
              <a:rPr lang="en-US" b="1" baseline="30000" dirty="0">
                <a:latin typeface="Georgia" panose="02040502050405020303" pitchFamily="18" charset="0"/>
              </a:rPr>
              <a:t>7 </a:t>
            </a:r>
            <a:r>
              <a:rPr lang="en-US" dirty="0">
                <a:latin typeface="Georgia" panose="02040502050405020303" pitchFamily="18" charset="0"/>
              </a:rPr>
              <a:t>With it he touched my mouth and said,</a:t>
            </a:r>
          </a:p>
          <a:p>
            <a:r>
              <a:rPr lang="en-US" b="1" dirty="0">
                <a:latin typeface="Georgia" panose="02040502050405020303" pitchFamily="18" charset="0"/>
              </a:rPr>
              <a:t> “See, this has touched your lips; </a:t>
            </a:r>
          </a:p>
          <a:p>
            <a:r>
              <a:rPr lang="en-US" b="1" dirty="0">
                <a:latin typeface="Georgia" panose="02040502050405020303" pitchFamily="18" charset="0"/>
              </a:rPr>
              <a:t>your guilt is taken away and </a:t>
            </a:r>
          </a:p>
          <a:p>
            <a:r>
              <a:rPr lang="en-US" b="1" dirty="0">
                <a:latin typeface="Georgia" panose="02040502050405020303" pitchFamily="18" charset="0"/>
              </a:rPr>
              <a:t>your sin atoned for.”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C35C0-4D27-BDFD-5444-130901389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6:6-7 NIV </a:t>
            </a:r>
          </a:p>
        </p:txBody>
      </p:sp>
    </p:spTree>
    <p:extLst>
      <p:ext uri="{BB962C8B-B14F-4D97-AF65-F5344CB8AC3E}">
        <p14:creationId xmlns:p14="http://schemas.microsoft.com/office/powerpoint/2010/main" val="1116342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2C1D0-C6A9-F135-593A-A4954DBAC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CD7E9-CDBA-3606-61EF-3EBFCCD8AE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80" y="87073"/>
            <a:ext cx="8160063" cy="3365110"/>
          </a:xfrm>
        </p:spPr>
        <p:txBody>
          <a:bodyPr>
            <a:normAutofit/>
          </a:bodyPr>
          <a:lstStyle/>
          <a:p>
            <a:r>
              <a:rPr lang="en-US" b="1" dirty="0">
                <a:latin typeface="Georgia" panose="02040502050405020303" pitchFamily="18" charset="0"/>
              </a:rPr>
              <a:t>Therefore, there is now </a:t>
            </a:r>
          </a:p>
          <a:p>
            <a:r>
              <a:rPr lang="en-US" b="1" dirty="0">
                <a:latin typeface="Georgia" panose="02040502050405020303" pitchFamily="18" charset="0"/>
              </a:rPr>
              <a:t>no condemnation </a:t>
            </a:r>
          </a:p>
          <a:p>
            <a:r>
              <a:rPr lang="en-US" b="1" dirty="0">
                <a:latin typeface="Georgia" panose="02040502050405020303" pitchFamily="18" charset="0"/>
              </a:rPr>
              <a:t>for those who are in Christ Jesus,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056AA-8440-39EE-A590-2D3E05DCB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Romans 8:1 NIV </a:t>
            </a:r>
          </a:p>
        </p:txBody>
      </p:sp>
    </p:spTree>
    <p:extLst>
      <p:ext uri="{BB962C8B-B14F-4D97-AF65-F5344CB8AC3E}">
        <p14:creationId xmlns:p14="http://schemas.microsoft.com/office/powerpoint/2010/main" val="3268195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1E716-A5B1-2526-93FD-2EBC52F61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B63F0-6D8F-8DF7-50E3-E07E89D7BB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80" y="87073"/>
            <a:ext cx="8160063" cy="3365110"/>
          </a:xfrm>
        </p:spPr>
        <p:txBody>
          <a:bodyPr>
            <a:normAutofit/>
          </a:bodyPr>
          <a:lstStyle/>
          <a:p>
            <a:r>
              <a:rPr lang="en-US" b="1" baseline="30000" dirty="0">
                <a:latin typeface="Georgia" panose="02040502050405020303" pitchFamily="18" charset="0"/>
              </a:rPr>
              <a:t>16 </a:t>
            </a:r>
            <a:r>
              <a:rPr lang="en-US" dirty="0">
                <a:latin typeface="Georgia" panose="02040502050405020303" pitchFamily="18" charset="0"/>
              </a:rPr>
              <a:t>Let us then approach God’s throne of grace </a:t>
            </a:r>
            <a:r>
              <a:rPr lang="en-US" b="1" dirty="0">
                <a:latin typeface="Georgia" panose="02040502050405020303" pitchFamily="18" charset="0"/>
              </a:rPr>
              <a:t>with confidence, </a:t>
            </a:r>
          </a:p>
          <a:p>
            <a:r>
              <a:rPr lang="en-US" dirty="0">
                <a:latin typeface="Georgia" panose="02040502050405020303" pitchFamily="18" charset="0"/>
              </a:rPr>
              <a:t>so that we may receive mercy and find grace </a:t>
            </a:r>
          </a:p>
          <a:p>
            <a:r>
              <a:rPr lang="en-US" dirty="0">
                <a:latin typeface="Georgia" panose="02040502050405020303" pitchFamily="18" charset="0"/>
              </a:rPr>
              <a:t>to help us in our time of need.</a:t>
            </a:r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11F3E-2F99-2E63-8230-08D8AA089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Hebrews 4:16 NIV </a:t>
            </a:r>
          </a:p>
        </p:txBody>
      </p:sp>
    </p:spTree>
    <p:extLst>
      <p:ext uri="{BB962C8B-B14F-4D97-AF65-F5344CB8AC3E}">
        <p14:creationId xmlns:p14="http://schemas.microsoft.com/office/powerpoint/2010/main" val="807148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E91A2-8305-4ADE-708C-553C595D3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B6197-C563-C364-4C35-66FF0B2CAB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Georgia" panose="02040502050405020303" pitchFamily="18" charset="0"/>
              </a:rPr>
              <a:t>Respond </a:t>
            </a:r>
          </a:p>
          <a:p>
            <a:r>
              <a:rPr lang="en-US" sz="4800" b="1" dirty="0">
                <a:latin typeface="Georgia" panose="02040502050405020303" pitchFamily="18" charset="0"/>
              </a:rPr>
              <a:t>to His Call</a:t>
            </a:r>
          </a:p>
        </p:txBody>
      </p:sp>
    </p:spTree>
    <p:extLst>
      <p:ext uri="{BB962C8B-B14F-4D97-AF65-F5344CB8AC3E}">
        <p14:creationId xmlns:p14="http://schemas.microsoft.com/office/powerpoint/2010/main" val="2106101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4E843-B8A2-96C5-8224-CD31B9D4F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84FE7-1731-FD37-5B46-A0D41CC23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580" y="87073"/>
            <a:ext cx="8160063" cy="3365110"/>
          </a:xfrm>
        </p:spPr>
        <p:txBody>
          <a:bodyPr>
            <a:normAutofit/>
          </a:bodyPr>
          <a:lstStyle/>
          <a:p>
            <a:r>
              <a:rPr lang="en-US" b="1" baseline="30000" dirty="0">
                <a:latin typeface="Georgia" panose="02040502050405020303" pitchFamily="18" charset="0"/>
              </a:rPr>
              <a:t>8 </a:t>
            </a:r>
            <a:r>
              <a:rPr lang="en-US" dirty="0">
                <a:latin typeface="Georgia" panose="02040502050405020303" pitchFamily="18" charset="0"/>
              </a:rPr>
              <a:t>Then I heard the voice of the Lord saying, “</a:t>
            </a:r>
            <a:r>
              <a:rPr lang="en-US" b="1" dirty="0">
                <a:latin typeface="Georgia" panose="02040502050405020303" pitchFamily="18" charset="0"/>
              </a:rPr>
              <a:t>Whom shall I send? </a:t>
            </a:r>
          </a:p>
          <a:p>
            <a:r>
              <a:rPr lang="en-US" dirty="0">
                <a:latin typeface="Georgia" panose="02040502050405020303" pitchFamily="18" charset="0"/>
              </a:rPr>
              <a:t>And who will go for us?”</a:t>
            </a:r>
          </a:p>
          <a:p>
            <a:r>
              <a:rPr lang="en-US" b="1" dirty="0">
                <a:latin typeface="Georgia" panose="02040502050405020303" pitchFamily="18" charset="0"/>
              </a:rPr>
              <a:t>And I said, </a:t>
            </a:r>
          </a:p>
          <a:p>
            <a:r>
              <a:rPr lang="en-US" b="1" dirty="0">
                <a:latin typeface="Georgia" panose="02040502050405020303" pitchFamily="18" charset="0"/>
              </a:rPr>
              <a:t>“Here am I. Send me!”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AEB77-30BA-8023-DD49-6E7D54C9E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4200" y="4214019"/>
            <a:ext cx="8159750" cy="74269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Isaiah 6:8 NIV </a:t>
            </a:r>
          </a:p>
        </p:txBody>
      </p:sp>
    </p:spTree>
    <p:extLst>
      <p:ext uri="{BB962C8B-B14F-4D97-AF65-F5344CB8AC3E}">
        <p14:creationId xmlns:p14="http://schemas.microsoft.com/office/powerpoint/2010/main" val="601852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3C74C-934A-408A-7F6F-6CA26C458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6736" y="421372"/>
            <a:ext cx="8160063" cy="2900472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Georgia" panose="02040502050405020303" pitchFamily="18" charset="0"/>
              </a:rPr>
              <a:t>Conclusion:</a:t>
            </a:r>
          </a:p>
          <a:p>
            <a:r>
              <a:rPr lang="en-US" dirty="0">
                <a:latin typeface="Georgia" panose="02040502050405020303" pitchFamily="18" charset="0"/>
              </a:rPr>
              <a:t>The holy God who reveals our brokenness is the same God who provides our redemption. </a:t>
            </a:r>
          </a:p>
          <a:p>
            <a:r>
              <a:rPr lang="en-US" dirty="0">
                <a:latin typeface="Georgia" panose="02040502050405020303" pitchFamily="18" charset="0"/>
              </a:rPr>
              <a:t>And those who have been touched by His grace don't simply walk away grateful—they become available. Our hearts begin to say, </a:t>
            </a:r>
          </a:p>
          <a:p>
            <a:r>
              <a:rPr lang="en-US" b="1" dirty="0">
                <a:latin typeface="Georgia" panose="02040502050405020303" pitchFamily="18" charset="0"/>
              </a:rPr>
              <a:t>“Here am I, Lord. Send me.”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010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B9E127-D7EC-8EC3-E793-FE97286457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581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248500-9E1D-5AEB-CEAE-BF9207DDD0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04E3D-82D5-FFC0-AD66-51ECBA27A8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8913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1426</TotalTime>
  <Words>725</Words>
  <Application>Microsoft Office PowerPoint</Application>
  <PresentationFormat>On-screen Show (16:9)</PresentationFormat>
  <Paragraphs>87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Georgia</vt:lpstr>
      <vt:lpstr>Trebuchet MS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RT Creative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Chapman</dc:creator>
  <cp:lastModifiedBy>Karrie Landsverk</cp:lastModifiedBy>
  <cp:revision>22</cp:revision>
  <dcterms:created xsi:type="dcterms:W3CDTF">2014-03-26T14:03:34Z</dcterms:created>
  <dcterms:modified xsi:type="dcterms:W3CDTF">2026-09-18T19:27:12Z</dcterms:modified>
</cp:coreProperties>
</file>