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2" r:id="rId5"/>
    <p:sldMasterId id="2147483768" r:id="rId6"/>
    <p:sldMasterId id="2147483780" r:id="rId7"/>
  </p:sldMasterIdLst>
  <p:notesMasterIdLst>
    <p:notesMasterId r:id="rId70"/>
  </p:notesMasterIdLst>
  <p:handoutMasterIdLst>
    <p:handoutMasterId r:id="rId71"/>
  </p:handoutMasterIdLst>
  <p:sldIdLst>
    <p:sldId id="438" r:id="rId8"/>
    <p:sldId id="1101" r:id="rId9"/>
    <p:sldId id="1244" r:id="rId10"/>
    <p:sldId id="1268" r:id="rId11"/>
    <p:sldId id="1102" r:id="rId12"/>
    <p:sldId id="1161" r:id="rId13"/>
    <p:sldId id="1162" r:id="rId14"/>
    <p:sldId id="1163" r:id="rId15"/>
    <p:sldId id="1020" r:id="rId16"/>
    <p:sldId id="1263" r:id="rId17"/>
    <p:sldId id="965" r:id="rId18"/>
    <p:sldId id="966" r:id="rId19"/>
    <p:sldId id="1122" r:id="rId20"/>
    <p:sldId id="1164" r:id="rId21"/>
    <p:sldId id="1165" r:id="rId22"/>
    <p:sldId id="1251" r:id="rId23"/>
    <p:sldId id="1252" r:id="rId24"/>
    <p:sldId id="1261" r:id="rId25"/>
    <p:sldId id="1168" r:id="rId26"/>
    <p:sldId id="1158" r:id="rId27"/>
    <p:sldId id="1272" r:id="rId28"/>
    <p:sldId id="1273" r:id="rId29"/>
    <p:sldId id="1170" r:id="rId30"/>
    <p:sldId id="1226" r:id="rId31"/>
    <p:sldId id="1274" r:id="rId32"/>
    <p:sldId id="1275" r:id="rId33"/>
    <p:sldId id="1277" r:id="rId34"/>
    <p:sldId id="1276" r:id="rId35"/>
    <p:sldId id="1076" r:id="rId36"/>
    <p:sldId id="1240" r:id="rId37"/>
    <p:sldId id="1247" r:id="rId38"/>
    <p:sldId id="1278" r:id="rId39"/>
    <p:sldId id="1279" r:id="rId40"/>
    <p:sldId id="1077" r:id="rId41"/>
    <p:sldId id="1178" r:id="rId42"/>
    <p:sldId id="1264" r:id="rId43"/>
    <p:sldId id="1180" r:id="rId44"/>
    <p:sldId id="1207" r:id="rId45"/>
    <p:sldId id="731" r:id="rId46"/>
    <p:sldId id="1182" r:id="rId47"/>
    <p:sldId id="1186" r:id="rId48"/>
    <p:sldId id="1124" r:id="rId49"/>
    <p:sldId id="1187" r:id="rId50"/>
    <p:sldId id="1189" r:id="rId51"/>
    <p:sldId id="1148" r:id="rId52"/>
    <p:sldId id="1026" r:id="rId53"/>
    <p:sldId id="1027" r:id="rId54"/>
    <p:sldId id="1280" r:id="rId55"/>
    <p:sldId id="1184" r:id="rId56"/>
    <p:sldId id="1080" r:id="rId57"/>
    <p:sldId id="1191" r:id="rId58"/>
    <p:sldId id="1192" r:id="rId59"/>
    <p:sldId id="1265" r:id="rId60"/>
    <p:sldId id="1266" r:id="rId61"/>
    <p:sldId id="1194" r:id="rId62"/>
    <p:sldId id="1096" r:id="rId63"/>
    <p:sldId id="1259" r:id="rId64"/>
    <p:sldId id="1196" r:id="rId65"/>
    <p:sldId id="1282" r:id="rId66"/>
    <p:sldId id="1197" r:id="rId67"/>
    <p:sldId id="1198" r:id="rId68"/>
    <p:sldId id="1199" r:id="rId69"/>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A436"/>
    <a:srgbClr val="0068B7"/>
    <a:srgbClr val="207800"/>
    <a:srgbClr val="ACC5B3"/>
    <a:srgbClr val="662395"/>
    <a:srgbClr val="FFF989"/>
    <a:srgbClr val="CA9596"/>
    <a:srgbClr val="FDE58F"/>
    <a:srgbClr val="ECB63C"/>
    <a:srgbClr val="D3D6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 dt="2026-09-19T04:55:01.894"/>
    <p1510:client id="{8CA616E0-081B-47D9-961A-9DE35E75780E}" v="6" dt="2026-09-18T01:59:17.268"/>
    <p1510:client id="{A51C7B4E-58B1-1728-FF5A-18BD5C7A66BD}" v="2" dt="2026-09-19T04:42:05.056"/>
    <p1510:client id="{DD9E8B99-6F0D-25AB-371E-9BBDCCCC8F29}" v="1" dt="2026-09-19T22:39:59.4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12" autoAdjust="0"/>
    <p:restoredTop sz="91393" autoAdjust="0"/>
  </p:normalViewPr>
  <p:slideViewPr>
    <p:cSldViewPr snapToGrid="0">
      <p:cViewPr varScale="1">
        <p:scale>
          <a:sx n="84" d="100"/>
          <a:sy n="84" d="100"/>
        </p:scale>
        <p:origin x="312" y="67"/>
      </p:cViewPr>
      <p:guideLst>
        <p:guide orient="horz" pos="209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microsoft.com/office/2016/11/relationships/changesInfo" Target="changesInfos/changesInfo1.xml"/><Relationship Id="rId7" Type="http://schemas.openxmlformats.org/officeDocument/2006/relationships/slideMaster" Target="slideMasters/slideMaster4.xml"/><Relationship Id="rId71"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ry" userId="S::barry.growden_gmail.com#ext#@anglicanchurchsq.org.au::99486861-bd1f-4074-a470-cc2c4ba6a968" providerId="AD" clId="Web-{00000000-0000-0000-0000-000000000000}"/>
    <pc:docChg chg="modSld">
      <pc:chgData name="Barry" userId="S::barry.growden_gmail.com#ext#@anglicanchurchsq.org.au::99486861-bd1f-4074-a470-cc2c4ba6a968" providerId="AD" clId="Web-{00000000-0000-0000-0000-000000000000}" dt="2026-09-19T04:55:01.894" v="6"/>
      <pc:docMkLst>
        <pc:docMk/>
      </pc:docMkLst>
      <pc:sldChg chg="modSp modMedia">
        <pc:chgData name="Barry" userId="S::barry.growden_gmail.com#ext#@anglicanchurchsq.org.au::99486861-bd1f-4074-a470-cc2c4ba6a968" providerId="AD" clId="Web-{00000000-0000-0000-0000-000000000000}" dt="2026-09-19T04:55:01.894" v="6"/>
        <pc:sldMkLst>
          <pc:docMk/>
          <pc:sldMk cId="4110762829" sldId="1165"/>
        </pc:sldMkLst>
        <pc:picChg chg="mod">
          <ac:chgData name="Barry" userId="S::barry.growden_gmail.com#ext#@anglicanchurchsq.org.au::99486861-bd1f-4074-a470-cc2c4ba6a968" providerId="AD" clId="Web-{00000000-0000-0000-0000-000000000000}" dt="2026-09-19T04:55:01.894" v="6"/>
          <ac:picMkLst>
            <pc:docMk/>
            <pc:sldMk cId="4110762829" sldId="1165"/>
            <ac:picMk id="2" creationId="{E09331B0-4B36-5C94-C548-E6DF8D4BBE6D}"/>
          </ac:picMkLst>
        </pc:picChg>
      </pc:sldChg>
    </pc:docChg>
  </pc:docChgLst>
  <pc:docChgLst>
    <pc:chgData name="Kristine Cairns" userId="5e4ee97b-8760-41db-a6ac-3d744f799ed2" providerId="ADAL" clId="{1B61D458-BACD-4B75-AC5D-F7681FC0B457}"/>
    <pc:docChg chg="undo custSel addSld delSld modSld sldOrd modMainMaster">
      <pc:chgData name="Kristine Cairns" userId="5e4ee97b-8760-41db-a6ac-3d744f799ed2" providerId="ADAL" clId="{1B61D458-BACD-4B75-AC5D-F7681FC0B457}" dt="2026-09-14T04:18:59.727" v="958" actId="1076"/>
      <pc:docMkLst>
        <pc:docMk/>
      </pc:docMkLst>
      <pc:sldChg chg="addSp delSp modSp mod">
        <pc:chgData name="Kristine Cairns" userId="5e4ee97b-8760-41db-a6ac-3d744f799ed2" providerId="ADAL" clId="{1B61D458-BACD-4B75-AC5D-F7681FC0B457}" dt="2026-09-14T03:18:16.020" v="4" actId="1076"/>
        <pc:sldMkLst>
          <pc:docMk/>
          <pc:sldMk cId="3567630808" sldId="438"/>
        </pc:sldMkLst>
        <pc:spChg chg="mod">
          <ac:chgData name="Kristine Cairns" userId="5e4ee97b-8760-41db-a6ac-3d744f799ed2" providerId="ADAL" clId="{1B61D458-BACD-4B75-AC5D-F7681FC0B457}" dt="2026-09-14T03:17:33.384" v="1" actId="20577"/>
          <ac:spMkLst>
            <pc:docMk/>
            <pc:sldMk cId="3567630808" sldId="438"/>
            <ac:spMk id="4" creationId="{00000000-0000-0000-0000-000000000000}"/>
          </ac:spMkLst>
        </pc:spChg>
        <pc:graphicFrameChg chg="add mod">
          <ac:chgData name="Kristine Cairns" userId="5e4ee97b-8760-41db-a6ac-3d744f799ed2" providerId="ADAL" clId="{1B61D458-BACD-4B75-AC5D-F7681FC0B457}" dt="2026-09-14T03:18:16.020" v="4" actId="1076"/>
          <ac:graphicFrameMkLst>
            <pc:docMk/>
            <pc:sldMk cId="3567630808" sldId="438"/>
            <ac:graphicFrameMk id="2" creationId="{CA5965DA-0FCB-BAF5-C4A6-F11F24D08F38}"/>
          </ac:graphicFrameMkLst>
        </pc:graphicFrameChg>
      </pc:sldChg>
      <pc:sldChg chg="modSp mod">
        <pc:chgData name="Kristine Cairns" userId="5e4ee97b-8760-41db-a6ac-3d744f799ed2" providerId="ADAL" clId="{1B61D458-BACD-4B75-AC5D-F7681FC0B457}" dt="2026-09-14T03:51:49.794" v="500" actId="113"/>
        <pc:sldMkLst>
          <pc:docMk/>
          <pc:sldMk cId="1921818705" sldId="731"/>
        </pc:sldMkLst>
        <pc:spChg chg="mod">
          <ac:chgData name="Kristine Cairns" userId="5e4ee97b-8760-41db-a6ac-3d744f799ed2" providerId="ADAL" clId="{1B61D458-BACD-4B75-AC5D-F7681FC0B457}" dt="2026-09-14T03:51:49.794" v="500" actId="113"/>
          <ac:spMkLst>
            <pc:docMk/>
            <pc:sldMk cId="1921818705" sldId="731"/>
            <ac:spMk id="2" creationId="{FBE6943D-06C5-A55E-9B43-20282BBA08ED}"/>
          </ac:spMkLst>
        </pc:spChg>
      </pc:sldChg>
      <pc:sldChg chg="delSp modSp mod">
        <pc:chgData name="Kristine Cairns" userId="5e4ee97b-8760-41db-a6ac-3d744f799ed2" providerId="ADAL" clId="{1B61D458-BACD-4B75-AC5D-F7681FC0B457}" dt="2026-09-14T03:26:23.134" v="169" actId="1076"/>
        <pc:sldMkLst>
          <pc:docMk/>
          <pc:sldMk cId="3589267713" sldId="1020"/>
        </pc:sldMkLst>
        <pc:spChg chg="mod">
          <ac:chgData name="Kristine Cairns" userId="5e4ee97b-8760-41db-a6ac-3d744f799ed2" providerId="ADAL" clId="{1B61D458-BACD-4B75-AC5D-F7681FC0B457}" dt="2026-09-14T03:26:23.134" v="169" actId="1076"/>
          <ac:spMkLst>
            <pc:docMk/>
            <pc:sldMk cId="3589267713" sldId="1020"/>
            <ac:spMk id="3" creationId="{00000000-0000-0000-0000-000000000000}"/>
          </ac:spMkLst>
        </pc:spChg>
      </pc:sldChg>
      <pc:sldChg chg="modSp mod">
        <pc:chgData name="Kristine Cairns" userId="5e4ee97b-8760-41db-a6ac-3d744f799ed2" providerId="ADAL" clId="{1B61D458-BACD-4B75-AC5D-F7681FC0B457}" dt="2026-09-14T03:53:46.752" v="543" actId="20577"/>
        <pc:sldMkLst>
          <pc:docMk/>
          <pc:sldMk cId="1934760328" sldId="1026"/>
        </pc:sldMkLst>
        <pc:spChg chg="mod">
          <ac:chgData name="Kristine Cairns" userId="5e4ee97b-8760-41db-a6ac-3d744f799ed2" providerId="ADAL" clId="{1B61D458-BACD-4B75-AC5D-F7681FC0B457}" dt="2026-09-14T03:53:46.752" v="543" actId="20577"/>
          <ac:spMkLst>
            <pc:docMk/>
            <pc:sldMk cId="1934760328" sldId="1026"/>
            <ac:spMk id="7" creationId="{1C23FADD-5194-6984-28FE-BD4DD4FF967A}"/>
          </ac:spMkLst>
        </pc:spChg>
      </pc:sldChg>
      <pc:sldChg chg="modSp mod">
        <pc:chgData name="Kristine Cairns" userId="5e4ee97b-8760-41db-a6ac-3d744f799ed2" providerId="ADAL" clId="{1B61D458-BACD-4B75-AC5D-F7681FC0B457}" dt="2026-09-14T03:54:50.153" v="579" actId="403"/>
        <pc:sldMkLst>
          <pc:docMk/>
          <pc:sldMk cId="1523887427" sldId="1027"/>
        </pc:sldMkLst>
        <pc:spChg chg="mod">
          <ac:chgData name="Kristine Cairns" userId="5e4ee97b-8760-41db-a6ac-3d744f799ed2" providerId="ADAL" clId="{1B61D458-BACD-4B75-AC5D-F7681FC0B457}" dt="2026-09-14T03:54:50.153" v="579" actId="403"/>
          <ac:spMkLst>
            <pc:docMk/>
            <pc:sldMk cId="1523887427" sldId="1027"/>
            <ac:spMk id="3" creationId="{D06CDDA1-93CA-1D5D-814F-AA0B9619702B}"/>
          </ac:spMkLst>
        </pc:spChg>
      </pc:sldChg>
      <pc:sldChg chg="addSp delSp modSp mod">
        <pc:chgData name="Kristine Cairns" userId="5e4ee97b-8760-41db-a6ac-3d744f799ed2" providerId="ADAL" clId="{1B61D458-BACD-4B75-AC5D-F7681FC0B457}" dt="2026-09-14T03:37:57.371" v="344" actId="113"/>
        <pc:sldMkLst>
          <pc:docMk/>
          <pc:sldMk cId="666296866" sldId="1158"/>
        </pc:sldMkLst>
        <pc:spChg chg="add mod">
          <ac:chgData name="Kristine Cairns" userId="5e4ee97b-8760-41db-a6ac-3d744f799ed2" providerId="ADAL" clId="{1B61D458-BACD-4B75-AC5D-F7681FC0B457}" dt="2026-09-14T03:37:57.371" v="344" actId="113"/>
          <ac:spMkLst>
            <pc:docMk/>
            <pc:sldMk cId="666296866" sldId="1158"/>
            <ac:spMk id="4" creationId="{5EFA1A8E-53CB-200A-0FD4-E0ECE680A812}"/>
          </ac:spMkLst>
        </pc:spChg>
      </pc:sldChg>
      <pc:sldChg chg="addSp modSp mod">
        <pc:chgData name="Kristine Cairns" userId="5e4ee97b-8760-41db-a6ac-3d744f799ed2" providerId="ADAL" clId="{1B61D458-BACD-4B75-AC5D-F7681FC0B457}" dt="2026-09-14T03:23:42.196" v="147" actId="1076"/>
        <pc:sldMkLst>
          <pc:docMk/>
          <pc:sldMk cId="739612957" sldId="1161"/>
        </pc:sldMkLst>
        <pc:spChg chg="mod">
          <ac:chgData name="Kristine Cairns" userId="5e4ee97b-8760-41db-a6ac-3d744f799ed2" providerId="ADAL" clId="{1B61D458-BACD-4B75-AC5D-F7681FC0B457}" dt="2026-09-14T03:20:41.252" v="140" actId="20577"/>
          <ac:spMkLst>
            <pc:docMk/>
            <pc:sldMk cId="739612957" sldId="1161"/>
            <ac:spMk id="3" creationId="{7C13F3EF-6111-3B8F-E65F-F09AEA314636}"/>
          </ac:spMkLst>
        </pc:spChg>
        <pc:spChg chg="add mod">
          <ac:chgData name="Kristine Cairns" userId="5e4ee97b-8760-41db-a6ac-3d744f799ed2" providerId="ADAL" clId="{1B61D458-BACD-4B75-AC5D-F7681FC0B457}" dt="2026-09-14T03:23:42.196" v="147" actId="1076"/>
          <ac:spMkLst>
            <pc:docMk/>
            <pc:sldMk cId="739612957" sldId="1161"/>
            <ac:spMk id="5" creationId="{EBF0C7E0-85AD-E3E4-9214-C09185D53E0C}"/>
          </ac:spMkLst>
        </pc:spChg>
      </pc:sldChg>
      <pc:sldChg chg="modSp mod">
        <pc:chgData name="Kristine Cairns" userId="5e4ee97b-8760-41db-a6ac-3d744f799ed2" providerId="ADAL" clId="{1B61D458-BACD-4B75-AC5D-F7681FC0B457}" dt="2026-09-14T03:24:14.322" v="153" actId="1076"/>
        <pc:sldMkLst>
          <pc:docMk/>
          <pc:sldMk cId="44838698" sldId="1162"/>
        </pc:sldMkLst>
        <pc:spChg chg="mod">
          <ac:chgData name="Kristine Cairns" userId="5e4ee97b-8760-41db-a6ac-3d744f799ed2" providerId="ADAL" clId="{1B61D458-BACD-4B75-AC5D-F7681FC0B457}" dt="2026-09-14T03:24:14.322" v="153" actId="1076"/>
          <ac:spMkLst>
            <pc:docMk/>
            <pc:sldMk cId="44838698" sldId="1162"/>
            <ac:spMk id="3" creationId="{212EC615-5B1B-5065-3077-881F9676F6D8}"/>
          </ac:spMkLst>
        </pc:spChg>
      </pc:sldChg>
      <pc:sldChg chg="modSp mod">
        <pc:chgData name="Kristine Cairns" userId="5e4ee97b-8760-41db-a6ac-3d744f799ed2" providerId="ADAL" clId="{1B61D458-BACD-4B75-AC5D-F7681FC0B457}" dt="2026-09-14T03:25:27.420" v="163" actId="207"/>
        <pc:sldMkLst>
          <pc:docMk/>
          <pc:sldMk cId="465587893" sldId="1163"/>
        </pc:sldMkLst>
        <pc:spChg chg="mod">
          <ac:chgData name="Kristine Cairns" userId="5e4ee97b-8760-41db-a6ac-3d744f799ed2" providerId="ADAL" clId="{1B61D458-BACD-4B75-AC5D-F7681FC0B457}" dt="2026-09-14T03:25:27.420" v="163" actId="207"/>
          <ac:spMkLst>
            <pc:docMk/>
            <pc:sldMk cId="465587893" sldId="1163"/>
            <ac:spMk id="2" creationId="{00000000-0000-0000-0000-000000000000}"/>
          </ac:spMkLst>
        </pc:spChg>
      </pc:sldChg>
      <pc:sldChg chg="modSp mod">
        <pc:chgData name="Kristine Cairns" userId="5e4ee97b-8760-41db-a6ac-3d744f799ed2" providerId="ADAL" clId="{1B61D458-BACD-4B75-AC5D-F7681FC0B457}" dt="2026-09-14T03:28:30.392" v="197" actId="113"/>
        <pc:sldMkLst>
          <pc:docMk/>
          <pc:sldMk cId="2808476069" sldId="1164"/>
        </pc:sldMkLst>
        <pc:spChg chg="mod">
          <ac:chgData name="Kristine Cairns" userId="5e4ee97b-8760-41db-a6ac-3d744f799ed2" providerId="ADAL" clId="{1B61D458-BACD-4B75-AC5D-F7681FC0B457}" dt="2026-09-14T03:28:30.392" v="197" actId="113"/>
          <ac:spMkLst>
            <pc:docMk/>
            <pc:sldMk cId="2808476069" sldId="1164"/>
            <ac:spMk id="2" creationId="{00000000-0000-0000-0000-000000000000}"/>
          </ac:spMkLst>
        </pc:spChg>
      </pc:sldChg>
      <pc:sldChg chg="addSp delSp modSp mod">
        <pc:chgData name="Kristine Cairns" userId="5e4ee97b-8760-41db-a6ac-3d744f799ed2" providerId="ADAL" clId="{1B61D458-BACD-4B75-AC5D-F7681FC0B457}" dt="2026-09-14T03:30:44.113" v="262" actId="20577"/>
        <pc:sldMkLst>
          <pc:docMk/>
          <pc:sldMk cId="4110762829" sldId="1165"/>
        </pc:sldMkLst>
        <pc:spChg chg="mod">
          <ac:chgData name="Kristine Cairns" userId="5e4ee97b-8760-41db-a6ac-3d744f799ed2" providerId="ADAL" clId="{1B61D458-BACD-4B75-AC5D-F7681FC0B457}" dt="2026-09-14T03:30:44.113" v="262" actId="20577"/>
          <ac:spMkLst>
            <pc:docMk/>
            <pc:sldMk cId="4110762829" sldId="1165"/>
            <ac:spMk id="3" creationId="{00000000-0000-0000-0000-000000000000}"/>
          </ac:spMkLst>
        </pc:spChg>
        <pc:spChg chg="mod">
          <ac:chgData name="Kristine Cairns" userId="5e4ee97b-8760-41db-a6ac-3d744f799ed2" providerId="ADAL" clId="{1B61D458-BACD-4B75-AC5D-F7681FC0B457}" dt="2026-09-14T03:29:46.274" v="251" actId="20577"/>
          <ac:spMkLst>
            <pc:docMk/>
            <pc:sldMk cId="4110762829" sldId="1165"/>
            <ac:spMk id="5" creationId="{39EFAB09-BEBC-BB31-952F-32608A882C6A}"/>
          </ac:spMkLst>
        </pc:spChg>
        <pc:spChg chg="add mod">
          <ac:chgData name="Kristine Cairns" userId="5e4ee97b-8760-41db-a6ac-3d744f799ed2" providerId="ADAL" clId="{1B61D458-BACD-4B75-AC5D-F7681FC0B457}" dt="2026-09-14T03:30:37.776" v="258" actId="1076"/>
          <ac:spMkLst>
            <pc:docMk/>
            <pc:sldMk cId="4110762829" sldId="1165"/>
            <ac:spMk id="8" creationId="{AFC107E4-5B75-47BE-2409-0DE138CB12E6}"/>
          </ac:spMkLst>
        </pc:spChg>
      </pc:sldChg>
      <pc:sldChg chg="addSp delSp modSp mod">
        <pc:chgData name="Kristine Cairns" userId="5e4ee97b-8760-41db-a6ac-3d744f799ed2" providerId="ADAL" clId="{1B61D458-BACD-4B75-AC5D-F7681FC0B457}" dt="2026-09-14T03:35:03.529" v="317" actId="113"/>
        <pc:sldMkLst>
          <pc:docMk/>
          <pc:sldMk cId="654623777" sldId="1168"/>
        </pc:sldMkLst>
        <pc:spChg chg="mod">
          <ac:chgData name="Kristine Cairns" userId="5e4ee97b-8760-41db-a6ac-3d744f799ed2" providerId="ADAL" clId="{1B61D458-BACD-4B75-AC5D-F7681FC0B457}" dt="2026-09-14T03:34:20.944" v="308" actId="1076"/>
          <ac:spMkLst>
            <pc:docMk/>
            <pc:sldMk cId="654623777" sldId="1168"/>
            <ac:spMk id="3" creationId="{F3ABC77F-A785-653E-F132-EC54274C3CC6}"/>
          </ac:spMkLst>
        </pc:spChg>
        <pc:spChg chg="add mod">
          <ac:chgData name="Kristine Cairns" userId="5e4ee97b-8760-41db-a6ac-3d744f799ed2" providerId="ADAL" clId="{1B61D458-BACD-4B75-AC5D-F7681FC0B457}" dt="2026-09-14T03:35:03.529" v="317" actId="113"/>
          <ac:spMkLst>
            <pc:docMk/>
            <pc:sldMk cId="654623777" sldId="1168"/>
            <ac:spMk id="6" creationId="{7A6EC333-AA73-FDD9-9D00-0CA4EA3F0ECF}"/>
          </ac:spMkLst>
        </pc:spChg>
      </pc:sldChg>
      <pc:sldChg chg="addSp delSp modSp mod">
        <pc:chgData name="Kristine Cairns" userId="5e4ee97b-8760-41db-a6ac-3d744f799ed2" providerId="ADAL" clId="{1B61D458-BACD-4B75-AC5D-F7681FC0B457}" dt="2026-09-14T03:39:45.776" v="387" actId="20577"/>
        <pc:sldMkLst>
          <pc:docMk/>
          <pc:sldMk cId="303383769" sldId="1170"/>
        </pc:sldMkLst>
        <pc:spChg chg="mod">
          <ac:chgData name="Kristine Cairns" userId="5e4ee97b-8760-41db-a6ac-3d744f799ed2" providerId="ADAL" clId="{1B61D458-BACD-4B75-AC5D-F7681FC0B457}" dt="2026-09-14T03:39:03.494" v="379" actId="20577"/>
          <ac:spMkLst>
            <pc:docMk/>
            <pc:sldMk cId="303383769" sldId="1170"/>
            <ac:spMk id="3" creationId="{75882D0F-0826-C649-648B-0C1075CFC63B}"/>
          </ac:spMkLst>
        </pc:spChg>
        <pc:spChg chg="add mod">
          <ac:chgData name="Kristine Cairns" userId="5e4ee97b-8760-41db-a6ac-3d744f799ed2" providerId="ADAL" clId="{1B61D458-BACD-4B75-AC5D-F7681FC0B457}" dt="2026-09-14T03:39:45.776" v="387" actId="20577"/>
          <ac:spMkLst>
            <pc:docMk/>
            <pc:sldMk cId="303383769" sldId="1170"/>
            <ac:spMk id="9" creationId="{D191D169-6495-D93F-D9B1-EF677D5483C8}"/>
          </ac:spMkLst>
        </pc:spChg>
      </pc:sldChg>
      <pc:sldChg chg="modSp mod">
        <pc:chgData name="Kristine Cairns" userId="5e4ee97b-8760-41db-a6ac-3d744f799ed2" providerId="ADAL" clId="{1B61D458-BACD-4B75-AC5D-F7681FC0B457}" dt="2026-09-14T03:55:45.517" v="584" actId="1076"/>
        <pc:sldMkLst>
          <pc:docMk/>
          <pc:sldMk cId="3072534831" sldId="1192"/>
        </pc:sldMkLst>
        <pc:spChg chg="mod">
          <ac:chgData name="Kristine Cairns" userId="5e4ee97b-8760-41db-a6ac-3d744f799ed2" providerId="ADAL" clId="{1B61D458-BACD-4B75-AC5D-F7681FC0B457}" dt="2026-09-14T03:55:45.517" v="584" actId="1076"/>
          <ac:spMkLst>
            <pc:docMk/>
            <pc:sldMk cId="3072534831" sldId="1192"/>
            <ac:spMk id="2" creationId="{93F294E1-B4C8-90AC-7D2C-E55FA7ADFC45}"/>
          </ac:spMkLst>
        </pc:spChg>
        <pc:picChg chg="mod">
          <ac:chgData name="Kristine Cairns" userId="5e4ee97b-8760-41db-a6ac-3d744f799ed2" providerId="ADAL" clId="{1B61D458-BACD-4B75-AC5D-F7681FC0B457}" dt="2026-09-14T03:55:39.916" v="582" actId="1076"/>
          <ac:picMkLst>
            <pc:docMk/>
            <pc:sldMk cId="3072534831" sldId="1192"/>
            <ac:picMk id="5" creationId="{87C76D06-AD08-0721-16C2-9814576E04F3}"/>
          </ac:picMkLst>
        </pc:picChg>
      </pc:sldChg>
      <pc:sldChg chg="modSp mod">
        <pc:chgData name="Kristine Cairns" userId="5e4ee97b-8760-41db-a6ac-3d744f799ed2" providerId="ADAL" clId="{1B61D458-BACD-4B75-AC5D-F7681FC0B457}" dt="2026-09-14T03:57:16.816" v="618"/>
        <pc:sldMkLst>
          <pc:docMk/>
          <pc:sldMk cId="1433532390" sldId="1194"/>
        </pc:sldMkLst>
        <pc:spChg chg="mod">
          <ac:chgData name="Kristine Cairns" userId="5e4ee97b-8760-41db-a6ac-3d744f799ed2" providerId="ADAL" clId="{1B61D458-BACD-4B75-AC5D-F7681FC0B457}" dt="2026-09-14T03:57:16.816" v="618"/>
          <ac:spMkLst>
            <pc:docMk/>
            <pc:sldMk cId="1433532390" sldId="1194"/>
            <ac:spMk id="3" creationId="{00000000-0000-0000-0000-000000000000}"/>
          </ac:spMkLst>
        </pc:spChg>
      </pc:sldChg>
      <pc:sldChg chg="modSp mod">
        <pc:chgData name="Kristine Cairns" userId="5e4ee97b-8760-41db-a6ac-3d744f799ed2" providerId="ADAL" clId="{1B61D458-BACD-4B75-AC5D-F7681FC0B457}" dt="2026-09-14T03:59:36.031" v="769" actId="20577"/>
        <pc:sldMkLst>
          <pc:docMk/>
          <pc:sldMk cId="2615564342" sldId="1197"/>
        </pc:sldMkLst>
        <pc:spChg chg="mod">
          <ac:chgData name="Kristine Cairns" userId="5e4ee97b-8760-41db-a6ac-3d744f799ed2" providerId="ADAL" clId="{1B61D458-BACD-4B75-AC5D-F7681FC0B457}" dt="2026-09-14T03:57:57.179" v="622" actId="20577"/>
          <ac:spMkLst>
            <pc:docMk/>
            <pc:sldMk cId="2615564342" sldId="1197"/>
            <ac:spMk id="8" creationId="{7912087A-1A4D-9918-1F75-57904D76CC8F}"/>
          </ac:spMkLst>
        </pc:spChg>
        <pc:graphicFrameChg chg="modGraphic">
          <ac:chgData name="Kristine Cairns" userId="5e4ee97b-8760-41db-a6ac-3d744f799ed2" providerId="ADAL" clId="{1B61D458-BACD-4B75-AC5D-F7681FC0B457}" dt="2026-09-14T03:59:36.031" v="769" actId="20577"/>
          <ac:graphicFrameMkLst>
            <pc:docMk/>
            <pc:sldMk cId="2615564342" sldId="1197"/>
            <ac:graphicFrameMk id="6" creationId="{96D40C7E-6458-BAF9-8673-5B48AA0C8152}"/>
          </ac:graphicFrameMkLst>
        </pc:graphicFrameChg>
      </pc:sldChg>
      <pc:sldChg chg="addSp delSp modSp mod setBg">
        <pc:chgData name="Kristine Cairns" userId="5e4ee97b-8760-41db-a6ac-3d744f799ed2" providerId="ADAL" clId="{1B61D458-BACD-4B75-AC5D-F7681FC0B457}" dt="2026-09-14T04:18:59.727" v="958" actId="1076"/>
        <pc:sldMkLst>
          <pc:docMk/>
          <pc:sldMk cId="867282222" sldId="1199"/>
        </pc:sldMkLst>
        <pc:spChg chg="mod">
          <ac:chgData name="Kristine Cairns" userId="5e4ee97b-8760-41db-a6ac-3d744f799ed2" providerId="ADAL" clId="{1B61D458-BACD-4B75-AC5D-F7681FC0B457}" dt="2026-09-14T04:18:59.727" v="958" actId="1076"/>
          <ac:spMkLst>
            <pc:docMk/>
            <pc:sldMk cId="867282222" sldId="1199"/>
            <ac:spMk id="7" creationId="{FBCFD97D-2C97-37FF-356C-A993317B1DEE}"/>
          </ac:spMkLst>
        </pc:spChg>
        <pc:spChg chg="mod">
          <ac:chgData name="Kristine Cairns" userId="5e4ee97b-8760-41db-a6ac-3d744f799ed2" providerId="ADAL" clId="{1B61D458-BACD-4B75-AC5D-F7681FC0B457}" dt="2026-09-14T04:18:42.554" v="957" actId="20577"/>
          <ac:spMkLst>
            <pc:docMk/>
            <pc:sldMk cId="867282222" sldId="1199"/>
            <ac:spMk id="8" creationId="{970B2A0A-8BDF-94A9-D34C-4D5193079483}"/>
          </ac:spMkLst>
        </pc:spChg>
        <pc:picChg chg="add mod">
          <ac:chgData name="Kristine Cairns" userId="5e4ee97b-8760-41db-a6ac-3d744f799ed2" providerId="ADAL" clId="{1B61D458-BACD-4B75-AC5D-F7681FC0B457}" dt="2026-09-14T04:16:56.707" v="836" actId="1076"/>
          <ac:picMkLst>
            <pc:docMk/>
            <pc:sldMk cId="867282222" sldId="1199"/>
            <ac:picMk id="5" creationId="{B716A29D-805E-6423-B714-8E0066C7CC9A}"/>
          </ac:picMkLst>
        </pc:picChg>
      </pc:sldChg>
      <pc:sldChg chg="addSp delSp modSp mod">
        <pc:chgData name="Kristine Cairns" userId="5e4ee97b-8760-41db-a6ac-3d744f799ed2" providerId="ADAL" clId="{1B61D458-BACD-4B75-AC5D-F7681FC0B457}" dt="2026-09-14T03:41:35.607" v="401" actId="1076"/>
        <pc:sldMkLst>
          <pc:docMk/>
          <pc:sldMk cId="666485013" sldId="1226"/>
        </pc:sldMkLst>
        <pc:spChg chg="add mod">
          <ac:chgData name="Kristine Cairns" userId="5e4ee97b-8760-41db-a6ac-3d744f799ed2" providerId="ADAL" clId="{1B61D458-BACD-4B75-AC5D-F7681FC0B457}" dt="2026-09-14T03:41:35.607" v="401" actId="1076"/>
          <ac:spMkLst>
            <pc:docMk/>
            <pc:sldMk cId="666485013" sldId="1226"/>
            <ac:spMk id="7" creationId="{8D90991D-B1BE-E3CC-5855-62C2C951CA6B}"/>
          </ac:spMkLst>
        </pc:spChg>
      </pc:sldChg>
      <pc:sldChg chg="addSp delSp modSp mod">
        <pc:chgData name="Kristine Cairns" userId="5e4ee97b-8760-41db-a6ac-3d744f799ed2" providerId="ADAL" clId="{1B61D458-BACD-4B75-AC5D-F7681FC0B457}" dt="2026-09-14T03:48:05.131" v="455"/>
        <pc:sldMkLst>
          <pc:docMk/>
          <pc:sldMk cId="3605535111" sldId="1240"/>
        </pc:sldMkLst>
        <pc:spChg chg="add mod">
          <ac:chgData name="Kristine Cairns" userId="5e4ee97b-8760-41db-a6ac-3d744f799ed2" providerId="ADAL" clId="{1B61D458-BACD-4B75-AC5D-F7681FC0B457}" dt="2026-09-14T03:48:05.131" v="455"/>
          <ac:spMkLst>
            <pc:docMk/>
            <pc:sldMk cId="3605535111" sldId="1240"/>
            <ac:spMk id="6" creationId="{E5F99B3B-DF88-E924-3E35-5A13A65905B0}"/>
          </ac:spMkLst>
        </pc:spChg>
        <pc:spChg chg="mod">
          <ac:chgData name="Kristine Cairns" userId="5e4ee97b-8760-41db-a6ac-3d744f799ed2" providerId="ADAL" clId="{1B61D458-BACD-4B75-AC5D-F7681FC0B457}" dt="2026-09-14T03:45:12.763" v="431" actId="20577"/>
          <ac:spMkLst>
            <pc:docMk/>
            <pc:sldMk cId="3605535111" sldId="1240"/>
            <ac:spMk id="8" creationId="{A12934CC-B641-04F4-9857-14C5691605DD}"/>
          </ac:spMkLst>
        </pc:spChg>
      </pc:sldChg>
      <pc:sldChg chg="addSp delSp modSp mod">
        <pc:chgData name="Kristine Cairns" userId="5e4ee97b-8760-41db-a6ac-3d744f799ed2" providerId="ADAL" clId="{1B61D458-BACD-4B75-AC5D-F7681FC0B457}" dt="2026-09-14T03:48:48.217" v="459" actId="14100"/>
        <pc:sldMkLst>
          <pc:docMk/>
          <pc:sldMk cId="1611861582" sldId="1247"/>
        </pc:sldMkLst>
        <pc:spChg chg="add mod">
          <ac:chgData name="Kristine Cairns" userId="5e4ee97b-8760-41db-a6ac-3d744f799ed2" providerId="ADAL" clId="{1B61D458-BACD-4B75-AC5D-F7681FC0B457}" dt="2026-09-14T03:48:48.217" v="459" actId="14100"/>
          <ac:spMkLst>
            <pc:docMk/>
            <pc:sldMk cId="1611861582" sldId="1247"/>
            <ac:spMk id="7" creationId="{BA0C25A0-AB67-D059-8A72-2A6C3EB91F4D}"/>
          </ac:spMkLst>
        </pc:spChg>
      </pc:sldChg>
      <pc:sldChg chg="addSp delSp modSp mod">
        <pc:chgData name="Kristine Cairns" userId="5e4ee97b-8760-41db-a6ac-3d744f799ed2" providerId="ADAL" clId="{1B61D458-BACD-4B75-AC5D-F7681FC0B457}" dt="2026-09-14T03:31:28.487" v="271" actId="1076"/>
        <pc:sldMkLst>
          <pc:docMk/>
          <pc:sldMk cId="749056254" sldId="1251"/>
        </pc:sldMkLst>
        <pc:spChg chg="add mod">
          <ac:chgData name="Kristine Cairns" userId="5e4ee97b-8760-41db-a6ac-3d744f799ed2" providerId="ADAL" clId="{1B61D458-BACD-4B75-AC5D-F7681FC0B457}" dt="2026-09-14T03:31:28.487" v="271" actId="1076"/>
          <ac:spMkLst>
            <pc:docMk/>
            <pc:sldMk cId="749056254" sldId="1251"/>
            <ac:spMk id="7" creationId="{B9CB3615-4C5C-15C8-3B5E-2BBD411BF7B3}"/>
          </ac:spMkLst>
        </pc:spChg>
      </pc:sldChg>
      <pc:sldChg chg="addSp delSp modSp mod">
        <pc:chgData name="Kristine Cairns" userId="5e4ee97b-8760-41db-a6ac-3d744f799ed2" providerId="ADAL" clId="{1B61D458-BACD-4B75-AC5D-F7681FC0B457}" dt="2026-09-14T03:32:43.480" v="281" actId="255"/>
        <pc:sldMkLst>
          <pc:docMk/>
          <pc:sldMk cId="3328472432" sldId="1252"/>
        </pc:sldMkLst>
        <pc:spChg chg="add mod">
          <ac:chgData name="Kristine Cairns" userId="5e4ee97b-8760-41db-a6ac-3d744f799ed2" providerId="ADAL" clId="{1B61D458-BACD-4B75-AC5D-F7681FC0B457}" dt="2026-09-14T03:32:43.480" v="281" actId="255"/>
          <ac:spMkLst>
            <pc:docMk/>
            <pc:sldMk cId="3328472432" sldId="1252"/>
            <ac:spMk id="7" creationId="{73263DFD-76E1-C86B-3CEA-7BCFD206EE43}"/>
          </ac:spMkLst>
        </pc:spChg>
      </pc:sldChg>
      <pc:sldChg chg="addSp delSp modSp mod">
        <pc:chgData name="Kristine Cairns" userId="5e4ee97b-8760-41db-a6ac-3d744f799ed2" providerId="ADAL" clId="{1B61D458-BACD-4B75-AC5D-F7681FC0B457}" dt="2026-09-14T03:33:32.920" v="289" actId="1076"/>
        <pc:sldMkLst>
          <pc:docMk/>
          <pc:sldMk cId="2554732985" sldId="1261"/>
        </pc:sldMkLst>
        <pc:spChg chg="add mod">
          <ac:chgData name="Kristine Cairns" userId="5e4ee97b-8760-41db-a6ac-3d744f799ed2" providerId="ADAL" clId="{1B61D458-BACD-4B75-AC5D-F7681FC0B457}" dt="2026-09-14T03:33:32.920" v="289" actId="1076"/>
          <ac:spMkLst>
            <pc:docMk/>
            <pc:sldMk cId="2554732985" sldId="1261"/>
            <ac:spMk id="5" creationId="{1AE26025-5C7E-2A91-9CC5-BE7667549881}"/>
          </ac:spMkLst>
        </pc:spChg>
      </pc:sldChg>
      <pc:sldChg chg="modSp mod">
        <pc:chgData name="Kristine Cairns" userId="5e4ee97b-8760-41db-a6ac-3d744f799ed2" providerId="ADAL" clId="{1B61D458-BACD-4B75-AC5D-F7681FC0B457}" dt="2026-09-14T03:27:29.903" v="194" actId="20577"/>
        <pc:sldMkLst>
          <pc:docMk/>
          <pc:sldMk cId="3450061586" sldId="1263"/>
        </pc:sldMkLst>
        <pc:spChg chg="mod">
          <ac:chgData name="Kristine Cairns" userId="5e4ee97b-8760-41db-a6ac-3d744f799ed2" providerId="ADAL" clId="{1B61D458-BACD-4B75-AC5D-F7681FC0B457}" dt="2026-09-14T03:27:29.903" v="194" actId="20577"/>
          <ac:spMkLst>
            <pc:docMk/>
            <pc:sldMk cId="3450061586" sldId="1263"/>
            <ac:spMk id="3" creationId="{5CBC1612-C452-68BB-BE09-D9BEC639F6CA}"/>
          </ac:spMkLst>
        </pc:spChg>
      </pc:sldChg>
      <pc:sldChg chg="modSp mod">
        <pc:chgData name="Kristine Cairns" userId="5e4ee97b-8760-41db-a6ac-3d744f799ed2" providerId="ADAL" clId="{1B61D458-BACD-4B75-AC5D-F7681FC0B457}" dt="2026-09-14T03:50:25.196" v="495" actId="403"/>
        <pc:sldMkLst>
          <pc:docMk/>
          <pc:sldMk cId="3495932209" sldId="1264"/>
        </pc:sldMkLst>
        <pc:spChg chg="mod">
          <ac:chgData name="Kristine Cairns" userId="5e4ee97b-8760-41db-a6ac-3d744f799ed2" providerId="ADAL" clId="{1B61D458-BACD-4B75-AC5D-F7681FC0B457}" dt="2026-09-14T03:50:25.196" v="495" actId="403"/>
          <ac:spMkLst>
            <pc:docMk/>
            <pc:sldMk cId="3495932209" sldId="1264"/>
            <ac:spMk id="3" creationId="{3AEDBF32-0F85-28DC-591B-F8CADFD33DBC}"/>
          </ac:spMkLst>
        </pc:spChg>
      </pc:sldChg>
      <pc:sldChg chg="modSp mod">
        <pc:chgData name="Kristine Cairns" userId="5e4ee97b-8760-41db-a6ac-3d744f799ed2" providerId="ADAL" clId="{1B61D458-BACD-4B75-AC5D-F7681FC0B457}" dt="2026-09-14T03:56:47.577" v="617" actId="20577"/>
        <pc:sldMkLst>
          <pc:docMk/>
          <pc:sldMk cId="2290782370" sldId="1266"/>
        </pc:sldMkLst>
        <pc:spChg chg="mod">
          <ac:chgData name="Kristine Cairns" userId="5e4ee97b-8760-41db-a6ac-3d744f799ed2" providerId="ADAL" clId="{1B61D458-BACD-4B75-AC5D-F7681FC0B457}" dt="2026-09-14T03:56:47.577" v="617" actId="20577"/>
          <ac:spMkLst>
            <pc:docMk/>
            <pc:sldMk cId="2290782370" sldId="1266"/>
            <ac:spMk id="3" creationId="{8CF83B2D-DA24-EDF9-4DBE-ADF516367A75}"/>
          </ac:spMkLst>
        </pc:spChg>
      </pc:sldChg>
      <pc:sldChg chg="modSp mod">
        <pc:chgData name="Kristine Cairns" userId="5e4ee97b-8760-41db-a6ac-3d744f799ed2" providerId="ADAL" clId="{1B61D458-BACD-4B75-AC5D-F7681FC0B457}" dt="2026-09-14T03:20:25.417" v="139" actId="20577"/>
        <pc:sldMkLst>
          <pc:docMk/>
          <pc:sldMk cId="2204056478" sldId="1268"/>
        </pc:sldMkLst>
        <pc:spChg chg="mod">
          <ac:chgData name="Kristine Cairns" userId="5e4ee97b-8760-41db-a6ac-3d744f799ed2" providerId="ADAL" clId="{1B61D458-BACD-4B75-AC5D-F7681FC0B457}" dt="2026-09-14T03:20:25.417" v="139" actId="20577"/>
          <ac:spMkLst>
            <pc:docMk/>
            <pc:sldMk cId="2204056478" sldId="1268"/>
            <ac:spMk id="3" creationId="{CBC8BBD3-BD91-373C-942F-D704DA4BC69B}"/>
          </ac:spMkLst>
        </pc:spChg>
      </pc:sldChg>
      <pc:sldChg chg="modSp add mod">
        <pc:chgData name="Kristine Cairns" userId="5e4ee97b-8760-41db-a6ac-3d744f799ed2" providerId="ADAL" clId="{1B61D458-BACD-4B75-AC5D-F7681FC0B457}" dt="2026-09-14T03:38:08.791" v="346" actId="113"/>
        <pc:sldMkLst>
          <pc:docMk/>
          <pc:sldMk cId="2335948309" sldId="1272"/>
        </pc:sldMkLst>
        <pc:spChg chg="mod">
          <ac:chgData name="Kristine Cairns" userId="5e4ee97b-8760-41db-a6ac-3d744f799ed2" providerId="ADAL" clId="{1B61D458-BACD-4B75-AC5D-F7681FC0B457}" dt="2026-09-14T03:38:08.791" v="346" actId="113"/>
          <ac:spMkLst>
            <pc:docMk/>
            <pc:sldMk cId="2335948309" sldId="1272"/>
            <ac:spMk id="4" creationId="{98C09926-7726-41FF-3526-817B879B853A}"/>
          </ac:spMkLst>
        </pc:spChg>
      </pc:sldChg>
      <pc:sldChg chg="delSp modSp add mod">
        <pc:chgData name="Kristine Cairns" userId="5e4ee97b-8760-41db-a6ac-3d744f799ed2" providerId="ADAL" clId="{1B61D458-BACD-4B75-AC5D-F7681FC0B457}" dt="2026-09-14T03:38:20.935" v="348" actId="113"/>
        <pc:sldMkLst>
          <pc:docMk/>
          <pc:sldMk cId="1042362390" sldId="1273"/>
        </pc:sldMkLst>
        <pc:spChg chg="mod">
          <ac:chgData name="Kristine Cairns" userId="5e4ee97b-8760-41db-a6ac-3d744f799ed2" providerId="ADAL" clId="{1B61D458-BACD-4B75-AC5D-F7681FC0B457}" dt="2026-09-14T03:38:20.935" v="348" actId="113"/>
          <ac:spMkLst>
            <pc:docMk/>
            <pc:sldMk cId="1042362390" sldId="1273"/>
            <ac:spMk id="4" creationId="{889B2527-5EE5-7289-277E-1E1D9B86C746}"/>
          </ac:spMkLst>
        </pc:spChg>
      </pc:sldChg>
      <pc:sldChg chg="modSp add mod">
        <pc:chgData name="Kristine Cairns" userId="5e4ee97b-8760-41db-a6ac-3d744f799ed2" providerId="ADAL" clId="{1B61D458-BACD-4B75-AC5D-F7681FC0B457}" dt="2026-09-14T03:42:00.714" v="405" actId="1076"/>
        <pc:sldMkLst>
          <pc:docMk/>
          <pc:sldMk cId="686404247" sldId="1274"/>
        </pc:sldMkLst>
        <pc:spChg chg="mod">
          <ac:chgData name="Kristine Cairns" userId="5e4ee97b-8760-41db-a6ac-3d744f799ed2" providerId="ADAL" clId="{1B61D458-BACD-4B75-AC5D-F7681FC0B457}" dt="2026-09-14T03:42:00.714" v="405" actId="1076"/>
          <ac:spMkLst>
            <pc:docMk/>
            <pc:sldMk cId="686404247" sldId="1274"/>
            <ac:spMk id="7" creationId="{60F2B796-0B2C-DA98-6F00-175D0F4E515D}"/>
          </ac:spMkLst>
        </pc:spChg>
      </pc:sldChg>
      <pc:sldChg chg="modSp add mod">
        <pc:chgData name="Kristine Cairns" userId="5e4ee97b-8760-41db-a6ac-3d744f799ed2" providerId="ADAL" clId="{1B61D458-BACD-4B75-AC5D-F7681FC0B457}" dt="2026-09-14T03:43:13.377" v="411" actId="1076"/>
        <pc:sldMkLst>
          <pc:docMk/>
          <pc:sldMk cId="3800136728" sldId="1275"/>
        </pc:sldMkLst>
        <pc:spChg chg="mod">
          <ac:chgData name="Kristine Cairns" userId="5e4ee97b-8760-41db-a6ac-3d744f799ed2" providerId="ADAL" clId="{1B61D458-BACD-4B75-AC5D-F7681FC0B457}" dt="2026-09-14T03:43:13.377" v="411" actId="1076"/>
          <ac:spMkLst>
            <pc:docMk/>
            <pc:sldMk cId="3800136728" sldId="1275"/>
            <ac:spMk id="7" creationId="{58BBF877-508C-CCE7-3DF0-ADE46EFCA473}"/>
          </ac:spMkLst>
        </pc:spChg>
      </pc:sldChg>
      <pc:sldChg chg="addSp delSp modSp add mod">
        <pc:chgData name="Kristine Cairns" userId="5e4ee97b-8760-41db-a6ac-3d744f799ed2" providerId="ADAL" clId="{1B61D458-BACD-4B75-AC5D-F7681FC0B457}" dt="2026-09-14T03:44:42.560" v="425" actId="1076"/>
        <pc:sldMkLst>
          <pc:docMk/>
          <pc:sldMk cId="2319415143" sldId="1276"/>
        </pc:sldMkLst>
        <pc:spChg chg="add mod">
          <ac:chgData name="Kristine Cairns" userId="5e4ee97b-8760-41db-a6ac-3d744f799ed2" providerId="ADAL" clId="{1B61D458-BACD-4B75-AC5D-F7681FC0B457}" dt="2026-09-14T03:44:42.560" v="425" actId="1076"/>
          <ac:spMkLst>
            <pc:docMk/>
            <pc:sldMk cId="2319415143" sldId="1276"/>
            <ac:spMk id="5" creationId="{E7C84C74-78DE-30E5-B95E-B233012A5380}"/>
          </ac:spMkLst>
        </pc:spChg>
        <pc:spChg chg="mod">
          <ac:chgData name="Kristine Cairns" userId="5e4ee97b-8760-41db-a6ac-3d744f799ed2" providerId="ADAL" clId="{1B61D458-BACD-4B75-AC5D-F7681FC0B457}" dt="2026-09-14T03:44:24.042" v="421" actId="1076"/>
          <ac:spMkLst>
            <pc:docMk/>
            <pc:sldMk cId="2319415143" sldId="1276"/>
            <ac:spMk id="7" creationId="{F9B9B928-A6C5-02F5-C0FE-8516121DE366}"/>
          </ac:spMkLst>
        </pc:spChg>
      </pc:sldChg>
      <pc:sldChg chg="modSp add mod ord">
        <pc:chgData name="Kristine Cairns" userId="5e4ee97b-8760-41db-a6ac-3d744f799ed2" providerId="ADAL" clId="{1B61D458-BACD-4B75-AC5D-F7681FC0B457}" dt="2026-09-14T03:44:01.429" v="418"/>
        <pc:sldMkLst>
          <pc:docMk/>
          <pc:sldMk cId="1739993063" sldId="1277"/>
        </pc:sldMkLst>
        <pc:spChg chg="mod">
          <ac:chgData name="Kristine Cairns" userId="5e4ee97b-8760-41db-a6ac-3d744f799ed2" providerId="ADAL" clId="{1B61D458-BACD-4B75-AC5D-F7681FC0B457}" dt="2026-09-14T03:43:47.193" v="416" actId="20577"/>
          <ac:spMkLst>
            <pc:docMk/>
            <pc:sldMk cId="1739993063" sldId="1277"/>
            <ac:spMk id="7" creationId="{ACDF2441-245E-CE7C-4225-4ADF10EEC25A}"/>
          </ac:spMkLst>
        </pc:spChg>
      </pc:sldChg>
      <pc:sldChg chg="addSp delSp modSp add mod">
        <pc:chgData name="Kristine Cairns" userId="5e4ee97b-8760-41db-a6ac-3d744f799ed2" providerId="ADAL" clId="{1B61D458-BACD-4B75-AC5D-F7681FC0B457}" dt="2026-09-14T03:49:35.123" v="467" actId="1076"/>
        <pc:sldMkLst>
          <pc:docMk/>
          <pc:sldMk cId="3432358444" sldId="1278"/>
        </pc:sldMkLst>
        <pc:spChg chg="mod">
          <ac:chgData name="Kristine Cairns" userId="5e4ee97b-8760-41db-a6ac-3d744f799ed2" providerId="ADAL" clId="{1B61D458-BACD-4B75-AC5D-F7681FC0B457}" dt="2026-09-14T03:49:14.407" v="461" actId="1076"/>
          <ac:spMkLst>
            <pc:docMk/>
            <pc:sldMk cId="3432358444" sldId="1278"/>
            <ac:spMk id="7" creationId="{5D63FF33-FBAD-B6A7-F025-E4A3C676503C}"/>
          </ac:spMkLst>
        </pc:spChg>
      </pc:sldChg>
      <pc:sldMasterChg chg="setBg modSldLayout">
        <pc:chgData name="Kristine Cairns" userId="5e4ee97b-8760-41db-a6ac-3d744f799ed2" providerId="ADAL" clId="{1B61D458-BACD-4B75-AC5D-F7681FC0B457}" dt="2026-09-14T04:16:34.616" v="833"/>
        <pc:sldMasterMkLst>
          <pc:docMk/>
          <pc:sldMasterMk cId="2573750265" sldId="2147483648"/>
        </pc:sldMasterMkLst>
        <pc:sldLayoutChg chg="setBg">
          <pc:chgData name="Kristine Cairns" userId="5e4ee97b-8760-41db-a6ac-3d744f799ed2" providerId="ADAL" clId="{1B61D458-BACD-4B75-AC5D-F7681FC0B457}" dt="2026-09-14T04:16:34.616" v="833"/>
          <pc:sldLayoutMkLst>
            <pc:docMk/>
            <pc:sldMasterMk cId="2573750265" sldId="2147483648"/>
            <pc:sldLayoutMk cId="4050639799" sldId="2147483649"/>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1452291744" sldId="2147483650"/>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3288425591" sldId="2147483651"/>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2743082523" sldId="2147483652"/>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2402617604" sldId="2147483653"/>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1771964696" sldId="2147483654"/>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3604906016" sldId="2147483655"/>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1510321315" sldId="2147483656"/>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511668029" sldId="2147483657"/>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1108897823" sldId="2147483658"/>
          </pc:sldLayoutMkLst>
        </pc:sldLayoutChg>
        <pc:sldLayoutChg chg="setBg">
          <pc:chgData name="Kristine Cairns" userId="5e4ee97b-8760-41db-a6ac-3d744f799ed2" providerId="ADAL" clId="{1B61D458-BACD-4B75-AC5D-F7681FC0B457}" dt="2026-09-14T04:16:34.616" v="833"/>
          <pc:sldLayoutMkLst>
            <pc:docMk/>
            <pc:sldMasterMk cId="2573750265" sldId="2147483648"/>
            <pc:sldLayoutMk cId="1576415906" sldId="2147483659"/>
          </pc:sldLayoutMkLst>
        </pc:sldLayoutChg>
      </pc:sldMasterChg>
      <pc:sldMasterChg chg="setBg modSldLayout">
        <pc:chgData name="Kristine Cairns" userId="5e4ee97b-8760-41db-a6ac-3d744f799ed2" providerId="ADAL" clId="{1B61D458-BACD-4B75-AC5D-F7681FC0B457}" dt="2026-09-14T04:16:34.616" v="833"/>
        <pc:sldMasterMkLst>
          <pc:docMk/>
          <pc:sldMasterMk cId="3577035533" sldId="2147483672"/>
        </pc:sldMasterMkLst>
        <pc:sldLayoutChg chg="setBg">
          <pc:chgData name="Kristine Cairns" userId="5e4ee97b-8760-41db-a6ac-3d744f799ed2" providerId="ADAL" clId="{1B61D458-BACD-4B75-AC5D-F7681FC0B457}" dt="2026-09-14T04:16:34.616" v="833"/>
          <pc:sldLayoutMkLst>
            <pc:docMk/>
            <pc:sldMasterMk cId="3577035533" sldId="2147483672"/>
            <pc:sldLayoutMk cId="71109435" sldId="2147483673"/>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1477621663" sldId="2147483674"/>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2977712641" sldId="2147483675"/>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2010740986" sldId="2147483676"/>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96636264" sldId="2147483677"/>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1190578443" sldId="2147483678"/>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3916034740" sldId="2147483679"/>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2316064908" sldId="2147483680"/>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1338880496" sldId="2147483681"/>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2725953202" sldId="2147483682"/>
          </pc:sldLayoutMkLst>
        </pc:sldLayoutChg>
        <pc:sldLayoutChg chg="setBg">
          <pc:chgData name="Kristine Cairns" userId="5e4ee97b-8760-41db-a6ac-3d744f799ed2" providerId="ADAL" clId="{1B61D458-BACD-4B75-AC5D-F7681FC0B457}" dt="2026-09-14T04:16:34.616" v="833"/>
          <pc:sldLayoutMkLst>
            <pc:docMk/>
            <pc:sldMasterMk cId="3577035533" sldId="2147483672"/>
            <pc:sldLayoutMk cId="498687431" sldId="2147483683"/>
          </pc:sldLayoutMkLst>
        </pc:sldLayoutChg>
      </pc:sldMasterChg>
      <pc:sldMasterChg chg="setBg modSldLayout">
        <pc:chgData name="Kristine Cairns" userId="5e4ee97b-8760-41db-a6ac-3d744f799ed2" providerId="ADAL" clId="{1B61D458-BACD-4B75-AC5D-F7681FC0B457}" dt="2026-09-14T04:16:34.616" v="833"/>
        <pc:sldMasterMkLst>
          <pc:docMk/>
          <pc:sldMasterMk cId="3577035533" sldId="2147483768"/>
        </pc:sldMasterMkLst>
        <pc:sldLayoutChg chg="setBg">
          <pc:chgData name="Kristine Cairns" userId="5e4ee97b-8760-41db-a6ac-3d744f799ed2" providerId="ADAL" clId="{1B61D458-BACD-4B75-AC5D-F7681FC0B457}" dt="2026-09-14T04:16:34.616" v="833"/>
          <pc:sldLayoutMkLst>
            <pc:docMk/>
            <pc:sldMasterMk cId="3577035533" sldId="2147483768"/>
            <pc:sldLayoutMk cId="71109435" sldId="2147483769"/>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1477621663" sldId="2147483770"/>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2977712641" sldId="2147483771"/>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2010740986" sldId="2147483772"/>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96636264" sldId="2147483773"/>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1190578443" sldId="2147483774"/>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3916034740" sldId="2147483775"/>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2316064908" sldId="2147483776"/>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1338880496" sldId="2147483777"/>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2725953202" sldId="2147483778"/>
          </pc:sldLayoutMkLst>
        </pc:sldLayoutChg>
        <pc:sldLayoutChg chg="setBg">
          <pc:chgData name="Kristine Cairns" userId="5e4ee97b-8760-41db-a6ac-3d744f799ed2" providerId="ADAL" clId="{1B61D458-BACD-4B75-AC5D-F7681FC0B457}" dt="2026-09-14T04:16:34.616" v="833"/>
          <pc:sldLayoutMkLst>
            <pc:docMk/>
            <pc:sldMasterMk cId="3577035533" sldId="2147483768"/>
            <pc:sldLayoutMk cId="498687431" sldId="2147483779"/>
          </pc:sldLayoutMkLst>
        </pc:sldLayoutChg>
      </pc:sldMasterChg>
      <pc:sldMasterChg chg="setBg modSldLayout">
        <pc:chgData name="Kristine Cairns" userId="5e4ee97b-8760-41db-a6ac-3d744f799ed2" providerId="ADAL" clId="{1B61D458-BACD-4B75-AC5D-F7681FC0B457}" dt="2026-09-14T04:16:34.616" v="833"/>
        <pc:sldMasterMkLst>
          <pc:docMk/>
          <pc:sldMasterMk cId="2938158020" sldId="2147483780"/>
        </pc:sldMasterMkLst>
        <pc:sldLayoutChg chg="setBg">
          <pc:chgData name="Kristine Cairns" userId="5e4ee97b-8760-41db-a6ac-3d744f799ed2" providerId="ADAL" clId="{1B61D458-BACD-4B75-AC5D-F7681FC0B457}" dt="2026-09-14T04:16:34.616" v="833"/>
          <pc:sldLayoutMkLst>
            <pc:docMk/>
            <pc:sldMasterMk cId="2938158020" sldId="2147483780"/>
            <pc:sldLayoutMk cId="1067027961" sldId="2147483781"/>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89188363" sldId="2147483782"/>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2482127379" sldId="2147483783"/>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4108556489" sldId="2147483784"/>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4119189492" sldId="2147483785"/>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3594417001" sldId="2147483786"/>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552351878" sldId="2147483787"/>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1485369842" sldId="2147483788"/>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2798159763" sldId="2147483789"/>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2861235486" sldId="2147483790"/>
          </pc:sldLayoutMkLst>
        </pc:sldLayoutChg>
        <pc:sldLayoutChg chg="setBg">
          <pc:chgData name="Kristine Cairns" userId="5e4ee97b-8760-41db-a6ac-3d744f799ed2" providerId="ADAL" clId="{1B61D458-BACD-4B75-AC5D-F7681FC0B457}" dt="2026-09-14T04:16:34.616" v="833"/>
          <pc:sldLayoutMkLst>
            <pc:docMk/>
            <pc:sldMasterMk cId="2938158020" sldId="2147483780"/>
            <pc:sldLayoutMk cId="2405125505" sldId="2147483791"/>
          </pc:sldLayoutMkLst>
        </pc:sldLayoutChg>
      </pc:sldMasterChg>
    </pc:docChg>
  </pc:docChgLst>
  <pc:docChgLst>
    <pc:chgData name="Barry" userId="S::barry.growden_gmail.com#ext#@anglicanchurchsq.org.au::99486861-bd1f-4074-a470-cc2c4ba6a968" providerId="AD" clId="Web-{DD9E8B99-6F0D-25AB-371E-9BBDCCCC8F29}"/>
    <pc:docChg chg="modSld">
      <pc:chgData name="Barry" userId="S::barry.growden_gmail.com#ext#@anglicanchurchsq.org.au::99486861-bd1f-4074-a470-cc2c4ba6a968" providerId="AD" clId="Web-{DD9E8B99-6F0D-25AB-371E-9BBDCCCC8F29}" dt="2026-09-19T22:39:59.448" v="0"/>
      <pc:docMkLst>
        <pc:docMk/>
      </pc:docMkLst>
      <pc:sldChg chg="modSp modMedia">
        <pc:chgData name="Barry" userId="S::barry.growden_gmail.com#ext#@anglicanchurchsq.org.au::99486861-bd1f-4074-a470-cc2c4ba6a968" providerId="AD" clId="Web-{DD9E8B99-6F0D-25AB-371E-9BBDCCCC8F29}" dt="2026-09-19T22:39:59.448" v="0"/>
        <pc:sldMkLst>
          <pc:docMk/>
          <pc:sldMk cId="4110762829" sldId="1165"/>
        </pc:sldMkLst>
        <pc:picChg chg="mod">
          <ac:chgData name="Barry" userId="S::barry.growden_gmail.com#ext#@anglicanchurchsq.org.au::99486861-bd1f-4074-a470-cc2c4ba6a968" providerId="AD" clId="Web-{DD9E8B99-6F0D-25AB-371E-9BBDCCCC8F29}" dt="2026-09-19T22:39:59.448" v="0"/>
          <ac:picMkLst>
            <pc:docMk/>
            <pc:sldMk cId="4110762829" sldId="1165"/>
            <ac:picMk id="2" creationId="{E09331B0-4B36-5C94-C548-E6DF8D4BBE6D}"/>
          </ac:picMkLst>
        </pc:picChg>
      </pc:sldChg>
    </pc:docChg>
  </pc:docChgLst>
  <pc:docChgLst>
    <pc:chgData name="Lauren Martin" userId="34214532-c002-4a9a-b7f5-c3c0742f04cd" providerId="ADAL" clId="{999FA431-0D99-44F0-ADF0-5374EE7C5224}"/>
    <pc:docChg chg="undo custSel addSld delSld modSld">
      <pc:chgData name="Lauren Martin" userId="34214532-c002-4a9a-b7f5-c3c0742f04cd" providerId="ADAL" clId="{999FA431-0D99-44F0-ADF0-5374EE7C5224}" dt="2026-09-18T03:40:59.339" v="1521" actId="20577"/>
      <pc:docMkLst>
        <pc:docMk/>
      </pc:docMkLst>
      <pc:sldChg chg="modSp mod">
        <pc:chgData name="Lauren Martin" userId="34214532-c002-4a9a-b7f5-c3c0742f04cd" providerId="ADAL" clId="{999FA431-0D99-44F0-ADF0-5374EE7C5224}" dt="2026-09-16T00:10:41.223" v="1277" actId="20577"/>
        <pc:sldMkLst>
          <pc:docMk/>
          <pc:sldMk cId="3567630808" sldId="438"/>
        </pc:sldMkLst>
        <pc:graphicFrameChg chg="modGraphic">
          <ac:chgData name="Lauren Martin" userId="34214532-c002-4a9a-b7f5-c3c0742f04cd" providerId="ADAL" clId="{999FA431-0D99-44F0-ADF0-5374EE7C5224}" dt="2026-09-16T00:10:41.223" v="1277" actId="20577"/>
          <ac:graphicFrameMkLst>
            <pc:docMk/>
            <pc:sldMk cId="3567630808" sldId="438"/>
            <ac:graphicFrameMk id="2" creationId="{CA5965DA-0FCB-BAF5-C4A6-F11F24D08F38}"/>
          </ac:graphicFrameMkLst>
        </pc:graphicFrameChg>
      </pc:sldChg>
      <pc:sldChg chg="modSp mod">
        <pc:chgData name="Lauren Martin" userId="34214532-c002-4a9a-b7f5-c3c0742f04cd" providerId="ADAL" clId="{999FA431-0D99-44F0-ADF0-5374EE7C5224}" dt="2026-09-15T23:00:43.638" v="44" actId="1076"/>
        <pc:sldMkLst>
          <pc:docMk/>
          <pc:sldMk cId="3589267713" sldId="1020"/>
        </pc:sldMkLst>
        <pc:spChg chg="mod">
          <ac:chgData name="Lauren Martin" userId="34214532-c002-4a9a-b7f5-c3c0742f04cd" providerId="ADAL" clId="{999FA431-0D99-44F0-ADF0-5374EE7C5224}" dt="2026-09-15T23:00:41.694" v="43" actId="1076"/>
          <ac:spMkLst>
            <pc:docMk/>
            <pc:sldMk cId="3589267713" sldId="1020"/>
            <ac:spMk id="3" creationId="{00000000-0000-0000-0000-000000000000}"/>
          </ac:spMkLst>
        </pc:spChg>
        <pc:spChg chg="mod">
          <ac:chgData name="Lauren Martin" userId="34214532-c002-4a9a-b7f5-c3c0742f04cd" providerId="ADAL" clId="{999FA431-0D99-44F0-ADF0-5374EE7C5224}" dt="2026-09-15T23:00:43.638" v="44" actId="1076"/>
          <ac:spMkLst>
            <pc:docMk/>
            <pc:sldMk cId="3589267713" sldId="1020"/>
            <ac:spMk id="4" creationId="{00000000-0000-0000-0000-000000000000}"/>
          </ac:spMkLst>
        </pc:spChg>
      </pc:sldChg>
      <pc:sldChg chg="modSp mod">
        <pc:chgData name="Lauren Martin" userId="34214532-c002-4a9a-b7f5-c3c0742f04cd" providerId="ADAL" clId="{999FA431-0D99-44F0-ADF0-5374EE7C5224}" dt="2026-09-18T01:59:50.895" v="1508" actId="1076"/>
        <pc:sldMkLst>
          <pc:docMk/>
          <pc:sldMk cId="1523887427" sldId="1027"/>
        </pc:sldMkLst>
        <pc:spChg chg="mod">
          <ac:chgData name="Lauren Martin" userId="34214532-c002-4a9a-b7f5-c3c0742f04cd" providerId="ADAL" clId="{999FA431-0D99-44F0-ADF0-5374EE7C5224}" dt="2026-09-18T01:59:50.895" v="1508" actId="1076"/>
          <ac:spMkLst>
            <pc:docMk/>
            <pc:sldMk cId="1523887427" sldId="1027"/>
            <ac:spMk id="3" creationId="{D06CDDA1-93CA-1D5D-814F-AA0B9619702B}"/>
          </ac:spMkLst>
        </pc:spChg>
        <pc:spChg chg="mod">
          <ac:chgData name="Lauren Martin" userId="34214532-c002-4a9a-b7f5-c3c0742f04cd" providerId="ADAL" clId="{999FA431-0D99-44F0-ADF0-5374EE7C5224}" dt="2026-09-18T01:59:22.137" v="1494" actId="1076"/>
          <ac:spMkLst>
            <pc:docMk/>
            <pc:sldMk cId="1523887427" sldId="1027"/>
            <ac:spMk id="5" creationId="{BA847410-C1E5-4F45-9C09-66F777F7D72D}"/>
          </ac:spMkLst>
        </pc:spChg>
      </pc:sldChg>
      <pc:sldChg chg="modSp mod">
        <pc:chgData name="Lauren Martin" userId="34214532-c002-4a9a-b7f5-c3c0742f04cd" providerId="ADAL" clId="{999FA431-0D99-44F0-ADF0-5374EE7C5224}" dt="2026-09-15T23:42:08.154" v="565" actId="1076"/>
        <pc:sldMkLst>
          <pc:docMk/>
          <pc:sldMk cId="1511144453" sldId="1096"/>
        </pc:sldMkLst>
        <pc:spChg chg="mod">
          <ac:chgData name="Lauren Martin" userId="34214532-c002-4a9a-b7f5-c3c0742f04cd" providerId="ADAL" clId="{999FA431-0D99-44F0-ADF0-5374EE7C5224}" dt="2026-09-15T23:42:08.154" v="565" actId="1076"/>
          <ac:spMkLst>
            <pc:docMk/>
            <pc:sldMk cId="1511144453" sldId="1096"/>
            <ac:spMk id="3" creationId="{57945C43-A4B3-1D7D-47D3-209D9FE790AE}"/>
          </ac:spMkLst>
        </pc:spChg>
      </pc:sldChg>
      <pc:sldChg chg="modSp mod">
        <pc:chgData name="Lauren Martin" userId="34214532-c002-4a9a-b7f5-c3c0742f04cd" providerId="ADAL" clId="{999FA431-0D99-44F0-ADF0-5374EE7C5224}" dt="2026-09-15T23:12:41.695" v="178" actId="403"/>
        <pc:sldMkLst>
          <pc:docMk/>
          <pc:sldMk cId="666296866" sldId="1158"/>
        </pc:sldMkLst>
        <pc:spChg chg="mod">
          <ac:chgData name="Lauren Martin" userId="34214532-c002-4a9a-b7f5-c3c0742f04cd" providerId="ADAL" clId="{999FA431-0D99-44F0-ADF0-5374EE7C5224}" dt="2026-09-15T23:12:41.695" v="178" actId="403"/>
          <ac:spMkLst>
            <pc:docMk/>
            <pc:sldMk cId="666296866" sldId="1158"/>
            <ac:spMk id="4" creationId="{5EFA1A8E-53CB-200A-0FD4-E0ECE680A812}"/>
          </ac:spMkLst>
        </pc:spChg>
      </pc:sldChg>
      <pc:sldChg chg="modSp mod">
        <pc:chgData name="Lauren Martin" userId="34214532-c002-4a9a-b7f5-c3c0742f04cd" providerId="ADAL" clId="{999FA431-0D99-44F0-ADF0-5374EE7C5224}" dt="2026-09-15T22:59:19.814" v="9" actId="14100"/>
        <pc:sldMkLst>
          <pc:docMk/>
          <pc:sldMk cId="739612957" sldId="1161"/>
        </pc:sldMkLst>
        <pc:spChg chg="mod">
          <ac:chgData name="Lauren Martin" userId="34214532-c002-4a9a-b7f5-c3c0742f04cd" providerId="ADAL" clId="{999FA431-0D99-44F0-ADF0-5374EE7C5224}" dt="2026-09-15T22:59:19.814" v="9" actId="14100"/>
          <ac:spMkLst>
            <pc:docMk/>
            <pc:sldMk cId="739612957" sldId="1161"/>
            <ac:spMk id="5" creationId="{EBF0C7E0-85AD-E3E4-9214-C09185D53E0C}"/>
          </ac:spMkLst>
        </pc:spChg>
      </pc:sldChg>
      <pc:sldChg chg="addSp modSp mod modAnim modNotesTx">
        <pc:chgData name="Lauren Martin" userId="34214532-c002-4a9a-b7f5-c3c0742f04cd" providerId="ADAL" clId="{999FA431-0D99-44F0-ADF0-5374EE7C5224}" dt="2026-09-16T09:17:38.395" v="1444" actId="113"/>
        <pc:sldMkLst>
          <pc:docMk/>
          <pc:sldMk cId="4110762829" sldId="1165"/>
        </pc:sldMkLst>
        <pc:spChg chg="mod">
          <ac:chgData name="Lauren Martin" userId="34214532-c002-4a9a-b7f5-c3c0742f04cd" providerId="ADAL" clId="{999FA431-0D99-44F0-ADF0-5374EE7C5224}" dt="2026-09-15T23:08:24.230" v="153" actId="1076"/>
          <ac:spMkLst>
            <pc:docMk/>
            <pc:sldMk cId="4110762829" sldId="1165"/>
            <ac:spMk id="3" creationId="{00000000-0000-0000-0000-000000000000}"/>
          </ac:spMkLst>
        </pc:spChg>
        <pc:spChg chg="mod">
          <ac:chgData name="Lauren Martin" userId="34214532-c002-4a9a-b7f5-c3c0742f04cd" providerId="ADAL" clId="{999FA431-0D99-44F0-ADF0-5374EE7C5224}" dt="2026-09-15T23:08:21.196" v="152" actId="1076"/>
          <ac:spMkLst>
            <pc:docMk/>
            <pc:sldMk cId="4110762829" sldId="1165"/>
            <ac:spMk id="5" creationId="{39EFAB09-BEBC-BB31-952F-32608A882C6A}"/>
          </ac:spMkLst>
        </pc:spChg>
        <pc:spChg chg="mod">
          <ac:chgData name="Lauren Martin" userId="34214532-c002-4a9a-b7f5-c3c0742f04cd" providerId="ADAL" clId="{999FA431-0D99-44F0-ADF0-5374EE7C5224}" dt="2026-09-15T23:08:07.719" v="149" actId="1076"/>
          <ac:spMkLst>
            <pc:docMk/>
            <pc:sldMk cId="4110762829" sldId="1165"/>
            <ac:spMk id="8" creationId="{AFC107E4-5B75-47BE-2409-0DE138CB12E6}"/>
          </ac:spMkLst>
        </pc:spChg>
        <pc:picChg chg="add mod">
          <ac:chgData name="Lauren Martin" userId="34214532-c002-4a9a-b7f5-c3c0742f04cd" providerId="ADAL" clId="{999FA431-0D99-44F0-ADF0-5374EE7C5224}" dt="2026-09-16T09:17:02.370" v="1402" actId="1076"/>
          <ac:picMkLst>
            <pc:docMk/>
            <pc:sldMk cId="4110762829" sldId="1165"/>
            <ac:picMk id="2" creationId="{E09331B0-4B36-5C94-C548-E6DF8D4BBE6D}"/>
          </ac:picMkLst>
        </pc:picChg>
      </pc:sldChg>
      <pc:sldChg chg="modSp mod">
        <pc:chgData name="Lauren Martin" userId="34214532-c002-4a9a-b7f5-c3c0742f04cd" providerId="ADAL" clId="{999FA431-0D99-44F0-ADF0-5374EE7C5224}" dt="2026-09-16T03:15:21.564" v="1400" actId="1076"/>
        <pc:sldMkLst>
          <pc:docMk/>
          <pc:sldMk cId="654623777" sldId="1168"/>
        </pc:sldMkLst>
        <pc:spChg chg="mod">
          <ac:chgData name="Lauren Martin" userId="34214532-c002-4a9a-b7f5-c3c0742f04cd" providerId="ADAL" clId="{999FA431-0D99-44F0-ADF0-5374EE7C5224}" dt="2026-09-16T03:15:17.421" v="1399" actId="1076"/>
          <ac:spMkLst>
            <pc:docMk/>
            <pc:sldMk cId="654623777" sldId="1168"/>
            <ac:spMk id="3" creationId="{F3ABC77F-A785-653E-F132-EC54274C3CC6}"/>
          </ac:spMkLst>
        </pc:spChg>
        <pc:spChg chg="mod">
          <ac:chgData name="Lauren Martin" userId="34214532-c002-4a9a-b7f5-c3c0742f04cd" providerId="ADAL" clId="{999FA431-0D99-44F0-ADF0-5374EE7C5224}" dt="2026-09-16T03:15:10.716" v="1397" actId="1076"/>
          <ac:spMkLst>
            <pc:docMk/>
            <pc:sldMk cId="654623777" sldId="1168"/>
            <ac:spMk id="5" creationId="{32EB8A35-67A5-DB78-E7BD-8AD8C3097F9D}"/>
          </ac:spMkLst>
        </pc:spChg>
        <pc:spChg chg="mod">
          <ac:chgData name="Lauren Martin" userId="34214532-c002-4a9a-b7f5-c3c0742f04cd" providerId="ADAL" clId="{999FA431-0D99-44F0-ADF0-5374EE7C5224}" dt="2026-09-16T03:15:21.564" v="1400" actId="1076"/>
          <ac:spMkLst>
            <pc:docMk/>
            <pc:sldMk cId="654623777" sldId="1168"/>
            <ac:spMk id="6" creationId="{7A6EC333-AA73-FDD9-9D00-0CA4EA3F0ECF}"/>
          </ac:spMkLst>
        </pc:spChg>
      </pc:sldChg>
      <pc:sldChg chg="modSp mod">
        <pc:chgData name="Lauren Martin" userId="34214532-c002-4a9a-b7f5-c3c0742f04cd" providerId="ADAL" clId="{999FA431-0D99-44F0-ADF0-5374EE7C5224}" dt="2026-09-15T23:22:39.799" v="277" actId="14100"/>
        <pc:sldMkLst>
          <pc:docMk/>
          <pc:sldMk cId="303383769" sldId="1170"/>
        </pc:sldMkLst>
        <pc:spChg chg="mod">
          <ac:chgData name="Lauren Martin" userId="34214532-c002-4a9a-b7f5-c3c0742f04cd" providerId="ADAL" clId="{999FA431-0D99-44F0-ADF0-5374EE7C5224}" dt="2026-09-15T23:15:28.217" v="210" actId="1076"/>
          <ac:spMkLst>
            <pc:docMk/>
            <pc:sldMk cId="303383769" sldId="1170"/>
            <ac:spMk id="3" creationId="{75882D0F-0826-C649-648B-0C1075CFC63B}"/>
          </ac:spMkLst>
        </pc:spChg>
        <pc:spChg chg="mod">
          <ac:chgData name="Lauren Martin" userId="34214532-c002-4a9a-b7f5-c3c0742f04cd" providerId="ADAL" clId="{999FA431-0D99-44F0-ADF0-5374EE7C5224}" dt="2026-09-15T23:14:19.985" v="190" actId="1076"/>
          <ac:spMkLst>
            <pc:docMk/>
            <pc:sldMk cId="303383769" sldId="1170"/>
            <ac:spMk id="6" creationId="{7230E5D6-517C-DE5C-FB2E-24281056D5BA}"/>
          </ac:spMkLst>
        </pc:spChg>
        <pc:spChg chg="mod">
          <ac:chgData name="Lauren Martin" userId="34214532-c002-4a9a-b7f5-c3c0742f04cd" providerId="ADAL" clId="{999FA431-0D99-44F0-ADF0-5374EE7C5224}" dt="2026-09-15T23:22:39.799" v="277" actId="14100"/>
          <ac:spMkLst>
            <pc:docMk/>
            <pc:sldMk cId="303383769" sldId="1170"/>
            <ac:spMk id="9" creationId="{D191D169-6495-D93F-D9B1-EF677D5483C8}"/>
          </ac:spMkLst>
        </pc:spChg>
      </pc:sldChg>
      <pc:sldChg chg="modSp mod">
        <pc:chgData name="Lauren Martin" userId="34214532-c002-4a9a-b7f5-c3c0742f04cd" providerId="ADAL" clId="{999FA431-0D99-44F0-ADF0-5374EE7C5224}" dt="2026-09-18T01:57:50.812" v="1472" actId="20577"/>
        <pc:sldMkLst>
          <pc:docMk/>
          <pc:sldMk cId="3720617575" sldId="1189"/>
        </pc:sldMkLst>
        <pc:graphicFrameChg chg="mod modGraphic">
          <ac:chgData name="Lauren Martin" userId="34214532-c002-4a9a-b7f5-c3c0742f04cd" providerId="ADAL" clId="{999FA431-0D99-44F0-ADF0-5374EE7C5224}" dt="2026-09-18T01:57:50.812" v="1472" actId="20577"/>
          <ac:graphicFrameMkLst>
            <pc:docMk/>
            <pc:sldMk cId="3720617575" sldId="1189"/>
            <ac:graphicFrameMk id="2" creationId="{DFAF585E-C1E4-F583-0C0A-3F797BE7C955}"/>
          </ac:graphicFrameMkLst>
        </pc:graphicFrameChg>
      </pc:sldChg>
      <pc:sldChg chg="modSp mod">
        <pc:chgData name="Lauren Martin" userId="34214532-c002-4a9a-b7f5-c3c0742f04cd" providerId="ADAL" clId="{999FA431-0D99-44F0-ADF0-5374EE7C5224}" dt="2026-09-15T23:41:49.811" v="563" actId="1076"/>
        <pc:sldMkLst>
          <pc:docMk/>
          <pc:sldMk cId="1433532390" sldId="1194"/>
        </pc:sldMkLst>
        <pc:spChg chg="mod">
          <ac:chgData name="Lauren Martin" userId="34214532-c002-4a9a-b7f5-c3c0742f04cd" providerId="ADAL" clId="{999FA431-0D99-44F0-ADF0-5374EE7C5224}" dt="2026-09-15T23:41:49.811" v="563" actId="1076"/>
          <ac:spMkLst>
            <pc:docMk/>
            <pc:sldMk cId="1433532390" sldId="1194"/>
            <ac:spMk id="3" creationId="{00000000-0000-0000-0000-000000000000}"/>
          </ac:spMkLst>
        </pc:spChg>
      </pc:sldChg>
      <pc:sldChg chg="modSp mod">
        <pc:chgData name="Lauren Martin" userId="34214532-c002-4a9a-b7f5-c3c0742f04cd" providerId="ADAL" clId="{999FA431-0D99-44F0-ADF0-5374EE7C5224}" dt="2026-09-16T01:58:31.258" v="1388" actId="207"/>
        <pc:sldMkLst>
          <pc:docMk/>
          <pc:sldMk cId="4037563961" sldId="1196"/>
        </pc:sldMkLst>
        <pc:spChg chg="mod">
          <ac:chgData name="Lauren Martin" userId="34214532-c002-4a9a-b7f5-c3c0742f04cd" providerId="ADAL" clId="{999FA431-0D99-44F0-ADF0-5374EE7C5224}" dt="2026-09-16T01:58:31.258" v="1388" actId="207"/>
          <ac:spMkLst>
            <pc:docMk/>
            <pc:sldMk cId="4037563961" sldId="1196"/>
            <ac:spMk id="4" creationId="{02A61548-0461-02A1-A753-349E8F6DD9FF}"/>
          </ac:spMkLst>
        </pc:spChg>
        <pc:picChg chg="mod">
          <ac:chgData name="Lauren Martin" userId="34214532-c002-4a9a-b7f5-c3c0742f04cd" providerId="ADAL" clId="{999FA431-0D99-44F0-ADF0-5374EE7C5224}" dt="2026-09-16T01:58:11.568" v="1386" actId="1076"/>
          <ac:picMkLst>
            <pc:docMk/>
            <pc:sldMk cId="4037563961" sldId="1196"/>
            <ac:picMk id="6" creationId="{48A98183-33CE-77C4-6D85-584139FECF63}"/>
          </ac:picMkLst>
        </pc:picChg>
      </pc:sldChg>
      <pc:sldChg chg="modSp mod">
        <pc:chgData name="Lauren Martin" userId="34214532-c002-4a9a-b7f5-c3c0742f04cd" providerId="ADAL" clId="{999FA431-0D99-44F0-ADF0-5374EE7C5224}" dt="2026-09-18T03:40:59.339" v="1521" actId="20577"/>
        <pc:sldMkLst>
          <pc:docMk/>
          <pc:sldMk cId="2615564342" sldId="1197"/>
        </pc:sldMkLst>
        <pc:graphicFrameChg chg="modGraphic">
          <ac:chgData name="Lauren Martin" userId="34214532-c002-4a9a-b7f5-c3c0742f04cd" providerId="ADAL" clId="{999FA431-0D99-44F0-ADF0-5374EE7C5224}" dt="2026-09-18T03:40:59.339" v="1521" actId="20577"/>
          <ac:graphicFrameMkLst>
            <pc:docMk/>
            <pc:sldMk cId="2615564342" sldId="1197"/>
            <ac:graphicFrameMk id="6" creationId="{96D40C7E-6458-BAF9-8673-5B48AA0C8152}"/>
          </ac:graphicFrameMkLst>
        </pc:graphicFrameChg>
      </pc:sldChg>
      <pc:sldChg chg="addSp modSp mod">
        <pc:chgData name="Lauren Martin" userId="34214532-c002-4a9a-b7f5-c3c0742f04cd" providerId="ADAL" clId="{999FA431-0D99-44F0-ADF0-5374EE7C5224}" dt="2026-09-15T23:51:14.023" v="817" actId="14100"/>
        <pc:sldMkLst>
          <pc:docMk/>
          <pc:sldMk cId="867282222" sldId="1199"/>
        </pc:sldMkLst>
        <pc:spChg chg="add mod">
          <ac:chgData name="Lauren Martin" userId="34214532-c002-4a9a-b7f5-c3c0742f04cd" providerId="ADAL" clId="{999FA431-0D99-44F0-ADF0-5374EE7C5224}" dt="2026-09-15T23:50:39.149" v="811" actId="1076"/>
          <ac:spMkLst>
            <pc:docMk/>
            <pc:sldMk cId="867282222" sldId="1199"/>
            <ac:spMk id="6" creationId="{280709F8-82BA-7D49-3B59-8D0A1C926653}"/>
          </ac:spMkLst>
        </pc:spChg>
        <pc:spChg chg="mod">
          <ac:chgData name="Lauren Martin" userId="34214532-c002-4a9a-b7f5-c3c0742f04cd" providerId="ADAL" clId="{999FA431-0D99-44F0-ADF0-5374EE7C5224}" dt="2026-09-15T23:51:14.023" v="817" actId="14100"/>
          <ac:spMkLst>
            <pc:docMk/>
            <pc:sldMk cId="867282222" sldId="1199"/>
            <ac:spMk id="7" creationId="{FBCFD97D-2C97-37FF-356C-A993317B1DEE}"/>
          </ac:spMkLst>
        </pc:spChg>
        <pc:spChg chg="mod">
          <ac:chgData name="Lauren Martin" userId="34214532-c002-4a9a-b7f5-c3c0742f04cd" providerId="ADAL" clId="{999FA431-0D99-44F0-ADF0-5374EE7C5224}" dt="2026-09-15T23:50:52.311" v="814" actId="1076"/>
          <ac:spMkLst>
            <pc:docMk/>
            <pc:sldMk cId="867282222" sldId="1199"/>
            <ac:spMk id="8" creationId="{970B2A0A-8BDF-94A9-D34C-4D5193079483}"/>
          </ac:spMkLst>
        </pc:spChg>
        <pc:picChg chg="mod">
          <ac:chgData name="Lauren Martin" userId="34214532-c002-4a9a-b7f5-c3c0742f04cd" providerId="ADAL" clId="{999FA431-0D99-44F0-ADF0-5374EE7C5224}" dt="2026-09-15T23:50:50.060" v="813" actId="1076"/>
          <ac:picMkLst>
            <pc:docMk/>
            <pc:sldMk cId="867282222" sldId="1199"/>
            <ac:picMk id="5" creationId="{B716A29D-805E-6423-B714-8E0066C7CC9A}"/>
          </ac:picMkLst>
        </pc:picChg>
        <pc:picChg chg="add mod">
          <ac:chgData name="Lauren Martin" userId="34214532-c002-4a9a-b7f5-c3c0742f04cd" providerId="ADAL" clId="{999FA431-0D99-44F0-ADF0-5374EE7C5224}" dt="2026-09-15T23:51:06.094" v="815" actId="1076"/>
          <ac:picMkLst>
            <pc:docMk/>
            <pc:sldMk cId="867282222" sldId="1199"/>
            <ac:picMk id="10" creationId="{5860600A-ABB5-C578-07AD-2F86A67CD8B5}"/>
          </ac:picMkLst>
        </pc:picChg>
      </pc:sldChg>
      <pc:sldChg chg="modSp mod">
        <pc:chgData name="Lauren Martin" userId="34214532-c002-4a9a-b7f5-c3c0742f04cd" providerId="ADAL" clId="{999FA431-0D99-44F0-ADF0-5374EE7C5224}" dt="2026-09-15T23:23:03.031" v="292" actId="1076"/>
        <pc:sldMkLst>
          <pc:docMk/>
          <pc:sldMk cId="666485013" sldId="1226"/>
        </pc:sldMkLst>
        <pc:spChg chg="mod">
          <ac:chgData name="Lauren Martin" userId="34214532-c002-4a9a-b7f5-c3c0742f04cd" providerId="ADAL" clId="{999FA431-0D99-44F0-ADF0-5374EE7C5224}" dt="2026-09-15T23:23:03.031" v="292" actId="1076"/>
          <ac:spMkLst>
            <pc:docMk/>
            <pc:sldMk cId="666485013" sldId="1226"/>
            <ac:spMk id="7" creationId="{8D90991D-B1BE-E3CC-5855-62C2C951CA6B}"/>
          </ac:spMkLst>
        </pc:spChg>
      </pc:sldChg>
      <pc:sldChg chg="modSp mod">
        <pc:chgData name="Lauren Martin" userId="34214532-c002-4a9a-b7f5-c3c0742f04cd" providerId="ADAL" clId="{999FA431-0D99-44F0-ADF0-5374EE7C5224}" dt="2026-09-15T23:27:12.529" v="406" actId="1076"/>
        <pc:sldMkLst>
          <pc:docMk/>
          <pc:sldMk cId="3605535111" sldId="1240"/>
        </pc:sldMkLst>
        <pc:spChg chg="mod">
          <ac:chgData name="Lauren Martin" userId="34214532-c002-4a9a-b7f5-c3c0742f04cd" providerId="ADAL" clId="{999FA431-0D99-44F0-ADF0-5374EE7C5224}" dt="2026-09-15T23:27:12.529" v="406" actId="1076"/>
          <ac:spMkLst>
            <pc:docMk/>
            <pc:sldMk cId="3605535111" sldId="1240"/>
            <ac:spMk id="6" creationId="{E5F99B3B-DF88-E924-3E35-5A13A65905B0}"/>
          </ac:spMkLst>
        </pc:spChg>
        <pc:spChg chg="mod">
          <ac:chgData name="Lauren Martin" userId="34214532-c002-4a9a-b7f5-c3c0742f04cd" providerId="ADAL" clId="{999FA431-0D99-44F0-ADF0-5374EE7C5224}" dt="2026-09-15T23:26:23.835" v="386" actId="1076"/>
          <ac:spMkLst>
            <pc:docMk/>
            <pc:sldMk cId="3605535111" sldId="1240"/>
            <ac:spMk id="8" creationId="{A12934CC-B641-04F4-9857-14C5691605DD}"/>
          </ac:spMkLst>
        </pc:spChg>
      </pc:sldChg>
      <pc:sldChg chg="modSp add mod">
        <pc:chgData name="Lauren Martin" userId="34214532-c002-4a9a-b7f5-c3c0742f04cd" providerId="ADAL" clId="{999FA431-0D99-44F0-ADF0-5374EE7C5224}" dt="2026-09-15T23:49:23.551" v="749" actId="1076"/>
        <pc:sldMkLst>
          <pc:docMk/>
          <pc:sldMk cId="491305908" sldId="1244"/>
        </pc:sldMkLst>
        <pc:spChg chg="mod">
          <ac:chgData name="Lauren Martin" userId="34214532-c002-4a9a-b7f5-c3c0742f04cd" providerId="ADAL" clId="{999FA431-0D99-44F0-ADF0-5374EE7C5224}" dt="2026-09-15T23:49:09.885" v="747" actId="20577"/>
          <ac:spMkLst>
            <pc:docMk/>
            <pc:sldMk cId="491305908" sldId="1244"/>
            <ac:spMk id="3" creationId="{80F28D0B-10F1-6B80-D4F8-23B0D3970237}"/>
          </ac:spMkLst>
        </pc:spChg>
        <pc:picChg chg="mod">
          <ac:chgData name="Lauren Martin" userId="34214532-c002-4a9a-b7f5-c3c0742f04cd" providerId="ADAL" clId="{999FA431-0D99-44F0-ADF0-5374EE7C5224}" dt="2026-09-15T23:49:23.551" v="749" actId="1076"/>
          <ac:picMkLst>
            <pc:docMk/>
            <pc:sldMk cId="491305908" sldId="1244"/>
            <ac:picMk id="7" creationId="{D3132969-FA6F-7395-7522-C5C6432C1256}"/>
          </ac:picMkLst>
        </pc:picChg>
      </pc:sldChg>
      <pc:sldChg chg="modSp mod">
        <pc:chgData name="Lauren Martin" userId="34214532-c002-4a9a-b7f5-c3c0742f04cd" providerId="ADAL" clId="{999FA431-0D99-44F0-ADF0-5374EE7C5224}" dt="2026-09-15T23:27:31.630" v="417" actId="1076"/>
        <pc:sldMkLst>
          <pc:docMk/>
          <pc:sldMk cId="1611861582" sldId="1247"/>
        </pc:sldMkLst>
        <pc:spChg chg="mod">
          <ac:chgData name="Lauren Martin" userId="34214532-c002-4a9a-b7f5-c3c0742f04cd" providerId="ADAL" clId="{999FA431-0D99-44F0-ADF0-5374EE7C5224}" dt="2026-09-15T23:27:31.630" v="417" actId="1076"/>
          <ac:spMkLst>
            <pc:docMk/>
            <pc:sldMk cId="1611861582" sldId="1247"/>
            <ac:spMk id="7" creationId="{BA0C25A0-AB67-D059-8A72-2A6C3EB91F4D}"/>
          </ac:spMkLst>
        </pc:spChg>
      </pc:sldChg>
      <pc:sldChg chg="addSp delSp modSp mod">
        <pc:chgData name="Lauren Martin" userId="34214532-c002-4a9a-b7f5-c3c0742f04cd" providerId="ADAL" clId="{999FA431-0D99-44F0-ADF0-5374EE7C5224}" dt="2026-09-15T23:10:46.720" v="167" actId="478"/>
        <pc:sldMkLst>
          <pc:docMk/>
          <pc:sldMk cId="749056254" sldId="1251"/>
        </pc:sldMkLst>
        <pc:spChg chg="add">
          <ac:chgData name="Lauren Martin" userId="34214532-c002-4a9a-b7f5-c3c0742f04cd" providerId="ADAL" clId="{999FA431-0D99-44F0-ADF0-5374EE7C5224}" dt="2026-09-15T23:10:41.962" v="166" actId="22"/>
          <ac:spMkLst>
            <pc:docMk/>
            <pc:sldMk cId="749056254" sldId="1251"/>
            <ac:spMk id="5" creationId="{C1A6491F-3EE2-9C8E-FA12-F5AEA7611C4F}"/>
          </ac:spMkLst>
        </pc:spChg>
        <pc:spChg chg="mod">
          <ac:chgData name="Lauren Martin" userId="34214532-c002-4a9a-b7f5-c3c0742f04cd" providerId="ADAL" clId="{999FA431-0D99-44F0-ADF0-5374EE7C5224}" dt="2026-09-15T23:10:33.334" v="165" actId="1076"/>
          <ac:spMkLst>
            <pc:docMk/>
            <pc:sldMk cId="749056254" sldId="1251"/>
            <ac:spMk id="7" creationId="{B9CB3615-4C5C-15C8-3B5E-2BBD411BF7B3}"/>
          </ac:spMkLst>
        </pc:spChg>
      </pc:sldChg>
      <pc:sldChg chg="modSp mod">
        <pc:chgData name="Lauren Martin" userId="34214532-c002-4a9a-b7f5-c3c0742f04cd" providerId="ADAL" clId="{999FA431-0D99-44F0-ADF0-5374EE7C5224}" dt="2026-09-15T23:10:21.543" v="163" actId="21"/>
        <pc:sldMkLst>
          <pc:docMk/>
          <pc:sldMk cId="3328472432" sldId="1252"/>
        </pc:sldMkLst>
        <pc:spChg chg="mod">
          <ac:chgData name="Lauren Martin" userId="34214532-c002-4a9a-b7f5-c3c0742f04cd" providerId="ADAL" clId="{999FA431-0D99-44F0-ADF0-5374EE7C5224}" dt="2026-09-15T23:10:21.543" v="163" actId="21"/>
          <ac:spMkLst>
            <pc:docMk/>
            <pc:sldMk cId="3328472432" sldId="1252"/>
            <ac:spMk id="7" creationId="{73263DFD-76E1-C86B-3CEA-7BCFD206EE43}"/>
          </ac:spMkLst>
        </pc:spChg>
      </pc:sldChg>
      <pc:sldChg chg="modSp mod">
        <pc:chgData name="Lauren Martin" userId="34214532-c002-4a9a-b7f5-c3c0742f04cd" providerId="ADAL" clId="{999FA431-0D99-44F0-ADF0-5374EE7C5224}" dt="2026-09-15T23:42:38.126" v="566" actId="20577"/>
        <pc:sldMkLst>
          <pc:docMk/>
          <pc:sldMk cId="1945683908" sldId="1259"/>
        </pc:sldMkLst>
        <pc:spChg chg="mod">
          <ac:chgData name="Lauren Martin" userId="34214532-c002-4a9a-b7f5-c3c0742f04cd" providerId="ADAL" clId="{999FA431-0D99-44F0-ADF0-5374EE7C5224}" dt="2026-09-15T23:42:38.126" v="566" actId="20577"/>
          <ac:spMkLst>
            <pc:docMk/>
            <pc:sldMk cId="1945683908" sldId="1259"/>
            <ac:spMk id="4" creationId="{A42BC49B-54CD-ED27-9B89-DCC93FADCBE9}"/>
          </ac:spMkLst>
        </pc:spChg>
      </pc:sldChg>
      <pc:sldChg chg="modSp mod">
        <pc:chgData name="Lauren Martin" userId="34214532-c002-4a9a-b7f5-c3c0742f04cd" providerId="ADAL" clId="{999FA431-0D99-44F0-ADF0-5374EE7C5224}" dt="2026-09-15T23:11:12.719" v="168" actId="1076"/>
        <pc:sldMkLst>
          <pc:docMk/>
          <pc:sldMk cId="2554732985" sldId="1261"/>
        </pc:sldMkLst>
        <pc:spChg chg="mod">
          <ac:chgData name="Lauren Martin" userId="34214532-c002-4a9a-b7f5-c3c0742f04cd" providerId="ADAL" clId="{999FA431-0D99-44F0-ADF0-5374EE7C5224}" dt="2026-09-15T23:09:31.061" v="160" actId="21"/>
          <ac:spMkLst>
            <pc:docMk/>
            <pc:sldMk cId="2554732985" sldId="1261"/>
            <ac:spMk id="5" creationId="{1AE26025-5C7E-2A91-9CC5-BE7667549881}"/>
          </ac:spMkLst>
        </pc:spChg>
        <pc:spChg chg="mod">
          <ac:chgData name="Lauren Martin" userId="34214532-c002-4a9a-b7f5-c3c0742f04cd" providerId="ADAL" clId="{999FA431-0D99-44F0-ADF0-5374EE7C5224}" dt="2026-09-15T23:11:12.719" v="168" actId="1076"/>
          <ac:spMkLst>
            <pc:docMk/>
            <pc:sldMk cId="2554732985" sldId="1261"/>
            <ac:spMk id="7" creationId="{E726A26B-92DC-C130-0720-34CEEDDCAD2C}"/>
          </ac:spMkLst>
        </pc:spChg>
      </pc:sldChg>
      <pc:sldChg chg="modSp mod">
        <pc:chgData name="Lauren Martin" userId="34214532-c002-4a9a-b7f5-c3c0742f04cd" providerId="ADAL" clId="{999FA431-0D99-44F0-ADF0-5374EE7C5224}" dt="2026-09-15T22:58:56.132" v="5" actId="403"/>
        <pc:sldMkLst>
          <pc:docMk/>
          <pc:sldMk cId="2204056478" sldId="1268"/>
        </pc:sldMkLst>
        <pc:spChg chg="mod">
          <ac:chgData name="Lauren Martin" userId="34214532-c002-4a9a-b7f5-c3c0742f04cd" providerId="ADAL" clId="{999FA431-0D99-44F0-ADF0-5374EE7C5224}" dt="2026-09-15T22:58:56.132" v="5" actId="403"/>
          <ac:spMkLst>
            <pc:docMk/>
            <pc:sldMk cId="2204056478" sldId="1268"/>
            <ac:spMk id="3" creationId="{CBC8BBD3-BD91-373C-942F-D704DA4BC69B}"/>
          </ac:spMkLst>
        </pc:spChg>
      </pc:sldChg>
      <pc:sldChg chg="modSp mod">
        <pc:chgData name="Lauren Martin" userId="34214532-c002-4a9a-b7f5-c3c0742f04cd" providerId="ADAL" clId="{999FA431-0D99-44F0-ADF0-5374EE7C5224}" dt="2026-09-15T23:12:52.257" v="179" actId="403"/>
        <pc:sldMkLst>
          <pc:docMk/>
          <pc:sldMk cId="2335948309" sldId="1272"/>
        </pc:sldMkLst>
        <pc:spChg chg="mod">
          <ac:chgData name="Lauren Martin" userId="34214532-c002-4a9a-b7f5-c3c0742f04cd" providerId="ADAL" clId="{999FA431-0D99-44F0-ADF0-5374EE7C5224}" dt="2026-09-15T23:12:52.257" v="179" actId="403"/>
          <ac:spMkLst>
            <pc:docMk/>
            <pc:sldMk cId="2335948309" sldId="1272"/>
            <ac:spMk id="4" creationId="{98C09926-7726-41FF-3526-817B879B853A}"/>
          </ac:spMkLst>
        </pc:spChg>
      </pc:sldChg>
      <pc:sldChg chg="modSp mod">
        <pc:chgData name="Lauren Martin" userId="34214532-c002-4a9a-b7f5-c3c0742f04cd" providerId="ADAL" clId="{999FA431-0D99-44F0-ADF0-5374EE7C5224}" dt="2026-09-15T23:13:08.840" v="180" actId="403"/>
        <pc:sldMkLst>
          <pc:docMk/>
          <pc:sldMk cId="1042362390" sldId="1273"/>
        </pc:sldMkLst>
        <pc:spChg chg="mod">
          <ac:chgData name="Lauren Martin" userId="34214532-c002-4a9a-b7f5-c3c0742f04cd" providerId="ADAL" clId="{999FA431-0D99-44F0-ADF0-5374EE7C5224}" dt="2026-09-15T23:13:08.840" v="180" actId="403"/>
          <ac:spMkLst>
            <pc:docMk/>
            <pc:sldMk cId="1042362390" sldId="1273"/>
            <ac:spMk id="4" creationId="{889B2527-5EE5-7289-277E-1E1D9B86C746}"/>
          </ac:spMkLst>
        </pc:spChg>
      </pc:sldChg>
      <pc:sldChg chg="modSp mod">
        <pc:chgData name="Lauren Martin" userId="34214532-c002-4a9a-b7f5-c3c0742f04cd" providerId="ADAL" clId="{999FA431-0D99-44F0-ADF0-5374EE7C5224}" dt="2026-09-15T23:23:16.607" v="303" actId="1076"/>
        <pc:sldMkLst>
          <pc:docMk/>
          <pc:sldMk cId="686404247" sldId="1274"/>
        </pc:sldMkLst>
        <pc:spChg chg="mod">
          <ac:chgData name="Lauren Martin" userId="34214532-c002-4a9a-b7f5-c3c0742f04cd" providerId="ADAL" clId="{999FA431-0D99-44F0-ADF0-5374EE7C5224}" dt="2026-09-15T23:23:16.607" v="303" actId="1076"/>
          <ac:spMkLst>
            <pc:docMk/>
            <pc:sldMk cId="686404247" sldId="1274"/>
            <ac:spMk id="7" creationId="{60F2B796-0B2C-DA98-6F00-175D0F4E515D}"/>
          </ac:spMkLst>
        </pc:spChg>
      </pc:sldChg>
      <pc:sldChg chg="modSp mod">
        <pc:chgData name="Lauren Martin" userId="34214532-c002-4a9a-b7f5-c3c0742f04cd" providerId="ADAL" clId="{999FA431-0D99-44F0-ADF0-5374EE7C5224}" dt="2026-09-15T23:23:43.709" v="315" actId="1076"/>
        <pc:sldMkLst>
          <pc:docMk/>
          <pc:sldMk cId="3800136728" sldId="1275"/>
        </pc:sldMkLst>
        <pc:spChg chg="mod">
          <ac:chgData name="Lauren Martin" userId="34214532-c002-4a9a-b7f5-c3c0742f04cd" providerId="ADAL" clId="{999FA431-0D99-44F0-ADF0-5374EE7C5224}" dt="2026-09-15T23:23:43.709" v="315" actId="1076"/>
          <ac:spMkLst>
            <pc:docMk/>
            <pc:sldMk cId="3800136728" sldId="1275"/>
            <ac:spMk id="7" creationId="{58BBF877-508C-CCE7-3DF0-ADE46EFCA473}"/>
          </ac:spMkLst>
        </pc:spChg>
      </pc:sldChg>
      <pc:sldChg chg="modSp mod">
        <pc:chgData name="Lauren Martin" userId="34214532-c002-4a9a-b7f5-c3c0742f04cd" providerId="ADAL" clId="{999FA431-0D99-44F0-ADF0-5374EE7C5224}" dt="2026-09-15T23:24:10.403" v="331" actId="1076"/>
        <pc:sldMkLst>
          <pc:docMk/>
          <pc:sldMk cId="2319415143" sldId="1276"/>
        </pc:sldMkLst>
        <pc:spChg chg="mod">
          <ac:chgData name="Lauren Martin" userId="34214532-c002-4a9a-b7f5-c3c0742f04cd" providerId="ADAL" clId="{999FA431-0D99-44F0-ADF0-5374EE7C5224}" dt="2026-09-15T23:24:10.403" v="331" actId="1076"/>
          <ac:spMkLst>
            <pc:docMk/>
            <pc:sldMk cId="2319415143" sldId="1276"/>
            <ac:spMk id="7" creationId="{F9B9B928-A6C5-02F5-C0FE-8516121DE366}"/>
          </ac:spMkLst>
        </pc:spChg>
      </pc:sldChg>
      <pc:sldChg chg="modSp mod">
        <pc:chgData name="Lauren Martin" userId="34214532-c002-4a9a-b7f5-c3c0742f04cd" providerId="ADAL" clId="{999FA431-0D99-44F0-ADF0-5374EE7C5224}" dt="2026-09-15T23:23:54.818" v="320" actId="1076"/>
        <pc:sldMkLst>
          <pc:docMk/>
          <pc:sldMk cId="1739993063" sldId="1277"/>
        </pc:sldMkLst>
        <pc:spChg chg="mod">
          <ac:chgData name="Lauren Martin" userId="34214532-c002-4a9a-b7f5-c3c0742f04cd" providerId="ADAL" clId="{999FA431-0D99-44F0-ADF0-5374EE7C5224}" dt="2026-09-15T23:23:54.818" v="320" actId="1076"/>
          <ac:spMkLst>
            <pc:docMk/>
            <pc:sldMk cId="1739993063" sldId="1277"/>
            <ac:spMk id="7" creationId="{ACDF2441-245E-CE7C-4225-4ADF10EEC25A}"/>
          </ac:spMkLst>
        </pc:spChg>
      </pc:sldChg>
      <pc:sldChg chg="addSp delSp modSp mod">
        <pc:chgData name="Lauren Martin" userId="34214532-c002-4a9a-b7f5-c3c0742f04cd" providerId="ADAL" clId="{999FA431-0D99-44F0-ADF0-5374EE7C5224}" dt="2026-09-15T23:28:12.636" v="432" actId="1076"/>
        <pc:sldMkLst>
          <pc:docMk/>
          <pc:sldMk cId="3432358444" sldId="1278"/>
        </pc:sldMkLst>
        <pc:spChg chg="add">
          <ac:chgData name="Lauren Martin" userId="34214532-c002-4a9a-b7f5-c3c0742f04cd" providerId="ADAL" clId="{999FA431-0D99-44F0-ADF0-5374EE7C5224}" dt="2026-09-15T23:27:56.181" v="429" actId="22"/>
          <ac:spMkLst>
            <pc:docMk/>
            <pc:sldMk cId="3432358444" sldId="1278"/>
            <ac:spMk id="6" creationId="{B94D87BF-C163-81B3-276D-54068D94F02F}"/>
          </ac:spMkLst>
        </pc:spChg>
        <pc:spChg chg="mod">
          <ac:chgData name="Lauren Martin" userId="34214532-c002-4a9a-b7f5-c3c0742f04cd" providerId="ADAL" clId="{999FA431-0D99-44F0-ADF0-5374EE7C5224}" dt="2026-09-15T23:28:12.636" v="432" actId="1076"/>
          <ac:spMkLst>
            <pc:docMk/>
            <pc:sldMk cId="3432358444" sldId="1278"/>
            <ac:spMk id="7" creationId="{5D63FF33-FBAD-B6A7-F025-E4A3C676503C}"/>
          </ac:spMkLst>
        </pc:spChg>
      </pc:sldChg>
      <pc:sldChg chg="modSp add mod">
        <pc:chgData name="Lauren Martin" userId="34214532-c002-4a9a-b7f5-c3c0742f04cd" providerId="ADAL" clId="{999FA431-0D99-44F0-ADF0-5374EE7C5224}" dt="2026-09-15T23:29:19.959" v="439" actId="1076"/>
        <pc:sldMkLst>
          <pc:docMk/>
          <pc:sldMk cId="1808956221" sldId="1279"/>
        </pc:sldMkLst>
        <pc:spChg chg="mod">
          <ac:chgData name="Lauren Martin" userId="34214532-c002-4a9a-b7f5-c3c0742f04cd" providerId="ADAL" clId="{999FA431-0D99-44F0-ADF0-5374EE7C5224}" dt="2026-09-15T23:28:35.152" v="434" actId="1076"/>
          <ac:spMkLst>
            <pc:docMk/>
            <pc:sldMk cId="1808956221" sldId="1279"/>
            <ac:spMk id="7" creationId="{E603954A-463D-1114-23A8-47C70352B91F}"/>
          </ac:spMkLst>
        </pc:spChg>
        <pc:spChg chg="mod">
          <ac:chgData name="Lauren Martin" userId="34214532-c002-4a9a-b7f5-c3c0742f04cd" providerId="ADAL" clId="{999FA431-0D99-44F0-ADF0-5374EE7C5224}" dt="2026-09-15T23:29:19.959" v="439" actId="1076"/>
          <ac:spMkLst>
            <pc:docMk/>
            <pc:sldMk cId="1808956221" sldId="1279"/>
            <ac:spMk id="8" creationId="{E340C8F4-C6C2-67E4-3726-2B68F2C9634D}"/>
          </ac:spMkLst>
        </pc:spChg>
      </pc:sldChg>
      <pc:sldChg chg="delSp modSp add mod">
        <pc:chgData name="Lauren Martin" userId="34214532-c002-4a9a-b7f5-c3c0742f04cd" providerId="ADAL" clId="{999FA431-0D99-44F0-ADF0-5374EE7C5224}" dt="2026-09-18T01:59:44.144" v="1507" actId="1076"/>
        <pc:sldMkLst>
          <pc:docMk/>
          <pc:sldMk cId="2169084446" sldId="1280"/>
        </pc:sldMkLst>
        <pc:spChg chg="mod">
          <ac:chgData name="Lauren Martin" userId="34214532-c002-4a9a-b7f5-c3c0742f04cd" providerId="ADAL" clId="{999FA431-0D99-44F0-ADF0-5374EE7C5224}" dt="2026-09-18T01:59:44.144" v="1507" actId="1076"/>
          <ac:spMkLst>
            <pc:docMk/>
            <pc:sldMk cId="2169084446" sldId="1280"/>
            <ac:spMk id="3" creationId="{B348A851-9FF9-BB22-2131-8FD3795394D8}"/>
          </ac:spMkLst>
        </pc:spChg>
      </pc:sldChg>
      <pc:sldChg chg="modSp add del mod">
        <pc:chgData name="Lauren Martin" userId="34214532-c002-4a9a-b7f5-c3c0742f04cd" providerId="ADAL" clId="{999FA431-0D99-44F0-ADF0-5374EE7C5224}" dt="2026-09-18T01:59:52.586" v="1509" actId="47"/>
        <pc:sldMkLst>
          <pc:docMk/>
          <pc:sldMk cId="3734437291" sldId="1281"/>
        </pc:sldMkLst>
      </pc:sldChg>
      <pc:sldChg chg="add">
        <pc:chgData name="Lauren Martin" userId="34214532-c002-4a9a-b7f5-c3c0742f04cd" providerId="ADAL" clId="{999FA431-0D99-44F0-ADF0-5374EE7C5224}" dt="2026-09-15T23:52:41.122" v="818" actId="2890"/>
        <pc:sldMkLst>
          <pc:docMk/>
          <pc:sldMk cId="434630597" sldId="1282"/>
        </pc:sldMkLst>
      </pc:sldChg>
    </pc:docChg>
  </pc:docChgLst>
  <pc:docChgLst>
    <pc:chgData name="Barry" userId="S::barry.growden_gmail.com#ext#@anglicanchurchsq.org.au::99486861-bd1f-4074-a470-cc2c4ba6a968" providerId="AD" clId="Web-{A51C7B4E-58B1-1728-FF5A-18BD5C7A66BD}"/>
    <pc:docChg chg="modSld">
      <pc:chgData name="Barry" userId="S::barry.growden_gmail.com#ext#@anglicanchurchsq.org.au::99486861-bd1f-4074-a470-cc2c4ba6a968" providerId="AD" clId="Web-{A51C7B4E-58B1-1728-FF5A-18BD5C7A66BD}" dt="2026-09-19T04:42:05.056" v="1"/>
      <pc:docMkLst>
        <pc:docMk/>
      </pc:docMkLst>
      <pc:sldChg chg="modSp modMedia">
        <pc:chgData name="Barry" userId="S::barry.growden_gmail.com#ext#@anglicanchurchsq.org.au::99486861-bd1f-4074-a470-cc2c4ba6a968" providerId="AD" clId="Web-{A51C7B4E-58B1-1728-FF5A-18BD5C7A66BD}" dt="2026-09-19T04:42:05.056" v="1"/>
        <pc:sldMkLst>
          <pc:docMk/>
          <pc:sldMk cId="4110762829" sldId="1165"/>
        </pc:sldMkLst>
        <pc:picChg chg="mod">
          <ac:chgData name="Barry" userId="S::barry.growden_gmail.com#ext#@anglicanchurchsq.org.au::99486861-bd1f-4074-a470-cc2c4ba6a968" providerId="AD" clId="Web-{A51C7B4E-58B1-1728-FF5A-18BD5C7A66BD}" dt="2026-09-19T04:42:05.056" v="1"/>
          <ac:picMkLst>
            <pc:docMk/>
            <pc:sldMk cId="4110762829" sldId="1165"/>
            <ac:picMk id="2" creationId="{E09331B0-4B36-5C94-C548-E6DF8D4BBE6D}"/>
          </ac:picMkLst>
        </pc:picChg>
      </pc:sldChg>
    </pc:docChg>
  </pc:docChgLst>
  <pc:docChgLst>
    <pc:chgData name="Viki" userId="S::bogvlc_hotmail.com#ext#@dioceseofbrisbane.onmicrosoft.com::79387dd6-701e-4999-b7de-924cac764073" providerId="AD" clId="Web-{05F734ED-959B-D56E-C630-9FFC6D36A15F}"/>
    <pc:docChg chg="modSld">
      <pc:chgData name="Viki" userId="S::bogvlc_hotmail.com#ext#@dioceseofbrisbane.onmicrosoft.com::79387dd6-701e-4999-b7de-924cac764073" providerId="AD" clId="Web-{05F734ED-959B-D56E-C630-9FFC6D36A15F}" dt="2026-09-14T07:43:31.845" v="33" actId="20577"/>
      <pc:docMkLst>
        <pc:docMk/>
      </pc:docMkLst>
      <pc:sldChg chg="modSp">
        <pc:chgData name="Viki" userId="S::bogvlc_hotmail.com#ext#@dioceseofbrisbane.onmicrosoft.com::79387dd6-701e-4999-b7de-924cac764073" providerId="AD" clId="Web-{05F734ED-959B-D56E-C630-9FFC6D36A15F}" dt="2026-09-14T07:27:13.477" v="1"/>
        <pc:sldMkLst>
          <pc:docMk/>
          <pc:sldMk cId="3567630808" sldId="438"/>
        </pc:sldMkLst>
        <pc:graphicFrameChg chg="mod modGraphic">
          <ac:chgData name="Viki" userId="S::bogvlc_hotmail.com#ext#@dioceseofbrisbane.onmicrosoft.com::79387dd6-701e-4999-b7de-924cac764073" providerId="AD" clId="Web-{05F734ED-959B-D56E-C630-9FFC6D36A15F}" dt="2026-09-14T07:27:13.477" v="1"/>
          <ac:graphicFrameMkLst>
            <pc:docMk/>
            <pc:sldMk cId="3567630808" sldId="438"/>
            <ac:graphicFrameMk id="2" creationId="{CA5965DA-0FCB-BAF5-C4A6-F11F24D08F38}"/>
          </ac:graphicFrameMkLst>
        </pc:graphicFrameChg>
      </pc:sldChg>
      <pc:sldChg chg="modSp">
        <pc:chgData name="Viki" userId="S::bogvlc_hotmail.com#ext#@dioceseofbrisbane.onmicrosoft.com::79387dd6-701e-4999-b7de-924cac764073" providerId="AD" clId="Web-{05F734ED-959B-D56E-C630-9FFC6D36A15F}" dt="2026-09-14T07:43:31.845" v="33" actId="20577"/>
        <pc:sldMkLst>
          <pc:docMk/>
          <pc:sldMk cId="1945683908" sldId="1259"/>
        </pc:sldMkLst>
        <pc:spChg chg="mod">
          <ac:chgData name="Viki" userId="S::bogvlc_hotmail.com#ext#@dioceseofbrisbane.onmicrosoft.com::79387dd6-701e-4999-b7de-924cac764073" providerId="AD" clId="Web-{05F734ED-959B-D56E-C630-9FFC6D36A15F}" dt="2026-09-14T07:43:31.845" v="33" actId="20577"/>
          <ac:spMkLst>
            <pc:docMk/>
            <pc:sldMk cId="1945683908" sldId="1259"/>
            <ac:spMk id="4" creationId="{A42BC49B-54CD-ED27-9B89-DCC93FADCBE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5693"/>
          </a:xfrm>
          <a:prstGeom prst="rect">
            <a:avLst/>
          </a:prstGeom>
        </p:spPr>
        <p:txBody>
          <a:bodyPr vert="horz" lIns="88410" tIns="44206" rIns="88410" bIns="44206" rtlCol="0"/>
          <a:lstStyle>
            <a:lvl1pPr algn="l">
              <a:defRPr sz="1100"/>
            </a:lvl1pPr>
          </a:lstStyle>
          <a:p>
            <a:endParaRPr lang="en-AU"/>
          </a:p>
        </p:txBody>
      </p:sp>
      <p:sp>
        <p:nvSpPr>
          <p:cNvPr id="3" name="Date Placeholder 2"/>
          <p:cNvSpPr>
            <a:spLocks noGrp="1"/>
          </p:cNvSpPr>
          <p:nvPr>
            <p:ph type="dt" sz="quarter" idx="1"/>
          </p:nvPr>
        </p:nvSpPr>
        <p:spPr>
          <a:xfrm>
            <a:off x="3884614" y="0"/>
            <a:ext cx="2971800" cy="465693"/>
          </a:xfrm>
          <a:prstGeom prst="rect">
            <a:avLst/>
          </a:prstGeom>
        </p:spPr>
        <p:txBody>
          <a:bodyPr vert="horz" lIns="88410" tIns="44206" rIns="88410" bIns="44206" rtlCol="0"/>
          <a:lstStyle>
            <a:lvl1pPr algn="r">
              <a:defRPr sz="1100"/>
            </a:lvl1pPr>
          </a:lstStyle>
          <a:p>
            <a:fld id="{FFEE4A6F-2ABE-42B1-9FDF-BCF81D1B941E}" type="datetimeFigureOut">
              <a:rPr lang="en-AU" smtClean="0"/>
              <a:t>19/09/2026</a:t>
            </a:fld>
            <a:endParaRPr lang="en-AU"/>
          </a:p>
        </p:txBody>
      </p:sp>
      <p:sp>
        <p:nvSpPr>
          <p:cNvPr id="4" name="Footer Placeholder 3"/>
          <p:cNvSpPr>
            <a:spLocks noGrp="1"/>
          </p:cNvSpPr>
          <p:nvPr>
            <p:ph type="ftr" sz="quarter" idx="2"/>
          </p:nvPr>
        </p:nvSpPr>
        <p:spPr>
          <a:xfrm>
            <a:off x="1" y="8846553"/>
            <a:ext cx="2971800" cy="465693"/>
          </a:xfrm>
          <a:prstGeom prst="rect">
            <a:avLst/>
          </a:prstGeom>
        </p:spPr>
        <p:txBody>
          <a:bodyPr vert="horz" lIns="88410" tIns="44206" rIns="88410" bIns="44206" rtlCol="0" anchor="b"/>
          <a:lstStyle>
            <a:lvl1pPr algn="l">
              <a:defRPr sz="1100"/>
            </a:lvl1pPr>
          </a:lstStyle>
          <a:p>
            <a:endParaRPr lang="en-AU"/>
          </a:p>
        </p:txBody>
      </p:sp>
      <p:sp>
        <p:nvSpPr>
          <p:cNvPr id="5" name="Slide Number Placeholder 4"/>
          <p:cNvSpPr>
            <a:spLocks noGrp="1"/>
          </p:cNvSpPr>
          <p:nvPr>
            <p:ph type="sldNum" sz="quarter" idx="3"/>
          </p:nvPr>
        </p:nvSpPr>
        <p:spPr>
          <a:xfrm>
            <a:off x="3884614" y="8846553"/>
            <a:ext cx="2971800" cy="465693"/>
          </a:xfrm>
          <a:prstGeom prst="rect">
            <a:avLst/>
          </a:prstGeom>
        </p:spPr>
        <p:txBody>
          <a:bodyPr vert="horz" lIns="88410" tIns="44206" rIns="88410" bIns="44206" rtlCol="0" anchor="b"/>
          <a:lstStyle>
            <a:lvl1pPr algn="r">
              <a:defRPr sz="1100"/>
            </a:lvl1pPr>
          </a:lstStyle>
          <a:p>
            <a:fld id="{EB742345-020E-4B9C-B64C-79CA4B135A1F}" type="slidenum">
              <a:rPr lang="en-AU" smtClean="0"/>
              <a:t>‹#›</a:t>
            </a:fld>
            <a:endParaRPr lang="en-AU"/>
          </a:p>
        </p:txBody>
      </p:sp>
    </p:spTree>
    <p:extLst>
      <p:ext uri="{BB962C8B-B14F-4D97-AF65-F5344CB8AC3E}">
        <p14:creationId xmlns:p14="http://schemas.microsoft.com/office/powerpoint/2010/main" val="3758270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5693"/>
          </a:xfrm>
          <a:prstGeom prst="rect">
            <a:avLst/>
          </a:prstGeom>
        </p:spPr>
        <p:txBody>
          <a:bodyPr vert="horz" lIns="88410" tIns="44206" rIns="88410" bIns="44206" rtlCol="0"/>
          <a:lstStyle>
            <a:lvl1pPr algn="l">
              <a:defRPr sz="1100"/>
            </a:lvl1pPr>
          </a:lstStyle>
          <a:p>
            <a:endParaRPr lang="en-AU"/>
          </a:p>
        </p:txBody>
      </p:sp>
      <p:sp>
        <p:nvSpPr>
          <p:cNvPr id="3" name="Date Placeholder 2"/>
          <p:cNvSpPr>
            <a:spLocks noGrp="1"/>
          </p:cNvSpPr>
          <p:nvPr>
            <p:ph type="dt" idx="1"/>
          </p:nvPr>
        </p:nvSpPr>
        <p:spPr>
          <a:xfrm>
            <a:off x="3884614" y="0"/>
            <a:ext cx="2971800" cy="465693"/>
          </a:xfrm>
          <a:prstGeom prst="rect">
            <a:avLst/>
          </a:prstGeom>
        </p:spPr>
        <p:txBody>
          <a:bodyPr vert="horz" lIns="88410" tIns="44206" rIns="88410" bIns="44206" rtlCol="0"/>
          <a:lstStyle>
            <a:lvl1pPr algn="r">
              <a:defRPr sz="1100"/>
            </a:lvl1pPr>
          </a:lstStyle>
          <a:p>
            <a:fld id="{B91D4E05-14D5-49F1-8F6E-B7CEC6E3B187}" type="datetimeFigureOut">
              <a:rPr lang="en-AU" smtClean="0"/>
              <a:t>19/09/2026</a:t>
            </a:fld>
            <a:endParaRPr lang="en-AU"/>
          </a:p>
        </p:txBody>
      </p:sp>
      <p:sp>
        <p:nvSpPr>
          <p:cNvPr id="4" name="Slide Image Placeholder 3"/>
          <p:cNvSpPr>
            <a:spLocks noGrp="1" noRot="1" noChangeAspect="1"/>
          </p:cNvSpPr>
          <p:nvPr>
            <p:ph type="sldImg" idx="2"/>
          </p:nvPr>
        </p:nvSpPr>
        <p:spPr>
          <a:xfrm>
            <a:off x="325438" y="698500"/>
            <a:ext cx="6207125" cy="3492500"/>
          </a:xfrm>
          <a:prstGeom prst="rect">
            <a:avLst/>
          </a:prstGeom>
          <a:noFill/>
          <a:ln w="12700">
            <a:solidFill>
              <a:prstClr val="black"/>
            </a:solidFill>
          </a:ln>
        </p:spPr>
        <p:txBody>
          <a:bodyPr vert="horz" lIns="88410" tIns="44206" rIns="88410" bIns="44206" rtlCol="0" anchor="ctr"/>
          <a:lstStyle/>
          <a:p>
            <a:endParaRPr lang="en-AU"/>
          </a:p>
        </p:txBody>
      </p:sp>
      <p:sp>
        <p:nvSpPr>
          <p:cNvPr id="5" name="Notes Placeholder 4"/>
          <p:cNvSpPr>
            <a:spLocks noGrp="1"/>
          </p:cNvSpPr>
          <p:nvPr>
            <p:ph type="body" sz="quarter" idx="3"/>
          </p:nvPr>
        </p:nvSpPr>
        <p:spPr>
          <a:xfrm>
            <a:off x="685801" y="4424086"/>
            <a:ext cx="5486400" cy="4191238"/>
          </a:xfrm>
          <a:prstGeom prst="rect">
            <a:avLst/>
          </a:prstGeom>
        </p:spPr>
        <p:txBody>
          <a:bodyPr vert="horz" lIns="88410" tIns="44206" rIns="88410" bIns="4420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8846553"/>
            <a:ext cx="2971800" cy="465693"/>
          </a:xfrm>
          <a:prstGeom prst="rect">
            <a:avLst/>
          </a:prstGeom>
        </p:spPr>
        <p:txBody>
          <a:bodyPr vert="horz" lIns="88410" tIns="44206" rIns="88410" bIns="44206" rtlCol="0" anchor="b"/>
          <a:lstStyle>
            <a:lvl1pPr algn="l">
              <a:defRPr sz="1100"/>
            </a:lvl1pPr>
          </a:lstStyle>
          <a:p>
            <a:endParaRPr lang="en-AU"/>
          </a:p>
        </p:txBody>
      </p:sp>
      <p:sp>
        <p:nvSpPr>
          <p:cNvPr id="7" name="Slide Number Placeholder 6"/>
          <p:cNvSpPr>
            <a:spLocks noGrp="1"/>
          </p:cNvSpPr>
          <p:nvPr>
            <p:ph type="sldNum" sz="quarter" idx="5"/>
          </p:nvPr>
        </p:nvSpPr>
        <p:spPr>
          <a:xfrm>
            <a:off x="3884614" y="8846553"/>
            <a:ext cx="2971800" cy="465693"/>
          </a:xfrm>
          <a:prstGeom prst="rect">
            <a:avLst/>
          </a:prstGeom>
        </p:spPr>
        <p:txBody>
          <a:bodyPr vert="horz" lIns="88410" tIns="44206" rIns="88410" bIns="44206" rtlCol="0" anchor="b"/>
          <a:lstStyle>
            <a:lvl1pPr algn="r">
              <a:defRPr sz="1100"/>
            </a:lvl1pPr>
          </a:lstStyle>
          <a:p>
            <a:fld id="{39BD0D58-009C-4B34-BD04-760FE23A9F8A}" type="slidenum">
              <a:rPr lang="en-AU" smtClean="0"/>
              <a:t>‹#›</a:t>
            </a:fld>
            <a:endParaRPr lang="en-AU"/>
          </a:p>
        </p:txBody>
      </p:sp>
    </p:spTree>
    <p:extLst>
      <p:ext uri="{BB962C8B-B14F-4D97-AF65-F5344CB8AC3E}">
        <p14:creationId xmlns:p14="http://schemas.microsoft.com/office/powerpoint/2010/main" val="2164608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anglicanfocus.org.au/category/front-page/spirituality/pray-daily/"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holyhermits.com.au/ministries/prayer-group"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holyhermits.com.au/ministries/prayer-group"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Please try to keep all fonts size 28 with 1.5 spacing so that it is easier for people to read</a:t>
            </a:r>
          </a:p>
          <a:p>
            <a:r>
              <a:rPr lang="en-US" dirty="0"/>
              <a:t>Readers with an ‘*’ after their name in the roster are down to pre-record, please include ‘*’ in the slide</a:t>
            </a:r>
          </a:p>
        </p:txBody>
      </p:sp>
      <p:sp>
        <p:nvSpPr>
          <p:cNvPr id="4" name="Slide Number Placeholder 3"/>
          <p:cNvSpPr>
            <a:spLocks noGrp="1"/>
          </p:cNvSpPr>
          <p:nvPr>
            <p:ph type="sldNum" sz="quarter" idx="5"/>
          </p:nvPr>
        </p:nvSpPr>
        <p:spPr/>
        <p:txBody>
          <a:bodyPr/>
          <a:lstStyle/>
          <a:p>
            <a:fld id="{39BD0D58-009C-4B34-BD04-760FE23A9F8A}" type="slidenum">
              <a:rPr lang="en-AU" smtClean="0"/>
              <a:t>1</a:t>
            </a:fld>
            <a:endParaRPr lang="en-AU"/>
          </a:p>
        </p:txBody>
      </p:sp>
    </p:spTree>
    <p:extLst>
      <p:ext uri="{BB962C8B-B14F-4D97-AF65-F5344CB8AC3E}">
        <p14:creationId xmlns:p14="http://schemas.microsoft.com/office/powerpoint/2010/main" val="1072027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BC24D-2586-D0B2-5926-23DBDB6F35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21F9D-51A9-B56E-8344-EBDF35D0FC0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5B2E763-D296-1FE7-483A-15C488F3FDA3}"/>
              </a:ext>
            </a:extLst>
          </p:cNvPr>
          <p:cNvSpPr>
            <a:spLocks noGrp="1"/>
          </p:cNvSpPr>
          <p:nvPr>
            <p:ph type="body" idx="1"/>
          </p:nvPr>
        </p:nvSpPr>
        <p:spPr/>
        <p:txBody>
          <a:bodyPr/>
          <a:lstStyle/>
          <a:p>
            <a:r>
              <a:rPr lang="en-US"/>
              <a:t>Used Lent 2022</a:t>
            </a:r>
          </a:p>
        </p:txBody>
      </p:sp>
      <p:sp>
        <p:nvSpPr>
          <p:cNvPr id="4" name="Slide Number Placeholder 3">
            <a:extLst>
              <a:ext uri="{FF2B5EF4-FFF2-40B4-BE49-F238E27FC236}">
                <a16:creationId xmlns:a16="http://schemas.microsoft.com/office/drawing/2014/main" id="{35B3646C-E537-4ED5-1470-11102DBB5F8C}"/>
              </a:ext>
            </a:extLst>
          </p:cNvPr>
          <p:cNvSpPr>
            <a:spLocks noGrp="1"/>
          </p:cNvSpPr>
          <p:nvPr>
            <p:ph type="sldNum" sz="quarter" idx="5"/>
          </p:nvPr>
        </p:nvSpPr>
        <p:spPr/>
        <p:txBody>
          <a:bodyPr/>
          <a:lstStyle/>
          <a:p>
            <a:fld id="{39BD0D58-009C-4B34-BD04-760FE23A9F8A}" type="slidenum">
              <a:rPr lang="en-AU" smtClean="0"/>
              <a:t>2</a:t>
            </a:fld>
            <a:endParaRPr lang="en-AU"/>
          </a:p>
        </p:txBody>
      </p:sp>
    </p:spTree>
    <p:extLst>
      <p:ext uri="{BB962C8B-B14F-4D97-AF65-F5344CB8AC3E}">
        <p14:creationId xmlns:p14="http://schemas.microsoft.com/office/powerpoint/2010/main" val="4177790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34EDB-1920-609E-FDA7-B37841718B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253627-94E4-741F-5256-94CA4B3CECF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5EF4B32-52A0-01E2-4357-EA160E1E30EA}"/>
              </a:ext>
            </a:extLst>
          </p:cNvPr>
          <p:cNvSpPr>
            <a:spLocks noGrp="1"/>
          </p:cNvSpPr>
          <p:nvPr>
            <p:ph type="body" idx="1"/>
          </p:nvPr>
        </p:nvSpPr>
        <p:spPr/>
        <p:txBody>
          <a:bodyPr/>
          <a:lstStyle/>
          <a:p>
            <a:r>
              <a:rPr lang="en-AU"/>
              <a:t>Link to prayer group ministry page for weekly commitment prayer </a:t>
            </a:r>
            <a:r>
              <a:rPr lang="en-US"/>
              <a:t>https://holyhermits.com.au/ministries/prayer-group </a:t>
            </a:r>
            <a:endParaRPr lang="en-AU"/>
          </a:p>
        </p:txBody>
      </p:sp>
      <p:sp>
        <p:nvSpPr>
          <p:cNvPr id="4" name="Slide Number Placeholder 3">
            <a:extLst>
              <a:ext uri="{FF2B5EF4-FFF2-40B4-BE49-F238E27FC236}">
                <a16:creationId xmlns:a16="http://schemas.microsoft.com/office/drawing/2014/main" id="{1DE882BF-99D1-0940-B5E8-BDBDC76D06E4}"/>
              </a:ext>
            </a:extLst>
          </p:cNvPr>
          <p:cNvSpPr>
            <a:spLocks noGrp="1"/>
          </p:cNvSpPr>
          <p:nvPr>
            <p:ph type="sldNum" sz="quarter" idx="5"/>
          </p:nvPr>
        </p:nvSpPr>
        <p:spPr/>
        <p:txBody>
          <a:bodyPr/>
          <a:lstStyle/>
          <a:p>
            <a:fld id="{39BD0D58-009C-4B34-BD04-760FE23A9F8A}" type="slidenum">
              <a:rPr lang="en-AU" smtClean="0"/>
              <a:t>3</a:t>
            </a:fld>
            <a:endParaRPr lang="en-AU"/>
          </a:p>
        </p:txBody>
      </p:sp>
    </p:spTree>
    <p:extLst>
      <p:ext uri="{BB962C8B-B14F-4D97-AF65-F5344CB8AC3E}">
        <p14:creationId xmlns:p14="http://schemas.microsoft.com/office/powerpoint/2010/main" val="607246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dirty="0"/>
              <a:t>Use Call to Worship Prayer https://www.rootsontheweb.com </a:t>
            </a:r>
          </a:p>
        </p:txBody>
      </p:sp>
      <p:sp>
        <p:nvSpPr>
          <p:cNvPr id="4" name="Slide Number Placeholder 3"/>
          <p:cNvSpPr>
            <a:spLocks noGrp="1"/>
          </p:cNvSpPr>
          <p:nvPr>
            <p:ph type="sldNum" sz="quarter" idx="5"/>
          </p:nvPr>
        </p:nvSpPr>
        <p:spPr/>
        <p:txBody>
          <a:bodyPr/>
          <a:lstStyle/>
          <a:p>
            <a:fld id="{39BD0D58-009C-4B34-BD04-760FE23A9F8A}" type="slidenum">
              <a:rPr lang="en-AU" smtClean="0"/>
              <a:t>6</a:t>
            </a:fld>
            <a:endParaRPr lang="en-AU"/>
          </a:p>
        </p:txBody>
      </p:sp>
    </p:spTree>
    <p:extLst>
      <p:ext uri="{BB962C8B-B14F-4D97-AF65-F5344CB8AC3E}">
        <p14:creationId xmlns:p14="http://schemas.microsoft.com/office/powerpoint/2010/main" val="420885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dirty="0"/>
              <a:t>Use gathering prayer - Roots</a:t>
            </a:r>
          </a:p>
        </p:txBody>
      </p:sp>
      <p:sp>
        <p:nvSpPr>
          <p:cNvPr id="4" name="Slide Number Placeholder 3"/>
          <p:cNvSpPr>
            <a:spLocks noGrp="1"/>
          </p:cNvSpPr>
          <p:nvPr>
            <p:ph type="sldNum" sz="quarter" idx="5"/>
          </p:nvPr>
        </p:nvSpPr>
        <p:spPr/>
        <p:txBody>
          <a:bodyPr/>
          <a:lstStyle/>
          <a:p>
            <a:fld id="{39BD0D58-009C-4B34-BD04-760FE23A9F8A}" type="slidenum">
              <a:rPr lang="en-AU" smtClean="0"/>
              <a:t>7</a:t>
            </a:fld>
            <a:endParaRPr lang="en-AU"/>
          </a:p>
        </p:txBody>
      </p:sp>
    </p:spTree>
    <p:extLst>
      <p:ext uri="{BB962C8B-B14F-4D97-AF65-F5344CB8AC3E}">
        <p14:creationId xmlns:p14="http://schemas.microsoft.com/office/powerpoint/2010/main" val="537529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dirty="0"/>
              <a:t>From </a:t>
            </a:r>
            <a:r>
              <a:rPr lang="en-AU" dirty="0" err="1"/>
              <a:t>Epray</a:t>
            </a:r>
            <a:r>
              <a:rPr lang="en-AU" dirty="0"/>
              <a:t> – ensure the text is black and font size is 28</a:t>
            </a:r>
          </a:p>
        </p:txBody>
      </p:sp>
      <p:sp>
        <p:nvSpPr>
          <p:cNvPr id="4" name="Slide Number Placeholder 3"/>
          <p:cNvSpPr>
            <a:spLocks noGrp="1"/>
          </p:cNvSpPr>
          <p:nvPr>
            <p:ph type="sldNum" sz="quarter" idx="5"/>
          </p:nvPr>
        </p:nvSpPr>
        <p:spPr/>
        <p:txBody>
          <a:bodyPr/>
          <a:lstStyle/>
          <a:p>
            <a:fld id="{39BD0D58-009C-4B34-BD04-760FE23A9F8A}" type="slidenum">
              <a:rPr lang="en-AU" smtClean="0"/>
              <a:t>8</a:t>
            </a:fld>
            <a:endParaRPr lang="en-AU"/>
          </a:p>
        </p:txBody>
      </p:sp>
    </p:spTree>
    <p:extLst>
      <p:ext uri="{BB962C8B-B14F-4D97-AF65-F5344CB8AC3E}">
        <p14:creationId xmlns:p14="http://schemas.microsoft.com/office/powerpoint/2010/main" val="359990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dirty="0"/>
              <a:t>Prayer of Approach from Roots</a:t>
            </a:r>
          </a:p>
        </p:txBody>
      </p:sp>
      <p:sp>
        <p:nvSpPr>
          <p:cNvPr id="4" name="Slide Number Placeholder 3"/>
          <p:cNvSpPr>
            <a:spLocks noGrp="1"/>
          </p:cNvSpPr>
          <p:nvPr>
            <p:ph type="sldNum" sz="quarter" idx="5"/>
          </p:nvPr>
        </p:nvSpPr>
        <p:spPr/>
        <p:txBody>
          <a:bodyPr/>
          <a:lstStyle/>
          <a:p>
            <a:fld id="{39BD0D58-009C-4B34-BD04-760FE23A9F8A}" type="slidenum">
              <a:rPr lang="en-AU" smtClean="0"/>
              <a:t>9</a:t>
            </a:fld>
            <a:endParaRPr lang="en-AU"/>
          </a:p>
        </p:txBody>
      </p:sp>
    </p:spTree>
    <p:extLst>
      <p:ext uri="{BB962C8B-B14F-4D97-AF65-F5344CB8AC3E}">
        <p14:creationId xmlns:p14="http://schemas.microsoft.com/office/powerpoint/2010/main" val="4113874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dirty="0" err="1"/>
              <a:t>Epray</a:t>
            </a:r>
            <a:r>
              <a:rPr lang="en-AU" dirty="0"/>
              <a:t> – has seasonal variation</a:t>
            </a:r>
          </a:p>
        </p:txBody>
      </p:sp>
      <p:sp>
        <p:nvSpPr>
          <p:cNvPr id="4" name="Slide Number Placeholder 3"/>
          <p:cNvSpPr>
            <a:spLocks noGrp="1"/>
          </p:cNvSpPr>
          <p:nvPr>
            <p:ph type="sldNum" sz="quarter" idx="5"/>
          </p:nvPr>
        </p:nvSpPr>
        <p:spPr/>
        <p:txBody>
          <a:bodyPr/>
          <a:lstStyle/>
          <a:p>
            <a:fld id="{39BD0D58-009C-4B34-BD04-760FE23A9F8A}" type="slidenum">
              <a:rPr lang="en-AU" smtClean="0"/>
              <a:t>11</a:t>
            </a:fld>
            <a:endParaRPr lang="en-AU"/>
          </a:p>
        </p:txBody>
      </p:sp>
    </p:spTree>
    <p:extLst>
      <p:ext uri="{BB962C8B-B14F-4D97-AF65-F5344CB8AC3E}">
        <p14:creationId xmlns:p14="http://schemas.microsoft.com/office/powerpoint/2010/main" val="739733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dirty="0"/>
              <a:t>From </a:t>
            </a:r>
            <a:r>
              <a:rPr lang="en-AU" dirty="0" err="1"/>
              <a:t>Epray</a:t>
            </a:r>
            <a:r>
              <a:rPr lang="en-AU" dirty="0"/>
              <a:t> – ensure the text is black and font size is 28</a:t>
            </a:r>
          </a:p>
        </p:txBody>
      </p:sp>
      <p:sp>
        <p:nvSpPr>
          <p:cNvPr id="4" name="Slide Number Placeholder 3"/>
          <p:cNvSpPr>
            <a:spLocks noGrp="1"/>
          </p:cNvSpPr>
          <p:nvPr>
            <p:ph type="sldNum" sz="quarter" idx="5"/>
          </p:nvPr>
        </p:nvSpPr>
        <p:spPr/>
        <p:txBody>
          <a:bodyPr/>
          <a:lstStyle/>
          <a:p>
            <a:fld id="{39BD0D58-009C-4B34-BD04-760FE23A9F8A}" type="slidenum">
              <a:rPr lang="en-AU" smtClean="0"/>
              <a:t>14</a:t>
            </a:fld>
            <a:endParaRPr lang="en-AU"/>
          </a:p>
        </p:txBody>
      </p:sp>
    </p:spTree>
    <p:extLst>
      <p:ext uri="{BB962C8B-B14F-4D97-AF65-F5344CB8AC3E}">
        <p14:creationId xmlns:p14="http://schemas.microsoft.com/office/powerpoint/2010/main" val="3990082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err="1"/>
              <a:t>Youtube</a:t>
            </a:r>
            <a:r>
              <a:rPr lang="en-AU" b="1" dirty="0"/>
              <a:t> link for reading if needed: https://youtu.be/rNG_uwxGBVQ</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If the 1</a:t>
            </a:r>
            <a:r>
              <a:rPr lang="en-AU" baseline="30000" dirty="0"/>
              <a:t>st</a:t>
            </a:r>
            <a:r>
              <a:rPr lang="en-AU" dirty="0"/>
              <a:t> reading is recorded change the introduction to “</a:t>
            </a:r>
            <a:r>
              <a:rPr lang="en-AU" sz="1200" b="1" noProof="0" dirty="0">
                <a:solidFill>
                  <a:srgbClr val="00B050"/>
                </a:solidFill>
                <a:latin typeface="Comic Sans MS"/>
              </a:rPr>
              <a:t>Leader: </a:t>
            </a:r>
            <a:r>
              <a:rPr lang="en-AU" sz="1200" noProof="0" dirty="0">
                <a:latin typeface="Comic Sans MS"/>
              </a:rPr>
              <a:t>We will now listen to the first reading”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noProof="0" dirty="0">
                <a:latin typeface="Comic Sans MS"/>
              </a:rPr>
              <a:t>(Normal introduction: “I invite the 1st reader to unmute and offer the 1st lesson when ready”)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noProof="0" dirty="0">
                <a:latin typeface="Comic Sans MS"/>
              </a:rPr>
              <a:t>** Note the </a:t>
            </a:r>
            <a:r>
              <a:rPr lang="en-AU" sz="1200" b="1" noProof="0" dirty="0">
                <a:latin typeface="Comic Sans MS"/>
              </a:rPr>
              <a:t>Cantor</a:t>
            </a:r>
            <a:r>
              <a:rPr lang="en-AU" sz="1200" noProof="0" dirty="0">
                <a:latin typeface="Comic Sans MS"/>
              </a:rPr>
              <a:t> still responds with </a:t>
            </a:r>
            <a:r>
              <a:rPr lang="en-AU" sz="1200" b="1" noProof="0" dirty="0">
                <a:latin typeface="Comic Sans MS"/>
              </a:rPr>
              <a:t>“Thanks be to God”</a:t>
            </a:r>
            <a:r>
              <a:rPr lang="en-AU" sz="1200" b="0" noProof="0" dirty="0">
                <a:latin typeface="Comic Sans MS"/>
              </a:rPr>
              <a:t> at the conclusion of the reading even if the reading is recorded</a:t>
            </a:r>
            <a:endParaRPr lang="en-AU" dirty="0"/>
          </a:p>
          <a:p>
            <a:r>
              <a:rPr lang="en-AU" dirty="0"/>
              <a:t>From </a:t>
            </a:r>
            <a:r>
              <a:rPr lang="en-AU" dirty="0" err="1"/>
              <a:t>Epray</a:t>
            </a:r>
            <a:r>
              <a:rPr lang="en-AU" dirty="0"/>
              <a:t> – ensure the text is black and font size is 28</a:t>
            </a:r>
          </a:p>
        </p:txBody>
      </p:sp>
      <p:sp>
        <p:nvSpPr>
          <p:cNvPr id="4" name="Slide Number Placeholder 3"/>
          <p:cNvSpPr>
            <a:spLocks noGrp="1"/>
          </p:cNvSpPr>
          <p:nvPr>
            <p:ph type="sldNum" sz="quarter" idx="5"/>
          </p:nvPr>
        </p:nvSpPr>
        <p:spPr/>
        <p:txBody>
          <a:bodyPr/>
          <a:lstStyle/>
          <a:p>
            <a:fld id="{39BD0D58-009C-4B34-BD04-760FE23A9F8A}" type="slidenum">
              <a:rPr lang="en-AU" smtClean="0"/>
              <a:t>15</a:t>
            </a:fld>
            <a:endParaRPr lang="en-AU"/>
          </a:p>
        </p:txBody>
      </p:sp>
    </p:spTree>
    <p:extLst>
      <p:ext uri="{BB962C8B-B14F-4D97-AF65-F5344CB8AC3E}">
        <p14:creationId xmlns:p14="http://schemas.microsoft.com/office/powerpoint/2010/main" val="560871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16</a:t>
            </a:fld>
            <a:endParaRPr lang="en-AU"/>
          </a:p>
        </p:txBody>
      </p:sp>
    </p:spTree>
    <p:extLst>
      <p:ext uri="{BB962C8B-B14F-4D97-AF65-F5344CB8AC3E}">
        <p14:creationId xmlns:p14="http://schemas.microsoft.com/office/powerpoint/2010/main" val="2225977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From </a:t>
            </a:r>
            <a:r>
              <a:rPr lang="en-AU" dirty="0" err="1"/>
              <a:t>Epray</a:t>
            </a:r>
            <a:r>
              <a:rPr lang="en-AU" dirty="0"/>
              <a:t> – ensure the text is black and font size is 28</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If the 1</a:t>
            </a:r>
            <a:r>
              <a:rPr lang="en-AU" baseline="30000" dirty="0"/>
              <a:t>st</a:t>
            </a:r>
            <a:r>
              <a:rPr lang="en-AU" dirty="0"/>
              <a:t> reading is recorded please: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dirty="0"/>
              <a:t>add </a:t>
            </a:r>
            <a:r>
              <a:rPr lang="en-AU" sz="1200" b="1" noProof="0" dirty="0">
                <a:solidFill>
                  <a:srgbClr val="04A436"/>
                </a:solidFill>
                <a:latin typeface="Comic Sans MS"/>
              </a:rPr>
              <a:t>The Leader will lead the Psalm </a:t>
            </a:r>
            <a:r>
              <a:rPr lang="en-AU" sz="1200" b="0" noProof="0" dirty="0">
                <a:solidFill>
                  <a:srgbClr val="04A436"/>
                </a:solidFill>
                <a:latin typeface="Comic Sans MS"/>
              </a:rPr>
              <a:t>to the top left of the screen</a:t>
            </a:r>
            <a:r>
              <a:rPr lang="en-AU" dirty="0"/>
              <a:t> in the liturgical colour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dirty="0"/>
              <a:t>change the introduction to the Psalm to “</a:t>
            </a:r>
            <a:r>
              <a:rPr lang="en-AU" b="1" dirty="0"/>
              <a:t>Leader</a:t>
            </a:r>
            <a:r>
              <a:rPr lang="en-AU" dirty="0"/>
              <a:t>: </a:t>
            </a:r>
            <a:r>
              <a:rPr lang="en-AU" sz="1200" noProof="0" dirty="0">
                <a:latin typeface="Comic Sans MS"/>
              </a:rPr>
              <a:t>We now say the psalm antiphonally, we will all respond with our cantor as our voice.”</a:t>
            </a:r>
          </a:p>
          <a:p>
            <a:pPr>
              <a:lnSpc>
                <a:spcPct val="150000"/>
              </a:lnSpc>
            </a:pPr>
            <a:r>
              <a:rPr lang="en-AU" sz="1200" noProof="0" dirty="0">
                <a:latin typeface="Comic Sans MS"/>
              </a:rPr>
              <a:t>- Normal introduction: “We now say the psalm antiphonally, I invite the first reader to lead, and we will all respond with our cantor as our voice.”</a:t>
            </a: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19</a:t>
            </a:fld>
            <a:endParaRPr lang="en-AU"/>
          </a:p>
        </p:txBody>
      </p:sp>
    </p:spTree>
    <p:extLst>
      <p:ext uri="{BB962C8B-B14F-4D97-AF65-F5344CB8AC3E}">
        <p14:creationId xmlns:p14="http://schemas.microsoft.com/office/powerpoint/2010/main" val="2822508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9BD0D58-009C-4B34-BD04-760FE23A9F8A}" type="slidenum">
              <a:rPr lang="en-AU" smtClean="0"/>
              <a:t>20</a:t>
            </a:fld>
            <a:endParaRPr lang="en-AU"/>
          </a:p>
        </p:txBody>
      </p:sp>
    </p:spTree>
    <p:extLst>
      <p:ext uri="{BB962C8B-B14F-4D97-AF65-F5344CB8AC3E}">
        <p14:creationId xmlns:p14="http://schemas.microsoft.com/office/powerpoint/2010/main" val="1989461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4E266-CF58-44D3-BACA-353356A0D4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8583F6-61B9-A203-18D1-863C803D734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3EB4A3A-B456-4AA2-AE0C-DB6A7970C1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412D32-3239-6A78-5207-4DACC66E55E8}"/>
              </a:ext>
            </a:extLst>
          </p:cNvPr>
          <p:cNvSpPr>
            <a:spLocks noGrp="1"/>
          </p:cNvSpPr>
          <p:nvPr>
            <p:ph type="sldNum" sz="quarter" idx="5"/>
          </p:nvPr>
        </p:nvSpPr>
        <p:spPr/>
        <p:txBody>
          <a:bodyPr/>
          <a:lstStyle/>
          <a:p>
            <a:fld id="{39BD0D58-009C-4B34-BD04-760FE23A9F8A}" type="slidenum">
              <a:rPr lang="en-AU" smtClean="0"/>
              <a:t>21</a:t>
            </a:fld>
            <a:endParaRPr lang="en-AU"/>
          </a:p>
        </p:txBody>
      </p:sp>
    </p:spTree>
    <p:extLst>
      <p:ext uri="{BB962C8B-B14F-4D97-AF65-F5344CB8AC3E}">
        <p14:creationId xmlns:p14="http://schemas.microsoft.com/office/powerpoint/2010/main" val="2011245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EF628-E513-7E17-EB7C-E07252EC1F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414B7E-5F9C-D6B6-F321-9582B1F6D24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4AA09CC-F39A-9550-D444-CA7E6E3F13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1EFA93-F726-A365-C3C5-FD7A7C5159B5}"/>
              </a:ext>
            </a:extLst>
          </p:cNvPr>
          <p:cNvSpPr>
            <a:spLocks noGrp="1"/>
          </p:cNvSpPr>
          <p:nvPr>
            <p:ph type="sldNum" sz="quarter" idx="5"/>
          </p:nvPr>
        </p:nvSpPr>
        <p:spPr/>
        <p:txBody>
          <a:bodyPr/>
          <a:lstStyle/>
          <a:p>
            <a:fld id="{39BD0D58-009C-4B34-BD04-760FE23A9F8A}" type="slidenum">
              <a:rPr lang="en-AU" smtClean="0"/>
              <a:t>22</a:t>
            </a:fld>
            <a:endParaRPr lang="en-AU"/>
          </a:p>
        </p:txBody>
      </p:sp>
    </p:spTree>
    <p:extLst>
      <p:ext uri="{BB962C8B-B14F-4D97-AF65-F5344CB8AC3E}">
        <p14:creationId xmlns:p14="http://schemas.microsoft.com/office/powerpoint/2010/main" val="1704141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From </a:t>
            </a:r>
            <a:r>
              <a:rPr lang="en-AU" dirty="0" err="1"/>
              <a:t>Epray</a:t>
            </a:r>
            <a:r>
              <a:rPr lang="en-AU" dirty="0"/>
              <a:t> – ensure the text is black and font size is 28</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23</a:t>
            </a:fld>
            <a:endParaRPr lang="en-AU"/>
          </a:p>
        </p:txBody>
      </p:sp>
    </p:spTree>
    <p:extLst>
      <p:ext uri="{BB962C8B-B14F-4D97-AF65-F5344CB8AC3E}">
        <p14:creationId xmlns:p14="http://schemas.microsoft.com/office/powerpoint/2010/main" val="19133527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From </a:t>
            </a:r>
            <a:r>
              <a:rPr lang="en-AU" dirty="0" err="1"/>
              <a:t>Epray</a:t>
            </a:r>
            <a:r>
              <a:rPr lang="en-AU" dirty="0"/>
              <a:t> – ensure the text is black and font size is 28</a:t>
            </a:r>
          </a:p>
          <a:p>
            <a:r>
              <a:rPr lang="en-AU" dirty="0"/>
              <a:t>Please note that there is a different introduction and final response if this is lay led</a:t>
            </a:r>
          </a:p>
        </p:txBody>
      </p:sp>
      <p:sp>
        <p:nvSpPr>
          <p:cNvPr id="4" name="Slide Number Placeholder 3"/>
          <p:cNvSpPr>
            <a:spLocks noGrp="1"/>
          </p:cNvSpPr>
          <p:nvPr>
            <p:ph type="sldNum" sz="quarter" idx="5"/>
          </p:nvPr>
        </p:nvSpPr>
        <p:spPr/>
        <p:txBody>
          <a:bodyPr/>
          <a:lstStyle/>
          <a:p>
            <a:fld id="{39BD0D58-009C-4B34-BD04-760FE23A9F8A}" type="slidenum">
              <a:rPr lang="en-AU" smtClean="0"/>
              <a:t>30</a:t>
            </a:fld>
            <a:endParaRPr lang="en-AU"/>
          </a:p>
        </p:txBody>
      </p:sp>
    </p:spTree>
    <p:extLst>
      <p:ext uri="{BB962C8B-B14F-4D97-AF65-F5344CB8AC3E}">
        <p14:creationId xmlns:p14="http://schemas.microsoft.com/office/powerpoint/2010/main" val="1999327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32</a:t>
            </a:fld>
            <a:endParaRPr lang="en-AU"/>
          </a:p>
        </p:txBody>
      </p:sp>
    </p:spTree>
    <p:extLst>
      <p:ext uri="{BB962C8B-B14F-4D97-AF65-F5344CB8AC3E}">
        <p14:creationId xmlns:p14="http://schemas.microsoft.com/office/powerpoint/2010/main" val="1234007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E8757-7187-5727-C517-BDA8F66F36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105901-BCE3-87A2-3172-55F7E9AF80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ED866C-FC72-A4DD-31E2-AF1DC80E5152}"/>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D90D8E1-C9EE-8F2A-D4B7-DC448951C3AB}"/>
              </a:ext>
            </a:extLst>
          </p:cNvPr>
          <p:cNvSpPr>
            <a:spLocks noGrp="1"/>
          </p:cNvSpPr>
          <p:nvPr>
            <p:ph type="sldNum" sz="quarter" idx="5"/>
          </p:nvPr>
        </p:nvSpPr>
        <p:spPr/>
        <p:txBody>
          <a:bodyPr/>
          <a:lstStyle/>
          <a:p>
            <a:fld id="{39BD0D58-009C-4B34-BD04-760FE23A9F8A}" type="slidenum">
              <a:rPr lang="en-AU" smtClean="0"/>
              <a:t>33</a:t>
            </a:fld>
            <a:endParaRPr lang="en-AU"/>
          </a:p>
        </p:txBody>
      </p:sp>
    </p:spTree>
    <p:extLst>
      <p:ext uri="{BB962C8B-B14F-4D97-AF65-F5344CB8AC3E}">
        <p14:creationId xmlns:p14="http://schemas.microsoft.com/office/powerpoint/2010/main" val="1300345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9BD0D58-009C-4B34-BD04-760FE23A9F8A}" type="slidenum">
              <a:rPr lang="en-AU" smtClean="0"/>
              <a:t>38</a:t>
            </a:fld>
            <a:endParaRPr lang="en-AU"/>
          </a:p>
        </p:txBody>
      </p:sp>
    </p:spTree>
    <p:extLst>
      <p:ext uri="{BB962C8B-B14F-4D97-AF65-F5344CB8AC3E}">
        <p14:creationId xmlns:p14="http://schemas.microsoft.com/office/powerpoint/2010/main" val="3255743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Prayer of praise and thanksgiving from Roots (if it’s too long still add it and it will be sorted out </a:t>
            </a:r>
            <a:r>
              <a:rPr lang="en-US" dirty="0">
                <a:sym typeface="Wingdings" panose="05000000000000000000" pitchFamily="2" charset="2"/>
              </a:rPr>
              <a:t>)</a:t>
            </a:r>
            <a:endParaRPr lang="en-US" dirty="0"/>
          </a:p>
        </p:txBody>
      </p:sp>
      <p:sp>
        <p:nvSpPr>
          <p:cNvPr id="4" name="Slide Number Placeholder 3"/>
          <p:cNvSpPr>
            <a:spLocks noGrp="1"/>
          </p:cNvSpPr>
          <p:nvPr>
            <p:ph type="sldNum" sz="quarter" idx="5"/>
          </p:nvPr>
        </p:nvSpPr>
        <p:spPr/>
        <p:txBody>
          <a:bodyPr/>
          <a:lstStyle/>
          <a:p>
            <a:fld id="{39BD0D58-009C-4B34-BD04-760FE23A9F8A}" type="slidenum">
              <a:rPr lang="en-AU" smtClean="0"/>
              <a:t>39</a:t>
            </a:fld>
            <a:endParaRPr lang="en-AU"/>
          </a:p>
        </p:txBody>
      </p:sp>
    </p:spTree>
    <p:extLst>
      <p:ext uri="{BB962C8B-B14F-4D97-AF65-F5344CB8AC3E}">
        <p14:creationId xmlns:p14="http://schemas.microsoft.com/office/powerpoint/2010/main" val="3255743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BD0D58-009C-4B34-BD04-760FE23A9F8A}" type="slidenum">
              <a:rPr lang="en-AU" smtClean="0"/>
              <a:t>44</a:t>
            </a:fld>
            <a:endParaRPr lang="en-AU"/>
          </a:p>
        </p:txBody>
      </p:sp>
    </p:spTree>
    <p:extLst>
      <p:ext uri="{BB962C8B-B14F-4D97-AF65-F5344CB8AC3E}">
        <p14:creationId xmlns:p14="http://schemas.microsoft.com/office/powerpoint/2010/main" val="9165452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dirty="0">
                <a:hlinkClick r:id="rId3"/>
              </a:rPr>
              <a:t>anglicanfocus.org.au/category/front-page/spirituality/pray-daily/</a:t>
            </a:r>
            <a:endParaRPr lang="en-AU" dirty="0"/>
          </a:p>
          <a:p>
            <a:r>
              <a:rPr lang="en-AU" dirty="0"/>
              <a:t>Please only include the first names of those we pray for</a:t>
            </a:r>
          </a:p>
        </p:txBody>
      </p:sp>
      <p:sp>
        <p:nvSpPr>
          <p:cNvPr id="4" name="Slide Number Placeholder 3"/>
          <p:cNvSpPr>
            <a:spLocks noGrp="1"/>
          </p:cNvSpPr>
          <p:nvPr>
            <p:ph type="sldNum" sz="quarter" idx="5"/>
          </p:nvPr>
        </p:nvSpPr>
        <p:spPr/>
        <p:txBody>
          <a:bodyPr/>
          <a:lstStyle/>
          <a:p>
            <a:fld id="{39BD0D58-009C-4B34-BD04-760FE23A9F8A}" type="slidenum">
              <a:rPr lang="en-AU" smtClean="0"/>
              <a:t>46</a:t>
            </a:fld>
            <a:endParaRPr lang="en-AU"/>
          </a:p>
        </p:txBody>
      </p:sp>
    </p:spTree>
    <p:extLst>
      <p:ext uri="{BB962C8B-B14F-4D97-AF65-F5344CB8AC3E}">
        <p14:creationId xmlns:p14="http://schemas.microsoft.com/office/powerpoint/2010/main" val="42820823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dirty="0"/>
              <a:t>Link to prayer group ministry page for weekly commitment prayer </a:t>
            </a:r>
            <a:r>
              <a:rPr lang="en-AU" dirty="0" err="1">
                <a:hlinkClick r:id="rId3"/>
              </a:rPr>
              <a:t>Prayer</a:t>
            </a:r>
            <a:r>
              <a:rPr lang="en-AU" dirty="0">
                <a:hlinkClick r:id="rId3"/>
              </a:rPr>
              <a:t> Group | Ministries | Holy Hermits Online</a:t>
            </a:r>
            <a:r>
              <a:rPr lang="en-AU" dirty="0"/>
              <a:t> https://holyhermits.com.au/ministries/prayer-group </a:t>
            </a:r>
          </a:p>
        </p:txBody>
      </p:sp>
      <p:sp>
        <p:nvSpPr>
          <p:cNvPr id="4" name="Slide Number Placeholder 3"/>
          <p:cNvSpPr>
            <a:spLocks noGrp="1"/>
          </p:cNvSpPr>
          <p:nvPr>
            <p:ph type="sldNum" sz="quarter" idx="5"/>
          </p:nvPr>
        </p:nvSpPr>
        <p:spPr/>
        <p:txBody>
          <a:bodyPr/>
          <a:lstStyle/>
          <a:p>
            <a:fld id="{39BD0D58-009C-4B34-BD04-760FE23A9F8A}" type="slidenum">
              <a:rPr lang="en-AU" smtClean="0"/>
              <a:t>47</a:t>
            </a:fld>
            <a:endParaRPr lang="en-AU"/>
          </a:p>
        </p:txBody>
      </p:sp>
    </p:spTree>
    <p:extLst>
      <p:ext uri="{BB962C8B-B14F-4D97-AF65-F5344CB8AC3E}">
        <p14:creationId xmlns:p14="http://schemas.microsoft.com/office/powerpoint/2010/main" val="33218451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9676A-4788-3E82-0C76-E280FD54FD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6E09F-4442-2AFC-2A6D-274B24BA6C8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CFE452D-D21D-85FC-C748-143CC2AACA14}"/>
              </a:ext>
            </a:extLst>
          </p:cNvPr>
          <p:cNvSpPr>
            <a:spLocks noGrp="1"/>
          </p:cNvSpPr>
          <p:nvPr>
            <p:ph type="body" idx="1"/>
          </p:nvPr>
        </p:nvSpPr>
        <p:spPr/>
        <p:txBody>
          <a:bodyPr/>
          <a:lstStyle/>
          <a:p>
            <a:r>
              <a:rPr lang="en-AU" dirty="0"/>
              <a:t>Link to prayer group ministry page for weekly commitment prayer </a:t>
            </a:r>
            <a:r>
              <a:rPr lang="en-AU" dirty="0" err="1">
                <a:hlinkClick r:id="rId3"/>
              </a:rPr>
              <a:t>Prayer</a:t>
            </a:r>
            <a:r>
              <a:rPr lang="en-AU" dirty="0">
                <a:hlinkClick r:id="rId3"/>
              </a:rPr>
              <a:t> Group | Ministries | Holy Hermits Online</a:t>
            </a:r>
            <a:r>
              <a:rPr lang="en-AU" dirty="0"/>
              <a:t> https://holyhermits.com.au/ministries/prayer-group </a:t>
            </a:r>
          </a:p>
        </p:txBody>
      </p:sp>
      <p:sp>
        <p:nvSpPr>
          <p:cNvPr id="4" name="Slide Number Placeholder 3">
            <a:extLst>
              <a:ext uri="{FF2B5EF4-FFF2-40B4-BE49-F238E27FC236}">
                <a16:creationId xmlns:a16="http://schemas.microsoft.com/office/drawing/2014/main" id="{72FBA20F-9931-69AA-3186-AB003E8EF0F3}"/>
              </a:ext>
            </a:extLst>
          </p:cNvPr>
          <p:cNvSpPr>
            <a:spLocks noGrp="1"/>
          </p:cNvSpPr>
          <p:nvPr>
            <p:ph type="sldNum" sz="quarter" idx="5"/>
          </p:nvPr>
        </p:nvSpPr>
        <p:spPr/>
        <p:txBody>
          <a:bodyPr/>
          <a:lstStyle/>
          <a:p>
            <a:fld id="{39BD0D58-009C-4B34-BD04-760FE23A9F8A}" type="slidenum">
              <a:rPr lang="en-AU" smtClean="0"/>
              <a:t>48</a:t>
            </a:fld>
            <a:endParaRPr lang="en-AU"/>
          </a:p>
        </p:txBody>
      </p:sp>
    </p:spTree>
    <p:extLst>
      <p:ext uri="{BB962C8B-B14F-4D97-AF65-F5344CB8AC3E}">
        <p14:creationId xmlns:p14="http://schemas.microsoft.com/office/powerpoint/2010/main" val="1742744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698500"/>
            <a:ext cx="6207125" cy="3492500"/>
          </a:xfrm>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ED7850-BC1E-48CF-AB47-13CB67CCDFA7}" type="slidenum">
              <a:rPr lang="en-AU" smtClean="0"/>
              <a:pPr/>
              <a:t>49</a:t>
            </a:fld>
            <a:endParaRPr lang="en-AU"/>
          </a:p>
        </p:txBody>
      </p:sp>
    </p:spTree>
    <p:extLst>
      <p:ext uri="{BB962C8B-B14F-4D97-AF65-F5344CB8AC3E}">
        <p14:creationId xmlns:p14="http://schemas.microsoft.com/office/powerpoint/2010/main" val="2684991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dirty="0"/>
              <a:t>Prayer for all ages from Roots</a:t>
            </a:r>
          </a:p>
        </p:txBody>
      </p:sp>
      <p:sp>
        <p:nvSpPr>
          <p:cNvPr id="4" name="Slide Number Placeholder 3"/>
          <p:cNvSpPr>
            <a:spLocks noGrp="1"/>
          </p:cNvSpPr>
          <p:nvPr>
            <p:ph type="sldNum" sz="quarter" idx="5"/>
          </p:nvPr>
        </p:nvSpPr>
        <p:spPr/>
        <p:txBody>
          <a:bodyPr/>
          <a:lstStyle/>
          <a:p>
            <a:fld id="{39BD0D58-009C-4B34-BD04-760FE23A9F8A}" type="slidenum">
              <a:rPr lang="en-AU" smtClean="0"/>
              <a:t>52</a:t>
            </a:fld>
            <a:endParaRPr lang="en-AU"/>
          </a:p>
        </p:txBody>
      </p:sp>
    </p:spTree>
    <p:extLst>
      <p:ext uri="{BB962C8B-B14F-4D97-AF65-F5344CB8AC3E}">
        <p14:creationId xmlns:p14="http://schemas.microsoft.com/office/powerpoint/2010/main" val="2580357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Spiritual Communion Slide – </a:t>
            </a:r>
            <a:r>
              <a:rPr lang="en-AU" b="1" dirty="0"/>
              <a:t>Please do not change the prayer</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Can change colour of background and title to match liturgical colour. You may also like to change the picture.</a:t>
            </a: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53</a:t>
            </a:fld>
            <a:endParaRPr lang="en-AU"/>
          </a:p>
        </p:txBody>
      </p:sp>
    </p:spTree>
    <p:extLst>
      <p:ext uri="{BB962C8B-B14F-4D97-AF65-F5344CB8AC3E}">
        <p14:creationId xmlns:p14="http://schemas.microsoft.com/office/powerpoint/2010/main" val="37452023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698500"/>
            <a:ext cx="6207125" cy="3492500"/>
          </a:xfrm>
        </p:spPr>
        <p:txBody>
          <a:bodyPr/>
          <a:lstStyle/>
          <a:p>
            <a:endParaRPr lang="en-AU"/>
          </a:p>
        </p:txBody>
      </p:sp>
      <p:sp>
        <p:nvSpPr>
          <p:cNvPr id="3" name="Notes Placeholder 2"/>
          <p:cNvSpPr>
            <a:spLocks noGrp="1"/>
          </p:cNvSpPr>
          <p:nvPr>
            <p:ph type="body" idx="1"/>
          </p:nvPr>
        </p:nvSpPr>
        <p:spPr/>
        <p:txBody>
          <a:bodyPr/>
          <a:lstStyle/>
          <a:p>
            <a:r>
              <a:rPr lang="en-US" dirty="0"/>
              <a:t>Use Sending Prayer from Roots</a:t>
            </a:r>
          </a:p>
        </p:txBody>
      </p:sp>
      <p:sp>
        <p:nvSpPr>
          <p:cNvPr id="4" name="Slide Number Placeholder 3"/>
          <p:cNvSpPr>
            <a:spLocks noGrp="1"/>
          </p:cNvSpPr>
          <p:nvPr>
            <p:ph type="sldNum" sz="quarter" idx="10"/>
          </p:nvPr>
        </p:nvSpPr>
        <p:spPr/>
        <p:txBody>
          <a:bodyPr/>
          <a:lstStyle/>
          <a:p>
            <a:fld id="{39BD0D58-009C-4B34-BD04-760FE23A9F8A}" type="slidenum">
              <a:rPr lang="en-AU" smtClean="0"/>
              <a:t>55</a:t>
            </a:fld>
            <a:endParaRPr lang="en-AU"/>
          </a:p>
        </p:txBody>
      </p:sp>
    </p:spTree>
    <p:extLst>
      <p:ext uri="{BB962C8B-B14F-4D97-AF65-F5344CB8AC3E}">
        <p14:creationId xmlns:p14="http://schemas.microsoft.com/office/powerpoint/2010/main" val="31825650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83540">
              <a:lnSpc>
                <a:spcPct val="150000"/>
              </a:lnSpc>
            </a:pPr>
            <a:r>
              <a:rPr lang="en-AU" dirty="0"/>
              <a:t>We have a different benediction for our birthday (we will keep using this through the Season of Creation)</a:t>
            </a:r>
          </a:p>
          <a:p>
            <a:pPr marL="383540">
              <a:lnSpc>
                <a:spcPct val="150000"/>
              </a:lnSpc>
            </a:pPr>
            <a:r>
              <a:rPr lang="en-AU" dirty="0"/>
              <a:t>The Normal Benediction: </a:t>
            </a:r>
          </a:p>
          <a:p>
            <a:pPr marL="383540">
              <a:lnSpc>
                <a:spcPct val="150000"/>
              </a:lnSpc>
            </a:pPr>
            <a:r>
              <a:rPr lang="en-AU" sz="1200" b="1" noProof="0" dirty="0">
                <a:latin typeface="Comic Sans MS" panose="030F0702030302020204" pitchFamily="66" charset="0"/>
              </a:rPr>
              <a:t>May the Lord bless us and keep us.</a:t>
            </a:r>
          </a:p>
          <a:p>
            <a:pPr marL="383540">
              <a:lnSpc>
                <a:spcPct val="150000"/>
              </a:lnSpc>
            </a:pPr>
            <a:r>
              <a:rPr lang="en-AU" sz="1200" b="1" noProof="0" dirty="0">
                <a:latin typeface="Comic Sans MS" panose="030F0702030302020204" pitchFamily="66" charset="0"/>
              </a:rPr>
              <a:t>May the Lord’s face shine upon us and be gracious to us.</a:t>
            </a:r>
          </a:p>
          <a:p>
            <a:pPr marL="383540">
              <a:lnSpc>
                <a:spcPct val="150000"/>
              </a:lnSpc>
            </a:pPr>
            <a:r>
              <a:rPr lang="en-AU" sz="1200" b="1" noProof="0" dirty="0">
                <a:latin typeface="Comic Sans MS" panose="030F0702030302020204" pitchFamily="66" charset="0"/>
              </a:rPr>
              <a:t>May the Lord’s countenance be lifted upon us, </a:t>
            </a:r>
          </a:p>
          <a:p>
            <a:pPr marL="383540">
              <a:lnSpc>
                <a:spcPct val="150000"/>
              </a:lnSpc>
            </a:pPr>
            <a:r>
              <a:rPr lang="en-AU" sz="1200" b="1" noProof="0" dirty="0">
                <a:latin typeface="Comic Sans MS"/>
              </a:rPr>
              <a:t>and bring us peace. </a:t>
            </a:r>
          </a:p>
          <a:p>
            <a:pPr marL="383540">
              <a:lnSpc>
                <a:spcPct val="150000"/>
              </a:lnSpc>
            </a:pPr>
            <a:r>
              <a:rPr lang="en-AU" sz="1200" b="1" noProof="0" dirty="0">
                <a:latin typeface="Comic Sans MS"/>
              </a:rPr>
              <a:t>Amen</a:t>
            </a:r>
            <a:endParaRPr lang="en-AU" noProof="0" dirty="0">
              <a:latin typeface="Comic Sans MS"/>
            </a:endParaRPr>
          </a:p>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56</a:t>
            </a:fld>
            <a:endParaRPr lang="en-AU"/>
          </a:p>
        </p:txBody>
      </p:sp>
    </p:spTree>
    <p:extLst>
      <p:ext uri="{BB962C8B-B14F-4D97-AF65-F5344CB8AC3E}">
        <p14:creationId xmlns:p14="http://schemas.microsoft.com/office/powerpoint/2010/main" val="30718253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dirty="0"/>
              <a:t>Up coming events can be added from the HHO event page/calendar</a:t>
            </a:r>
          </a:p>
        </p:txBody>
      </p:sp>
      <p:sp>
        <p:nvSpPr>
          <p:cNvPr id="4" name="Slide Number Placeholder 3"/>
          <p:cNvSpPr>
            <a:spLocks noGrp="1"/>
          </p:cNvSpPr>
          <p:nvPr>
            <p:ph type="sldNum" sz="quarter" idx="5"/>
          </p:nvPr>
        </p:nvSpPr>
        <p:spPr/>
        <p:txBody>
          <a:bodyPr/>
          <a:lstStyle/>
          <a:p>
            <a:fld id="{39BD0D58-009C-4B34-BD04-760FE23A9F8A}" type="slidenum">
              <a:rPr lang="en-AU" smtClean="0"/>
              <a:t>57</a:t>
            </a:fld>
            <a:endParaRPr lang="en-AU"/>
          </a:p>
        </p:txBody>
      </p:sp>
    </p:spTree>
    <p:extLst>
      <p:ext uri="{BB962C8B-B14F-4D97-AF65-F5344CB8AC3E}">
        <p14:creationId xmlns:p14="http://schemas.microsoft.com/office/powerpoint/2010/main" val="12638348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9BD0D58-009C-4B34-BD04-760FE23A9F8A}" type="slidenum">
              <a:rPr lang="en-AU" smtClean="0"/>
              <a:t>58</a:t>
            </a:fld>
            <a:endParaRPr lang="en-AU"/>
          </a:p>
        </p:txBody>
      </p:sp>
    </p:spTree>
    <p:extLst>
      <p:ext uri="{BB962C8B-B14F-4D97-AF65-F5344CB8AC3E}">
        <p14:creationId xmlns:p14="http://schemas.microsoft.com/office/powerpoint/2010/main" val="21720832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712BD-E45C-9BF7-4566-EFD0651AA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1F358-2808-DEE1-9CBE-8A9C21B8A68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979D224-4D29-2C30-0848-543F4A26CF34}"/>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BF4E44D-5DA8-8EEC-ADC6-A9A599AB5394}"/>
              </a:ext>
            </a:extLst>
          </p:cNvPr>
          <p:cNvSpPr>
            <a:spLocks noGrp="1"/>
          </p:cNvSpPr>
          <p:nvPr>
            <p:ph type="sldNum" sz="quarter" idx="5"/>
          </p:nvPr>
        </p:nvSpPr>
        <p:spPr/>
        <p:txBody>
          <a:bodyPr/>
          <a:lstStyle/>
          <a:p>
            <a:fld id="{39BD0D58-009C-4B34-BD04-760FE23A9F8A}" type="slidenum">
              <a:rPr lang="en-AU" smtClean="0"/>
              <a:t>59</a:t>
            </a:fld>
            <a:endParaRPr lang="en-AU"/>
          </a:p>
        </p:txBody>
      </p:sp>
    </p:spTree>
    <p:extLst>
      <p:ext uri="{BB962C8B-B14F-4D97-AF65-F5344CB8AC3E}">
        <p14:creationId xmlns:p14="http://schemas.microsoft.com/office/powerpoint/2010/main" val="29011057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BD0D58-009C-4B34-BD04-760FE23A9F8A}" type="slidenum">
              <a:rPr lang="en-AU" smtClean="0"/>
              <a:t>60</a:t>
            </a:fld>
            <a:endParaRPr lang="en-AU"/>
          </a:p>
        </p:txBody>
      </p:sp>
    </p:spTree>
    <p:extLst>
      <p:ext uri="{BB962C8B-B14F-4D97-AF65-F5344CB8AC3E}">
        <p14:creationId xmlns:p14="http://schemas.microsoft.com/office/powerpoint/2010/main" val="29975221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698500"/>
            <a:ext cx="6207125" cy="3492500"/>
          </a:xfrm>
        </p:spPr>
        <p:txBody>
          <a:bodyPr/>
          <a:lstStyle/>
          <a:p>
            <a:endParaRPr lang="en-AU"/>
          </a:p>
        </p:txBody>
      </p:sp>
      <p:sp>
        <p:nvSpPr>
          <p:cNvPr id="3" name="Notes Placeholder 2"/>
          <p:cNvSpPr>
            <a:spLocks noGrp="1"/>
          </p:cNvSpPr>
          <p:nvPr>
            <p:ph type="body" idx="1"/>
          </p:nvPr>
        </p:nvSpPr>
        <p:spPr/>
        <p:txBody>
          <a:bodyPr/>
          <a:lstStyle/>
          <a:p>
            <a:r>
              <a:rPr lang="en-US" dirty="0"/>
              <a:t>Please ensure high level of contrast for the fellowship text block to make it easier for people to read</a:t>
            </a:r>
          </a:p>
        </p:txBody>
      </p:sp>
      <p:sp>
        <p:nvSpPr>
          <p:cNvPr id="4" name="Slide Number Placeholder 3"/>
          <p:cNvSpPr>
            <a:spLocks noGrp="1"/>
          </p:cNvSpPr>
          <p:nvPr>
            <p:ph type="sldNum" sz="quarter" idx="10"/>
          </p:nvPr>
        </p:nvSpPr>
        <p:spPr/>
        <p:txBody>
          <a:bodyPr/>
          <a:lstStyle/>
          <a:p>
            <a:fld id="{39BD0D58-009C-4B34-BD04-760FE23A9F8A}" type="slidenum">
              <a:rPr lang="en-AU" smtClean="0"/>
              <a:t>62</a:t>
            </a:fld>
            <a:endParaRPr lang="en-AU"/>
          </a:p>
        </p:txBody>
      </p:sp>
    </p:spTree>
    <p:extLst>
      <p:ext uri="{BB962C8B-B14F-4D97-AF65-F5344CB8AC3E}">
        <p14:creationId xmlns:p14="http://schemas.microsoft.com/office/powerpoint/2010/main" val="7345957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11DEB7D2-BC1D-4ED6-83B3-A069ABD4C6C8}" type="datetime1">
              <a:rPr lang="en-AU" smtClean="0"/>
              <a:t>19/09/2026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4050639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E6BA3209-8532-45C5-A75D-19C2F22A7C67}" type="datetime1">
              <a:rPr lang="en-AU" smtClean="0"/>
              <a:t>19/09/2026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452291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F47067-3DDE-4F0F-B84A-224D82052008}" type="datetime1">
              <a:rPr lang="en-AU" smtClean="0"/>
              <a:t>19/09/2026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3288425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20E9ABCB-CE9C-4A72-A0FF-D1D1530210BB}" type="datetime1">
              <a:rPr lang="en-AU" smtClean="0"/>
              <a:t>19/09/2026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2743082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4489FB4B-ECBF-4725-9A1D-D98E41B076CA}" type="datetime1">
              <a:rPr lang="en-AU" smtClean="0"/>
              <a:t>19/09/2026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2402617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B1B67CCD-9942-46D0-A69D-0FAB2F317F24}" type="datetime1">
              <a:rPr lang="en-AU" smtClean="0"/>
              <a:t>19/09/2026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1771964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2CBFC8-00BE-4796-8D42-7BD3F438998E}" type="datetime1">
              <a:rPr lang="en-AU" smtClean="0"/>
              <a:t>19/09/2026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6BAAE04-8869-45BD-9FC4-571BC1F4B92A}" type="slidenum">
              <a:rPr lang="en-AU" smtClean="0"/>
              <a:t>‹#›</a:t>
            </a:fld>
            <a:endParaRPr lang="en-AU"/>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3604906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3EB60-CAB5-4678-B649-BE46521CE30F}" type="datetime1">
              <a:rPr lang="en-AU" smtClean="0"/>
              <a:t>19/09/2026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510321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854D8F-69FE-432F-BBDC-0FF4875597DA}" type="datetime1">
              <a:rPr lang="en-AU" smtClean="0"/>
              <a:t>19/09/2026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511668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91DBF993-715E-42EA-B7DD-311503B1CC79}" type="datetime1">
              <a:rPr lang="en-AU" smtClean="0"/>
              <a:t>19/09/2026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108897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D9757C-DA17-4466-8A7C-AC1A9B366AA7}" type="datetime1">
              <a:rPr lang="en-AU" smtClean="0"/>
              <a:t>19/09/2026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576415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6F7FD24-3B30-48A6-A9D7-DDD68F98A569}"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71109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04C10D2-9990-43CA-B278-4C892CFCFF17}"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477621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78BEACB-84F2-4189-958F-FEF791DF3C3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9777126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609C20F-1AA4-4B15-B2AC-469C159EB17C}"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010740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79AE2C6-BD3B-4BC9-8C84-82CB81566AD1}"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966362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F8753EB-3C79-408D-B6AE-A38A707D5887}"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190578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BC57D59-8F18-4E33-9885-CA1B9A36162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3916034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DA198FC-02AB-4874-B734-A216E3FE4F9D}"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316064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20F35F5-8930-43F3-AEB7-70F56038BA8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3388804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C8D264-CD33-4E3D-97CB-2B71F4C440A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7259532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AC7F574-E6AF-4C8B-A5B5-385761B1E27B}"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4986874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6F7FD24-3B30-48A6-A9D7-DDD68F98A569}"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71109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04C10D2-9990-43CA-B278-4C892CFCFF17}" type="slidenum">
              <a:rPr lang="en-AU" altLang="en-US">
                <a:solidFill>
                  <a:prstClr val="black">
                    <a:tint val="75000"/>
                  </a:prstClr>
                </a:solidFill>
              </a:rPr>
              <a:pPr>
                <a:defRPr/>
              </a:pPr>
              <a:t>‹#›</a:t>
            </a:fld>
            <a:endParaRPr lang="en-AU" alt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477621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78BEACB-84F2-4189-958F-FEF791DF3C3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9777126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609C20F-1AA4-4B15-B2AC-469C159EB17C}"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010740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79AE2C6-BD3B-4BC9-8C84-82CB81566AD1}"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966362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2F8753EB-3C79-408D-B6AE-A38A707D5887}"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1905784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EBC57D59-8F18-4E33-9885-CA1B9A36162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39160347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DA198FC-02AB-4874-B734-A216E3FE4F9D}"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3160649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20F35F5-8930-43F3-AEB7-70F56038BA8A}"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13388804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9C8D264-CD33-4E3D-97CB-2B71F4C440A2}"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27259532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endParaRPr lang="en-AU"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AU"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AC7F574-E6AF-4C8B-A5B5-385761B1E27B}" type="slidenum">
              <a:rPr lang="en-AU" altLang="en-US">
                <a:solidFill>
                  <a:prstClr val="black">
                    <a:tint val="75000"/>
                  </a:prstClr>
                </a:solidFill>
              </a:rPr>
              <a:pPr>
                <a:defRPr/>
              </a:pPr>
              <a:t>‹#›</a:t>
            </a:fld>
            <a:endParaRPr lang="en-AU" altLang="en-US">
              <a:solidFill>
                <a:prstClr val="black">
                  <a:tint val="75000"/>
                </a:prstClr>
              </a:solidFill>
            </a:endParaRPr>
          </a:p>
        </p:txBody>
      </p:sp>
    </p:spTree>
    <p:extLst>
      <p:ext uri="{BB962C8B-B14F-4D97-AF65-F5344CB8AC3E}">
        <p14:creationId xmlns:p14="http://schemas.microsoft.com/office/powerpoint/2010/main" val="498687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11DEB7D2-BC1D-4ED6-83B3-A069ABD4C6C8}" type="datetime1">
              <a:rPr lang="en-AU" smtClean="0"/>
              <a:t>19/09/2026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0670279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E6BA3209-8532-45C5-A75D-19C2F22A7C67}" type="datetime1">
              <a:rPr lang="en-AU" smtClean="0"/>
              <a:t>19/09/2026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891883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F47067-3DDE-4F0F-B84A-224D82052008}" type="datetime1">
              <a:rPr lang="en-AU" smtClean="0"/>
              <a:t>19/09/2026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24821273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20E9ABCB-CE9C-4A72-A0FF-D1D1530210BB}" type="datetime1">
              <a:rPr lang="en-AU" smtClean="0"/>
              <a:t>19/09/2026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41085564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4489FB4B-ECBF-4725-9A1D-D98E41B076CA}" type="datetime1">
              <a:rPr lang="en-AU" smtClean="0"/>
              <a:t>19/09/2026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41191894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B1B67CCD-9942-46D0-A69D-0FAB2F317F24}" type="datetime1">
              <a:rPr lang="en-AU" smtClean="0"/>
              <a:t>19/09/2026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6BAAE04-8869-45BD-9FC4-571BC1F4B92A}" type="slidenum">
              <a:rPr lang="en-AU" smtClean="0"/>
              <a:t>‹#›</a:t>
            </a:fld>
            <a:endParaRPr lang="en-AU"/>
          </a:p>
        </p:txBody>
      </p:sp>
    </p:spTree>
    <p:extLst>
      <p:ext uri="{BB962C8B-B14F-4D97-AF65-F5344CB8AC3E}">
        <p14:creationId xmlns:p14="http://schemas.microsoft.com/office/powerpoint/2010/main" val="35944170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2CBFC8-00BE-4796-8D42-7BD3F438998E}" type="datetime1">
              <a:rPr lang="en-AU" smtClean="0"/>
              <a:t>19/09/2026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6BAAE04-8869-45BD-9FC4-571BC1F4B92A}" type="slidenum">
              <a:rPr lang="en-AU" smtClean="0"/>
              <a:t>‹#›</a:t>
            </a:fld>
            <a:endParaRPr lang="en-AU"/>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5523518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B3EB60-CAB5-4678-B649-BE46521CE30F}" type="datetime1">
              <a:rPr lang="en-AU" smtClean="0"/>
              <a:t>19/09/2026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14853698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854D8F-69FE-432F-BBDC-0FF4875597DA}" type="datetime1">
              <a:rPr lang="en-AU" smtClean="0"/>
              <a:t>19/09/2026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6BAAE04-8869-45BD-9FC4-571BC1F4B92A}" type="slidenum">
              <a:rPr lang="en-AU" smtClean="0"/>
              <a:t>‹#›</a:t>
            </a:fld>
            <a:endParaRPr lang="en-AU"/>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27981597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91DBF993-715E-42EA-B7DD-311503B1CC79}" type="datetime1">
              <a:rPr lang="en-AU" smtClean="0"/>
              <a:t>19/09/2026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28612354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F2D9757C-DA17-4466-8A7C-AC1A9B366AA7}" type="datetime1">
              <a:rPr lang="en-AU" smtClean="0"/>
              <a:t>19/09/2026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6BAAE04-8869-45BD-9FC4-571BC1F4B92A}" type="slidenum">
              <a:rPr lang="en-AU" smtClean="0"/>
              <a:t>‹#›</a:t>
            </a:fld>
            <a:endParaRPr lang="en-AU"/>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2405125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1000"/>
            <a:lum/>
          </a:blip>
          <a:srcRect/>
          <a:stretch>
            <a:fillRect t="-35000" b="-3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CDEB8-F001-4609-86F8-4C1C1243880A}" type="datetime1">
              <a:rPr lang="en-AU" smtClean="0"/>
              <a:t>19/09/2026</a:t>
            </a:fld>
            <a:endParaRPr lang="en-AU"/>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AAE04-8869-45BD-9FC4-571BC1F4B92A}" type="slidenum">
              <a:rPr lang="en-AU" smtClean="0"/>
              <a:t>‹#›</a:t>
            </a:fld>
            <a:endParaRPr lang="en-AU"/>
          </a:p>
        </p:txBody>
      </p:sp>
    </p:spTree>
    <p:extLst>
      <p:ext uri="{BB962C8B-B14F-4D97-AF65-F5344CB8AC3E}">
        <p14:creationId xmlns:p14="http://schemas.microsoft.com/office/powerpoint/2010/main" val="2573750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1000"/>
            <a:lum/>
          </a:blip>
          <a:srcRect/>
          <a:stretch>
            <a:fillRect t="-35000" b="-35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AU" altLang="en-US"/>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AU" alt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cs typeface="Arial" pitchFamily="34" charset="0"/>
              </a:defRPr>
            </a:lvl1pPr>
          </a:lstStyle>
          <a:p>
            <a:pPr defTabSz="449263" fontAlgn="base">
              <a:spcBef>
                <a:spcPct val="0"/>
              </a:spcBef>
              <a:spcAft>
                <a:spcPct val="0"/>
              </a:spcAft>
              <a:defRPr/>
            </a:pPr>
            <a:fld id="{45311139-C1DA-4E01-9A1D-704A1FCDEE62}" type="slidenum">
              <a:rPr lang="en-AU" altLang="en-US" smtClean="0">
                <a:solidFill>
                  <a:prstClr val="black">
                    <a:tint val="75000"/>
                  </a:prstClr>
                </a:solidFill>
                <a:latin typeface="Times New Roman" pitchFamily="18" charset="0"/>
              </a:rPr>
              <a:pPr defTabSz="449263" fontAlgn="base">
                <a:spcBef>
                  <a:spcPct val="0"/>
                </a:spcBef>
                <a:spcAft>
                  <a:spcPct val="0"/>
                </a:spcAft>
                <a:defRPr/>
              </a:pPr>
              <a:t>‹#›</a:t>
            </a:fld>
            <a:endParaRPr lang="en-AU" altLang="en-US">
              <a:solidFill>
                <a:prstClr val="black">
                  <a:tint val="75000"/>
                </a:prstClr>
              </a:solidFill>
              <a:latin typeface="Times New Roman" pitchFamily="18" charset="0"/>
            </a:endParaRP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35770355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1000"/>
            <a:lum/>
          </a:blip>
          <a:srcRect/>
          <a:stretch>
            <a:fillRect t="-35000" b="-35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AU" altLang="en-US"/>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AU" alt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itchFamily="34" charset="0"/>
              </a:defRPr>
            </a:lvl1pPr>
          </a:lstStyle>
          <a:p>
            <a:pPr defTabSz="449263" fontAlgn="base">
              <a:spcBef>
                <a:spcPct val="0"/>
              </a:spcBef>
              <a:spcAft>
                <a:spcPct val="0"/>
              </a:spcAft>
              <a:defRPr/>
            </a:pPr>
            <a:endParaRPr lang="en-AU" altLang="en-US">
              <a:solidFill>
                <a:prstClr val="black">
                  <a:tint val="75000"/>
                </a:prstClr>
              </a:solidFill>
              <a:latin typeface="Times New Roman" pitchFamily="18"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cs typeface="Arial" pitchFamily="34" charset="0"/>
              </a:defRPr>
            </a:lvl1pPr>
          </a:lstStyle>
          <a:p>
            <a:pPr defTabSz="449263" fontAlgn="base">
              <a:spcBef>
                <a:spcPct val="0"/>
              </a:spcBef>
              <a:spcAft>
                <a:spcPct val="0"/>
              </a:spcAft>
              <a:defRPr/>
            </a:pPr>
            <a:fld id="{45311139-C1DA-4E01-9A1D-704A1FCDEE62}" type="slidenum">
              <a:rPr lang="en-AU" altLang="en-US" smtClean="0">
                <a:solidFill>
                  <a:prstClr val="black">
                    <a:tint val="75000"/>
                  </a:prstClr>
                </a:solidFill>
                <a:latin typeface="Times New Roman" pitchFamily="18" charset="0"/>
              </a:rPr>
              <a:pPr defTabSz="449263" fontAlgn="base">
                <a:spcBef>
                  <a:spcPct val="0"/>
                </a:spcBef>
                <a:spcAft>
                  <a:spcPct val="0"/>
                </a:spcAft>
                <a:defRPr/>
              </a:pPr>
              <a:t>‹#›</a:t>
            </a:fld>
            <a:endParaRPr lang="en-AU" altLang="en-US">
              <a:solidFill>
                <a:prstClr val="black">
                  <a:tint val="75000"/>
                </a:prstClr>
              </a:solidFill>
              <a:latin typeface="Times New Roman" pitchFamily="18" charset="0"/>
            </a:endParaRP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0994" y="6492042"/>
            <a:ext cx="2551007" cy="365958"/>
          </a:xfrm>
          <a:prstGeom prst="rect">
            <a:avLst/>
          </a:prstGeom>
        </p:spPr>
      </p:pic>
    </p:spTree>
    <p:extLst>
      <p:ext uri="{BB962C8B-B14F-4D97-AF65-F5344CB8AC3E}">
        <p14:creationId xmlns:p14="http://schemas.microsoft.com/office/powerpoint/2010/main" val="357703553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1000"/>
            <a:lum/>
          </a:blip>
          <a:srcRect/>
          <a:stretch>
            <a:fillRect t="-35000" b="-3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CDEB8-F001-4609-86F8-4C1C1243880A}" type="datetime1">
              <a:rPr lang="en-AU" smtClean="0"/>
              <a:t>19/09/2026</a:t>
            </a:fld>
            <a:endParaRPr lang="en-AU"/>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BAAE04-8869-45BD-9FC4-571BC1F4B92A}" type="slidenum">
              <a:rPr lang="en-AU" smtClean="0"/>
              <a:t>‹#›</a:t>
            </a:fld>
            <a:endParaRPr lang="en-AU"/>
          </a:p>
        </p:txBody>
      </p:sp>
    </p:spTree>
    <p:extLst>
      <p:ext uri="{BB962C8B-B14F-4D97-AF65-F5344CB8AC3E}">
        <p14:creationId xmlns:p14="http://schemas.microsoft.com/office/powerpoint/2010/main" val="293815802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holyhermits.com.au/collections/help" TargetMode="Externa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hyperlink" Target="https://holy-hermits-online-chapel.or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https://youtu.be/HyZAGP6l3sw?si=9Ivfj2ITJYko7he1" TargetMode="External"/><Relationship Id="rId2" Type="http://schemas.openxmlformats.org/officeDocument/2006/relationships/hyperlink" Target="https://vimeo.com/744869541" TargetMode="Externa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0JI5ezln1nE" TargetMode="External"/><Relationship Id="rId2" Type="http://schemas.openxmlformats.org/officeDocument/2006/relationships/hyperlink" Target="https://www.youtube.com/watch?v=Of4l5bTdZ8M"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0.png"/><Relationship Id="rId4"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JwrHMYkbjts?si=S10vWJP861LrtZ9f" TargetMode="External"/><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watch?v=GXek70m6yFw" TargetMode="External"/><Relationship Id="rId2" Type="http://schemas.openxmlformats.org/officeDocument/2006/relationships/hyperlink" Target="https://youtu.be/IfDLg_IvGg4?si=jEbsgeCe9oT-SKXP" TargetMode="Externa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hyperlink" Target="https://www.youtube.com/watch?v=gvM7AUmdezA"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hyperlink" Target="https://holyhermits.com.au/events/earth-our-original-monastery"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hyperlink" Target="https://holyhermits.com.au/events"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mailto:lauren.martin@anglicanchurchsq.org.au"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hyperlink" Target="https://holyhermits.com.au/collections/help" TargetMode="External"/><Relationship Id="rId4" Type="http://schemas.openxmlformats.org/officeDocument/2006/relationships/hyperlink" Target="mailto:holyhermits@anglicanchurchsq.org.au"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holyhermits.com.au/give" TargetMode="External"/><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60.xml.rels><?xml version="1.0" encoding="UTF-8" standalone="yes"?>
<Relationships xmlns="http://schemas.openxmlformats.org/package/2006/relationships"><Relationship Id="rId3" Type="http://schemas.openxmlformats.org/officeDocument/2006/relationships/hyperlink" Target="mailto:holyhermits@anglicanchurchsq.org.au"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7129"/>
            <a:ext cx="12192000" cy="3170099"/>
          </a:xfrm>
          <a:prstGeom prst="rect">
            <a:avLst/>
          </a:prstGeom>
          <a:noFill/>
        </p:spPr>
        <p:txBody>
          <a:bodyPr wrap="square" lIns="91440" tIns="45720" rIns="91440" bIns="45720" rtlCol="0" anchor="t">
            <a:spAutoFit/>
          </a:bodyPr>
          <a:lstStyle/>
          <a:p>
            <a:pPr algn="ctr"/>
            <a:r>
              <a:rPr lang="en-AU" sz="4400" noProof="0" dirty="0">
                <a:solidFill>
                  <a:srgbClr val="00B050"/>
                </a:solidFill>
                <a:latin typeface="Comic Sans MS"/>
                <a:cs typeface="MV Boli"/>
              </a:rPr>
              <a:t>Welcome to Holy Hermits Online Worship </a:t>
            </a:r>
          </a:p>
          <a:p>
            <a:pPr algn="ctr">
              <a:lnSpc>
                <a:spcPct val="150000"/>
              </a:lnSpc>
            </a:pPr>
            <a:r>
              <a:rPr lang="en-AU" sz="4400" noProof="0" dirty="0">
                <a:solidFill>
                  <a:srgbClr val="00B050"/>
                </a:solidFill>
                <a:latin typeface="Comic Sans MS"/>
                <a:cs typeface="MV Boli"/>
              </a:rPr>
              <a:t>17</a:t>
            </a:r>
            <a:r>
              <a:rPr lang="en-AU" sz="4400" baseline="30000" noProof="0" dirty="0">
                <a:solidFill>
                  <a:srgbClr val="00B050"/>
                </a:solidFill>
                <a:latin typeface="Comic Sans MS"/>
                <a:cs typeface="MV Boli"/>
              </a:rPr>
              <a:t>th</a:t>
            </a:r>
            <a:r>
              <a:rPr lang="en-AU" sz="4400" noProof="0" dirty="0">
                <a:solidFill>
                  <a:srgbClr val="00B050"/>
                </a:solidFill>
                <a:latin typeface="Comic Sans MS"/>
                <a:cs typeface="MV Boli"/>
              </a:rPr>
              <a:t> Sunday after Pentecost</a:t>
            </a:r>
          </a:p>
          <a:p>
            <a:pPr algn="ctr">
              <a:lnSpc>
                <a:spcPct val="150000"/>
              </a:lnSpc>
            </a:pPr>
            <a:r>
              <a:rPr lang="en-AU" sz="3600" noProof="0" dirty="0">
                <a:solidFill>
                  <a:srgbClr val="00B050"/>
                </a:solidFill>
                <a:latin typeface="Comic Sans MS"/>
                <a:cs typeface="MV Boli"/>
              </a:rPr>
              <a:t>Today, we are celebrating </a:t>
            </a:r>
          </a:p>
          <a:p>
            <a:pPr algn="ctr"/>
            <a:r>
              <a:rPr lang="en-AU" sz="3600" noProof="0" dirty="0">
                <a:solidFill>
                  <a:srgbClr val="00B050"/>
                </a:solidFill>
                <a:latin typeface="Comic Sans MS"/>
              </a:rPr>
              <a:t>The Season of Creation</a:t>
            </a:r>
            <a:endParaRPr lang="en-AU" sz="3600" noProof="0" dirty="0">
              <a:solidFill>
                <a:srgbClr val="00B050"/>
              </a:solidFill>
              <a:latin typeface="Comic Sans MS" panose="030F0702030302020204" pitchFamily="66" charset="0"/>
            </a:endParaRPr>
          </a:p>
        </p:txBody>
      </p:sp>
      <p:graphicFrame>
        <p:nvGraphicFramePr>
          <p:cNvPr id="5" name="Table 4">
            <a:extLst>
              <a:ext uri="{FF2B5EF4-FFF2-40B4-BE49-F238E27FC236}">
                <a16:creationId xmlns:a16="http://schemas.microsoft.com/office/drawing/2014/main" id="{105144BC-5162-09B8-905D-EDF04198E975}"/>
              </a:ext>
            </a:extLst>
          </p:cNvPr>
          <p:cNvGraphicFramePr>
            <a:graphicFrameLocks noGrp="1"/>
          </p:cNvGraphicFramePr>
          <p:nvPr>
            <p:extLst>
              <p:ext uri="{D42A27DB-BD31-4B8C-83A1-F6EECF244321}">
                <p14:modId xmlns:p14="http://schemas.microsoft.com/office/powerpoint/2010/main" val="2682285592"/>
              </p:ext>
            </p:extLst>
          </p:nvPr>
        </p:nvGraphicFramePr>
        <p:xfrm>
          <a:off x="370234" y="3605235"/>
          <a:ext cx="11451531" cy="2622827"/>
        </p:xfrm>
        <a:graphic>
          <a:graphicData uri="http://schemas.openxmlformats.org/drawingml/2006/table">
            <a:tbl>
              <a:tblPr firstRow="1" bandRow="1">
                <a:tableStyleId>{2D5ABB26-0587-4C30-8999-92F81FD0307C}</a:tableStyleId>
              </a:tblPr>
              <a:tblGrid>
                <a:gridCol w="3817177">
                  <a:extLst>
                    <a:ext uri="{9D8B030D-6E8A-4147-A177-3AD203B41FA5}">
                      <a16:colId xmlns:a16="http://schemas.microsoft.com/office/drawing/2014/main" val="1738739509"/>
                    </a:ext>
                  </a:extLst>
                </a:gridCol>
                <a:gridCol w="3817177">
                  <a:extLst>
                    <a:ext uri="{9D8B030D-6E8A-4147-A177-3AD203B41FA5}">
                      <a16:colId xmlns:a16="http://schemas.microsoft.com/office/drawing/2014/main" val="4139255324"/>
                    </a:ext>
                  </a:extLst>
                </a:gridCol>
                <a:gridCol w="3817177">
                  <a:extLst>
                    <a:ext uri="{9D8B030D-6E8A-4147-A177-3AD203B41FA5}">
                      <a16:colId xmlns:a16="http://schemas.microsoft.com/office/drawing/2014/main" val="1978999015"/>
                    </a:ext>
                  </a:extLst>
                </a:gridCol>
              </a:tblGrid>
              <a:tr h="459947">
                <a:tc>
                  <a:txBody>
                    <a:bodyPr/>
                    <a:lstStyle/>
                    <a:p>
                      <a:endParaRPr lang="en-AU" sz="2200" b="0" i="0" noProof="0" dirty="0">
                        <a:solidFill>
                          <a:srgbClr val="00B050"/>
                        </a:solidFill>
                        <a:latin typeface="Comic Sans MS"/>
                      </a:endParaRPr>
                    </a:p>
                  </a:txBody>
                  <a:tcPr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noProof="0" dirty="0">
                        <a:solidFill>
                          <a:srgbClr val="00B050"/>
                        </a:solidFill>
                      </a:endParaRPr>
                    </a:p>
                  </a:txBody>
                  <a:tcPr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183721"/>
                  </a:ext>
                </a:extLst>
              </a:tr>
              <a:tr h="426772">
                <a:tc>
                  <a:txBody>
                    <a:bodyPr/>
                    <a:lstStyle/>
                    <a:p>
                      <a:endParaRPr lang="en-AU" sz="2200" noProof="0" dirty="0">
                        <a:solidFill>
                          <a:srgbClr val="00B050"/>
                        </a:solidFil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120621"/>
                  </a:ext>
                </a:extLst>
              </a:tr>
              <a:tr h="415891">
                <a:tc>
                  <a:txBody>
                    <a:bodyPr/>
                    <a:lstStyle/>
                    <a:p>
                      <a:endParaRPr lang="en-AU" sz="2200" b="0" i="0" noProof="0" dirty="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noProof="0" dirty="0">
                        <a:solidFill>
                          <a:srgbClr val="00B050"/>
                        </a:solidFil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8393146"/>
                  </a:ext>
                </a:extLst>
              </a:tr>
              <a:tr h="455844">
                <a:tc>
                  <a:txBody>
                    <a:bodyPr/>
                    <a:lstStyle/>
                    <a:p>
                      <a:endParaRPr lang="en-AU" sz="2200" b="0" i="0" noProof="0" dirty="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2151207"/>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100" b="0" i="0" noProof="0" dirty="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7275158"/>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84328052"/>
                  </a:ext>
                </a:extLst>
              </a:tr>
            </a:tbl>
          </a:graphicData>
        </a:graphic>
      </p:graphicFrame>
      <p:graphicFrame>
        <p:nvGraphicFramePr>
          <p:cNvPr id="2" name="Table 1">
            <a:extLst>
              <a:ext uri="{FF2B5EF4-FFF2-40B4-BE49-F238E27FC236}">
                <a16:creationId xmlns:a16="http://schemas.microsoft.com/office/drawing/2014/main" id="{CA5965DA-0FCB-BAF5-C4A6-F11F24D08F38}"/>
              </a:ext>
            </a:extLst>
          </p:cNvPr>
          <p:cNvGraphicFramePr>
            <a:graphicFrameLocks noGrp="1"/>
          </p:cNvGraphicFramePr>
          <p:nvPr>
            <p:extLst>
              <p:ext uri="{D42A27DB-BD31-4B8C-83A1-F6EECF244321}">
                <p14:modId xmlns:p14="http://schemas.microsoft.com/office/powerpoint/2010/main" val="2052687056"/>
              </p:ext>
            </p:extLst>
          </p:nvPr>
        </p:nvGraphicFramePr>
        <p:xfrm>
          <a:off x="477625" y="3605235"/>
          <a:ext cx="11580024" cy="2627315"/>
        </p:xfrm>
        <a:graphic>
          <a:graphicData uri="http://schemas.openxmlformats.org/drawingml/2006/table">
            <a:tbl>
              <a:tblPr firstRow="1" bandRow="1">
                <a:tableStyleId>{2D5ABB26-0587-4C30-8999-92F81FD0307C}</a:tableStyleId>
              </a:tblPr>
              <a:tblGrid>
                <a:gridCol w="4035971">
                  <a:extLst>
                    <a:ext uri="{9D8B030D-6E8A-4147-A177-3AD203B41FA5}">
                      <a16:colId xmlns:a16="http://schemas.microsoft.com/office/drawing/2014/main" val="1213076771"/>
                    </a:ext>
                  </a:extLst>
                </a:gridCol>
                <a:gridCol w="3684045">
                  <a:extLst>
                    <a:ext uri="{9D8B030D-6E8A-4147-A177-3AD203B41FA5}">
                      <a16:colId xmlns:a16="http://schemas.microsoft.com/office/drawing/2014/main" val="3169945453"/>
                    </a:ext>
                  </a:extLst>
                </a:gridCol>
                <a:gridCol w="3860008">
                  <a:extLst>
                    <a:ext uri="{9D8B030D-6E8A-4147-A177-3AD203B41FA5}">
                      <a16:colId xmlns:a16="http://schemas.microsoft.com/office/drawing/2014/main" val="1757290863"/>
                    </a:ext>
                  </a:extLst>
                </a:gridCol>
              </a:tblGrid>
              <a:tr h="459947">
                <a:tc>
                  <a:txBody>
                    <a:bodyPr/>
                    <a:lstStyle/>
                    <a:p>
                      <a:r>
                        <a:rPr lang="en-AU" sz="2200" b="0" i="0" noProof="0" dirty="0">
                          <a:solidFill>
                            <a:srgbClr val="00B050"/>
                          </a:solidFill>
                          <a:latin typeface="Comic Sans MS"/>
                        </a:rPr>
                        <a:t>Service Prep: Kristine</a:t>
                      </a:r>
                    </a:p>
                  </a:txBody>
                  <a:tcPr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Chat Host: Viki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Fellowship: Lauren</a:t>
                      </a:r>
                    </a:p>
                  </a:txBody>
                  <a:tcPr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10102749"/>
                  </a:ext>
                </a:extLst>
              </a:tr>
              <a:tr h="426772">
                <a:tc>
                  <a:txBody>
                    <a:bodyPr/>
                    <a:lstStyle/>
                    <a:p>
                      <a:r>
                        <a:rPr lang="en-AU" sz="2200" b="0" i="0" noProof="0" dirty="0">
                          <a:solidFill>
                            <a:srgbClr val="00B050"/>
                          </a:solidFill>
                          <a:latin typeface="Comic Sans MS"/>
                        </a:rPr>
                        <a:t>Music: Wiggles 🐶</a:t>
                      </a:r>
                      <a:endParaRPr lang="en-AU" sz="2200" noProof="0" dirty="0">
                        <a:solidFill>
                          <a:srgbClr val="00B050"/>
                        </a:solidFil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Welcomer: Julie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sz="2200" b="0" i="0" noProof="0" dirty="0">
                          <a:solidFill>
                            <a:srgbClr val="00B050"/>
                          </a:solidFill>
                          <a:latin typeface="Comic Sans MS"/>
                        </a:rPr>
                        <a:t>Safety Officer: Chris</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41117931"/>
                  </a:ext>
                </a:extLst>
              </a:tr>
              <a:tr h="415891">
                <a:tc>
                  <a:txBody>
                    <a:bodyPr/>
                    <a:lstStyle/>
                    <a:p>
                      <a:r>
                        <a:rPr lang="en-AU" sz="2200" b="0" i="0" noProof="0" dirty="0">
                          <a:solidFill>
                            <a:srgbClr val="00B050"/>
                          </a:solidFill>
                          <a:latin typeface="Comic Sans MS"/>
                        </a:rPr>
                        <a:t>Proof-reader: Viki </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Leader: Julie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Attendance: Viki</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9761054"/>
                  </a:ext>
                </a:extLst>
              </a:tr>
              <a:tr h="438890">
                <a:tc>
                  <a:txBody>
                    <a:bodyPr/>
                    <a:lstStyle/>
                    <a:p>
                      <a:r>
                        <a:rPr lang="en-AU" sz="2200" b="0" i="0" noProof="0" dirty="0">
                          <a:solidFill>
                            <a:srgbClr val="00B050"/>
                          </a:solidFill>
                          <a:latin typeface="Comic Sans MS"/>
                        </a:rPr>
                        <a:t>Broadcaster: Paul</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Cantor: Jeremy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Preacher: Lauren</a:t>
                      </a:r>
                      <a:endParaRPr lang="en-AU" sz="2200" noProof="0" dirty="0">
                        <a:solidFill>
                          <a:srgbClr val="00B050"/>
                        </a:solidFil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83601801"/>
                  </a:ext>
                </a:extLst>
              </a:tr>
              <a:tr h="4482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Backup Broadcaster: Barry </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First Reader: Grant *</a:t>
                      </a:r>
                      <a:endParaRPr lang="en-AU" sz="2200" noProof="0" dirty="0">
                        <a:solidFill>
                          <a:srgbClr val="00B05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Deacon: Lauren</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1305727"/>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Zoom Buttons:  Viki</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Second Reader: Barry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Priest: N/A</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58492151"/>
                  </a:ext>
                </a:extLst>
              </a:tr>
            </a:tbl>
          </a:graphicData>
        </a:graphic>
      </p:graphicFrame>
    </p:spTree>
    <p:extLst>
      <p:ext uri="{BB962C8B-B14F-4D97-AF65-F5344CB8AC3E}">
        <p14:creationId xmlns:p14="http://schemas.microsoft.com/office/powerpoint/2010/main" val="3567630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1E936-ECBC-4F37-155B-12329D8CD3F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11666E1-69EF-FD8C-0B6D-BEE02D01ADBA}"/>
              </a:ext>
            </a:extLst>
          </p:cNvPr>
          <p:cNvSpPr txBox="1"/>
          <p:nvPr/>
        </p:nvSpPr>
        <p:spPr>
          <a:xfrm>
            <a:off x="220444" y="89821"/>
            <a:ext cx="11824137" cy="6463308"/>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panose="030F0702030302020204" pitchFamily="66" charset="0"/>
              </a:rPr>
              <a:t>Hospitality </a:t>
            </a:r>
            <a:endParaRPr lang="en-AU" sz="3200" b="1" noProof="0" dirty="0">
              <a:solidFill>
                <a:srgbClr val="00B050"/>
              </a:solidFill>
              <a:latin typeface="Comic Sans MS" panose="030F0702030302020204" pitchFamily="66" charset="0"/>
              <a:cs typeface="Times New Roman"/>
            </a:endParaRPr>
          </a:p>
          <a:p>
            <a:pPr>
              <a:spcBef>
                <a:spcPts val="600"/>
              </a:spcBef>
              <a:spcAft>
                <a:spcPts val="1200"/>
              </a:spcAft>
            </a:pPr>
            <a:r>
              <a:rPr lang="en-AU" sz="2400" b="1" noProof="0" dirty="0">
                <a:solidFill>
                  <a:srgbClr val="00B050"/>
                </a:solidFill>
                <a:latin typeface="Comic Sans MS" panose="030F0702030302020204" pitchFamily="66" charset="0"/>
              </a:rPr>
              <a:t>Leader: </a:t>
            </a:r>
          </a:p>
          <a:p>
            <a:pPr>
              <a:spcBef>
                <a:spcPts val="600"/>
              </a:spcBef>
              <a:spcAft>
                <a:spcPts val="1200"/>
              </a:spcAft>
            </a:pPr>
            <a:r>
              <a:rPr lang="en-AU" sz="2000" noProof="0" dirty="0">
                <a:latin typeface="Comic Sans MS" panose="030F0702030302020204" pitchFamily="66" charset="0"/>
              </a:rPr>
              <a:t>Please mute         for the service unless invited to offer your voice as part of the service ministry</a:t>
            </a:r>
            <a:endParaRPr lang="en-AU" sz="2000" noProof="0" dirty="0">
              <a:solidFill>
                <a:srgbClr val="000000"/>
              </a:solidFill>
              <a:latin typeface="Comic Sans MS" panose="030F0702030302020204" pitchFamily="66" charset="0"/>
            </a:endParaRPr>
          </a:p>
          <a:p>
            <a:pPr>
              <a:spcBef>
                <a:spcPts val="600"/>
              </a:spcBef>
              <a:spcAft>
                <a:spcPts val="1200"/>
              </a:spcAft>
            </a:pPr>
            <a:r>
              <a:rPr lang="en-AU" sz="2000" noProof="0" dirty="0">
                <a:latin typeface="Comic Sans MS" panose="030F0702030302020204" pitchFamily="66" charset="0"/>
              </a:rPr>
              <a:t>Have the video camera          on or off and turn the volume and brightness up or down on your device if things are too loud </a:t>
            </a:r>
            <a:r>
              <a:rPr lang="en-AU" sz="2000" noProof="0" dirty="0">
                <a:latin typeface="Comic Sans MS" panose="030F0702030302020204" pitchFamily="66" charset="0"/>
                <a:ea typeface="Calibri"/>
                <a:cs typeface="Calibri"/>
              </a:rPr>
              <a:t>🔉🔊</a:t>
            </a:r>
            <a:r>
              <a:rPr lang="en-AU" sz="2000" noProof="0" dirty="0">
                <a:latin typeface="Comic Sans MS" panose="030F0702030302020204" pitchFamily="66" charset="0"/>
              </a:rPr>
              <a:t>or too bright</a:t>
            </a:r>
            <a:r>
              <a:rPr lang="en-AU" sz="2000" noProof="0" dirty="0">
                <a:latin typeface="Comic Sans MS" panose="030F0702030302020204" pitchFamily="66" charset="0"/>
                <a:ea typeface="Calibri"/>
                <a:cs typeface="Calibri"/>
              </a:rPr>
              <a:t>🔅🔆</a:t>
            </a:r>
            <a:endParaRPr lang="en-AU" sz="2000" noProof="0" dirty="0">
              <a:solidFill>
                <a:srgbClr val="000000"/>
              </a:solidFill>
              <a:latin typeface="Comic Sans MS" panose="030F0702030302020204" pitchFamily="66" charset="0"/>
            </a:endParaRPr>
          </a:p>
          <a:p>
            <a:pPr>
              <a:spcBef>
                <a:spcPts val="600"/>
              </a:spcBef>
              <a:spcAft>
                <a:spcPts val="1200"/>
              </a:spcAft>
            </a:pPr>
            <a:r>
              <a:rPr lang="en-AU" sz="2000" noProof="0" dirty="0">
                <a:solidFill>
                  <a:srgbClr val="000000"/>
                </a:solidFill>
                <a:latin typeface="Comic Sans MS" panose="030F0702030302020204" pitchFamily="66" charset="0"/>
              </a:rPr>
              <a:t>Our </a:t>
            </a:r>
            <a:r>
              <a:rPr lang="en-AU" sz="2000" noProof="0" dirty="0">
                <a:latin typeface="Comic Sans MS" panose="030F0702030302020204" pitchFamily="66" charset="0"/>
              </a:rPr>
              <a:t>Cantor acts as our voice,           offering the responses, in</a:t>
            </a:r>
            <a:r>
              <a:rPr lang="en-AU" sz="2000" b="1" noProof="0" dirty="0">
                <a:latin typeface="Comic Sans MS" panose="030F0702030302020204" pitchFamily="66" charset="0"/>
              </a:rPr>
              <a:t> Bold Text, </a:t>
            </a:r>
            <a:r>
              <a:rPr lang="en-AU" sz="2000" noProof="0" dirty="0">
                <a:latin typeface="Comic Sans MS" panose="030F0702030302020204" pitchFamily="66" charset="0"/>
              </a:rPr>
              <a:t>which we say together</a:t>
            </a:r>
          </a:p>
          <a:p>
            <a:pPr>
              <a:spcBef>
                <a:spcPts val="600"/>
              </a:spcBef>
              <a:spcAft>
                <a:spcPts val="1200"/>
              </a:spcAft>
            </a:pPr>
            <a:r>
              <a:rPr lang="en-AU" sz="2000" noProof="0" dirty="0">
                <a:latin typeface="Comic Sans MS" panose="030F0702030302020204" pitchFamily="66" charset="0"/>
              </a:rPr>
              <a:t>Feel welcome to use the chat          and reaction emojis </a:t>
            </a:r>
            <a:r>
              <a:rPr lang="en-AU" sz="2000" noProof="0" dirty="0">
                <a:latin typeface="Comic Sans MS" panose="030F0702030302020204" pitchFamily="66" charset="0"/>
                <a:ea typeface="Calibri"/>
                <a:cs typeface="Calibri"/>
              </a:rPr>
              <a:t>👍</a:t>
            </a:r>
          </a:p>
          <a:p>
            <a:pPr>
              <a:spcBef>
                <a:spcPts val="600"/>
              </a:spcBef>
              <a:spcAft>
                <a:spcPts val="1200"/>
              </a:spcAft>
            </a:pPr>
            <a:r>
              <a:rPr lang="en-AU" sz="2000" noProof="0" dirty="0">
                <a:latin typeface="Comic Sans MS" panose="030F0702030302020204" pitchFamily="66" charset="0"/>
                <a:ea typeface="Calibri"/>
                <a:cs typeface="Calibri"/>
              </a:rPr>
              <a:t>🙏 </a:t>
            </a:r>
            <a:r>
              <a:rPr lang="en-AU" sz="2000" noProof="0" dirty="0">
                <a:latin typeface="Comic Sans MS" panose="030F0702030302020204" pitchFamily="66" charset="0"/>
              </a:rPr>
              <a:t>Please take care of yourself in this space. </a:t>
            </a:r>
            <a:r>
              <a:rPr lang="en-AU" sz="2000" noProof="0" dirty="0">
                <a:latin typeface="Comic Sans MS" panose="030F0702030302020204" pitchFamily="66" charset="0"/>
                <a:ea typeface="Calibri"/>
                <a:cs typeface="Calibri"/>
              </a:rPr>
              <a:t>🙏 </a:t>
            </a:r>
            <a:r>
              <a:rPr lang="en-AU" sz="2000" noProof="0" dirty="0">
                <a:latin typeface="Comic Sans MS" panose="030F0702030302020204" pitchFamily="66" charset="0"/>
              </a:rPr>
              <a:t>Come and go as you need </a:t>
            </a:r>
            <a:endParaRPr lang="en-AU" sz="2000" noProof="0" dirty="0">
              <a:latin typeface="Comic Sans MS" panose="030F0702030302020204" pitchFamily="66" charset="0"/>
              <a:cs typeface="Times New Roman"/>
            </a:endParaRPr>
          </a:p>
          <a:p>
            <a:pPr>
              <a:spcBef>
                <a:spcPts val="600"/>
              </a:spcBef>
              <a:spcAft>
                <a:spcPts val="1200"/>
              </a:spcAft>
            </a:pPr>
            <a:r>
              <a:rPr lang="en-AU" sz="2000" noProof="0" dirty="0">
                <a:solidFill>
                  <a:srgbClr val="000000"/>
                </a:solidFill>
                <a:latin typeface="Comic Sans MS" panose="030F0702030302020204" pitchFamily="66" charset="0"/>
                <a:ea typeface="Calibri"/>
                <a:cs typeface="Calibri"/>
              </a:rPr>
              <a:t>😴 </a:t>
            </a:r>
            <a:r>
              <a:rPr lang="en-AU" sz="2000" noProof="0" dirty="0">
                <a:latin typeface="Comic Sans MS" panose="030F0702030302020204" pitchFamily="66" charset="0"/>
              </a:rPr>
              <a:t>It is great to take rest in this space, so falling asleep is also OK </a:t>
            </a:r>
            <a:r>
              <a:rPr lang="en-AU" sz="2000" noProof="0" dirty="0">
                <a:solidFill>
                  <a:srgbClr val="000000"/>
                </a:solidFill>
                <a:latin typeface="Comic Sans MS" panose="030F0702030302020204" pitchFamily="66" charset="0"/>
                <a:ea typeface="Calibri"/>
                <a:cs typeface="Calibri"/>
              </a:rPr>
              <a:t>😴</a:t>
            </a:r>
            <a:endParaRPr lang="en-AU" sz="2000" noProof="0" dirty="0">
              <a:latin typeface="Comic Sans MS" panose="030F0702030302020204" pitchFamily="66" charset="0"/>
            </a:endParaRPr>
          </a:p>
          <a:p>
            <a:pPr>
              <a:spcBef>
                <a:spcPts val="600"/>
              </a:spcBef>
              <a:spcAft>
                <a:spcPts val="1200"/>
              </a:spcAft>
            </a:pPr>
            <a:r>
              <a:rPr lang="en-AU" sz="2000" noProof="0" dirty="0">
                <a:solidFill>
                  <a:srgbClr val="000000"/>
                </a:solidFill>
                <a:latin typeface="Comic Sans MS" panose="030F0702030302020204" pitchFamily="66" charset="0"/>
                <a:ea typeface="Calibri"/>
                <a:cs typeface="Calibri"/>
              </a:rPr>
              <a:t>👂️ </a:t>
            </a:r>
            <a:r>
              <a:rPr lang="en-AU" sz="2000" noProof="0" dirty="0">
                <a:solidFill>
                  <a:srgbClr val="000000"/>
                </a:solidFill>
                <a:latin typeface="Comic Sans MS" panose="030F0702030302020204" pitchFamily="66" charset="0"/>
              </a:rPr>
              <a:t>Remember</a:t>
            </a:r>
            <a:r>
              <a:rPr lang="en-AU" sz="2000" noProof="0" dirty="0">
                <a:latin typeface="Comic Sans MS" panose="030F0702030302020204" pitchFamily="66" charset="0"/>
              </a:rPr>
              <a:t>, pastoral care is available to all in the community, if you'd like to speak to someone about anything spiritual. </a:t>
            </a:r>
            <a:r>
              <a:rPr lang="en-AU" sz="2000" noProof="0" dirty="0">
                <a:latin typeface="Comic Sans MS" panose="030F0702030302020204" pitchFamily="66" charset="0"/>
                <a:ea typeface="Calibri"/>
                <a:cs typeface="Calibri"/>
              </a:rPr>
              <a:t>❤️</a:t>
            </a:r>
            <a:r>
              <a:rPr lang="en-AU" sz="2000" noProof="0" dirty="0">
                <a:latin typeface="Comic Sans MS" panose="030F0702030302020204" pitchFamily="66" charset="0"/>
              </a:rPr>
              <a:t> Visit the </a:t>
            </a:r>
            <a:r>
              <a:rPr lang="en-AU" sz="2000" noProof="0" dirty="0">
                <a:latin typeface="Comic Sans MS" panose="030F0702030302020204" pitchFamily="66" charset="0"/>
                <a:hlinkClick r:id="rId3"/>
              </a:rPr>
              <a:t>help page</a:t>
            </a:r>
            <a:r>
              <a:rPr lang="en-AU" sz="2000" noProof="0" dirty="0">
                <a:latin typeface="Comic Sans MS" panose="030F0702030302020204" pitchFamily="66" charset="0"/>
              </a:rPr>
              <a:t>  at the website to reach out </a:t>
            </a:r>
            <a:r>
              <a:rPr lang="en-AU" sz="2000" noProof="0" dirty="0">
                <a:latin typeface="Comic Sans MS" panose="030F0702030302020204" pitchFamily="66" charset="0"/>
                <a:ea typeface="Calibri"/>
                <a:cs typeface="Calibri"/>
              </a:rPr>
              <a:t>🌐  </a:t>
            </a:r>
          </a:p>
          <a:p>
            <a:pPr algn="ctr">
              <a:spcBef>
                <a:spcPts val="600"/>
              </a:spcBef>
              <a:spcAft>
                <a:spcPts val="1200"/>
              </a:spcAft>
            </a:pPr>
            <a:r>
              <a:rPr lang="en-AU" sz="1800" b="0" i="0" u="none" strike="noStrike" noProof="0" dirty="0">
                <a:solidFill>
                  <a:srgbClr val="000000"/>
                </a:solidFill>
                <a:effectLst/>
                <a:latin typeface="Comic Sans MS" panose="030F0702030302020204" pitchFamily="66" charset="0"/>
              </a:rPr>
              <a:t>Our </a:t>
            </a:r>
            <a:r>
              <a:rPr lang="en-AU" sz="1800" b="1" i="0" u="none" strike="noStrike" noProof="0" dirty="0">
                <a:solidFill>
                  <a:srgbClr val="000000"/>
                </a:solidFill>
                <a:effectLst/>
                <a:latin typeface="Comic Sans MS" panose="030F0702030302020204" pitchFamily="66" charset="0"/>
              </a:rPr>
              <a:t>Being Together ethos and safeguarding practices</a:t>
            </a:r>
            <a:r>
              <a:rPr lang="en-AU" sz="1800" b="0" i="0" u="none" strike="noStrike" noProof="0" dirty="0">
                <a:solidFill>
                  <a:srgbClr val="000000"/>
                </a:solidFill>
                <a:effectLst/>
                <a:latin typeface="Comic Sans MS" panose="030F0702030302020204" pitchFamily="66" charset="0"/>
              </a:rPr>
              <a:t> can also be accessed on the website 🫶</a:t>
            </a:r>
            <a:r>
              <a:rPr lang="en-AU" sz="1800" b="0" i="0" u="none" strike="noStrike" noProof="0" dirty="0">
                <a:effectLst/>
                <a:latin typeface="Comic Sans MS" panose="030F0702030302020204" pitchFamily="66" charset="0"/>
              </a:rPr>
              <a:t>​</a:t>
            </a:r>
            <a:endParaRPr lang="en-AU" sz="2000" noProof="0" dirty="0">
              <a:latin typeface="Comic Sans MS" panose="030F0702030302020204" pitchFamily="66" charset="0"/>
              <a:ea typeface="Calibri"/>
              <a:cs typeface="Calibri"/>
            </a:endParaRPr>
          </a:p>
          <a:p>
            <a:pPr algn="ctr">
              <a:spcBef>
                <a:spcPts val="600"/>
              </a:spcBef>
              <a:spcAft>
                <a:spcPts val="1200"/>
              </a:spcAft>
            </a:pPr>
            <a:r>
              <a:rPr lang="en-AU" sz="2000" noProof="0" dirty="0">
                <a:latin typeface="Comic Sans MS" panose="030F0702030302020204" pitchFamily="66" charset="0"/>
                <a:ea typeface="Calibri"/>
                <a:cs typeface="Calibri"/>
              </a:rPr>
              <a:t>🙌  </a:t>
            </a:r>
            <a:r>
              <a:rPr lang="en-AU" sz="2000" noProof="0" dirty="0">
                <a:latin typeface="Comic Sans MS" panose="030F0702030302020204" pitchFamily="66" charset="0"/>
              </a:rPr>
              <a:t>Come as you are – we are all here together! </a:t>
            </a:r>
            <a:r>
              <a:rPr lang="en-AU" sz="2000" noProof="0" dirty="0">
                <a:latin typeface="Comic Sans MS" panose="030F0702030302020204" pitchFamily="66" charset="0"/>
                <a:ea typeface="Calibri"/>
                <a:cs typeface="Calibri"/>
              </a:rPr>
              <a:t>🙌 </a:t>
            </a:r>
            <a:endParaRPr lang="en-AU" sz="2000" noProof="0" dirty="0">
              <a:latin typeface="Comic Sans MS" panose="030F0702030302020204" pitchFamily="66" charset="0"/>
            </a:endParaRPr>
          </a:p>
        </p:txBody>
      </p:sp>
      <p:pic>
        <p:nvPicPr>
          <p:cNvPr id="3" name="Picture 2" descr="A white and black screen with a microphone and arrow&#10;&#10;AI-generated content may be incorrect.">
            <a:extLst>
              <a:ext uri="{FF2B5EF4-FFF2-40B4-BE49-F238E27FC236}">
                <a16:creationId xmlns:a16="http://schemas.microsoft.com/office/drawing/2014/main" id="{260B39CC-E210-10DF-B5D6-1673731AB483}"/>
              </a:ext>
            </a:extLst>
          </p:cNvPr>
          <p:cNvPicPr>
            <a:picLocks noChangeAspect="1"/>
          </p:cNvPicPr>
          <p:nvPr/>
        </p:nvPicPr>
        <p:blipFill>
          <a:blip r:embed="rId4"/>
          <a:srcRect r="25191" b="-855"/>
          <a:stretch/>
        </p:blipFill>
        <p:spPr>
          <a:xfrm>
            <a:off x="3945311" y="2507754"/>
            <a:ext cx="455251" cy="548296"/>
          </a:xfrm>
          <a:prstGeom prst="rect">
            <a:avLst/>
          </a:prstGeom>
        </p:spPr>
      </p:pic>
      <p:pic>
        <p:nvPicPr>
          <p:cNvPr id="4" name="Picture 3" descr="A black background with a red line and a microphone&#10;&#10;AI-generated content may be incorrect.">
            <a:extLst>
              <a:ext uri="{FF2B5EF4-FFF2-40B4-BE49-F238E27FC236}">
                <a16:creationId xmlns:a16="http://schemas.microsoft.com/office/drawing/2014/main" id="{75FCEF3C-F2E5-81F8-D98C-174643EDC373}"/>
              </a:ext>
            </a:extLst>
          </p:cNvPr>
          <p:cNvPicPr>
            <a:picLocks noChangeAspect="1"/>
          </p:cNvPicPr>
          <p:nvPr/>
        </p:nvPicPr>
        <p:blipFill>
          <a:blip r:embed="rId5"/>
          <a:srcRect l="3022" t="-3540" r="17518" b="2655"/>
          <a:stretch/>
        </p:blipFill>
        <p:spPr>
          <a:xfrm>
            <a:off x="1788091" y="1155659"/>
            <a:ext cx="486421" cy="548296"/>
          </a:xfrm>
          <a:prstGeom prst="rect">
            <a:avLst/>
          </a:prstGeom>
        </p:spPr>
      </p:pic>
      <p:pic>
        <p:nvPicPr>
          <p:cNvPr id="5" name="Picture 4" descr="A white chat logo on a black background&#10;&#10;AI-generated content may be incorrect.">
            <a:extLst>
              <a:ext uri="{FF2B5EF4-FFF2-40B4-BE49-F238E27FC236}">
                <a16:creationId xmlns:a16="http://schemas.microsoft.com/office/drawing/2014/main" id="{BA5EC5EF-F723-AB53-2451-F1783854428D}"/>
              </a:ext>
            </a:extLst>
          </p:cNvPr>
          <p:cNvPicPr>
            <a:picLocks noChangeAspect="1"/>
          </p:cNvPicPr>
          <p:nvPr/>
        </p:nvPicPr>
        <p:blipFill>
          <a:blip r:embed="rId6"/>
          <a:srcRect l="17804" r="763" b="901"/>
          <a:stretch/>
        </p:blipFill>
        <p:spPr>
          <a:xfrm>
            <a:off x="3892407" y="3163575"/>
            <a:ext cx="490969" cy="530850"/>
          </a:xfrm>
          <a:prstGeom prst="rect">
            <a:avLst/>
          </a:prstGeom>
        </p:spPr>
      </p:pic>
      <p:pic>
        <p:nvPicPr>
          <p:cNvPr id="6" name="Picture 5" descr="A heart with text on it&#10;&#10;AI-generated content may be incorrect.">
            <a:extLst>
              <a:ext uri="{FF2B5EF4-FFF2-40B4-BE49-F238E27FC236}">
                <a16:creationId xmlns:a16="http://schemas.microsoft.com/office/drawing/2014/main" id="{5004EC26-EFC1-B188-1F41-DF76DDF76193}"/>
              </a:ext>
            </a:extLst>
          </p:cNvPr>
          <p:cNvPicPr>
            <a:picLocks noChangeAspect="1"/>
          </p:cNvPicPr>
          <p:nvPr/>
        </p:nvPicPr>
        <p:blipFill>
          <a:blip r:embed="rId7"/>
          <a:srcRect l="7259" r="-917" b="498"/>
          <a:stretch/>
        </p:blipFill>
        <p:spPr>
          <a:xfrm>
            <a:off x="7328969" y="3163575"/>
            <a:ext cx="479657" cy="530850"/>
          </a:xfrm>
          <a:prstGeom prst="rect">
            <a:avLst/>
          </a:prstGeom>
        </p:spPr>
      </p:pic>
      <p:pic>
        <p:nvPicPr>
          <p:cNvPr id="7" name="Picture 6" descr="A black and white sign with a person walking through a door&#10;&#10;AI-generated content may be incorrect.">
            <a:extLst>
              <a:ext uri="{FF2B5EF4-FFF2-40B4-BE49-F238E27FC236}">
                <a16:creationId xmlns:a16="http://schemas.microsoft.com/office/drawing/2014/main" id="{4D0602E1-1443-3B6B-4ACD-48E3CCC91CFE}"/>
              </a:ext>
            </a:extLst>
          </p:cNvPr>
          <p:cNvPicPr>
            <a:picLocks noChangeAspect="1"/>
          </p:cNvPicPr>
          <p:nvPr/>
        </p:nvPicPr>
        <p:blipFill>
          <a:blip r:embed="rId8"/>
          <a:stretch>
            <a:fillRect/>
          </a:stretch>
        </p:blipFill>
        <p:spPr>
          <a:xfrm>
            <a:off x="9150223" y="3586900"/>
            <a:ext cx="517587" cy="525357"/>
          </a:xfrm>
          <a:prstGeom prst="rect">
            <a:avLst/>
          </a:prstGeom>
        </p:spPr>
      </p:pic>
      <p:pic>
        <p:nvPicPr>
          <p:cNvPr id="8" name="Picture 7" descr="A logo of a video camera&#10;&#10;AI-generated content may be incorrect.">
            <a:extLst>
              <a:ext uri="{FF2B5EF4-FFF2-40B4-BE49-F238E27FC236}">
                <a16:creationId xmlns:a16="http://schemas.microsoft.com/office/drawing/2014/main" id="{F6B3C7EA-FE9D-0A8A-D7A2-B033C09A8877}"/>
              </a:ext>
            </a:extLst>
          </p:cNvPr>
          <p:cNvPicPr>
            <a:picLocks noChangeAspect="1"/>
          </p:cNvPicPr>
          <p:nvPr/>
        </p:nvPicPr>
        <p:blipFill>
          <a:blip r:embed="rId9"/>
          <a:stretch>
            <a:fillRect/>
          </a:stretch>
        </p:blipFill>
        <p:spPr>
          <a:xfrm>
            <a:off x="3169337" y="1581745"/>
            <a:ext cx="487000" cy="494482"/>
          </a:xfrm>
          <a:prstGeom prst="rect">
            <a:avLst/>
          </a:prstGeom>
        </p:spPr>
      </p:pic>
    </p:spTree>
    <p:extLst>
      <p:ext uri="{BB962C8B-B14F-4D97-AF65-F5344CB8AC3E}">
        <p14:creationId xmlns:p14="http://schemas.microsoft.com/office/powerpoint/2010/main" val="3205698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A4744-CF1D-F223-9E87-9E3CE55767B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BF17D82-4D45-4399-1D4B-161F11370799}"/>
              </a:ext>
            </a:extLst>
          </p:cNvPr>
          <p:cNvSpPr/>
          <p:nvPr/>
        </p:nvSpPr>
        <p:spPr>
          <a:xfrm>
            <a:off x="0" y="93265"/>
            <a:ext cx="11779624" cy="584775"/>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200" b="1" noProof="0" dirty="0">
                <a:solidFill>
                  <a:srgbClr val="00B050"/>
                </a:solidFill>
                <a:latin typeface="Comic Sans MS"/>
              </a:rPr>
              <a:t>Digital Chapel: Sanctuary Lamp of Remembrance</a:t>
            </a:r>
          </a:p>
        </p:txBody>
      </p:sp>
      <p:sp>
        <p:nvSpPr>
          <p:cNvPr id="3" name="TextBox 2">
            <a:extLst>
              <a:ext uri="{FF2B5EF4-FFF2-40B4-BE49-F238E27FC236}">
                <a16:creationId xmlns:a16="http://schemas.microsoft.com/office/drawing/2014/main" id="{80F28D0B-10F1-6B80-D4F8-23B0D3970237}"/>
              </a:ext>
            </a:extLst>
          </p:cNvPr>
          <p:cNvSpPr txBox="1"/>
          <p:nvPr/>
        </p:nvSpPr>
        <p:spPr>
          <a:xfrm>
            <a:off x="156000" y="678040"/>
            <a:ext cx="11880000" cy="2606163"/>
          </a:xfrm>
          <a:prstGeom prst="rect">
            <a:avLst/>
          </a:prstGeom>
          <a:noFill/>
        </p:spPr>
        <p:txBody>
          <a:bodyPr wrap="square" lIns="91440" tIns="45720" rIns="91440" bIns="45720" anchor="t">
            <a:spAutoFit/>
          </a:bodyPr>
          <a:lstStyle/>
          <a:p>
            <a:pPr fontAlgn="base">
              <a:lnSpc>
                <a:spcPct val="150000"/>
              </a:lnSpc>
            </a:pPr>
            <a:r>
              <a:rPr lang="en-AU" sz="2800" i="0" u="none" strike="noStrike" noProof="0" dirty="0">
                <a:solidFill>
                  <a:srgbClr val="00B050"/>
                </a:solidFill>
                <a:effectLst/>
                <a:latin typeface="Comic Sans MS" panose="030F0702030302020204" pitchFamily="66" charset="0"/>
              </a:rPr>
              <a:t>Leader: </a:t>
            </a:r>
            <a:r>
              <a:rPr lang="en-AU" sz="2800" noProof="0" dirty="0">
                <a:latin typeface="Comic Sans MS" panose="030F0702030302020204" pitchFamily="66" charset="0"/>
              </a:rPr>
              <a:t>Our digital chapel sanctuary lamp is lit in celebration this week. </a:t>
            </a:r>
            <a:r>
              <a:rPr lang="en-US" sz="2800" noProof="0" dirty="0">
                <a:latin typeface="Comic Sans MS" panose="030F0702030302020204" pitchFamily="66" charset="0"/>
              </a:rPr>
              <a:t>Happy Birthday Wiggles, 14 today, 20th September 2026! Have a lovely day and enjoy your roast chicken dinner with Mash, Star and Asta.</a:t>
            </a:r>
            <a:endParaRPr lang="en-AU" sz="2800" noProof="0" dirty="0">
              <a:latin typeface="Comic Sans MS" panose="030F0702030302020204" pitchFamily="66" charset="0"/>
            </a:endParaRPr>
          </a:p>
        </p:txBody>
      </p:sp>
      <p:sp>
        <p:nvSpPr>
          <p:cNvPr id="4" name="TextBox 3">
            <a:extLst>
              <a:ext uri="{FF2B5EF4-FFF2-40B4-BE49-F238E27FC236}">
                <a16:creationId xmlns:a16="http://schemas.microsoft.com/office/drawing/2014/main" id="{138FDD83-FF34-928D-3D31-825C1677F566}"/>
              </a:ext>
            </a:extLst>
          </p:cNvPr>
          <p:cNvSpPr txBox="1"/>
          <p:nvPr/>
        </p:nvSpPr>
        <p:spPr>
          <a:xfrm>
            <a:off x="3595433" y="6302877"/>
            <a:ext cx="5001133" cy="461858"/>
          </a:xfrm>
          <a:prstGeom prst="rect">
            <a:avLst/>
          </a:prstGeom>
          <a:noFill/>
        </p:spPr>
        <p:txBody>
          <a:bodyPr wrap="square">
            <a:spAutoFit/>
          </a:bodyPr>
          <a:lstStyle/>
          <a:p>
            <a:pPr algn="l" rtl="0" fontAlgn="base">
              <a:lnSpc>
                <a:spcPct val="150000"/>
              </a:lnSpc>
              <a:buNone/>
            </a:pPr>
            <a:r>
              <a:rPr lang="en-AU" b="0" i="0" u="none" strike="noStrike" noProof="0">
                <a:effectLst/>
                <a:latin typeface="Comic Sans MS" panose="030F0702030302020204" pitchFamily="66" charset="0"/>
                <a:hlinkClick r:id="rId3"/>
              </a:rPr>
              <a:t>https://holy-hermits-online-chapel.org/</a:t>
            </a:r>
            <a:r>
              <a:rPr lang="en-AU" b="0" i="0" u="none" strike="noStrike" noProof="0">
                <a:effectLst/>
                <a:latin typeface="Comic Sans MS" panose="030F0702030302020204" pitchFamily="66" charset="0"/>
              </a:rPr>
              <a:t> </a:t>
            </a:r>
          </a:p>
        </p:txBody>
      </p:sp>
      <p:pic>
        <p:nvPicPr>
          <p:cNvPr id="7" name="Picture 6">
            <a:extLst>
              <a:ext uri="{FF2B5EF4-FFF2-40B4-BE49-F238E27FC236}">
                <a16:creationId xmlns:a16="http://schemas.microsoft.com/office/drawing/2014/main" id="{D3132969-FA6F-7395-7522-C5C6432C125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404511" y="2756420"/>
            <a:ext cx="7382978" cy="3546457"/>
          </a:xfrm>
          <a:prstGeom prst="rect">
            <a:avLst/>
          </a:prstGeom>
        </p:spPr>
      </p:pic>
    </p:spTree>
    <p:extLst>
      <p:ext uri="{BB962C8B-B14F-4D97-AF65-F5344CB8AC3E}">
        <p14:creationId xmlns:p14="http://schemas.microsoft.com/office/powerpoint/2010/main" val="491305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F24873-4785-2D0E-DDBA-0CB9A34494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BAAE04-8869-45BD-9FC4-571BC1F4B92A}" type="slidenum">
              <a:rPr kumimoji="0" lang="en-AU" sz="1200" b="0" i="0" u="none" strike="noStrike" kern="1200" cap="none" spc="0" normalizeH="0" baseline="0" noProof="0" smtClean="0">
                <a:ln>
                  <a:noFill/>
                </a:ln>
                <a:solidFill>
                  <a:prstClr val="black">
                    <a:tint val="75000"/>
                  </a:prstClr>
                </a:solidFill>
                <a:effectLst/>
                <a:uLnTx/>
                <a:uFillTx/>
                <a:latin typeface="Times New Roman"/>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dirty="0">
              <a:ln>
                <a:noFill/>
              </a:ln>
              <a:solidFill>
                <a:prstClr val="black">
                  <a:tint val="75000"/>
                </a:prstClr>
              </a:solidFill>
              <a:effectLst/>
              <a:uLnTx/>
              <a:uFillTx/>
              <a:latin typeface="Times New Roman"/>
              <a:ea typeface="+mn-ea"/>
              <a:cs typeface="+mn-cs"/>
            </a:endParaRPr>
          </a:p>
        </p:txBody>
      </p:sp>
      <p:sp>
        <p:nvSpPr>
          <p:cNvPr id="3" name="TextBox 2">
            <a:extLst>
              <a:ext uri="{FF2B5EF4-FFF2-40B4-BE49-F238E27FC236}">
                <a16:creationId xmlns:a16="http://schemas.microsoft.com/office/drawing/2014/main" id="{CBC8BBD3-BD91-373C-942F-D704DA4BC69B}"/>
              </a:ext>
            </a:extLst>
          </p:cNvPr>
          <p:cNvSpPr txBox="1"/>
          <p:nvPr/>
        </p:nvSpPr>
        <p:spPr>
          <a:xfrm>
            <a:off x="1298089" y="997822"/>
            <a:ext cx="9330582" cy="486287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2800" b="1" i="0" u="none" strike="noStrike" kern="1200" cap="none" spc="0" normalizeH="0" baseline="0" noProof="0" dirty="0">
                <a:ln>
                  <a:noFill/>
                </a:ln>
                <a:solidFill>
                  <a:srgbClr val="00B050"/>
                </a:solidFill>
                <a:effectLst/>
                <a:uLnTx/>
                <a:uFillTx/>
                <a:latin typeface="Comic Sans MS"/>
                <a:ea typeface="+mn-ea"/>
                <a:cs typeface="+mn-cs"/>
              </a:rPr>
              <a:t>Leader: </a:t>
            </a:r>
            <a:r>
              <a:rPr kumimoji="0" lang="en-AU" sz="2800" b="0" i="0" u="none" strike="noStrike" kern="1200" cap="none" spc="0" normalizeH="0" baseline="0" noProof="0" dirty="0">
                <a:ln>
                  <a:noFill/>
                </a:ln>
                <a:solidFill>
                  <a:prstClr val="black"/>
                </a:solidFill>
                <a:effectLst/>
                <a:uLnTx/>
                <a:uFillTx/>
                <a:latin typeface="Comic Sans MS"/>
                <a:ea typeface="+mn-ea"/>
                <a:cs typeface="+mn-cs"/>
              </a:rPr>
              <a:t>As we come into worship let’s take a few </a:t>
            </a:r>
            <a:endParaRPr lang="en-AU" sz="2800" dirty="0">
              <a:solidFill>
                <a:prstClr val="black"/>
              </a:solidFill>
              <a:latin typeface="Comic Sans M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2800" b="0" i="0" u="none" strike="noStrike" kern="1200" cap="none" spc="0" normalizeH="0" baseline="0" noProof="0" dirty="0">
                <a:ln>
                  <a:noFill/>
                </a:ln>
                <a:solidFill>
                  <a:prstClr val="black"/>
                </a:solidFill>
                <a:effectLst/>
                <a:uLnTx/>
                <a:uFillTx/>
                <a:latin typeface="Comic Sans MS"/>
                <a:ea typeface="+mn-ea"/>
                <a:cs typeface="+mn-cs"/>
              </a:rPr>
              <a:t>deep breaths,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2800" b="0" i="0" u="none" strike="noStrike" kern="1200" cap="none" spc="0" normalizeH="0" baseline="0" noProof="0" dirty="0">
                <a:ln>
                  <a:noFill/>
                </a:ln>
                <a:solidFill>
                  <a:prstClr val="black"/>
                </a:solidFill>
                <a:effectLst/>
                <a:uLnTx/>
                <a:uFillTx/>
                <a:latin typeface="Comic Sans MS"/>
                <a:ea typeface="+mn-ea"/>
                <a:cs typeface="+mn-cs"/>
              </a:rPr>
              <a:t>Let go of anything that isn’t serving us,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2800" b="0" i="0" u="none" strike="noStrike" kern="1200" cap="none" spc="0" normalizeH="0" baseline="0" noProof="0" dirty="0">
                <a:ln>
                  <a:noFill/>
                </a:ln>
                <a:solidFill>
                  <a:prstClr val="black"/>
                </a:solidFill>
                <a:effectLst/>
                <a:uLnTx/>
                <a:uFillTx/>
                <a:latin typeface="Comic Sans MS"/>
                <a:ea typeface="+mn-ea"/>
                <a:cs typeface="+mn-cs"/>
              </a:rPr>
              <a:t>And become aware of God’s presence here with us.</a:t>
            </a:r>
          </a:p>
          <a:p>
            <a:pPr lvl="0">
              <a:defRPr/>
            </a:pPr>
            <a:endParaRPr kumimoji="0" lang="en-AU" sz="2400" b="1" i="0" u="none" strike="noStrike" kern="1200" cap="none" spc="0" normalizeH="0" baseline="0" noProof="0" dirty="0">
              <a:ln>
                <a:noFill/>
              </a:ln>
              <a:solidFill>
                <a:srgbClr val="00B050"/>
              </a:solidFill>
              <a:effectLst/>
              <a:uLnTx/>
              <a:uFillTx/>
              <a:latin typeface="Comic Sans MS"/>
              <a:ea typeface="+mn-ea"/>
              <a:cs typeface="+mn-cs"/>
            </a:endParaRPr>
          </a:p>
          <a:p>
            <a:pPr lvl="0">
              <a:defRPr/>
            </a:pPr>
            <a:r>
              <a:rPr kumimoji="0" lang="en-AU" sz="2800" b="1" i="0" u="none" strike="noStrike" kern="1200" cap="none" spc="0" normalizeH="0" baseline="0" noProof="0" dirty="0">
                <a:ln>
                  <a:noFill/>
                </a:ln>
                <a:solidFill>
                  <a:srgbClr val="00B050"/>
                </a:solidFill>
                <a:effectLst/>
                <a:uLnTx/>
                <a:uFillTx/>
                <a:latin typeface="Comic Sans MS"/>
                <a:ea typeface="+mn-ea"/>
                <a:cs typeface="+mn-cs"/>
              </a:rPr>
              <a:t>Opening Music: </a:t>
            </a:r>
            <a:r>
              <a:rPr lang="en-AU" sz="2800" dirty="0">
                <a:latin typeface="Comic Sans MS"/>
              </a:rPr>
              <a:t>Be Still: Stilling tide and sunrise</a:t>
            </a:r>
          </a:p>
          <a:p>
            <a:pPr lvl="0" algn="ctr">
              <a:defRPr/>
            </a:pPr>
            <a:endParaRPr lang="en-AU" sz="1200" u="sng" dirty="0">
              <a:hlinkClick r:id="rId2"/>
            </a:endParaRPr>
          </a:p>
          <a:p>
            <a:pPr lvl="0" algn="ctr">
              <a:defRPr/>
            </a:pPr>
            <a:r>
              <a:rPr lang="en-AU" sz="1200" u="sng" dirty="0">
                <a:hlinkClick r:id="rId2"/>
              </a:rPr>
              <a:t>https://vimeo.com/744869541</a:t>
            </a:r>
            <a:endParaRPr lang="en-AU" sz="1600" dirty="0">
              <a:latin typeface="Comic Sans MS"/>
            </a:endParaRPr>
          </a:p>
          <a:p>
            <a:pPr lvl="0" algn="ctr">
              <a:defRPr/>
            </a:pPr>
            <a:endParaRPr kumimoji="0" lang="en-AU" sz="2400" i="0" u="none" strike="noStrike" kern="1200" cap="none" spc="0" normalizeH="0" baseline="0" noProof="0" dirty="0">
              <a:ln>
                <a:noFill/>
              </a:ln>
              <a:effectLst/>
              <a:uLnTx/>
              <a:uFillTx/>
              <a:latin typeface="Comic Sans MS"/>
              <a:ea typeface="+mn-ea"/>
              <a:cs typeface="+mn-cs"/>
            </a:endParaRPr>
          </a:p>
          <a:p>
            <a:pPr lvl="0" algn="ctr">
              <a:defRPr/>
            </a:pPr>
            <a:r>
              <a:rPr kumimoji="0" lang="en-AU" sz="2400" i="0" u="none" strike="noStrike" kern="1200" cap="none" spc="0" normalizeH="0" baseline="0" noProof="0" dirty="0">
                <a:ln>
                  <a:noFill/>
                </a:ln>
                <a:effectLst/>
                <a:uLnTx/>
                <a:uFillTx/>
                <a:latin typeface="Comic Sans MS"/>
                <a:ea typeface="+mn-ea"/>
                <a:cs typeface="+mn-cs"/>
              </a:rPr>
              <a:t> </a:t>
            </a:r>
          </a:p>
          <a:p>
            <a:pPr lvl="0" algn="ctr">
              <a:defRPr/>
            </a:pPr>
            <a:endParaRPr lang="en-US" u="sng" dirty="0">
              <a:hlinkClick r:id="rId3"/>
            </a:endParaRPr>
          </a:p>
        </p:txBody>
      </p:sp>
      <p:sp>
        <p:nvSpPr>
          <p:cNvPr id="4" name="TextBox 3">
            <a:extLst>
              <a:ext uri="{FF2B5EF4-FFF2-40B4-BE49-F238E27FC236}">
                <a16:creationId xmlns:a16="http://schemas.microsoft.com/office/drawing/2014/main" id="{20A4604A-2188-1C0D-BBEB-EA15C073EEA2}"/>
              </a:ext>
            </a:extLst>
          </p:cNvPr>
          <p:cNvSpPr txBox="1"/>
          <p:nvPr/>
        </p:nvSpPr>
        <p:spPr>
          <a:xfrm>
            <a:off x="4898068" y="185736"/>
            <a:ext cx="239586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1" i="0" u="none" strike="noStrike" kern="1200" cap="none" spc="0" normalizeH="0" baseline="0" noProof="0" dirty="0">
                <a:ln>
                  <a:noFill/>
                </a:ln>
                <a:solidFill>
                  <a:srgbClr val="00B050"/>
                </a:solidFill>
                <a:effectLst/>
                <a:uLnTx/>
                <a:uFillTx/>
                <a:latin typeface="Comic Sans MS" panose="030F0902030302020204" pitchFamily="66" charset="0"/>
                <a:ea typeface="+mn-ea"/>
                <a:cs typeface="+mn-cs"/>
              </a:rPr>
              <a:t>Invitation</a:t>
            </a:r>
          </a:p>
        </p:txBody>
      </p:sp>
    </p:spTree>
    <p:extLst>
      <p:ext uri="{BB962C8B-B14F-4D97-AF65-F5344CB8AC3E}">
        <p14:creationId xmlns:p14="http://schemas.microsoft.com/office/powerpoint/2010/main" val="2204056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A67A3-9603-240E-EA6B-3FC986F853BF}"/>
              </a:ext>
            </a:extLst>
          </p:cNvPr>
          <p:cNvSpPr>
            <a:spLocks noGrp="1"/>
          </p:cNvSpPr>
          <p:nvPr>
            <p:ph type="title"/>
          </p:nvPr>
        </p:nvSpPr>
        <p:spPr>
          <a:xfrm>
            <a:off x="282053" y="165429"/>
            <a:ext cx="4319444" cy="1143000"/>
          </a:xfrm>
        </p:spPr>
        <p:txBody>
          <a:bodyPr/>
          <a:lstStyle/>
          <a:p>
            <a:pPr algn="l">
              <a:spcBef>
                <a:spcPts val="0"/>
              </a:spcBef>
            </a:pPr>
            <a:r>
              <a:rPr lang="en-AU" sz="2400" b="1" noProof="0" dirty="0">
                <a:solidFill>
                  <a:srgbClr val="00B050"/>
                </a:solidFill>
                <a:latin typeface="Comic Sans MS"/>
              </a:rPr>
              <a:t>Leader and Cantor unmute</a:t>
            </a:r>
            <a:endParaRPr lang="en-AU" noProof="0" dirty="0">
              <a:solidFill>
                <a:srgbClr val="00B050"/>
              </a:solidFill>
            </a:endParaRPr>
          </a:p>
        </p:txBody>
      </p:sp>
      <p:sp>
        <p:nvSpPr>
          <p:cNvPr id="3" name="Content Placeholder 2">
            <a:extLst>
              <a:ext uri="{FF2B5EF4-FFF2-40B4-BE49-F238E27FC236}">
                <a16:creationId xmlns:a16="http://schemas.microsoft.com/office/drawing/2014/main" id="{5D1FD83D-10E0-228D-7DDC-F0371A5CC75D}"/>
              </a:ext>
            </a:extLst>
          </p:cNvPr>
          <p:cNvSpPr>
            <a:spLocks noGrp="1"/>
          </p:cNvSpPr>
          <p:nvPr>
            <p:ph idx="1"/>
          </p:nvPr>
        </p:nvSpPr>
        <p:spPr>
          <a:xfrm>
            <a:off x="2218765" y="1730226"/>
            <a:ext cx="7754470" cy="4423832"/>
          </a:xfrm>
        </p:spPr>
        <p:txBody>
          <a:bodyPr vert="horz" lIns="91440" tIns="45720" rIns="91440" bIns="45720" rtlCol="0" anchor="t">
            <a:noAutofit/>
          </a:bodyPr>
          <a:lstStyle/>
          <a:p>
            <a:pPr>
              <a:lnSpc>
                <a:spcPct val="150000"/>
              </a:lnSpc>
              <a:buNone/>
            </a:pPr>
            <a:r>
              <a:rPr lang="en-AU" sz="2800" b="1" noProof="0" dirty="0">
                <a:solidFill>
                  <a:srgbClr val="00B050"/>
                </a:solidFill>
                <a:latin typeface="Comic Sans MS"/>
              </a:rPr>
              <a:t>Leader: </a:t>
            </a:r>
            <a:endParaRPr lang="en-AU" sz="2800" b="1" noProof="0" dirty="0">
              <a:solidFill>
                <a:srgbClr val="E3960B"/>
              </a:solidFill>
              <a:latin typeface="Comic Sans MS"/>
              <a:cs typeface="Times New Roman"/>
            </a:endParaRPr>
          </a:p>
          <a:p>
            <a:pPr>
              <a:lnSpc>
                <a:spcPct val="150000"/>
              </a:lnSpc>
              <a:buNone/>
            </a:pPr>
            <a:r>
              <a:rPr lang="en-AU" sz="2800" noProof="0" dirty="0">
                <a:latin typeface="Comic Sans MS"/>
              </a:rPr>
              <a:t>The grace of the Lord Jesus Christ, </a:t>
            </a:r>
            <a:br>
              <a:rPr lang="en-AU" sz="2800" noProof="0" dirty="0">
                <a:latin typeface="Comic Sans MS"/>
              </a:rPr>
            </a:br>
            <a:r>
              <a:rPr lang="en-AU" sz="2800" noProof="0" dirty="0">
                <a:latin typeface="Comic Sans MS"/>
              </a:rPr>
              <a:t>and the love of God,  </a:t>
            </a:r>
            <a:br>
              <a:rPr lang="en-AU" sz="2800" noProof="0" dirty="0">
                <a:latin typeface="Comic Sans MS"/>
              </a:rPr>
            </a:br>
            <a:r>
              <a:rPr lang="en-AU" sz="2800" noProof="0" dirty="0">
                <a:latin typeface="Comic Sans MS"/>
              </a:rPr>
              <a:t>and the fellowship of the Holy Spirit,  </a:t>
            </a:r>
            <a:br>
              <a:rPr lang="en-AU" sz="2800" noProof="0" dirty="0">
                <a:latin typeface="Comic Sans MS"/>
              </a:rPr>
            </a:br>
            <a:r>
              <a:rPr lang="en-AU" sz="2800" noProof="0" dirty="0">
                <a:latin typeface="Comic Sans MS"/>
              </a:rPr>
              <a:t>be with you all. </a:t>
            </a:r>
            <a:br>
              <a:rPr lang="en-AU" sz="2800" noProof="0" dirty="0">
                <a:latin typeface="Comic Sans MS"/>
              </a:rPr>
            </a:br>
            <a:r>
              <a:rPr lang="en-AU" sz="1100" noProof="0" dirty="0">
                <a:latin typeface="Comic Sans MS"/>
              </a:rPr>
              <a:t> </a:t>
            </a:r>
            <a:endParaRPr lang="en-AU" sz="1100" b="1" noProof="0" dirty="0">
              <a:solidFill>
                <a:srgbClr val="E3960B"/>
              </a:solidFill>
              <a:latin typeface="Comic Sans MS"/>
              <a:cs typeface="Times New Roman"/>
            </a:endParaRPr>
          </a:p>
          <a:p>
            <a:pPr>
              <a:lnSpc>
                <a:spcPct val="150000"/>
              </a:lnSpc>
              <a:buNone/>
            </a:pPr>
            <a:r>
              <a:rPr lang="en-AU" sz="2800" b="1" noProof="0" dirty="0">
                <a:solidFill>
                  <a:srgbClr val="00B050"/>
                </a:solidFill>
                <a:latin typeface="Comic Sans MS"/>
                <a:cs typeface="Times New Roman"/>
              </a:rPr>
              <a:t>All: </a:t>
            </a:r>
            <a:r>
              <a:rPr lang="en-AU" sz="2800" b="1" noProof="0" dirty="0">
                <a:latin typeface="Comic Sans MS"/>
                <a:cs typeface="Times New Roman"/>
              </a:rPr>
              <a:t>And also with you. </a:t>
            </a:r>
          </a:p>
        </p:txBody>
      </p:sp>
      <p:sp>
        <p:nvSpPr>
          <p:cNvPr id="4" name="Slide Number Placeholder 3">
            <a:extLst>
              <a:ext uri="{FF2B5EF4-FFF2-40B4-BE49-F238E27FC236}">
                <a16:creationId xmlns:a16="http://schemas.microsoft.com/office/drawing/2014/main" id="{25479D30-DAA4-D8ED-F8B5-B5082B5C9FAF}"/>
              </a:ext>
            </a:extLst>
          </p:cNvPr>
          <p:cNvSpPr>
            <a:spLocks noGrp="1"/>
          </p:cNvSpPr>
          <p:nvPr>
            <p:ph type="sldNum" sz="quarter" idx="12"/>
          </p:nvPr>
        </p:nvSpPr>
        <p:spPr/>
        <p:txBody>
          <a:bodyPr/>
          <a:lstStyle/>
          <a:p>
            <a:fld id="{D6BAAE04-8869-45BD-9FC4-571BC1F4B92A}" type="slidenum">
              <a:rPr lang="en-AU" noProof="0" smtClean="0"/>
              <a:t>5</a:t>
            </a:fld>
            <a:endParaRPr lang="en-AU" noProof="0" dirty="0"/>
          </a:p>
        </p:txBody>
      </p:sp>
      <p:sp>
        <p:nvSpPr>
          <p:cNvPr id="6" name="Rectangle 5">
            <a:extLst>
              <a:ext uri="{FF2B5EF4-FFF2-40B4-BE49-F238E27FC236}">
                <a16:creationId xmlns:a16="http://schemas.microsoft.com/office/drawing/2014/main" id="{032861FD-E2BE-0C7F-8027-04C68C9F6B2F}"/>
              </a:ext>
            </a:extLst>
          </p:cNvPr>
          <p:cNvSpPr/>
          <p:nvPr/>
        </p:nvSpPr>
        <p:spPr>
          <a:xfrm>
            <a:off x="4334796" y="1016041"/>
            <a:ext cx="3522407" cy="584775"/>
          </a:xfrm>
          <a:prstGeom prst="rect">
            <a:avLst/>
          </a:prstGeom>
        </p:spPr>
        <p:txBody>
          <a:bodyPr wrap="square" lIns="91440" tIns="45720" rIns="91440" bIns="45720" anchor="t">
            <a:spAutoFit/>
          </a:bodyPr>
          <a:lstStyle/>
          <a:p>
            <a:pPr algn="ctr"/>
            <a:r>
              <a:rPr lang="en-AU" sz="3200" b="1" noProof="0" dirty="0">
                <a:solidFill>
                  <a:srgbClr val="00B050"/>
                </a:solidFill>
                <a:latin typeface="Comic Sans MS"/>
              </a:rPr>
              <a:t>The Greeting</a:t>
            </a:r>
            <a:endParaRPr lang="en-AU" sz="3200" b="1" noProof="0" dirty="0">
              <a:solidFill>
                <a:srgbClr val="00B050"/>
              </a:solidFill>
              <a:cs typeface="Times New Roman"/>
            </a:endParaRPr>
          </a:p>
        </p:txBody>
      </p:sp>
    </p:spTree>
    <p:extLst>
      <p:ext uri="{BB962C8B-B14F-4D97-AF65-F5344CB8AC3E}">
        <p14:creationId xmlns:p14="http://schemas.microsoft.com/office/powerpoint/2010/main" val="4277421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4F3F2-A240-7D29-E867-5D514A5D507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C13F3EF-6111-3B8F-E65F-F09AEA314636}"/>
              </a:ext>
            </a:extLst>
          </p:cNvPr>
          <p:cNvSpPr/>
          <p:nvPr/>
        </p:nvSpPr>
        <p:spPr>
          <a:xfrm>
            <a:off x="1587341" y="1156422"/>
            <a:ext cx="9017314" cy="667170"/>
          </a:xfrm>
          <a:prstGeom prst="rect">
            <a:avLst/>
          </a:prstGeom>
        </p:spPr>
        <p:txBody>
          <a:bodyPr wrap="square" lIns="91440" tIns="45720" rIns="91440" bIns="45720" anchor="t">
            <a:spAutoFit/>
          </a:bodyPr>
          <a:lstStyle/>
          <a:p>
            <a:pPr lvl="0" eaLnBrk="0" fontAlgn="base" hangingPunct="0">
              <a:lnSpc>
                <a:spcPct val="150000"/>
              </a:lnSpc>
              <a:spcBef>
                <a:spcPct val="0"/>
              </a:spcBef>
              <a:spcAft>
                <a:spcPct val="0"/>
              </a:spcAft>
            </a:pPr>
            <a:r>
              <a:rPr lang="en-AU" sz="2800" b="1" noProof="0" dirty="0">
                <a:solidFill>
                  <a:srgbClr val="00B050"/>
                </a:solidFill>
                <a:latin typeface="Comic Sans MS" panose="030F0902030302020204" pitchFamily="66" charset="0"/>
              </a:rPr>
              <a:t>Leader: </a:t>
            </a:r>
          </a:p>
        </p:txBody>
      </p:sp>
      <p:sp>
        <p:nvSpPr>
          <p:cNvPr id="4" name="TextBox 3">
            <a:extLst>
              <a:ext uri="{FF2B5EF4-FFF2-40B4-BE49-F238E27FC236}">
                <a16:creationId xmlns:a16="http://schemas.microsoft.com/office/drawing/2014/main" id="{8B7B306D-3845-7B55-7230-7B18992F6E45}"/>
              </a:ext>
            </a:extLst>
          </p:cNvPr>
          <p:cNvSpPr txBox="1"/>
          <p:nvPr/>
        </p:nvSpPr>
        <p:spPr>
          <a:xfrm>
            <a:off x="4180766" y="558353"/>
            <a:ext cx="3830464" cy="584775"/>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a:rPr>
              <a:t>Gathering Prayer</a:t>
            </a:r>
          </a:p>
        </p:txBody>
      </p:sp>
      <p:sp>
        <p:nvSpPr>
          <p:cNvPr id="5" name="TextBox 4">
            <a:extLst>
              <a:ext uri="{FF2B5EF4-FFF2-40B4-BE49-F238E27FC236}">
                <a16:creationId xmlns:a16="http://schemas.microsoft.com/office/drawing/2014/main" id="{EBF0C7E0-85AD-E3E4-9214-C09185D53E0C}"/>
              </a:ext>
            </a:extLst>
          </p:cNvPr>
          <p:cNvSpPr txBox="1"/>
          <p:nvPr/>
        </p:nvSpPr>
        <p:spPr>
          <a:xfrm>
            <a:off x="1587341" y="1836886"/>
            <a:ext cx="9454285" cy="3898824"/>
          </a:xfrm>
          <a:prstGeom prst="rect">
            <a:avLst/>
          </a:prstGeom>
          <a:noFill/>
        </p:spPr>
        <p:txBody>
          <a:bodyPr wrap="square">
            <a:spAutoFit/>
          </a:bodyPr>
          <a:lstStyle/>
          <a:p>
            <a:pPr>
              <a:lnSpc>
                <a:spcPct val="150000"/>
              </a:lnSpc>
            </a:pPr>
            <a:r>
              <a:rPr lang="en-AU" sz="2800" b="0" i="0" dirty="0">
                <a:solidFill>
                  <a:schemeClr val="tx1"/>
                </a:solidFill>
                <a:effectLst/>
                <a:latin typeface="Comic Sans MS" panose="030F0702030302020204" pitchFamily="66" charset="0"/>
              </a:rPr>
              <a:t>As Moses and the people were fed with manna,</a:t>
            </a:r>
            <a:br>
              <a:rPr lang="en-AU" sz="2800" dirty="0">
                <a:latin typeface="Comic Sans MS" panose="030F0702030302020204" pitchFamily="66" charset="0"/>
              </a:rPr>
            </a:br>
            <a:r>
              <a:rPr lang="en-AU" sz="2800" b="0" i="0" dirty="0">
                <a:solidFill>
                  <a:schemeClr val="tx1"/>
                </a:solidFill>
                <a:effectLst/>
                <a:latin typeface="Comic Sans MS" panose="030F0702030302020204" pitchFamily="66" charset="0"/>
              </a:rPr>
              <a:t>so we gather to be fed by the Bread of Life.</a:t>
            </a:r>
            <a:br>
              <a:rPr lang="en-AU" sz="2800" dirty="0">
                <a:latin typeface="Comic Sans MS" panose="030F0702030302020204" pitchFamily="66" charset="0"/>
              </a:rPr>
            </a:br>
            <a:r>
              <a:rPr lang="en-AU" sz="2800" b="0" i="0" dirty="0">
                <a:solidFill>
                  <a:schemeClr val="tx1"/>
                </a:solidFill>
                <a:effectLst/>
                <a:latin typeface="Comic Sans MS" panose="030F0702030302020204" pitchFamily="66" charset="0"/>
              </a:rPr>
              <a:t>As God sent them water in the desert,</a:t>
            </a:r>
            <a:br>
              <a:rPr lang="en-AU" sz="2800" dirty="0">
                <a:latin typeface="Comic Sans MS" panose="030F0702030302020204" pitchFamily="66" charset="0"/>
              </a:rPr>
            </a:br>
            <a:r>
              <a:rPr lang="en-AU" sz="2800" b="0" i="0" dirty="0">
                <a:solidFill>
                  <a:schemeClr val="tx1"/>
                </a:solidFill>
                <a:effectLst/>
                <a:latin typeface="Comic Sans MS" panose="030F0702030302020204" pitchFamily="66" charset="0"/>
              </a:rPr>
              <a:t>so we gather to be refreshed by the Water of Life.</a:t>
            </a:r>
            <a:br>
              <a:rPr lang="en-AU" sz="2800" dirty="0">
                <a:latin typeface="Comic Sans MS" panose="030F0702030302020204" pitchFamily="66" charset="0"/>
              </a:rPr>
            </a:br>
            <a:r>
              <a:rPr lang="en-AU" sz="2800" b="0" i="0" dirty="0">
                <a:solidFill>
                  <a:schemeClr val="tx1"/>
                </a:solidFill>
                <a:effectLst/>
                <a:latin typeface="Comic Sans MS" panose="030F0702030302020204" pitchFamily="66" charset="0"/>
              </a:rPr>
              <a:t>As God spoke to them through Moses and the prophets,</a:t>
            </a:r>
            <a:br>
              <a:rPr lang="en-AU" sz="2800" dirty="0">
                <a:latin typeface="Comic Sans MS" panose="030F0702030302020204" pitchFamily="66" charset="0"/>
              </a:rPr>
            </a:br>
            <a:r>
              <a:rPr lang="en-AU" sz="2800" b="0" i="0" dirty="0">
                <a:solidFill>
                  <a:schemeClr val="tx1"/>
                </a:solidFill>
                <a:effectLst/>
                <a:latin typeface="Comic Sans MS" panose="030F0702030302020204" pitchFamily="66" charset="0"/>
              </a:rPr>
              <a:t>so we gather to hear the Word of God.</a:t>
            </a:r>
            <a:endParaRPr lang="en-AU" sz="2800" dirty="0">
              <a:latin typeface="Comic Sans MS" panose="030F0702030302020204" pitchFamily="66" charset="0"/>
            </a:endParaRPr>
          </a:p>
        </p:txBody>
      </p:sp>
    </p:spTree>
    <p:extLst>
      <p:ext uri="{BB962C8B-B14F-4D97-AF65-F5344CB8AC3E}">
        <p14:creationId xmlns:p14="http://schemas.microsoft.com/office/powerpoint/2010/main" val="739612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DA80E-6A25-3FCA-11D6-0458885718A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12EC615-5B1B-5065-3077-881F9676F6D8}"/>
              </a:ext>
            </a:extLst>
          </p:cNvPr>
          <p:cNvSpPr/>
          <p:nvPr/>
        </p:nvSpPr>
        <p:spPr>
          <a:xfrm>
            <a:off x="2254939" y="771701"/>
            <a:ext cx="8193986" cy="5837817"/>
          </a:xfrm>
          <a:prstGeom prst="rect">
            <a:avLst/>
          </a:prstGeom>
        </p:spPr>
        <p:txBody>
          <a:bodyPr wrap="square" lIns="91440" tIns="45720" rIns="91440" bIns="45720" anchor="t">
            <a:spAutoFit/>
          </a:bodyPr>
          <a:lstStyle/>
          <a:p>
            <a:pPr lvl="0" eaLnBrk="0" fontAlgn="base" hangingPunct="0">
              <a:lnSpc>
                <a:spcPct val="150000"/>
              </a:lnSpc>
              <a:spcBef>
                <a:spcPct val="0"/>
              </a:spcBef>
              <a:spcAft>
                <a:spcPct val="0"/>
              </a:spcAft>
            </a:pPr>
            <a:r>
              <a:rPr lang="en-AU" sz="2800" b="1" noProof="0" dirty="0">
                <a:solidFill>
                  <a:srgbClr val="00B050"/>
                </a:solidFill>
                <a:latin typeface="Comic Sans MS" panose="030F0902030302020204" pitchFamily="66" charset="0"/>
              </a:rPr>
              <a:t>All</a:t>
            </a:r>
            <a:r>
              <a:rPr lang="en-AU" sz="2800" noProof="0" dirty="0">
                <a:solidFill>
                  <a:srgbClr val="00B050"/>
                </a:solidFill>
                <a:latin typeface="Comic Sans MS" panose="030F0902030302020204" pitchFamily="66" charset="0"/>
              </a:rPr>
              <a:t>: </a:t>
            </a:r>
            <a:endParaRPr lang="en-AU" sz="2800" b="1" noProof="0" dirty="0">
              <a:latin typeface="Comic Sans MS"/>
            </a:endParaRPr>
          </a:p>
          <a:p>
            <a:pPr lvl="0" eaLnBrk="0" fontAlgn="base" hangingPunct="0">
              <a:lnSpc>
                <a:spcPct val="150000"/>
              </a:lnSpc>
              <a:spcBef>
                <a:spcPct val="0"/>
              </a:spcBef>
              <a:spcAft>
                <a:spcPct val="0"/>
              </a:spcAft>
            </a:pPr>
            <a:r>
              <a:rPr lang="en-AU" sz="2800" b="1" noProof="0" dirty="0">
                <a:latin typeface="Comic Sans MS"/>
              </a:rPr>
              <a:t>Generous God,</a:t>
            </a:r>
          </a:p>
          <a:p>
            <a:pPr lvl="0" eaLnBrk="0" fontAlgn="base" hangingPunct="0">
              <a:lnSpc>
                <a:spcPct val="150000"/>
              </a:lnSpc>
              <a:spcBef>
                <a:spcPct val="0"/>
              </a:spcBef>
              <a:spcAft>
                <a:spcPct val="0"/>
              </a:spcAft>
            </a:pPr>
            <a:r>
              <a:rPr lang="en-AU" sz="2800" b="1" noProof="0" dirty="0">
                <a:latin typeface="Comic Sans MS"/>
              </a:rPr>
              <a:t>we gather to thank you for our daily food.</a:t>
            </a:r>
          </a:p>
          <a:p>
            <a:pPr lvl="0" eaLnBrk="0" fontAlgn="base" hangingPunct="0">
              <a:lnSpc>
                <a:spcPct val="150000"/>
              </a:lnSpc>
              <a:spcBef>
                <a:spcPct val="0"/>
              </a:spcBef>
              <a:spcAft>
                <a:spcPct val="0"/>
              </a:spcAft>
            </a:pPr>
            <a:r>
              <a:rPr lang="en-AU" sz="2800" b="1" noProof="0" dirty="0">
                <a:latin typeface="Comic Sans MS"/>
              </a:rPr>
              <a:t>God our protector,</a:t>
            </a:r>
          </a:p>
          <a:p>
            <a:pPr lvl="0" eaLnBrk="0" fontAlgn="base" hangingPunct="0">
              <a:lnSpc>
                <a:spcPct val="150000"/>
              </a:lnSpc>
              <a:spcBef>
                <a:spcPct val="0"/>
              </a:spcBef>
              <a:spcAft>
                <a:spcPct val="0"/>
              </a:spcAft>
            </a:pPr>
            <a:r>
              <a:rPr lang="en-AU" sz="2800" b="1" noProof="0" dirty="0">
                <a:latin typeface="Comic Sans MS"/>
              </a:rPr>
              <a:t>we come to put our trust in you.</a:t>
            </a:r>
          </a:p>
          <a:p>
            <a:pPr lvl="0" eaLnBrk="0" fontAlgn="base" hangingPunct="0">
              <a:lnSpc>
                <a:spcPct val="150000"/>
              </a:lnSpc>
              <a:spcBef>
                <a:spcPct val="0"/>
              </a:spcBef>
              <a:spcAft>
                <a:spcPct val="0"/>
              </a:spcAft>
            </a:pPr>
            <a:r>
              <a:rPr lang="en-AU" sz="2800" b="1" noProof="0" dirty="0">
                <a:latin typeface="Comic Sans MS"/>
              </a:rPr>
              <a:t>God of justice,</a:t>
            </a:r>
          </a:p>
          <a:p>
            <a:pPr lvl="0" eaLnBrk="0" fontAlgn="base" hangingPunct="0">
              <a:lnSpc>
                <a:spcPct val="150000"/>
              </a:lnSpc>
              <a:spcBef>
                <a:spcPct val="0"/>
              </a:spcBef>
              <a:spcAft>
                <a:spcPct val="0"/>
              </a:spcAft>
            </a:pPr>
            <a:r>
              <a:rPr lang="en-AU" sz="2800" b="1" noProof="0" dirty="0">
                <a:latin typeface="Comic Sans MS"/>
              </a:rPr>
              <a:t>we are here to seek your guidance</a:t>
            </a:r>
          </a:p>
          <a:p>
            <a:pPr lvl="0" eaLnBrk="0" fontAlgn="base" hangingPunct="0">
              <a:lnSpc>
                <a:spcPct val="150000"/>
              </a:lnSpc>
              <a:spcBef>
                <a:spcPct val="0"/>
              </a:spcBef>
              <a:spcAft>
                <a:spcPct val="0"/>
              </a:spcAft>
            </a:pPr>
            <a:r>
              <a:rPr lang="en-AU" sz="2800" b="1" noProof="0" dirty="0">
                <a:latin typeface="Comic Sans MS"/>
              </a:rPr>
              <a:t>and rejoice in your love for us.</a:t>
            </a:r>
          </a:p>
          <a:p>
            <a:pPr lvl="0" eaLnBrk="0" fontAlgn="base" hangingPunct="0">
              <a:lnSpc>
                <a:spcPct val="150000"/>
              </a:lnSpc>
              <a:spcBef>
                <a:spcPct val="0"/>
              </a:spcBef>
              <a:spcAft>
                <a:spcPct val="0"/>
              </a:spcAft>
            </a:pPr>
            <a:r>
              <a:rPr lang="en-AU" sz="2800" b="1" noProof="0" dirty="0">
                <a:latin typeface="Comic Sans MS"/>
              </a:rPr>
              <a:t>Amen.</a:t>
            </a:r>
          </a:p>
        </p:txBody>
      </p:sp>
      <p:sp>
        <p:nvSpPr>
          <p:cNvPr id="4" name="TextBox 3">
            <a:extLst>
              <a:ext uri="{FF2B5EF4-FFF2-40B4-BE49-F238E27FC236}">
                <a16:creationId xmlns:a16="http://schemas.microsoft.com/office/drawing/2014/main" id="{AF1409D4-206D-DDAB-7C35-CA4958E41884}"/>
              </a:ext>
            </a:extLst>
          </p:cNvPr>
          <p:cNvSpPr txBox="1"/>
          <p:nvPr/>
        </p:nvSpPr>
        <p:spPr>
          <a:xfrm>
            <a:off x="4180767" y="248482"/>
            <a:ext cx="3830464" cy="584775"/>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a:rPr>
              <a:t>Gathering Prayer</a:t>
            </a:r>
          </a:p>
        </p:txBody>
      </p:sp>
    </p:spTree>
    <p:extLst>
      <p:ext uri="{BB962C8B-B14F-4D97-AF65-F5344CB8AC3E}">
        <p14:creationId xmlns:p14="http://schemas.microsoft.com/office/powerpoint/2010/main" val="44838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18986" y="440856"/>
            <a:ext cx="2354028" cy="584775"/>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a:cs typeface="Arial"/>
              </a:rPr>
              <a:t>Sentence</a:t>
            </a:r>
          </a:p>
        </p:txBody>
      </p:sp>
      <p:sp>
        <p:nvSpPr>
          <p:cNvPr id="2" name="Rectangle 1"/>
          <p:cNvSpPr/>
          <p:nvPr/>
        </p:nvSpPr>
        <p:spPr>
          <a:xfrm>
            <a:off x="730781" y="2934118"/>
            <a:ext cx="10730438" cy="2088072"/>
          </a:xfrm>
          <a:prstGeom prst="rect">
            <a:avLst/>
          </a:prstGeom>
        </p:spPr>
        <p:txBody>
          <a:bodyPr wrap="square" lIns="91440" tIns="45720" rIns="91440" bIns="45720" anchor="t">
            <a:spAutoFit/>
          </a:bodyPr>
          <a:lstStyle/>
          <a:p>
            <a:pPr>
              <a:lnSpc>
                <a:spcPct val="150000"/>
              </a:lnSpc>
              <a:spcBef>
                <a:spcPts val="450"/>
              </a:spcBef>
              <a:spcAft>
                <a:spcPts val="450"/>
              </a:spcAft>
            </a:pPr>
            <a:r>
              <a:rPr lang="en-AU" sz="2800" b="1" noProof="0" dirty="0">
                <a:solidFill>
                  <a:srgbClr val="00B050"/>
                </a:solidFill>
                <a:latin typeface="Comic Sans MS" panose="030F0902030302020204" pitchFamily="66" charset="0"/>
                <a:cs typeface="Times New Roman"/>
              </a:rPr>
              <a:t>Cantor</a:t>
            </a:r>
            <a:r>
              <a:rPr lang="en-AU" sz="2800" noProof="0" dirty="0">
                <a:solidFill>
                  <a:srgbClr val="00B050"/>
                </a:solidFill>
                <a:latin typeface="Comic Sans MS" panose="030F0902030302020204" pitchFamily="66" charset="0"/>
                <a:cs typeface="Times New Roman"/>
              </a:rPr>
              <a:t>:</a:t>
            </a:r>
            <a:r>
              <a:rPr lang="en-AU" sz="2800" noProof="0" dirty="0">
                <a:latin typeface="Comic Sans MS" panose="030F0902030302020204" pitchFamily="66" charset="0"/>
                <a:cs typeface="Times New Roman"/>
              </a:rPr>
              <a:t> By grace you have been saved through faith, and this is not your own doing; it is the gift of God. </a:t>
            </a:r>
          </a:p>
          <a:p>
            <a:pPr algn="r">
              <a:lnSpc>
                <a:spcPct val="150000"/>
              </a:lnSpc>
              <a:spcBef>
                <a:spcPts val="450"/>
              </a:spcBef>
              <a:spcAft>
                <a:spcPts val="450"/>
              </a:spcAft>
            </a:pPr>
            <a:r>
              <a:rPr lang="en-AU" sz="2800" noProof="0" dirty="0">
                <a:solidFill>
                  <a:srgbClr val="04A436"/>
                </a:solidFill>
                <a:latin typeface="Comic Sans MS" panose="030F0902030302020204" pitchFamily="66" charset="0"/>
                <a:cs typeface="Times New Roman"/>
              </a:rPr>
              <a:t>Ephesians 2.8–9</a:t>
            </a:r>
          </a:p>
        </p:txBody>
      </p:sp>
      <p:sp>
        <p:nvSpPr>
          <p:cNvPr id="4" name="TextBox 3">
            <a:extLst>
              <a:ext uri="{FF2B5EF4-FFF2-40B4-BE49-F238E27FC236}">
                <a16:creationId xmlns:a16="http://schemas.microsoft.com/office/drawing/2014/main" id="{5B72F64F-A191-E5FE-EA13-F8D7876D2AE8}"/>
              </a:ext>
            </a:extLst>
          </p:cNvPr>
          <p:cNvSpPr txBox="1"/>
          <p:nvPr/>
        </p:nvSpPr>
        <p:spPr>
          <a:xfrm>
            <a:off x="842437" y="1502821"/>
            <a:ext cx="10507126" cy="954107"/>
          </a:xfrm>
          <a:prstGeom prst="rect">
            <a:avLst/>
          </a:prstGeom>
          <a:noFill/>
        </p:spPr>
        <p:txBody>
          <a:bodyPr wrap="square" lIns="91440" tIns="45720" rIns="91440" bIns="45720" rtlCol="0" anchor="t">
            <a:spAutoFit/>
          </a:bodyPr>
          <a:lstStyle/>
          <a:p>
            <a:r>
              <a:rPr lang="en-AU" sz="2800" b="1" noProof="0" dirty="0">
                <a:solidFill>
                  <a:srgbClr val="00B050"/>
                </a:solidFill>
                <a:latin typeface="Comic Sans MS"/>
                <a:cs typeface="Arial"/>
              </a:rPr>
              <a:t>Leader: </a:t>
            </a:r>
            <a:r>
              <a:rPr lang="en-AU" sz="2800" noProof="0" dirty="0">
                <a:latin typeface="Comic Sans MS"/>
                <a:cs typeface="Arial"/>
              </a:rPr>
              <a:t>I invite our Cantor to proclaim the sentence for today.</a:t>
            </a:r>
          </a:p>
        </p:txBody>
      </p:sp>
    </p:spTree>
    <p:extLst>
      <p:ext uri="{BB962C8B-B14F-4D97-AF65-F5344CB8AC3E}">
        <p14:creationId xmlns:p14="http://schemas.microsoft.com/office/powerpoint/2010/main" val="465587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75985" y="740924"/>
            <a:ext cx="9640029" cy="5376152"/>
          </a:xfrm>
          <a:prstGeom prst="rect">
            <a:avLst/>
          </a:prstGeom>
        </p:spPr>
        <p:txBody>
          <a:bodyPr wrap="square" lIns="91440" tIns="45720" rIns="91440" bIns="45720" anchor="t">
            <a:spAutoFit/>
          </a:bodyPr>
          <a:lstStyle/>
          <a:p>
            <a:pPr>
              <a:lnSpc>
                <a:spcPct val="150000"/>
              </a:lnSpc>
            </a:pPr>
            <a:r>
              <a:rPr lang="en-AU" sz="2800" b="1" noProof="0" dirty="0">
                <a:solidFill>
                  <a:srgbClr val="00B050"/>
                </a:solidFill>
                <a:latin typeface="Comic Sans MS"/>
              </a:rPr>
              <a:t>Leader: </a:t>
            </a:r>
            <a:r>
              <a:rPr lang="en-AU" sz="2800" noProof="0" dirty="0">
                <a:latin typeface="Comic Sans MS"/>
              </a:rPr>
              <a:t>We pray the prayer of approach together</a:t>
            </a:r>
          </a:p>
          <a:p>
            <a:pPr>
              <a:lnSpc>
                <a:spcPct val="150000"/>
              </a:lnSpc>
            </a:pPr>
            <a:r>
              <a:rPr lang="en-AU" sz="800" dirty="0">
                <a:latin typeface="Comic Sans MS"/>
              </a:rPr>
              <a:t> </a:t>
            </a:r>
            <a:endParaRPr lang="en-AU" sz="700" noProof="0" dirty="0">
              <a:latin typeface="Comic Sans MS"/>
            </a:endParaRPr>
          </a:p>
          <a:p>
            <a:pPr>
              <a:lnSpc>
                <a:spcPct val="150000"/>
              </a:lnSpc>
            </a:pPr>
            <a:r>
              <a:rPr lang="en-AU" sz="2800" b="1" noProof="0" dirty="0">
                <a:solidFill>
                  <a:srgbClr val="00B050"/>
                </a:solidFill>
                <a:latin typeface="Comic Sans MS"/>
              </a:rPr>
              <a:t>All:</a:t>
            </a:r>
            <a:r>
              <a:rPr lang="en-AU" sz="2800" b="1" noProof="0" dirty="0">
                <a:latin typeface="Comic Sans MS"/>
              </a:rPr>
              <a:t> Holy God,</a:t>
            </a:r>
          </a:p>
          <a:p>
            <a:pPr>
              <a:lnSpc>
                <a:spcPct val="150000"/>
              </a:lnSpc>
            </a:pPr>
            <a:r>
              <a:rPr lang="en-AU" sz="2800" b="1" noProof="0" dirty="0">
                <a:latin typeface="Comic Sans MS"/>
              </a:rPr>
              <a:t>it is enough for us to be here in this moment,</a:t>
            </a:r>
          </a:p>
          <a:p>
            <a:pPr>
              <a:lnSpc>
                <a:spcPct val="150000"/>
              </a:lnSpc>
            </a:pPr>
            <a:r>
              <a:rPr lang="en-AU" sz="2800" b="1" noProof="0" dirty="0">
                <a:latin typeface="Comic Sans MS"/>
              </a:rPr>
              <a:t>to receive from you all that we need for fulfilment,</a:t>
            </a:r>
          </a:p>
          <a:p>
            <a:pPr>
              <a:lnSpc>
                <a:spcPct val="150000"/>
              </a:lnSpc>
            </a:pPr>
            <a:r>
              <a:rPr lang="en-AU" sz="2800" b="1" noProof="0" dirty="0">
                <a:latin typeface="Comic Sans MS"/>
              </a:rPr>
              <a:t>to give to you all that we cherish and love.</a:t>
            </a:r>
          </a:p>
          <a:p>
            <a:pPr>
              <a:lnSpc>
                <a:spcPct val="150000"/>
              </a:lnSpc>
            </a:pPr>
            <a:r>
              <a:rPr lang="en-AU" sz="2800" b="1" noProof="0" dirty="0">
                <a:latin typeface="Comic Sans MS"/>
              </a:rPr>
              <a:t>We celebrate that with you in our lives, we are rich;</a:t>
            </a:r>
          </a:p>
          <a:p>
            <a:pPr>
              <a:lnSpc>
                <a:spcPct val="150000"/>
              </a:lnSpc>
            </a:pPr>
            <a:r>
              <a:rPr lang="en-AU" sz="2800" b="1" noProof="0" dirty="0">
                <a:latin typeface="Comic Sans MS"/>
              </a:rPr>
              <a:t>with you as our guide, we are blessed.</a:t>
            </a:r>
          </a:p>
          <a:p>
            <a:pPr>
              <a:lnSpc>
                <a:spcPct val="150000"/>
              </a:lnSpc>
            </a:pPr>
            <a:r>
              <a:rPr lang="en-AU" sz="2800" b="1" noProof="0" dirty="0">
                <a:latin typeface="Comic Sans MS"/>
              </a:rPr>
              <a:t>To you be all glory. In Jesus’ name.</a:t>
            </a:r>
            <a:r>
              <a:rPr lang="en-AU" sz="2800" b="1" dirty="0">
                <a:latin typeface="Comic Sans MS"/>
              </a:rPr>
              <a:t> </a:t>
            </a:r>
            <a:r>
              <a:rPr lang="en-AU" sz="2800" b="1" noProof="0" dirty="0">
                <a:latin typeface="Comic Sans MS"/>
              </a:rPr>
              <a:t>Amen.</a:t>
            </a:r>
            <a:endParaRPr lang="en-US" sz="2800" b="1" noProof="0" dirty="0">
              <a:latin typeface="Comic Sans MS"/>
            </a:endParaRPr>
          </a:p>
        </p:txBody>
      </p:sp>
      <p:sp>
        <p:nvSpPr>
          <p:cNvPr id="4" name="TextBox 3"/>
          <p:cNvSpPr txBox="1"/>
          <p:nvPr/>
        </p:nvSpPr>
        <p:spPr>
          <a:xfrm>
            <a:off x="3997841" y="156149"/>
            <a:ext cx="4196316" cy="584775"/>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a:rPr>
              <a:t>Prayer of Approach</a:t>
            </a:r>
          </a:p>
        </p:txBody>
      </p:sp>
    </p:spTree>
    <p:extLst>
      <p:ext uri="{BB962C8B-B14F-4D97-AF65-F5344CB8AC3E}">
        <p14:creationId xmlns:p14="http://schemas.microsoft.com/office/powerpoint/2010/main" val="3589267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051B1-49AF-381C-6B77-8BA195D683E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C7C5B1-903F-4023-1892-5F801C576853}"/>
              </a:ext>
            </a:extLst>
          </p:cNvPr>
          <p:cNvSpPr>
            <a:spLocks noGrp="1"/>
          </p:cNvSpPr>
          <p:nvPr>
            <p:ph type="sldNum" sz="quarter" idx="12"/>
          </p:nvPr>
        </p:nvSpPr>
        <p:spPr/>
        <p:txBody>
          <a:bodyPr/>
          <a:lstStyle/>
          <a:p>
            <a:fld id="{D6BAAE04-8869-45BD-9FC4-571BC1F4B92A}" type="slidenum">
              <a:rPr lang="en-AU" noProof="0" smtClean="0"/>
              <a:t>10</a:t>
            </a:fld>
            <a:endParaRPr lang="en-AU" noProof="0" dirty="0"/>
          </a:p>
        </p:txBody>
      </p:sp>
      <p:sp>
        <p:nvSpPr>
          <p:cNvPr id="3" name="TextBox 2">
            <a:extLst>
              <a:ext uri="{FF2B5EF4-FFF2-40B4-BE49-F238E27FC236}">
                <a16:creationId xmlns:a16="http://schemas.microsoft.com/office/drawing/2014/main" id="{5CBC1612-C452-68BB-BE09-D9BEC639F6CA}"/>
              </a:ext>
            </a:extLst>
          </p:cNvPr>
          <p:cNvSpPr txBox="1"/>
          <p:nvPr/>
        </p:nvSpPr>
        <p:spPr>
          <a:xfrm>
            <a:off x="537523" y="541734"/>
            <a:ext cx="11402704" cy="51398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2800" noProof="0" dirty="0">
                <a:solidFill>
                  <a:srgbClr val="00B050"/>
                </a:solidFill>
                <a:latin typeface="Comic Sans MS"/>
                <a:cs typeface="Segoe UI"/>
              </a:rPr>
              <a:t>Leader unmutes</a:t>
            </a:r>
          </a:p>
          <a:p>
            <a:pPr algn="ctr"/>
            <a:endParaRPr lang="en-AU" i="1" noProof="0" dirty="0">
              <a:solidFill>
                <a:srgbClr val="00B050"/>
              </a:solidFill>
              <a:latin typeface="Comic Sans MS" panose="030F0702030302020204" pitchFamily="66" charset="0"/>
              <a:cs typeface="Segoe UI"/>
            </a:endParaRPr>
          </a:p>
          <a:p>
            <a:pPr algn="ctr"/>
            <a:r>
              <a:rPr lang="en-AU" sz="4400" b="1" noProof="0" dirty="0">
                <a:solidFill>
                  <a:srgbClr val="00B050"/>
                </a:solidFill>
                <a:latin typeface="Comic Sans MS"/>
              </a:rPr>
              <a:t>Our first Hymn </a:t>
            </a:r>
          </a:p>
          <a:p>
            <a:pPr algn="ctr"/>
            <a:endParaRPr lang="en-AU" sz="4000" b="1" noProof="0" dirty="0">
              <a:solidFill>
                <a:srgbClr val="00B050"/>
              </a:solidFill>
              <a:latin typeface="Comic Sans MS"/>
              <a:ea typeface="Calibri"/>
              <a:cs typeface="Times New Roman"/>
            </a:endParaRPr>
          </a:p>
          <a:p>
            <a:pPr algn="ctr"/>
            <a:r>
              <a:rPr lang="en-AU" sz="4000" b="1" noProof="0" dirty="0">
                <a:solidFill>
                  <a:srgbClr val="00B050"/>
                </a:solidFill>
                <a:latin typeface="Comic Sans MS"/>
                <a:ea typeface="Calibri"/>
                <a:cs typeface="Times New Roman"/>
              </a:rPr>
              <a:t>Morning Has Broken</a:t>
            </a:r>
            <a:endParaRPr lang="en-AU" sz="3600" b="1" noProof="0" dirty="0">
              <a:solidFill>
                <a:srgbClr val="E68422"/>
              </a:solidFill>
              <a:latin typeface="Comic Sans MS"/>
              <a:ea typeface="Calibri"/>
              <a:cs typeface="+mn-lt"/>
            </a:endParaRPr>
          </a:p>
          <a:p>
            <a:pPr algn="ctr"/>
            <a:endParaRPr lang="en-AU" sz="2800" noProof="0" dirty="0">
              <a:solidFill>
                <a:srgbClr val="00B050"/>
              </a:solidFill>
              <a:ea typeface="+mn-lt"/>
              <a:cs typeface="+mn-lt"/>
              <a:hlinkClick r:id="rId2"/>
            </a:endParaRPr>
          </a:p>
          <a:p>
            <a:pPr algn="ctr"/>
            <a:r>
              <a:rPr lang="en-AU" u="sng" dirty="0">
                <a:hlinkClick r:id="rId3"/>
              </a:rPr>
              <a:t>https://www.youtube.com/watch?v=0JI5ezln1nE</a:t>
            </a:r>
            <a:endParaRPr lang="en-AU" sz="2800" i="0" u="none" strike="noStrike" dirty="0">
              <a:solidFill>
                <a:srgbClr val="00B050"/>
              </a:solidFill>
              <a:effectLst/>
              <a:latin typeface="Comic Sans MS"/>
              <a:ea typeface="+mn-lt"/>
              <a:cs typeface="+mn-lt"/>
            </a:endParaRPr>
          </a:p>
          <a:p>
            <a:pPr algn="ctr"/>
            <a:endParaRPr lang="en-AU" sz="2800" i="0" u="none" strike="noStrike" noProof="0" dirty="0">
              <a:solidFill>
                <a:srgbClr val="00B050"/>
              </a:solidFill>
              <a:effectLst/>
              <a:latin typeface="Comic Sans MS"/>
            </a:endParaRPr>
          </a:p>
          <a:p>
            <a:pPr algn="ctr"/>
            <a:endParaRPr lang="en-AU" sz="2800" dirty="0">
              <a:solidFill>
                <a:srgbClr val="00B050"/>
              </a:solidFill>
              <a:latin typeface="Comic Sans MS"/>
            </a:endParaRPr>
          </a:p>
          <a:p>
            <a:pPr algn="ctr"/>
            <a:r>
              <a:rPr lang="en-AU" sz="2800" i="0" u="none" strike="noStrike" noProof="0" dirty="0">
                <a:solidFill>
                  <a:srgbClr val="00B050"/>
                </a:solidFill>
                <a:effectLst/>
                <a:latin typeface="Comic Sans MS"/>
              </a:rPr>
              <a:t>We stay on mute</a:t>
            </a:r>
            <a:endParaRPr lang="en-AU" sz="2800" noProof="0" dirty="0">
              <a:solidFill>
                <a:srgbClr val="00B050"/>
              </a:solidFill>
              <a:latin typeface="Comic Sans MS"/>
              <a:cs typeface="Times New Roman"/>
            </a:endParaRPr>
          </a:p>
          <a:p>
            <a:pPr algn="ctr"/>
            <a:r>
              <a:rPr lang="en-AU" sz="2800" noProof="0" dirty="0">
                <a:solidFill>
                  <a:srgbClr val="00B050"/>
                </a:solidFill>
                <a:latin typeface="Comic Sans MS"/>
              </a:rPr>
              <a:t>Leader mutes</a:t>
            </a:r>
            <a:endParaRPr lang="en-AU" noProof="0" dirty="0">
              <a:solidFill>
                <a:srgbClr val="00B050"/>
              </a:solidFill>
              <a:latin typeface="Comic Sans MS"/>
            </a:endParaRPr>
          </a:p>
        </p:txBody>
      </p:sp>
    </p:spTree>
    <p:extLst>
      <p:ext uri="{BB962C8B-B14F-4D97-AF65-F5344CB8AC3E}">
        <p14:creationId xmlns:p14="http://schemas.microsoft.com/office/powerpoint/2010/main" val="3450061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11</a:t>
            </a:fld>
            <a:endParaRPr lang="en-AU" noProof="0" dirty="0">
              <a:solidFill>
                <a:prstClr val="black">
                  <a:tint val="75000"/>
                </a:prstClr>
              </a:solidFill>
            </a:endParaRPr>
          </a:p>
        </p:txBody>
      </p:sp>
      <p:sp>
        <p:nvSpPr>
          <p:cNvPr id="3" name="Rectangle 2"/>
          <p:cNvSpPr/>
          <p:nvPr/>
        </p:nvSpPr>
        <p:spPr>
          <a:xfrm>
            <a:off x="550611" y="1444516"/>
            <a:ext cx="11090776" cy="3508974"/>
          </a:xfrm>
          <a:prstGeom prst="rect">
            <a:avLst/>
          </a:prstGeom>
        </p:spPr>
        <p:txBody>
          <a:bodyPr wrap="square" lIns="91440" tIns="45720" rIns="91440" bIns="45720" anchor="t">
            <a:spAutoFit/>
          </a:bodyPr>
          <a:lstStyle/>
          <a:p>
            <a:pPr>
              <a:lnSpc>
                <a:spcPct val="150000"/>
              </a:lnSpc>
              <a:spcBef>
                <a:spcPts val="450"/>
              </a:spcBef>
              <a:spcAft>
                <a:spcPts val="450"/>
              </a:spcAft>
            </a:pPr>
            <a:r>
              <a:rPr lang="en-AU" sz="2800" noProof="0" dirty="0">
                <a:latin typeface="Comic Sans MS" panose="030F0702030302020204" pitchFamily="66" charset="0"/>
              </a:rPr>
              <a:t>God is steadfast in love and infinite in mercy, welcoming sinners and inviting them to the Lord's table.</a:t>
            </a:r>
          </a:p>
          <a:p>
            <a:pPr>
              <a:lnSpc>
                <a:spcPct val="150000"/>
              </a:lnSpc>
              <a:spcBef>
                <a:spcPts val="450"/>
              </a:spcBef>
              <a:spcAft>
                <a:spcPts val="450"/>
              </a:spcAft>
            </a:pPr>
            <a:r>
              <a:rPr lang="en-AU" sz="2800" noProof="0" dirty="0">
                <a:solidFill>
                  <a:srgbClr val="00B050"/>
                </a:solidFill>
                <a:latin typeface="Comic Sans MS" panose="030F0702030302020204" pitchFamily="66" charset="0"/>
              </a:rPr>
              <a:t>Silence may be kept.​</a:t>
            </a:r>
          </a:p>
          <a:p>
            <a:pPr>
              <a:lnSpc>
                <a:spcPct val="150000"/>
              </a:lnSpc>
              <a:spcBef>
                <a:spcPts val="450"/>
              </a:spcBef>
              <a:spcAft>
                <a:spcPts val="450"/>
              </a:spcAft>
            </a:pPr>
            <a:r>
              <a:rPr lang="en-AU" sz="2800" noProof="0" dirty="0">
                <a:latin typeface="Comic Sans MS" panose="030F0702030302020204" pitchFamily="66" charset="0"/>
              </a:rPr>
              <a:t>Let us confess our sins in penitence and faith, with a sincere and a true heart.</a:t>
            </a:r>
          </a:p>
        </p:txBody>
      </p:sp>
      <p:sp>
        <p:nvSpPr>
          <p:cNvPr id="6" name="TextBox 5">
            <a:extLst>
              <a:ext uri="{FF2B5EF4-FFF2-40B4-BE49-F238E27FC236}">
                <a16:creationId xmlns:a16="http://schemas.microsoft.com/office/drawing/2014/main" id="{A48A3EF4-65AF-E6D2-B414-00236287D18B}"/>
              </a:ext>
            </a:extLst>
          </p:cNvPr>
          <p:cNvSpPr txBox="1"/>
          <p:nvPr/>
        </p:nvSpPr>
        <p:spPr>
          <a:xfrm>
            <a:off x="1426273" y="183367"/>
            <a:ext cx="9339453" cy="747962"/>
          </a:xfrm>
          <a:prstGeom prst="rect">
            <a:avLst/>
          </a:prstGeom>
          <a:noFill/>
        </p:spPr>
        <p:txBody>
          <a:bodyPr wrap="square">
            <a:spAutoFit/>
          </a:bodyPr>
          <a:lstStyle/>
          <a:p>
            <a:pPr fontAlgn="base">
              <a:lnSpc>
                <a:spcPct val="150000"/>
              </a:lnSpc>
            </a:pPr>
            <a:r>
              <a:rPr lang="en-AU" sz="3200" b="1" noProof="0" dirty="0">
                <a:solidFill>
                  <a:srgbClr val="00B050"/>
                </a:solidFill>
                <a:latin typeface="Comic Sans MS" panose="030F0702030302020204" pitchFamily="66" charset="0"/>
              </a:rPr>
              <a:t>The Deacon or LA introduces the Confession</a:t>
            </a:r>
            <a:r>
              <a:rPr lang="en-AU" sz="3200" noProof="0" dirty="0">
                <a:solidFill>
                  <a:srgbClr val="00B050"/>
                </a:solidFill>
                <a:latin typeface="Comic Sans MS" panose="030F0702030302020204" pitchFamily="66" charset="0"/>
              </a:rPr>
              <a:t>​</a:t>
            </a:r>
            <a:endParaRPr lang="en-AU" sz="3200" noProof="0" dirty="0">
              <a:solidFill>
                <a:srgbClr val="00B050"/>
              </a:solidFill>
              <a:latin typeface="Comic Sans MS" panose="030F0702030302020204" pitchFamily="66" charset="0"/>
              <a:cs typeface="Times New Roman"/>
            </a:endParaRPr>
          </a:p>
        </p:txBody>
      </p:sp>
    </p:spTree>
    <p:extLst>
      <p:ext uri="{BB962C8B-B14F-4D97-AF65-F5344CB8AC3E}">
        <p14:creationId xmlns:p14="http://schemas.microsoft.com/office/powerpoint/2010/main" val="345070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12</a:t>
            </a:fld>
            <a:endParaRPr lang="en-AU" noProof="0" dirty="0">
              <a:solidFill>
                <a:prstClr val="black">
                  <a:tint val="75000"/>
                </a:prstClr>
              </a:solidFill>
            </a:endParaRPr>
          </a:p>
        </p:txBody>
      </p:sp>
      <p:sp>
        <p:nvSpPr>
          <p:cNvPr id="3" name="Rectangle 2"/>
          <p:cNvSpPr/>
          <p:nvPr/>
        </p:nvSpPr>
        <p:spPr>
          <a:xfrm>
            <a:off x="994228" y="510701"/>
            <a:ext cx="10203543" cy="5836598"/>
          </a:xfrm>
          <a:prstGeom prst="rect">
            <a:avLst/>
          </a:prstGeom>
        </p:spPr>
        <p:txBody>
          <a:bodyPr wrap="square" lIns="91440" tIns="45720" rIns="91440" bIns="45720" anchor="t">
            <a:spAutoFit/>
          </a:bodyPr>
          <a:lstStyle/>
          <a:p>
            <a:pPr>
              <a:lnSpc>
                <a:spcPct val="150000"/>
              </a:lnSpc>
            </a:pPr>
            <a:r>
              <a:rPr lang="en-AU" sz="2800" b="1" noProof="0" dirty="0">
                <a:solidFill>
                  <a:srgbClr val="00B050"/>
                </a:solidFill>
                <a:latin typeface="Comic Sans MS"/>
              </a:rPr>
              <a:t>All: </a:t>
            </a:r>
            <a:r>
              <a:rPr lang="en-AU" sz="2400" b="1" noProof="0" dirty="0">
                <a:solidFill>
                  <a:srgbClr val="000000"/>
                </a:solidFill>
                <a:latin typeface="Comic Sans MS"/>
              </a:rPr>
              <a:t>​</a:t>
            </a:r>
            <a:r>
              <a:rPr lang="en-AU" sz="2800" b="1" noProof="0" dirty="0">
                <a:solidFill>
                  <a:srgbClr val="000000"/>
                </a:solidFill>
                <a:latin typeface="Comic Sans MS"/>
              </a:rPr>
              <a:t>Merciful God, our maker and our judge,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we have sinned against you </a:t>
            </a:r>
            <a:r>
              <a:rPr lang="en-AU" sz="2800" noProof="0" dirty="0">
                <a:solidFill>
                  <a:srgbClr val="000000"/>
                </a:solidFill>
                <a:latin typeface="Comic Sans MS"/>
              </a:rPr>
              <a:t>​</a:t>
            </a:r>
            <a:r>
              <a:rPr lang="en-AU" sz="2800" b="1" noProof="0" dirty="0">
                <a:solidFill>
                  <a:srgbClr val="000000"/>
                </a:solidFill>
                <a:latin typeface="Comic Sans MS"/>
              </a:rPr>
              <a:t>in thought, word, and deed,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and in what we have failed to do: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we have not loved you with our whole heart;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we have not loved our neighbours as ourselves;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we repent, and are sorry for all our sins.</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Father, forgive us. Strengthen us to love and obey you </a:t>
            </a:r>
          </a:p>
          <a:p>
            <a:pPr fontAlgn="base">
              <a:lnSpc>
                <a:spcPct val="150000"/>
              </a:lnSpc>
            </a:pPr>
            <a:r>
              <a:rPr lang="en-AU" sz="2800" b="1" noProof="0" dirty="0">
                <a:solidFill>
                  <a:srgbClr val="000000"/>
                </a:solidFill>
                <a:latin typeface="Comic Sans MS"/>
              </a:rPr>
              <a:t>in newness of life; </a:t>
            </a:r>
            <a:r>
              <a:rPr lang="en-AU" sz="2800" noProof="0" dirty="0">
                <a:solidFill>
                  <a:srgbClr val="000000"/>
                </a:solidFill>
                <a:latin typeface="Comic Sans MS"/>
              </a:rPr>
              <a:t>​</a:t>
            </a:r>
            <a:r>
              <a:rPr lang="en-AU" sz="2800" b="1" noProof="0" dirty="0">
                <a:solidFill>
                  <a:srgbClr val="000000"/>
                </a:solidFill>
                <a:latin typeface="Comic Sans MS"/>
              </a:rPr>
              <a:t>through Jesus Christ our Lord. </a:t>
            </a:r>
            <a:r>
              <a:rPr lang="en-AU" sz="2800" noProof="0" dirty="0">
                <a:solidFill>
                  <a:srgbClr val="000000"/>
                </a:solidFill>
                <a:latin typeface="Comic Sans MS"/>
              </a:rPr>
              <a:t>​</a:t>
            </a:r>
          </a:p>
          <a:p>
            <a:pPr fontAlgn="base">
              <a:lnSpc>
                <a:spcPct val="150000"/>
              </a:lnSpc>
            </a:pPr>
            <a:r>
              <a:rPr lang="en-AU" sz="2800" b="1" noProof="0" dirty="0">
                <a:solidFill>
                  <a:srgbClr val="000000"/>
                </a:solidFill>
                <a:latin typeface="Comic Sans MS"/>
              </a:rPr>
              <a:t>Amen.</a:t>
            </a:r>
            <a:r>
              <a:rPr lang="en-AU" sz="2800" noProof="0" dirty="0">
                <a:solidFill>
                  <a:srgbClr val="000000"/>
                </a:solidFill>
                <a:latin typeface="Comic Sans MS"/>
              </a:rPr>
              <a:t>​</a:t>
            </a:r>
            <a:endParaRPr lang="en-AU" sz="2800" b="0" i="0" noProof="0" dirty="0">
              <a:solidFill>
                <a:srgbClr val="000000"/>
              </a:solidFill>
              <a:effectLst/>
              <a:latin typeface="Comic Sans MS"/>
            </a:endParaRPr>
          </a:p>
        </p:txBody>
      </p:sp>
    </p:spTree>
    <p:extLst>
      <p:ext uri="{BB962C8B-B14F-4D97-AF65-F5344CB8AC3E}">
        <p14:creationId xmlns:p14="http://schemas.microsoft.com/office/powerpoint/2010/main" val="4261842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13</a:t>
            </a:fld>
            <a:endParaRPr lang="en-AU" noProof="0" dirty="0">
              <a:solidFill>
                <a:prstClr val="black">
                  <a:tint val="75000"/>
                </a:prstClr>
              </a:solidFill>
            </a:endParaRPr>
          </a:p>
        </p:txBody>
      </p:sp>
      <p:sp>
        <p:nvSpPr>
          <p:cNvPr id="3" name="Rectangle 2"/>
          <p:cNvSpPr/>
          <p:nvPr/>
        </p:nvSpPr>
        <p:spPr>
          <a:xfrm>
            <a:off x="219829" y="46712"/>
            <a:ext cx="11752342" cy="6811288"/>
          </a:xfrm>
          <a:prstGeom prst="rect">
            <a:avLst/>
          </a:prstGeom>
        </p:spPr>
        <p:txBody>
          <a:bodyPr wrap="square" lIns="91440" tIns="45720" rIns="91440" bIns="45720" anchor="t">
            <a:spAutoFit/>
          </a:bodyPr>
          <a:lstStyle/>
          <a:p>
            <a:pPr algn="ctr">
              <a:lnSpc>
                <a:spcPct val="150000"/>
              </a:lnSpc>
            </a:pPr>
            <a:r>
              <a:rPr lang="en-AU" sz="3200" b="1" noProof="0" dirty="0">
                <a:solidFill>
                  <a:srgbClr val="00B050"/>
                </a:solidFill>
                <a:latin typeface="Comic Sans MS"/>
              </a:rPr>
              <a:t>Words of Assurance offered by the Deacon or LA</a:t>
            </a:r>
            <a:r>
              <a:rPr lang="en-AU" sz="3200" b="1" i="1" noProof="0" dirty="0">
                <a:solidFill>
                  <a:srgbClr val="00B050"/>
                </a:solidFill>
                <a:latin typeface="Comic Sans MS"/>
              </a:rPr>
              <a:t> </a:t>
            </a:r>
            <a:endParaRPr lang="en-AU" sz="2600" noProof="0" dirty="0">
              <a:cs typeface="Times New Roman"/>
            </a:endParaRPr>
          </a:p>
          <a:p>
            <a:pPr>
              <a:lnSpc>
                <a:spcPct val="150000"/>
              </a:lnSpc>
            </a:pPr>
            <a:r>
              <a:rPr lang="en-AU" sz="2800" noProof="0" dirty="0">
                <a:latin typeface="Comic Sans MS"/>
              </a:rPr>
              <a:t>These words of assurance from the First Letter of John declare that: </a:t>
            </a:r>
            <a:endParaRPr lang="en-AU" sz="2800" noProof="0" dirty="0">
              <a:latin typeface="Times New Roman"/>
              <a:cs typeface="Times New Roman"/>
            </a:endParaRPr>
          </a:p>
          <a:p>
            <a:pPr>
              <a:lnSpc>
                <a:spcPct val="150000"/>
              </a:lnSpc>
            </a:pPr>
            <a:endParaRPr lang="en-AU" sz="300" noProof="0" dirty="0">
              <a:latin typeface="Comic Sans MS"/>
            </a:endParaRPr>
          </a:p>
          <a:p>
            <a:pPr>
              <a:lnSpc>
                <a:spcPct val="150000"/>
              </a:lnSpc>
            </a:pPr>
            <a:r>
              <a:rPr lang="en-AU" sz="2800" noProof="0" dirty="0">
                <a:latin typeface="Comic Sans MS"/>
              </a:rPr>
              <a:t>If anyone sins, we have an advocate with the Father, Jesus Christ the righteous. He is the perfect offering for our sin, and not for ours only, but for the sins of the whole world. </a:t>
            </a:r>
            <a:endParaRPr lang="en-AU" sz="2800" noProof="0" dirty="0">
              <a:solidFill>
                <a:srgbClr val="7030A0"/>
              </a:solidFill>
              <a:latin typeface="Times New Roman"/>
              <a:cs typeface="Times New Roman"/>
            </a:endParaRPr>
          </a:p>
          <a:p>
            <a:pPr algn="r">
              <a:lnSpc>
                <a:spcPct val="150000"/>
              </a:lnSpc>
            </a:pPr>
            <a:r>
              <a:rPr lang="en-AU" sz="2600" noProof="0" dirty="0">
                <a:solidFill>
                  <a:srgbClr val="00B050"/>
                </a:solidFill>
                <a:latin typeface="Comic Sans MS"/>
              </a:rPr>
              <a:t>(1 John 2: 1-2)</a:t>
            </a:r>
          </a:p>
          <a:p>
            <a:pPr>
              <a:lnSpc>
                <a:spcPct val="150000"/>
              </a:lnSpc>
            </a:pPr>
            <a:r>
              <a:rPr lang="en-AU" sz="2800" noProof="0" dirty="0">
                <a:latin typeface="Comic Sans MS"/>
              </a:rPr>
              <a:t>In this is love, not that we loved God, but that he loved us and sent his Son to be the perfect offering for our sins. </a:t>
            </a:r>
          </a:p>
          <a:p>
            <a:pPr algn="r">
              <a:lnSpc>
                <a:spcPct val="150000"/>
              </a:lnSpc>
            </a:pPr>
            <a:r>
              <a:rPr lang="en-AU" sz="2600" noProof="0" dirty="0">
                <a:solidFill>
                  <a:srgbClr val="00B050"/>
                </a:solidFill>
                <a:latin typeface="Comic Sans MS"/>
              </a:rPr>
              <a:t>(1 John 4:10)</a:t>
            </a:r>
            <a:endParaRPr lang="en-AU" sz="2600" noProof="0" dirty="0">
              <a:solidFill>
                <a:srgbClr val="00B050"/>
              </a:solidFill>
              <a:cs typeface="Times New Roman"/>
            </a:endParaRPr>
          </a:p>
        </p:txBody>
      </p:sp>
    </p:spTree>
    <p:extLst>
      <p:ext uri="{BB962C8B-B14F-4D97-AF65-F5344CB8AC3E}">
        <p14:creationId xmlns:p14="http://schemas.microsoft.com/office/powerpoint/2010/main" val="1523252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76500" y="231937"/>
            <a:ext cx="5638998" cy="584775"/>
          </a:xfrm>
          <a:prstGeom prst="rect">
            <a:avLst/>
          </a:prstGeom>
        </p:spPr>
        <p:txBody>
          <a:bodyPr wrap="square" lIns="91440" tIns="45720" rIns="91440" bIns="45720" anchor="t">
            <a:spAutoFit/>
          </a:bodyPr>
          <a:lstStyle/>
          <a:p>
            <a:pPr algn="ctr"/>
            <a:r>
              <a:rPr lang="en-AU" sz="3200" b="1" kern="0" noProof="0" dirty="0">
                <a:solidFill>
                  <a:srgbClr val="00B050"/>
                </a:solidFill>
                <a:latin typeface="Comic Sans MS"/>
              </a:rPr>
              <a:t>Collect</a:t>
            </a:r>
          </a:p>
        </p:txBody>
      </p:sp>
      <p:sp>
        <p:nvSpPr>
          <p:cNvPr id="2" name="Rectangle 1"/>
          <p:cNvSpPr/>
          <p:nvPr/>
        </p:nvSpPr>
        <p:spPr>
          <a:xfrm>
            <a:off x="594523" y="895487"/>
            <a:ext cx="11002951" cy="5191486"/>
          </a:xfrm>
          <a:prstGeom prst="rect">
            <a:avLst/>
          </a:prstGeom>
        </p:spPr>
        <p:txBody>
          <a:bodyPr wrap="square" lIns="91440" tIns="45720" rIns="91440" bIns="45720" anchor="t">
            <a:spAutoFit/>
          </a:bodyPr>
          <a:lstStyle/>
          <a:p>
            <a:pPr>
              <a:lnSpc>
                <a:spcPct val="150000"/>
              </a:lnSpc>
            </a:pPr>
            <a:r>
              <a:rPr lang="en-AU" sz="2800" b="1" noProof="0" dirty="0">
                <a:solidFill>
                  <a:srgbClr val="00B050"/>
                </a:solidFill>
                <a:latin typeface="Comic Sans MS" panose="030F0902030302020204" pitchFamily="66" charset="0"/>
                <a:ea typeface="+mn-lt"/>
                <a:cs typeface="+mn-lt"/>
              </a:rPr>
              <a:t>Leader: </a:t>
            </a:r>
            <a:r>
              <a:rPr lang="en-AU" sz="2800" noProof="0" dirty="0">
                <a:latin typeface="Comic Sans MS"/>
              </a:rPr>
              <a:t>Loving and righteous God,</a:t>
            </a:r>
          </a:p>
          <a:p>
            <a:pPr>
              <a:lnSpc>
                <a:spcPct val="150000"/>
              </a:lnSpc>
            </a:pPr>
            <a:r>
              <a:rPr lang="en-AU" sz="2800" noProof="0" dirty="0">
                <a:latin typeface="Comic Sans MS"/>
              </a:rPr>
              <a:t>your boundless generosity exceeds </a:t>
            </a:r>
          </a:p>
          <a:p>
            <a:pPr>
              <a:lnSpc>
                <a:spcPct val="150000"/>
              </a:lnSpc>
            </a:pPr>
            <a:r>
              <a:rPr lang="en-AU" sz="2800" noProof="0" dirty="0">
                <a:latin typeface="Comic Sans MS"/>
              </a:rPr>
              <a:t>all that we can desire or deserve,</a:t>
            </a:r>
          </a:p>
          <a:p>
            <a:pPr>
              <a:lnSpc>
                <a:spcPct val="150000"/>
              </a:lnSpc>
            </a:pPr>
            <a:r>
              <a:rPr lang="en-AU" sz="2800" noProof="0" dirty="0">
                <a:latin typeface="Comic Sans MS"/>
              </a:rPr>
              <a:t>and you give to the last worker all you promised to the first:</a:t>
            </a:r>
          </a:p>
          <a:p>
            <a:pPr>
              <a:lnSpc>
                <a:spcPct val="150000"/>
              </a:lnSpc>
            </a:pPr>
            <a:r>
              <a:rPr lang="en-AU" sz="2800" noProof="0" dirty="0">
                <a:latin typeface="Comic Sans MS"/>
              </a:rPr>
              <a:t>liberate us from all jealousy and greed,</a:t>
            </a:r>
          </a:p>
          <a:p>
            <a:pPr>
              <a:lnSpc>
                <a:spcPct val="150000"/>
              </a:lnSpc>
            </a:pPr>
            <a:r>
              <a:rPr lang="en-AU" sz="2800" noProof="0" dirty="0">
                <a:latin typeface="Comic Sans MS"/>
              </a:rPr>
              <a:t>that we may be free to love and serve others,</a:t>
            </a:r>
          </a:p>
          <a:p>
            <a:pPr>
              <a:lnSpc>
                <a:spcPct val="150000"/>
              </a:lnSpc>
            </a:pPr>
            <a:r>
              <a:rPr lang="en-AU" sz="2800" noProof="0" dirty="0">
                <a:latin typeface="Comic Sans MS"/>
              </a:rPr>
              <a:t>and in your service may find our true reward;</a:t>
            </a:r>
          </a:p>
          <a:p>
            <a:pPr>
              <a:lnSpc>
                <a:spcPct val="150000"/>
              </a:lnSpc>
            </a:pPr>
            <a:r>
              <a:rPr lang="en-AU" sz="2800" noProof="0" dirty="0">
                <a:latin typeface="Comic Sans MS"/>
              </a:rPr>
              <a:t>through Jesus Christ our Lord. </a:t>
            </a:r>
            <a:r>
              <a:rPr lang="en-AU" sz="2800" b="1" noProof="0" dirty="0">
                <a:latin typeface="Comic Sans MS"/>
              </a:rPr>
              <a:t>Amen.</a:t>
            </a:r>
          </a:p>
        </p:txBody>
      </p:sp>
    </p:spTree>
    <p:extLst>
      <p:ext uri="{BB962C8B-B14F-4D97-AF65-F5344CB8AC3E}">
        <p14:creationId xmlns:p14="http://schemas.microsoft.com/office/powerpoint/2010/main" val="2808476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5871" y="1260727"/>
            <a:ext cx="11434622" cy="523220"/>
          </a:xfrm>
          <a:prstGeom prst="rect">
            <a:avLst/>
          </a:prstGeom>
        </p:spPr>
        <p:txBody>
          <a:bodyPr wrap="square" lIns="91440" tIns="45720" rIns="91440" bIns="45720" anchor="t">
            <a:spAutoFit/>
          </a:bodyPr>
          <a:lstStyle/>
          <a:p>
            <a:pPr>
              <a:spcBef>
                <a:spcPts val="450"/>
              </a:spcBef>
              <a:spcAft>
                <a:spcPts val="450"/>
              </a:spcAft>
            </a:pPr>
            <a:r>
              <a:rPr lang="en-AU" sz="2800" b="1" noProof="0" dirty="0">
                <a:solidFill>
                  <a:srgbClr val="00B050"/>
                </a:solidFill>
                <a:latin typeface="Comic Sans MS"/>
                <a:ea typeface="Tahoma"/>
                <a:cs typeface="Tahoma"/>
              </a:rPr>
              <a:t>Reader 1: </a:t>
            </a:r>
            <a:r>
              <a:rPr lang="en-AU" sz="2800" noProof="0" dirty="0">
                <a:latin typeface="Comic Sans MS"/>
                <a:ea typeface="Tahoma"/>
                <a:cs typeface="Tahoma"/>
              </a:rPr>
              <a:t>The 1</a:t>
            </a:r>
            <a:r>
              <a:rPr lang="en-AU" sz="2800" baseline="30000" noProof="0" dirty="0">
                <a:latin typeface="Comic Sans MS"/>
                <a:ea typeface="Tahoma"/>
                <a:cs typeface="Tahoma"/>
              </a:rPr>
              <a:t>st</a:t>
            </a:r>
            <a:r>
              <a:rPr lang="en-AU" sz="2800" noProof="0" dirty="0">
                <a:latin typeface="Comic Sans MS"/>
                <a:ea typeface="Tahoma"/>
                <a:cs typeface="Tahoma"/>
              </a:rPr>
              <a:t> Reading is from Exodus 16.2-15</a:t>
            </a:r>
          </a:p>
        </p:txBody>
      </p:sp>
      <p:sp>
        <p:nvSpPr>
          <p:cNvPr id="5" name="Title 1">
            <a:extLst>
              <a:ext uri="{FF2B5EF4-FFF2-40B4-BE49-F238E27FC236}">
                <a16:creationId xmlns:a16="http://schemas.microsoft.com/office/drawing/2014/main" id="{39EFAB09-BEBC-BB31-952F-32608A882C6A}"/>
              </a:ext>
            </a:extLst>
          </p:cNvPr>
          <p:cNvSpPr txBox="1">
            <a:spLocks/>
          </p:cNvSpPr>
          <p:nvPr/>
        </p:nvSpPr>
        <p:spPr>
          <a:xfrm>
            <a:off x="378432" y="228600"/>
            <a:ext cx="11434878" cy="880132"/>
          </a:xfrm>
          <a:prstGeom prst="rect">
            <a:avLst/>
          </a:prstGeom>
        </p:spPr>
        <p:txBody>
          <a:bodyPr lIns="91440" tIns="45720" rIns="91440" bIns="45720" anchor="t"/>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tabLst>
                <a:tab pos="1881188" algn="l"/>
              </a:tabLst>
            </a:pPr>
            <a:r>
              <a:rPr lang="en-AU" sz="2800" b="1" noProof="0" dirty="0">
                <a:solidFill>
                  <a:srgbClr val="00B050"/>
                </a:solidFill>
                <a:latin typeface="Comic Sans MS"/>
              </a:rPr>
              <a:t>The 1st reader unmutes </a:t>
            </a:r>
          </a:p>
          <a:p>
            <a:pPr algn="l"/>
            <a:r>
              <a:rPr lang="en-AU" sz="2800" b="1" noProof="0" dirty="0">
                <a:solidFill>
                  <a:srgbClr val="00B050"/>
                </a:solidFill>
                <a:latin typeface="Comic Sans MS"/>
              </a:rPr>
              <a:t>Leader: </a:t>
            </a:r>
            <a:r>
              <a:rPr lang="en-AU" sz="2800" noProof="0" dirty="0">
                <a:latin typeface="Comic Sans MS"/>
              </a:rPr>
              <a:t>We will now listen to the first reading.</a:t>
            </a:r>
            <a:endParaRPr lang="en-AU" sz="2800" noProof="0" dirty="0"/>
          </a:p>
        </p:txBody>
      </p:sp>
      <p:sp>
        <p:nvSpPr>
          <p:cNvPr id="4" name="Rectangle 1">
            <a:extLst>
              <a:ext uri="{FF2B5EF4-FFF2-40B4-BE49-F238E27FC236}">
                <a16:creationId xmlns:a16="http://schemas.microsoft.com/office/drawing/2014/main" id="{546F7BE0-2977-DE9B-A590-C431DA4F55FB}"/>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FEDB41FD-CCC5-D752-1445-A57DE0909C4D}"/>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E5D452C2-2F98-69F2-AB56-79B0CDDF2BFD}"/>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8" name="TextBox 7">
            <a:extLst>
              <a:ext uri="{FF2B5EF4-FFF2-40B4-BE49-F238E27FC236}">
                <a16:creationId xmlns:a16="http://schemas.microsoft.com/office/drawing/2014/main" id="{AFC107E4-5B75-47BE-2409-0DE138CB12E6}"/>
              </a:ext>
            </a:extLst>
          </p:cNvPr>
          <p:cNvSpPr txBox="1"/>
          <p:nvPr/>
        </p:nvSpPr>
        <p:spPr>
          <a:xfrm>
            <a:off x="335871" y="1935943"/>
            <a:ext cx="11520000" cy="4545155"/>
          </a:xfrm>
          <a:prstGeom prst="rect">
            <a:avLst/>
          </a:prstGeom>
          <a:noFill/>
        </p:spPr>
        <p:txBody>
          <a:bodyPr wrap="square">
            <a:spAutoFit/>
          </a:bodyPr>
          <a:lstStyle/>
          <a:p>
            <a:pPr>
              <a:lnSpc>
                <a:spcPct val="150000"/>
              </a:lnSpc>
            </a:pPr>
            <a:r>
              <a:rPr lang="en-AU" sz="2800" b="1" i="0" baseline="30000" dirty="0">
                <a:solidFill>
                  <a:schemeClr val="tx1"/>
                </a:solidFill>
                <a:effectLst/>
                <a:latin typeface="Comic Sans MS" panose="030F0702030302020204" pitchFamily="66" charset="0"/>
              </a:rPr>
              <a:t>2</a:t>
            </a:r>
            <a:r>
              <a:rPr lang="en-AU" sz="2800" b="0" i="0" dirty="0">
                <a:solidFill>
                  <a:schemeClr val="tx1"/>
                </a:solidFill>
                <a:effectLst/>
                <a:latin typeface="Comic Sans MS" panose="030F0702030302020204" pitchFamily="66" charset="0"/>
              </a:rPr>
              <a:t> The whole congregation of the Israelites complained against Moses and Aaron in the wilderness. </a:t>
            </a:r>
            <a:r>
              <a:rPr lang="en-AU" sz="2800" b="1" i="0" baseline="30000" dirty="0">
                <a:solidFill>
                  <a:schemeClr val="tx1"/>
                </a:solidFill>
                <a:effectLst/>
                <a:latin typeface="Comic Sans MS" panose="030F0702030302020204" pitchFamily="66" charset="0"/>
              </a:rPr>
              <a:t>3</a:t>
            </a:r>
            <a:r>
              <a:rPr lang="en-AU" sz="2800" b="0" i="0" dirty="0">
                <a:solidFill>
                  <a:schemeClr val="tx1"/>
                </a:solidFill>
                <a:effectLst/>
                <a:latin typeface="Comic Sans MS" panose="030F0702030302020204" pitchFamily="66" charset="0"/>
              </a:rPr>
              <a:t> The Israelites said to them, ‘If only we had died by the hand of the L</a:t>
            </a:r>
            <a:r>
              <a:rPr lang="en-AU" sz="2800" b="0" i="0" cap="small" dirty="0">
                <a:solidFill>
                  <a:schemeClr val="tx1"/>
                </a:solidFill>
                <a:effectLst/>
                <a:latin typeface="Comic Sans MS" panose="030F0702030302020204" pitchFamily="66" charset="0"/>
              </a:rPr>
              <a:t>ord</a:t>
            </a:r>
            <a:r>
              <a:rPr lang="en-AU" sz="2800" b="0" i="0" dirty="0">
                <a:solidFill>
                  <a:schemeClr val="tx1"/>
                </a:solidFill>
                <a:effectLst/>
                <a:latin typeface="Comic Sans MS" panose="030F0702030302020204" pitchFamily="66" charset="0"/>
              </a:rPr>
              <a:t> in the land of Egypt, when we sat by the fleshpots and ate our fill of bread; for you have brought us out into this wilderness to kill this whole assembly with hunger.’ </a:t>
            </a:r>
            <a:r>
              <a:rPr lang="en-AU" sz="2800" b="1" baseline="30000" dirty="0">
                <a:latin typeface="Comic Sans MS" panose="030F0702030302020204" pitchFamily="66" charset="0"/>
              </a:rPr>
              <a:t>4</a:t>
            </a:r>
            <a:r>
              <a:rPr lang="en-AU" sz="2800" dirty="0">
                <a:latin typeface="Comic Sans MS" panose="030F0702030302020204" pitchFamily="66" charset="0"/>
              </a:rPr>
              <a:t> Then the L</a:t>
            </a:r>
            <a:r>
              <a:rPr lang="en-AU" sz="2800" cap="small" dirty="0">
                <a:latin typeface="Comic Sans MS" panose="030F0702030302020204" pitchFamily="66" charset="0"/>
              </a:rPr>
              <a:t>ord</a:t>
            </a:r>
            <a:r>
              <a:rPr lang="en-AU" sz="2800" dirty="0">
                <a:latin typeface="Comic Sans MS" panose="030F0702030302020204" pitchFamily="66" charset="0"/>
              </a:rPr>
              <a:t> said to Moses, ‘I am going to rain bread from heaven for you, </a:t>
            </a:r>
          </a:p>
        </p:txBody>
      </p:sp>
      <p:pic>
        <p:nvPicPr>
          <p:cNvPr id="2" name="Exodus 16.2-15">
            <a:hlinkClick r:id="" action="ppaction://media"/>
            <a:extLst>
              <a:ext uri="{FF2B5EF4-FFF2-40B4-BE49-F238E27FC236}">
                <a16:creationId xmlns:a16="http://schemas.microsoft.com/office/drawing/2014/main" id="{E09331B0-4B36-5C94-C548-E6DF8D4BBE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87137" y="399045"/>
            <a:ext cx="609600" cy="609600"/>
          </a:xfrm>
          <a:prstGeom prst="rect">
            <a:avLst/>
          </a:prstGeom>
        </p:spPr>
      </p:pic>
    </p:spTree>
    <p:extLst>
      <p:ext uri="{BB962C8B-B14F-4D97-AF65-F5344CB8AC3E}">
        <p14:creationId xmlns:p14="http://schemas.microsoft.com/office/powerpoint/2010/main" val="411076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27D02-089E-61B4-4A5C-F1B2F34E9364}"/>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C8E634E3-8144-7018-9478-D94F2BFF1647}"/>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FFEBC34C-5561-289C-B4C5-2F38F788E99F}"/>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B9CB3615-4C5C-15C8-3B5E-2BBD411BF7B3}"/>
              </a:ext>
            </a:extLst>
          </p:cNvPr>
          <p:cNvSpPr txBox="1"/>
          <p:nvPr/>
        </p:nvSpPr>
        <p:spPr>
          <a:xfrm>
            <a:off x="336000" y="173798"/>
            <a:ext cx="11520000" cy="6484147"/>
          </a:xfrm>
          <a:prstGeom prst="rect">
            <a:avLst/>
          </a:prstGeom>
          <a:noFill/>
        </p:spPr>
        <p:txBody>
          <a:bodyPr wrap="square">
            <a:spAutoFit/>
          </a:bodyPr>
          <a:lstStyle/>
          <a:p>
            <a:pPr>
              <a:lnSpc>
                <a:spcPct val="150000"/>
              </a:lnSpc>
            </a:pPr>
            <a:r>
              <a:rPr lang="en-AU" sz="2800" dirty="0">
                <a:latin typeface="Comic Sans MS" panose="030F0702030302020204" pitchFamily="66" charset="0"/>
              </a:rPr>
              <a:t>and each day the people shall go out and gather enough for that day. </a:t>
            </a:r>
            <a:r>
              <a:rPr lang="en-AU" sz="2800" b="0" i="0" dirty="0">
                <a:solidFill>
                  <a:schemeClr val="tx1"/>
                </a:solidFill>
                <a:effectLst/>
                <a:latin typeface="Comic Sans MS" panose="030F0702030302020204" pitchFamily="66" charset="0"/>
              </a:rPr>
              <a:t>In that way I will test them, whether they will follow my instruction or not. </a:t>
            </a:r>
            <a:r>
              <a:rPr lang="en-AU" sz="2800" b="1" i="0" baseline="30000" dirty="0">
                <a:solidFill>
                  <a:schemeClr val="tx1"/>
                </a:solidFill>
                <a:effectLst/>
                <a:latin typeface="Comic Sans MS" panose="030F0702030302020204" pitchFamily="66" charset="0"/>
              </a:rPr>
              <a:t>5</a:t>
            </a:r>
            <a:r>
              <a:rPr lang="en-AU" sz="2800" b="0" i="0" dirty="0">
                <a:solidFill>
                  <a:schemeClr val="tx1"/>
                </a:solidFill>
                <a:effectLst/>
                <a:latin typeface="Comic Sans MS" panose="030F0702030302020204" pitchFamily="66" charset="0"/>
              </a:rPr>
              <a:t> On the sixth day, when they prepare what they bring in, it will be twice as much as they gather on other days.’ </a:t>
            </a:r>
            <a:r>
              <a:rPr lang="en-AU" sz="2800" b="1" i="0" baseline="30000" dirty="0">
                <a:solidFill>
                  <a:schemeClr val="tx1"/>
                </a:solidFill>
                <a:effectLst/>
                <a:latin typeface="Comic Sans MS" panose="030F0702030302020204" pitchFamily="66" charset="0"/>
              </a:rPr>
              <a:t>6</a:t>
            </a:r>
            <a:r>
              <a:rPr lang="en-AU" sz="2800" b="0" i="0" dirty="0">
                <a:solidFill>
                  <a:schemeClr val="tx1"/>
                </a:solidFill>
                <a:effectLst/>
                <a:latin typeface="Comic Sans MS" panose="030F0702030302020204" pitchFamily="66" charset="0"/>
              </a:rPr>
              <a:t> So Moses and Aaron said to all the Israelites, ‘In the evening you shall know that it was the L</a:t>
            </a:r>
            <a:r>
              <a:rPr lang="en-AU" sz="2800" b="0" i="0" cap="small" dirty="0">
                <a:solidFill>
                  <a:schemeClr val="tx1"/>
                </a:solidFill>
                <a:effectLst/>
                <a:latin typeface="Comic Sans MS" panose="030F0702030302020204" pitchFamily="66" charset="0"/>
              </a:rPr>
              <a:t>ord</a:t>
            </a:r>
            <a:r>
              <a:rPr lang="en-AU" sz="2800" b="0" i="0" dirty="0">
                <a:solidFill>
                  <a:schemeClr val="tx1"/>
                </a:solidFill>
                <a:effectLst/>
                <a:latin typeface="Comic Sans MS" panose="030F0702030302020204" pitchFamily="66" charset="0"/>
              </a:rPr>
              <a:t> who brought you out of the land of Egypt, </a:t>
            </a:r>
            <a:r>
              <a:rPr lang="en-AU" sz="2800" b="1" i="0" baseline="30000" dirty="0">
                <a:solidFill>
                  <a:schemeClr val="tx1"/>
                </a:solidFill>
                <a:effectLst/>
                <a:latin typeface="Comic Sans MS" panose="030F0702030302020204" pitchFamily="66" charset="0"/>
              </a:rPr>
              <a:t>7</a:t>
            </a:r>
            <a:r>
              <a:rPr lang="en-AU" sz="2800" b="0" i="0" dirty="0">
                <a:solidFill>
                  <a:schemeClr val="tx1"/>
                </a:solidFill>
                <a:effectLst/>
                <a:latin typeface="Comic Sans MS" panose="030F0702030302020204" pitchFamily="66" charset="0"/>
              </a:rPr>
              <a:t> and in the morning you shall see the glory of the L</a:t>
            </a:r>
            <a:r>
              <a:rPr lang="en-AU" sz="2800" b="0" i="0" cap="small" dirty="0">
                <a:solidFill>
                  <a:schemeClr val="tx1"/>
                </a:solidFill>
                <a:effectLst/>
                <a:latin typeface="Comic Sans MS" panose="030F0702030302020204" pitchFamily="66" charset="0"/>
              </a:rPr>
              <a:t>ord</a:t>
            </a:r>
            <a:r>
              <a:rPr lang="en-AU" sz="2800" b="0" i="0" dirty="0">
                <a:solidFill>
                  <a:schemeClr val="tx1"/>
                </a:solidFill>
                <a:effectLst/>
                <a:latin typeface="Comic Sans MS" panose="030F0702030302020204" pitchFamily="66" charset="0"/>
              </a:rPr>
              <a:t> , because he has heard your complaining against the L</a:t>
            </a:r>
            <a:r>
              <a:rPr lang="en-AU" sz="2800" b="0" i="0" cap="small" dirty="0">
                <a:solidFill>
                  <a:schemeClr val="tx1"/>
                </a:solidFill>
                <a:effectLst/>
                <a:latin typeface="Comic Sans MS" panose="030F0702030302020204" pitchFamily="66" charset="0"/>
              </a:rPr>
              <a:t>ord</a:t>
            </a:r>
            <a:r>
              <a:rPr lang="en-AU" sz="2800" b="0" i="0" dirty="0">
                <a:solidFill>
                  <a:schemeClr val="tx1"/>
                </a:solidFill>
                <a:effectLst/>
                <a:latin typeface="Comic Sans MS" panose="030F0702030302020204" pitchFamily="66" charset="0"/>
              </a:rPr>
              <a:t>. For what are we, that you complain against us?’ </a:t>
            </a:r>
            <a:r>
              <a:rPr lang="en-AU" sz="2800" b="1" baseline="30000" dirty="0">
                <a:latin typeface="Comic Sans MS" panose="030F0702030302020204" pitchFamily="66" charset="0"/>
              </a:rPr>
              <a:t> 8</a:t>
            </a:r>
            <a:r>
              <a:rPr lang="en-AU" sz="2800" dirty="0">
                <a:latin typeface="Comic Sans MS" panose="030F0702030302020204" pitchFamily="66" charset="0"/>
              </a:rPr>
              <a:t> And Moses said, ‘When the L</a:t>
            </a:r>
            <a:r>
              <a:rPr lang="en-AU" sz="2800" cap="small" dirty="0">
                <a:latin typeface="Comic Sans MS" panose="030F0702030302020204" pitchFamily="66" charset="0"/>
              </a:rPr>
              <a:t>ord</a:t>
            </a:r>
            <a:r>
              <a:rPr lang="en-AU" sz="2800" dirty="0">
                <a:latin typeface="Comic Sans MS" panose="030F0702030302020204" pitchFamily="66" charset="0"/>
              </a:rPr>
              <a:t> gives you meat to eat in the evening </a:t>
            </a:r>
          </a:p>
        </p:txBody>
      </p:sp>
      <p:sp>
        <p:nvSpPr>
          <p:cNvPr id="5" name="Rectangle 4">
            <a:extLst>
              <a:ext uri="{FF2B5EF4-FFF2-40B4-BE49-F238E27FC236}">
                <a16:creationId xmlns:a16="http://schemas.microsoft.com/office/drawing/2014/main" id="{C1A6491F-3EE2-9C8E-FA12-F5AEA7611C4F}"/>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749056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1B2DB-3B9C-877F-2121-8B4FE3D04D0D}"/>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AE210D93-F3E0-5714-8083-AB16B95E84C5}"/>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43CF27BD-0DCC-D7E2-42B0-277820D970CE}"/>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B6FA78DC-F03E-E903-DF82-01D8FF56653F}"/>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7" name="TextBox 6">
            <a:extLst>
              <a:ext uri="{FF2B5EF4-FFF2-40B4-BE49-F238E27FC236}">
                <a16:creationId xmlns:a16="http://schemas.microsoft.com/office/drawing/2014/main" id="{73263DFD-76E1-C86B-3CEA-7BCFD206EE43}"/>
              </a:ext>
            </a:extLst>
          </p:cNvPr>
          <p:cNvSpPr txBox="1"/>
          <p:nvPr/>
        </p:nvSpPr>
        <p:spPr>
          <a:xfrm>
            <a:off x="336000" y="197006"/>
            <a:ext cx="11520000" cy="5837817"/>
          </a:xfrm>
          <a:prstGeom prst="rect">
            <a:avLst/>
          </a:prstGeom>
          <a:noFill/>
        </p:spPr>
        <p:txBody>
          <a:bodyPr wrap="square">
            <a:spAutoFit/>
          </a:bodyPr>
          <a:lstStyle/>
          <a:p>
            <a:pPr>
              <a:lnSpc>
                <a:spcPct val="150000"/>
              </a:lnSpc>
            </a:pPr>
            <a:r>
              <a:rPr lang="en-AU" sz="2800" b="0" i="0" dirty="0">
                <a:solidFill>
                  <a:schemeClr val="tx1"/>
                </a:solidFill>
                <a:effectLst/>
                <a:latin typeface="Comic Sans MS" panose="030F0702030302020204" pitchFamily="66" charset="0"/>
              </a:rPr>
              <a:t>and your fill of bread in the morning, because the L</a:t>
            </a:r>
            <a:r>
              <a:rPr lang="en-AU" sz="2800" b="0" i="0" cap="small" dirty="0">
                <a:solidFill>
                  <a:schemeClr val="tx1"/>
                </a:solidFill>
                <a:effectLst/>
                <a:latin typeface="Comic Sans MS" panose="030F0702030302020204" pitchFamily="66" charset="0"/>
              </a:rPr>
              <a:t>ord</a:t>
            </a:r>
            <a:r>
              <a:rPr lang="en-AU" sz="2800" b="0" i="0" dirty="0">
                <a:solidFill>
                  <a:schemeClr val="tx1"/>
                </a:solidFill>
                <a:effectLst/>
                <a:latin typeface="Comic Sans MS" panose="030F0702030302020204" pitchFamily="66" charset="0"/>
              </a:rPr>
              <a:t> has heard the complaining that you utter against him—what are we? Your complaining is not against us but against the L</a:t>
            </a:r>
            <a:r>
              <a:rPr lang="en-AU" sz="2800" b="0" i="0" cap="small" dirty="0">
                <a:solidFill>
                  <a:schemeClr val="tx1"/>
                </a:solidFill>
                <a:effectLst/>
                <a:latin typeface="Comic Sans MS" panose="030F0702030302020204" pitchFamily="66" charset="0"/>
              </a:rPr>
              <a:t>ord</a:t>
            </a:r>
            <a:r>
              <a:rPr lang="en-AU" sz="2800" b="0" i="0" dirty="0">
                <a:solidFill>
                  <a:schemeClr val="tx1"/>
                </a:solidFill>
                <a:effectLst/>
                <a:latin typeface="Comic Sans MS" panose="030F0702030302020204" pitchFamily="66" charset="0"/>
              </a:rPr>
              <a:t> .’ </a:t>
            </a:r>
            <a:r>
              <a:rPr lang="en-AU" sz="2800" b="1" i="0" baseline="30000" dirty="0">
                <a:solidFill>
                  <a:schemeClr val="tx1"/>
                </a:solidFill>
                <a:effectLst/>
                <a:latin typeface="Comic Sans MS" panose="030F0702030302020204" pitchFamily="66" charset="0"/>
              </a:rPr>
              <a:t>9</a:t>
            </a:r>
            <a:r>
              <a:rPr lang="en-AU" sz="2800" b="0" i="0" dirty="0">
                <a:solidFill>
                  <a:schemeClr val="tx1"/>
                </a:solidFill>
                <a:effectLst/>
                <a:latin typeface="Comic Sans MS" panose="030F0702030302020204" pitchFamily="66" charset="0"/>
              </a:rPr>
              <a:t> Then Moses said to Aaron, ‘Say to the whole congregation of the Israelites, “Draw near to the L</a:t>
            </a:r>
            <a:r>
              <a:rPr lang="en-AU" sz="2800" b="0" i="0" cap="small" dirty="0">
                <a:solidFill>
                  <a:schemeClr val="tx1"/>
                </a:solidFill>
                <a:effectLst/>
                <a:latin typeface="Comic Sans MS" panose="030F0702030302020204" pitchFamily="66" charset="0"/>
              </a:rPr>
              <a:t>ord</a:t>
            </a:r>
            <a:r>
              <a:rPr lang="en-AU" sz="2800" b="0" i="0" dirty="0">
                <a:solidFill>
                  <a:schemeClr val="tx1"/>
                </a:solidFill>
                <a:effectLst/>
                <a:latin typeface="Comic Sans MS" panose="030F0702030302020204" pitchFamily="66" charset="0"/>
              </a:rPr>
              <a:t> , for he has heard your complaining.” ’ </a:t>
            </a:r>
            <a:r>
              <a:rPr lang="en-AU" sz="2800" b="1" i="0" baseline="30000" dirty="0">
                <a:solidFill>
                  <a:schemeClr val="tx1"/>
                </a:solidFill>
                <a:effectLst/>
                <a:latin typeface="Comic Sans MS" panose="030F0702030302020204" pitchFamily="66" charset="0"/>
              </a:rPr>
              <a:t>10</a:t>
            </a:r>
            <a:r>
              <a:rPr lang="en-AU" sz="2800" b="0" i="0" dirty="0">
                <a:solidFill>
                  <a:schemeClr val="tx1"/>
                </a:solidFill>
                <a:effectLst/>
                <a:latin typeface="Comic Sans MS" panose="030F0702030302020204" pitchFamily="66" charset="0"/>
              </a:rPr>
              <a:t> And as Aaron spoke to the whole congregation of the Israelites, they looked towards the wilderness, and the glory of the L</a:t>
            </a:r>
            <a:r>
              <a:rPr lang="en-AU" sz="2800" b="0" i="0" cap="small" dirty="0">
                <a:solidFill>
                  <a:schemeClr val="tx1"/>
                </a:solidFill>
                <a:effectLst/>
                <a:latin typeface="Comic Sans MS" panose="030F0702030302020204" pitchFamily="66" charset="0"/>
              </a:rPr>
              <a:t>ord</a:t>
            </a:r>
            <a:r>
              <a:rPr lang="en-AU" sz="2800" b="0" i="0" dirty="0">
                <a:solidFill>
                  <a:schemeClr val="tx1"/>
                </a:solidFill>
                <a:effectLst/>
                <a:latin typeface="Comic Sans MS" panose="030F0702030302020204" pitchFamily="66" charset="0"/>
              </a:rPr>
              <a:t> appeared in the cloud. </a:t>
            </a:r>
            <a:r>
              <a:rPr lang="en-AU" sz="2800" b="1" baseline="30000" dirty="0">
                <a:latin typeface="Comic Sans MS" panose="030F0702030302020204" pitchFamily="66" charset="0"/>
              </a:rPr>
              <a:t> 11</a:t>
            </a:r>
            <a:r>
              <a:rPr lang="en-AU" sz="2800" dirty="0">
                <a:latin typeface="Comic Sans MS" panose="030F0702030302020204" pitchFamily="66" charset="0"/>
              </a:rPr>
              <a:t> The L</a:t>
            </a:r>
            <a:r>
              <a:rPr lang="en-AU" sz="2800" cap="small" dirty="0">
                <a:latin typeface="Comic Sans MS" panose="030F0702030302020204" pitchFamily="66" charset="0"/>
              </a:rPr>
              <a:t>ord</a:t>
            </a:r>
            <a:r>
              <a:rPr lang="en-AU" sz="2800" dirty="0">
                <a:latin typeface="Comic Sans MS" panose="030F0702030302020204" pitchFamily="66" charset="0"/>
              </a:rPr>
              <a:t> spoke to Moses and said, </a:t>
            </a:r>
            <a:r>
              <a:rPr lang="en-AU" sz="2800" b="1" baseline="30000" dirty="0">
                <a:latin typeface="Comic Sans MS" panose="030F0702030302020204" pitchFamily="66" charset="0"/>
              </a:rPr>
              <a:t>12</a:t>
            </a:r>
            <a:r>
              <a:rPr lang="en-AU" sz="2800" dirty="0">
                <a:latin typeface="Comic Sans MS" panose="030F0702030302020204" pitchFamily="66" charset="0"/>
              </a:rPr>
              <a:t> ‘I have heard the complaining of the Israelites; </a:t>
            </a:r>
          </a:p>
        </p:txBody>
      </p:sp>
    </p:spTree>
    <p:extLst>
      <p:ext uri="{BB962C8B-B14F-4D97-AF65-F5344CB8AC3E}">
        <p14:creationId xmlns:p14="http://schemas.microsoft.com/office/powerpoint/2010/main" val="3328472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C42A7-C528-D54B-C508-B5964F0DEA48}"/>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F17FD334-AE2F-EDFB-A8D0-2ECAF9A1B061}"/>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58E4B7FF-6DA8-A08D-3F61-F2F9A3300E8B}"/>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E726A26B-92DC-C130-0720-34CEEDDCAD2C}"/>
              </a:ext>
            </a:extLst>
          </p:cNvPr>
          <p:cNvSpPr txBox="1"/>
          <p:nvPr/>
        </p:nvSpPr>
        <p:spPr>
          <a:xfrm>
            <a:off x="2073467" y="6114851"/>
            <a:ext cx="8045066" cy="523220"/>
          </a:xfrm>
          <a:prstGeom prst="rect">
            <a:avLst/>
          </a:prstGeom>
          <a:noFill/>
        </p:spPr>
        <p:txBody>
          <a:bodyPr wrap="square">
            <a:spAutoFit/>
          </a:bodyPr>
          <a:lstStyle/>
          <a:p>
            <a:pPr algn="ctr"/>
            <a:r>
              <a:rPr lang="en-AU" sz="2800" noProof="0" dirty="0">
                <a:latin typeface="Comic Sans MS"/>
                <a:cs typeface="Segoe UI"/>
              </a:rPr>
              <a:t>For the word of the Lord. </a:t>
            </a:r>
            <a:r>
              <a:rPr lang="en-AU" sz="2800" b="1" noProof="0" dirty="0">
                <a:latin typeface="Comic Sans MS"/>
                <a:cs typeface="Segoe UI"/>
              </a:rPr>
              <a:t>Thanks be to God.</a:t>
            </a:r>
            <a:r>
              <a:rPr lang="en-AU" sz="2800" noProof="0" dirty="0">
                <a:latin typeface="Comic Sans MS"/>
                <a:cs typeface="Segoe UI"/>
              </a:rPr>
              <a:t>​</a:t>
            </a:r>
          </a:p>
        </p:txBody>
      </p:sp>
      <p:sp>
        <p:nvSpPr>
          <p:cNvPr id="5" name="TextBox 4">
            <a:extLst>
              <a:ext uri="{FF2B5EF4-FFF2-40B4-BE49-F238E27FC236}">
                <a16:creationId xmlns:a16="http://schemas.microsoft.com/office/drawing/2014/main" id="{1AE26025-5C7E-2A91-9CC5-BE7667549881}"/>
              </a:ext>
            </a:extLst>
          </p:cNvPr>
          <p:cNvSpPr txBox="1"/>
          <p:nvPr/>
        </p:nvSpPr>
        <p:spPr>
          <a:xfrm>
            <a:off x="336000" y="186926"/>
            <a:ext cx="11520000" cy="5837817"/>
          </a:xfrm>
          <a:prstGeom prst="rect">
            <a:avLst/>
          </a:prstGeom>
          <a:noFill/>
        </p:spPr>
        <p:txBody>
          <a:bodyPr wrap="square">
            <a:spAutoFit/>
          </a:bodyPr>
          <a:lstStyle/>
          <a:p>
            <a:pPr>
              <a:lnSpc>
                <a:spcPct val="150000"/>
              </a:lnSpc>
            </a:pPr>
            <a:r>
              <a:rPr lang="en-AU" sz="2800" dirty="0">
                <a:latin typeface="Comic Sans MS" panose="030F0702030302020204" pitchFamily="66" charset="0"/>
              </a:rPr>
              <a:t>say to them, “At twilight you shall eat meat, and in the morning you shall have your fill of bread; then you shall know that I am the L</a:t>
            </a:r>
            <a:r>
              <a:rPr lang="en-AU" sz="2800" cap="small" dirty="0">
                <a:latin typeface="Comic Sans MS" panose="030F0702030302020204" pitchFamily="66" charset="0"/>
              </a:rPr>
              <a:t>ord</a:t>
            </a:r>
            <a:r>
              <a:rPr lang="en-AU" sz="2800" dirty="0">
                <a:latin typeface="Comic Sans MS" panose="030F0702030302020204" pitchFamily="66" charset="0"/>
              </a:rPr>
              <a:t> your God.” </a:t>
            </a:r>
            <a:r>
              <a:rPr lang="en-AU" sz="2800" b="1" i="0" baseline="30000" dirty="0">
                <a:solidFill>
                  <a:schemeClr val="tx1"/>
                </a:solidFill>
                <a:effectLst/>
                <a:latin typeface="Comic Sans MS" panose="030F0702030302020204" pitchFamily="66" charset="0"/>
              </a:rPr>
              <a:t>13</a:t>
            </a:r>
            <a:r>
              <a:rPr lang="en-AU" sz="2800" b="0" i="0" dirty="0">
                <a:solidFill>
                  <a:schemeClr val="tx1"/>
                </a:solidFill>
                <a:effectLst/>
                <a:latin typeface="Comic Sans MS" panose="030F0702030302020204" pitchFamily="66" charset="0"/>
              </a:rPr>
              <a:t> In the evening quails came up and covered the camp; and in the morning there was a layer of dew around the camp. </a:t>
            </a:r>
            <a:r>
              <a:rPr lang="en-AU" sz="2800" b="1" i="0" baseline="30000" dirty="0">
                <a:solidFill>
                  <a:schemeClr val="tx1"/>
                </a:solidFill>
                <a:effectLst/>
                <a:latin typeface="Comic Sans MS" panose="030F0702030302020204" pitchFamily="66" charset="0"/>
              </a:rPr>
              <a:t>14</a:t>
            </a:r>
            <a:r>
              <a:rPr lang="en-AU" sz="2800" b="0" i="0" dirty="0">
                <a:solidFill>
                  <a:schemeClr val="tx1"/>
                </a:solidFill>
                <a:effectLst/>
                <a:latin typeface="Comic Sans MS" panose="030F0702030302020204" pitchFamily="66" charset="0"/>
              </a:rPr>
              <a:t> When the layer of dew lifted, there on the surface of the wilderness was a fine flaky substance, as fine as frost on the ground. </a:t>
            </a:r>
            <a:r>
              <a:rPr lang="en-AU" sz="2800" b="1" i="0" baseline="30000" dirty="0">
                <a:solidFill>
                  <a:schemeClr val="tx1"/>
                </a:solidFill>
                <a:effectLst/>
                <a:latin typeface="Comic Sans MS" panose="030F0702030302020204" pitchFamily="66" charset="0"/>
              </a:rPr>
              <a:t>15</a:t>
            </a:r>
            <a:r>
              <a:rPr lang="en-AU" sz="2800" b="0" i="0" dirty="0">
                <a:solidFill>
                  <a:schemeClr val="tx1"/>
                </a:solidFill>
                <a:effectLst/>
                <a:latin typeface="Comic Sans MS" panose="030F0702030302020204" pitchFamily="66" charset="0"/>
              </a:rPr>
              <a:t> When the Israelites saw it, they said to one another, ‘What is it?’ For they did not know what it was. Moses said to them, ‘It is the bread that the L</a:t>
            </a:r>
            <a:r>
              <a:rPr lang="en-AU" sz="2800" b="0" i="0" cap="small" dirty="0">
                <a:solidFill>
                  <a:schemeClr val="tx1"/>
                </a:solidFill>
                <a:effectLst/>
                <a:latin typeface="Comic Sans MS" panose="030F0702030302020204" pitchFamily="66" charset="0"/>
              </a:rPr>
              <a:t>ord</a:t>
            </a:r>
            <a:r>
              <a:rPr lang="en-AU" sz="2800" b="0" i="0" dirty="0">
                <a:solidFill>
                  <a:schemeClr val="tx1"/>
                </a:solidFill>
                <a:effectLst/>
                <a:latin typeface="Comic Sans MS" panose="030F0702030302020204" pitchFamily="66" charset="0"/>
              </a:rPr>
              <a:t> has given you to eat.</a:t>
            </a:r>
            <a:endParaRPr lang="en-AU" sz="2800" dirty="0">
              <a:latin typeface="Comic Sans MS" panose="030F0702030302020204" pitchFamily="66" charset="0"/>
            </a:endParaRPr>
          </a:p>
        </p:txBody>
      </p:sp>
    </p:spTree>
    <p:extLst>
      <p:ext uri="{BB962C8B-B14F-4D97-AF65-F5344CB8AC3E}">
        <p14:creationId xmlns:p14="http://schemas.microsoft.com/office/powerpoint/2010/main" val="2554732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997142" y="6457890"/>
            <a:ext cx="2035498" cy="400110"/>
          </a:xfrm>
          <a:prstGeom prst="rect">
            <a:avLst/>
          </a:prstGeom>
        </p:spPr>
        <p:txBody>
          <a:bodyPr wrap="square" lIns="91440" tIns="45720" rIns="91440" bIns="45720" anchor="t">
            <a:spAutoFit/>
          </a:bodyPr>
          <a:lstStyle/>
          <a:p>
            <a:endParaRPr lang="en-AU" sz="2000" b="1" noProof="0" dirty="0">
              <a:solidFill>
                <a:srgbClr val="00B050"/>
              </a:solidFill>
              <a:latin typeface="Comic Sans MS"/>
            </a:endParaRPr>
          </a:p>
        </p:txBody>
      </p:sp>
      <p:sp>
        <p:nvSpPr>
          <p:cNvPr id="3" name="TextBox 2">
            <a:extLst>
              <a:ext uri="{FF2B5EF4-FFF2-40B4-BE49-F238E27FC236}">
                <a16:creationId xmlns:a16="http://schemas.microsoft.com/office/drawing/2014/main" id="{F3ABC77F-A785-653E-F132-EC54274C3CC6}"/>
              </a:ext>
            </a:extLst>
          </p:cNvPr>
          <p:cNvSpPr txBox="1"/>
          <p:nvPr/>
        </p:nvSpPr>
        <p:spPr>
          <a:xfrm>
            <a:off x="164165" y="2320844"/>
            <a:ext cx="2188404" cy="2216312"/>
          </a:xfrm>
          <a:prstGeom prst="rect">
            <a:avLst/>
          </a:prstGeom>
          <a:noFill/>
          <a:ln>
            <a:noFill/>
          </a:ln>
        </p:spPr>
        <p:txBody>
          <a:bodyPr wrap="square" lIns="91440" tIns="45720" rIns="91440" bIns="45720" rtlCol="0" anchor="t">
            <a:spAutoFit/>
          </a:bodyPr>
          <a:lstStyle/>
          <a:p>
            <a:pPr algn="ctr">
              <a:lnSpc>
                <a:spcPct val="150000"/>
              </a:lnSpc>
              <a:spcBef>
                <a:spcPts val="450"/>
              </a:spcBef>
              <a:spcAft>
                <a:spcPts val="450"/>
              </a:spcAft>
            </a:pPr>
            <a:r>
              <a:rPr lang="en-AU" sz="2800" b="1" i="0" noProof="0" dirty="0">
                <a:solidFill>
                  <a:srgbClr val="00B050"/>
                </a:solidFill>
                <a:effectLst/>
                <a:latin typeface="Comic Sans MS" panose="030F0702030302020204" pitchFamily="66" charset="0"/>
              </a:rPr>
              <a:t>Psalm </a:t>
            </a:r>
            <a:r>
              <a:rPr lang="en-AU" sz="2800" b="1" dirty="0">
                <a:solidFill>
                  <a:srgbClr val="00B050"/>
                </a:solidFill>
                <a:latin typeface="Comic Sans MS" panose="030F0702030302020204" pitchFamily="66" charset="0"/>
              </a:rPr>
              <a:t>105</a:t>
            </a:r>
          </a:p>
          <a:p>
            <a:pPr algn="ctr">
              <a:lnSpc>
                <a:spcPct val="150000"/>
              </a:lnSpc>
              <a:spcBef>
                <a:spcPts val="450"/>
              </a:spcBef>
              <a:spcAft>
                <a:spcPts val="450"/>
              </a:spcAft>
            </a:pPr>
            <a:r>
              <a:rPr lang="en-AU" sz="2800" b="1" i="0" noProof="0" dirty="0">
                <a:solidFill>
                  <a:srgbClr val="00B050"/>
                </a:solidFill>
                <a:effectLst/>
                <a:latin typeface="Comic Sans MS" panose="030F0702030302020204" pitchFamily="66" charset="0"/>
              </a:rPr>
              <a:t>1-6;</a:t>
            </a:r>
          </a:p>
          <a:p>
            <a:pPr algn="ctr">
              <a:lnSpc>
                <a:spcPct val="150000"/>
              </a:lnSpc>
              <a:spcBef>
                <a:spcPts val="450"/>
              </a:spcBef>
              <a:spcAft>
                <a:spcPts val="450"/>
              </a:spcAft>
            </a:pPr>
            <a:r>
              <a:rPr lang="en-AU" sz="2800" b="1" dirty="0">
                <a:solidFill>
                  <a:srgbClr val="00B050"/>
                </a:solidFill>
                <a:latin typeface="Comic Sans MS" panose="030F0702030302020204" pitchFamily="66" charset="0"/>
              </a:rPr>
              <a:t>37-45</a:t>
            </a:r>
            <a:endParaRPr lang="en-AU" sz="2800" b="1" i="0" noProof="0" dirty="0">
              <a:solidFill>
                <a:srgbClr val="00B050"/>
              </a:solidFill>
              <a:effectLst/>
              <a:latin typeface="Comic Sans MS" panose="030F0702030302020204" pitchFamily="66" charset="0"/>
            </a:endParaRPr>
          </a:p>
        </p:txBody>
      </p:sp>
      <p:sp>
        <p:nvSpPr>
          <p:cNvPr id="8" name="Rectangle 7">
            <a:extLst>
              <a:ext uri="{FF2B5EF4-FFF2-40B4-BE49-F238E27FC236}">
                <a16:creationId xmlns:a16="http://schemas.microsoft.com/office/drawing/2014/main" id="{87B19673-2E6B-605A-7055-B8044ACCEF8D}"/>
              </a:ext>
            </a:extLst>
          </p:cNvPr>
          <p:cNvSpPr/>
          <p:nvPr/>
        </p:nvSpPr>
        <p:spPr>
          <a:xfrm>
            <a:off x="8146622" y="639288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5" name="Rectangle 4">
            <a:extLst>
              <a:ext uri="{FF2B5EF4-FFF2-40B4-BE49-F238E27FC236}">
                <a16:creationId xmlns:a16="http://schemas.microsoft.com/office/drawing/2014/main" id="{32EB8A35-67A5-DB78-E7BD-8AD8C3097F9D}"/>
              </a:ext>
            </a:extLst>
          </p:cNvPr>
          <p:cNvSpPr/>
          <p:nvPr/>
        </p:nvSpPr>
        <p:spPr>
          <a:xfrm>
            <a:off x="292753" y="60975"/>
            <a:ext cx="11606494" cy="1963486"/>
          </a:xfrm>
          <a:prstGeom prst="rect">
            <a:avLst/>
          </a:prstGeom>
        </p:spPr>
        <p:txBody>
          <a:bodyPr wrap="square" lIns="91440" tIns="45720" rIns="91440" bIns="45720" anchor="t">
            <a:spAutoFit/>
          </a:bodyPr>
          <a:lstStyle/>
          <a:p>
            <a:pPr>
              <a:lnSpc>
                <a:spcPct val="150000"/>
              </a:lnSpc>
            </a:pPr>
            <a:r>
              <a:rPr lang="en-AU" sz="2800" b="1" dirty="0">
                <a:solidFill>
                  <a:srgbClr val="04A436"/>
                </a:solidFill>
                <a:latin typeface="Comic Sans MS"/>
              </a:rPr>
              <a:t>The Leader will lead the Psalm </a:t>
            </a:r>
            <a:endParaRPr lang="en-AU" sz="2800" b="1" noProof="0" dirty="0">
              <a:solidFill>
                <a:srgbClr val="00B050"/>
              </a:solidFill>
              <a:latin typeface="Comic Sans MS"/>
            </a:endParaRPr>
          </a:p>
          <a:p>
            <a:pPr>
              <a:lnSpc>
                <a:spcPct val="150000"/>
              </a:lnSpc>
            </a:pPr>
            <a:r>
              <a:rPr lang="en-AU" sz="2800" b="1" noProof="0" dirty="0">
                <a:solidFill>
                  <a:srgbClr val="00B050"/>
                </a:solidFill>
                <a:latin typeface="Comic Sans MS"/>
              </a:rPr>
              <a:t>Leader: </a:t>
            </a:r>
            <a:r>
              <a:rPr lang="en-US" sz="2800" noProof="0" dirty="0">
                <a:latin typeface="Comic Sans MS"/>
              </a:rPr>
              <a:t>We now say the psalm antiphonally, we will all respond with our cantor as our voice</a:t>
            </a:r>
            <a:r>
              <a:rPr lang="en-AU" sz="2800" noProof="0" dirty="0">
                <a:latin typeface="Comic Sans MS"/>
              </a:rPr>
              <a:t>.</a:t>
            </a:r>
            <a:endParaRPr lang="en-AU" noProof="0" dirty="0">
              <a:hlinkClick r:id="rId3">
                <a:extLst>
                  <a:ext uri="{A12FA001-AC4F-418D-AE19-62706E023703}">
                    <ahyp:hlinkClr xmlns:ahyp="http://schemas.microsoft.com/office/drawing/2018/hyperlinkcolor" val="tx"/>
                  </a:ext>
                </a:extLst>
              </a:hlinkClick>
            </a:endParaRPr>
          </a:p>
        </p:txBody>
      </p:sp>
      <p:sp>
        <p:nvSpPr>
          <p:cNvPr id="6" name="TextBox 5">
            <a:extLst>
              <a:ext uri="{FF2B5EF4-FFF2-40B4-BE49-F238E27FC236}">
                <a16:creationId xmlns:a16="http://schemas.microsoft.com/office/drawing/2014/main" id="{7A6EC333-AA73-FDD9-9D00-0CA4EA3F0ECF}"/>
              </a:ext>
            </a:extLst>
          </p:cNvPr>
          <p:cNvSpPr txBox="1"/>
          <p:nvPr/>
        </p:nvSpPr>
        <p:spPr>
          <a:xfrm>
            <a:off x="2352569" y="2131019"/>
            <a:ext cx="9418090" cy="4155305"/>
          </a:xfrm>
          <a:prstGeom prst="rect">
            <a:avLst/>
          </a:prstGeom>
          <a:noFill/>
        </p:spPr>
        <p:txBody>
          <a:bodyPr wrap="square">
            <a:spAutoFit/>
          </a:bodyPr>
          <a:lstStyle/>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1</a:t>
            </a:r>
            <a:r>
              <a:rPr lang="en-AU" sz="2800" b="0" i="0" dirty="0">
                <a:solidFill>
                  <a:schemeClr val="tx1"/>
                </a:solidFill>
                <a:effectLst/>
                <a:latin typeface="Comic Sans MS" panose="030F0702030302020204" pitchFamily="66" charset="0"/>
              </a:rPr>
              <a:t> O give thanks to the Lord and call upon his name:</a:t>
            </a:r>
          </a:p>
          <a:p>
            <a:pPr marL="0" marR="0" indent="381000" algn="l">
              <a:lnSpc>
                <a:spcPct val="150000"/>
              </a:lnSpc>
              <a:spcBef>
                <a:spcPts val="225"/>
              </a:spcBef>
              <a:spcAft>
                <a:spcPts val="225"/>
              </a:spcAft>
              <a:buNone/>
            </a:pPr>
            <a:r>
              <a:rPr lang="en-AU" sz="2800" b="0" i="0" dirty="0">
                <a:solidFill>
                  <a:schemeClr val="tx1"/>
                </a:solidFill>
                <a:effectLst/>
                <a:latin typeface="Comic Sans MS" panose="030F0702030302020204" pitchFamily="66" charset="0"/>
              </a:rPr>
              <a:t>tell among the peoples what things he has done.</a:t>
            </a:r>
          </a:p>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2</a:t>
            </a:r>
            <a:r>
              <a:rPr lang="en-AU" sz="2800" b="0" i="0" dirty="0">
                <a:solidFill>
                  <a:schemeClr val="tx1"/>
                </a:solidFill>
                <a:effectLst/>
                <a:latin typeface="Comic Sans MS" panose="030F0702030302020204" pitchFamily="66" charset="0"/>
              </a:rPr>
              <a:t> </a:t>
            </a:r>
            <a:r>
              <a:rPr lang="en-AU" sz="2800" b="1" i="0" dirty="0">
                <a:solidFill>
                  <a:schemeClr val="tx1"/>
                </a:solidFill>
                <a:effectLst/>
                <a:latin typeface="Comic Sans MS" panose="030F0702030302020204" pitchFamily="66" charset="0"/>
              </a:rPr>
              <a:t>Sing to him, O sing praises:</a:t>
            </a:r>
          </a:p>
          <a:p>
            <a:pPr marL="0" marR="0" indent="381000" algn="l">
              <a:lnSpc>
                <a:spcPct val="150000"/>
              </a:lnSpc>
              <a:spcBef>
                <a:spcPts val="225"/>
              </a:spcBef>
              <a:spcAft>
                <a:spcPts val="225"/>
              </a:spcAft>
              <a:buNone/>
            </a:pPr>
            <a:r>
              <a:rPr lang="en-AU" sz="2800" b="1" i="0" dirty="0">
                <a:solidFill>
                  <a:schemeClr val="tx1"/>
                </a:solidFill>
                <a:effectLst/>
                <a:latin typeface="Comic Sans MS" panose="030F0702030302020204" pitchFamily="66" charset="0"/>
              </a:rPr>
              <a:t>and be telling of all his marvellous works.</a:t>
            </a:r>
          </a:p>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3</a:t>
            </a:r>
            <a:r>
              <a:rPr lang="en-AU" sz="2800" b="0" i="0" dirty="0">
                <a:solidFill>
                  <a:schemeClr val="tx1"/>
                </a:solidFill>
                <a:effectLst/>
                <a:latin typeface="Comic Sans MS" panose="030F0702030302020204" pitchFamily="66" charset="0"/>
              </a:rPr>
              <a:t> Exult in his holy name:</a:t>
            </a:r>
          </a:p>
          <a:p>
            <a:pPr marL="0" marR="0" indent="381000" algn="l">
              <a:lnSpc>
                <a:spcPct val="150000"/>
              </a:lnSpc>
              <a:spcBef>
                <a:spcPts val="225"/>
              </a:spcBef>
              <a:spcAft>
                <a:spcPts val="225"/>
              </a:spcAft>
              <a:buNone/>
            </a:pPr>
            <a:r>
              <a:rPr lang="en-AU" sz="2800" b="0" i="0" dirty="0">
                <a:solidFill>
                  <a:schemeClr val="tx1"/>
                </a:solidFill>
                <a:effectLst/>
                <a:latin typeface="Comic Sans MS" panose="030F0702030302020204" pitchFamily="66" charset="0"/>
              </a:rPr>
              <a:t>and let those that seek the Lord be joyful in heart.</a:t>
            </a:r>
            <a:endParaRPr lang="en-AU" sz="2800" b="0" i="0" dirty="0">
              <a:solidFill>
                <a:srgbClr val="000000"/>
              </a:solidFill>
              <a:effectLst/>
              <a:latin typeface="Comic Sans MS" panose="030F0702030302020204" pitchFamily="66" charset="0"/>
            </a:endParaRPr>
          </a:p>
        </p:txBody>
      </p:sp>
    </p:spTree>
    <p:extLst>
      <p:ext uri="{BB962C8B-B14F-4D97-AF65-F5344CB8AC3E}">
        <p14:creationId xmlns:p14="http://schemas.microsoft.com/office/powerpoint/2010/main" val="654623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3C309-BB50-4606-DF8A-2AFD4607B40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6C422E2-83D6-F8E3-CDBB-517593E80477}"/>
              </a:ext>
            </a:extLst>
          </p:cNvPr>
          <p:cNvSpPr/>
          <p:nvPr/>
        </p:nvSpPr>
        <p:spPr>
          <a:xfrm>
            <a:off x="7997142" y="6457890"/>
            <a:ext cx="2035498" cy="400110"/>
          </a:xfrm>
          <a:prstGeom prst="rect">
            <a:avLst/>
          </a:prstGeom>
        </p:spPr>
        <p:txBody>
          <a:bodyPr wrap="square" lIns="91440" tIns="45720" rIns="91440" bIns="45720" anchor="t">
            <a:spAutoFit/>
          </a:bodyPr>
          <a:lstStyle/>
          <a:p>
            <a:endParaRPr lang="en-AU" sz="2000" b="1" noProof="0" dirty="0">
              <a:solidFill>
                <a:srgbClr val="E3960B"/>
              </a:solidFill>
              <a:latin typeface="Comic Sans MS"/>
            </a:endParaRPr>
          </a:p>
        </p:txBody>
      </p:sp>
      <p:sp>
        <p:nvSpPr>
          <p:cNvPr id="6" name="Rectangle 5">
            <a:extLst>
              <a:ext uri="{FF2B5EF4-FFF2-40B4-BE49-F238E27FC236}">
                <a16:creationId xmlns:a16="http://schemas.microsoft.com/office/drawing/2014/main" id="{9D8CE9E9-9B30-AA1C-AE27-0F8A077AE62A}"/>
              </a:ext>
            </a:extLst>
          </p:cNvPr>
          <p:cNvSpPr/>
          <p:nvPr/>
        </p:nvSpPr>
        <p:spPr>
          <a:xfrm>
            <a:off x="8146622" y="639288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4" name="TextBox 3">
            <a:extLst>
              <a:ext uri="{FF2B5EF4-FFF2-40B4-BE49-F238E27FC236}">
                <a16:creationId xmlns:a16="http://schemas.microsoft.com/office/drawing/2014/main" id="{5EFA1A8E-53CB-200A-0FD4-E0ECE680A812}"/>
              </a:ext>
            </a:extLst>
          </p:cNvPr>
          <p:cNvSpPr txBox="1"/>
          <p:nvPr/>
        </p:nvSpPr>
        <p:spPr>
          <a:xfrm>
            <a:off x="1443037" y="581025"/>
            <a:ext cx="9948863" cy="5550558"/>
          </a:xfrm>
          <a:prstGeom prst="rect">
            <a:avLst/>
          </a:prstGeom>
          <a:noFill/>
        </p:spPr>
        <p:txBody>
          <a:bodyPr wrap="square">
            <a:spAutoFit/>
          </a:bodyPr>
          <a:lstStyle/>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4</a:t>
            </a:r>
            <a:r>
              <a:rPr lang="en-AU" sz="2800" b="0" i="0" dirty="0">
                <a:solidFill>
                  <a:schemeClr val="tx1"/>
                </a:solidFill>
                <a:effectLst/>
                <a:latin typeface="Comic Sans MS" panose="030F0702030302020204" pitchFamily="66" charset="0"/>
              </a:rPr>
              <a:t> </a:t>
            </a:r>
            <a:r>
              <a:rPr lang="en-AU" sz="2800" b="1" i="0" dirty="0">
                <a:solidFill>
                  <a:schemeClr val="tx1"/>
                </a:solidFill>
                <a:effectLst/>
                <a:latin typeface="Comic Sans MS" panose="030F0702030302020204" pitchFamily="66" charset="0"/>
              </a:rPr>
              <a:t>Seek the Lord and his strength:</a:t>
            </a:r>
          </a:p>
          <a:p>
            <a:pPr marL="0" marR="0" indent="381000" algn="l">
              <a:lnSpc>
                <a:spcPct val="150000"/>
              </a:lnSpc>
              <a:spcBef>
                <a:spcPts val="225"/>
              </a:spcBef>
              <a:spcAft>
                <a:spcPts val="225"/>
              </a:spcAft>
              <a:buNone/>
            </a:pPr>
            <a:r>
              <a:rPr lang="en-AU" sz="2800" b="1" i="0" dirty="0">
                <a:solidFill>
                  <a:schemeClr val="tx1"/>
                </a:solidFill>
                <a:effectLst/>
                <a:latin typeface="Comic Sans MS" panose="030F0702030302020204" pitchFamily="66" charset="0"/>
              </a:rPr>
              <a:t>O seek his face continually.</a:t>
            </a:r>
          </a:p>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5</a:t>
            </a:r>
            <a:r>
              <a:rPr lang="en-AU" sz="2800" b="0" i="0" dirty="0">
                <a:solidFill>
                  <a:schemeClr val="tx1"/>
                </a:solidFill>
                <a:effectLst/>
                <a:latin typeface="Comic Sans MS" panose="030F0702030302020204" pitchFamily="66" charset="0"/>
              </a:rPr>
              <a:t> Call to mind what wonders he has done:</a:t>
            </a:r>
          </a:p>
          <a:p>
            <a:pPr marL="0" marR="0" indent="381000" algn="l">
              <a:lnSpc>
                <a:spcPct val="150000"/>
              </a:lnSpc>
              <a:spcBef>
                <a:spcPts val="225"/>
              </a:spcBef>
              <a:spcAft>
                <a:spcPts val="225"/>
              </a:spcAft>
              <a:buNone/>
            </a:pPr>
            <a:r>
              <a:rPr lang="en-AU" sz="2800" b="0" i="0" dirty="0">
                <a:solidFill>
                  <a:schemeClr val="tx1"/>
                </a:solidFill>
                <a:effectLst/>
                <a:latin typeface="Comic Sans MS" panose="030F0702030302020204" pitchFamily="66" charset="0"/>
              </a:rPr>
              <a:t>his marvellous acts, and the judgements of his mouth,</a:t>
            </a:r>
          </a:p>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6</a:t>
            </a:r>
            <a:r>
              <a:rPr lang="en-AU" sz="2800" b="0" i="0" dirty="0">
                <a:solidFill>
                  <a:schemeClr val="tx1"/>
                </a:solidFill>
                <a:effectLst/>
                <a:latin typeface="Comic Sans MS" panose="030F0702030302020204" pitchFamily="66" charset="0"/>
              </a:rPr>
              <a:t> </a:t>
            </a:r>
            <a:r>
              <a:rPr lang="en-AU" sz="2800" b="1" i="0" dirty="0">
                <a:solidFill>
                  <a:schemeClr val="tx1"/>
                </a:solidFill>
                <a:effectLst/>
                <a:latin typeface="Comic Sans MS" panose="030F0702030302020204" pitchFamily="66" charset="0"/>
              </a:rPr>
              <a:t>O seed of Abraham his servant:</a:t>
            </a:r>
          </a:p>
          <a:p>
            <a:pPr marL="0" marR="0" indent="381000" algn="l">
              <a:lnSpc>
                <a:spcPct val="150000"/>
              </a:lnSpc>
              <a:spcBef>
                <a:spcPts val="225"/>
              </a:spcBef>
              <a:spcAft>
                <a:spcPts val="225"/>
              </a:spcAft>
              <a:buNone/>
            </a:pPr>
            <a:r>
              <a:rPr lang="en-AU" sz="2800" b="1" i="0" dirty="0">
                <a:solidFill>
                  <a:schemeClr val="tx1"/>
                </a:solidFill>
                <a:effectLst/>
                <a:latin typeface="Comic Sans MS" panose="030F0702030302020204" pitchFamily="66" charset="0"/>
              </a:rPr>
              <a:t>O children of Jacob his chosen one.</a:t>
            </a:r>
          </a:p>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37</a:t>
            </a:r>
            <a:r>
              <a:rPr lang="en-AU" sz="2800" b="0" i="0" dirty="0">
                <a:solidFill>
                  <a:schemeClr val="tx1"/>
                </a:solidFill>
                <a:effectLst/>
                <a:latin typeface="Comic Sans MS" panose="030F0702030302020204" pitchFamily="66" charset="0"/>
              </a:rPr>
              <a:t> He brought Israel out with silver and with gold:</a:t>
            </a:r>
          </a:p>
          <a:p>
            <a:pPr marL="0" marR="0" indent="381000" algn="l">
              <a:lnSpc>
                <a:spcPct val="150000"/>
              </a:lnSpc>
              <a:spcBef>
                <a:spcPts val="225"/>
              </a:spcBef>
              <a:spcAft>
                <a:spcPts val="225"/>
              </a:spcAft>
              <a:buNone/>
            </a:pPr>
            <a:r>
              <a:rPr lang="en-AU" sz="2800" b="0" i="0" dirty="0">
                <a:solidFill>
                  <a:schemeClr val="tx1"/>
                </a:solidFill>
                <a:effectLst/>
                <a:latin typeface="Comic Sans MS" panose="030F0702030302020204" pitchFamily="66" charset="0"/>
              </a:rPr>
              <a:t>and not one among their tribes was seen to stumble.</a:t>
            </a:r>
          </a:p>
        </p:txBody>
      </p:sp>
    </p:spTree>
    <p:extLst>
      <p:ext uri="{BB962C8B-B14F-4D97-AF65-F5344CB8AC3E}">
        <p14:creationId xmlns:p14="http://schemas.microsoft.com/office/powerpoint/2010/main" val="666296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106A-FBC7-A8E8-91D0-D2CEC3625A1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DA5CF03-E638-2614-F8A9-6CEE99513C14}"/>
              </a:ext>
            </a:extLst>
          </p:cNvPr>
          <p:cNvSpPr/>
          <p:nvPr/>
        </p:nvSpPr>
        <p:spPr>
          <a:xfrm>
            <a:off x="7997142" y="6457890"/>
            <a:ext cx="2035498" cy="400110"/>
          </a:xfrm>
          <a:prstGeom prst="rect">
            <a:avLst/>
          </a:prstGeom>
        </p:spPr>
        <p:txBody>
          <a:bodyPr wrap="square" lIns="91440" tIns="45720" rIns="91440" bIns="45720" anchor="t">
            <a:spAutoFit/>
          </a:bodyPr>
          <a:lstStyle/>
          <a:p>
            <a:endParaRPr lang="en-AU" sz="2000" b="1" noProof="0" dirty="0">
              <a:solidFill>
                <a:srgbClr val="E3960B"/>
              </a:solidFill>
              <a:latin typeface="Comic Sans MS"/>
            </a:endParaRPr>
          </a:p>
        </p:txBody>
      </p:sp>
      <p:sp>
        <p:nvSpPr>
          <p:cNvPr id="6" name="Rectangle 5">
            <a:extLst>
              <a:ext uri="{FF2B5EF4-FFF2-40B4-BE49-F238E27FC236}">
                <a16:creationId xmlns:a16="http://schemas.microsoft.com/office/drawing/2014/main" id="{130A79DC-F6DC-6EC9-143B-001A2C024F69}"/>
              </a:ext>
            </a:extLst>
          </p:cNvPr>
          <p:cNvSpPr/>
          <p:nvPr/>
        </p:nvSpPr>
        <p:spPr>
          <a:xfrm>
            <a:off x="8146622" y="639288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4" name="TextBox 3">
            <a:extLst>
              <a:ext uri="{FF2B5EF4-FFF2-40B4-BE49-F238E27FC236}">
                <a16:creationId xmlns:a16="http://schemas.microsoft.com/office/drawing/2014/main" id="{98C09926-7726-41FF-3526-817B879B853A}"/>
              </a:ext>
            </a:extLst>
          </p:cNvPr>
          <p:cNvSpPr txBox="1"/>
          <p:nvPr/>
        </p:nvSpPr>
        <p:spPr>
          <a:xfrm>
            <a:off x="1490661" y="752475"/>
            <a:ext cx="9663113" cy="5550558"/>
          </a:xfrm>
          <a:prstGeom prst="rect">
            <a:avLst/>
          </a:prstGeom>
          <a:noFill/>
        </p:spPr>
        <p:txBody>
          <a:bodyPr wrap="square">
            <a:spAutoFit/>
          </a:bodyPr>
          <a:lstStyle/>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38</a:t>
            </a:r>
            <a:r>
              <a:rPr lang="en-AU" sz="2800" b="0" i="0" dirty="0">
                <a:solidFill>
                  <a:schemeClr val="tx1"/>
                </a:solidFill>
                <a:effectLst/>
                <a:latin typeface="Comic Sans MS" panose="030F0702030302020204" pitchFamily="66" charset="0"/>
              </a:rPr>
              <a:t> </a:t>
            </a:r>
            <a:r>
              <a:rPr lang="en-AU" sz="2800" b="1" i="0" dirty="0">
                <a:solidFill>
                  <a:schemeClr val="tx1"/>
                </a:solidFill>
                <a:effectLst/>
                <a:latin typeface="Comic Sans MS" panose="030F0702030302020204" pitchFamily="66" charset="0"/>
              </a:rPr>
              <a:t>Egypt was glad at their going:</a:t>
            </a:r>
          </a:p>
          <a:p>
            <a:pPr marL="0" marR="0" indent="381000" algn="l">
              <a:lnSpc>
                <a:spcPct val="150000"/>
              </a:lnSpc>
              <a:spcBef>
                <a:spcPts val="225"/>
              </a:spcBef>
              <a:spcAft>
                <a:spcPts val="225"/>
              </a:spcAft>
              <a:buNone/>
            </a:pPr>
            <a:r>
              <a:rPr lang="en-AU" sz="2800" b="1" i="0" dirty="0">
                <a:solidFill>
                  <a:schemeClr val="tx1"/>
                </a:solidFill>
                <a:effectLst/>
                <a:latin typeface="Comic Sans MS" panose="030F0702030302020204" pitchFamily="66" charset="0"/>
              </a:rPr>
              <a:t>for dread of Israel had fallen upon them.</a:t>
            </a:r>
          </a:p>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39</a:t>
            </a:r>
            <a:r>
              <a:rPr lang="en-AU" sz="2800" b="0" i="0" dirty="0">
                <a:solidFill>
                  <a:schemeClr val="tx1"/>
                </a:solidFill>
                <a:effectLst/>
                <a:latin typeface="Comic Sans MS" panose="030F0702030302020204" pitchFamily="66" charset="0"/>
              </a:rPr>
              <a:t> He spread out a cloud for a covering:</a:t>
            </a:r>
          </a:p>
          <a:p>
            <a:pPr marL="0" marR="0" indent="381000" algn="l">
              <a:lnSpc>
                <a:spcPct val="150000"/>
              </a:lnSpc>
              <a:spcBef>
                <a:spcPts val="225"/>
              </a:spcBef>
              <a:spcAft>
                <a:spcPts val="225"/>
              </a:spcAft>
              <a:buNone/>
            </a:pPr>
            <a:r>
              <a:rPr lang="en-AU" sz="2800" b="0" i="0" dirty="0">
                <a:solidFill>
                  <a:schemeClr val="tx1"/>
                </a:solidFill>
                <a:effectLst/>
                <a:latin typeface="Comic Sans MS" panose="030F0702030302020204" pitchFamily="66" charset="0"/>
              </a:rPr>
              <a:t>and fire to lighten the night.</a:t>
            </a:r>
          </a:p>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40</a:t>
            </a:r>
            <a:r>
              <a:rPr lang="en-AU" sz="2800" b="0" i="0" dirty="0">
                <a:solidFill>
                  <a:schemeClr val="tx1"/>
                </a:solidFill>
                <a:effectLst/>
                <a:latin typeface="Comic Sans MS" panose="030F0702030302020204" pitchFamily="66" charset="0"/>
              </a:rPr>
              <a:t> </a:t>
            </a:r>
            <a:r>
              <a:rPr lang="en-AU" sz="2800" b="1" i="0" dirty="0">
                <a:solidFill>
                  <a:schemeClr val="tx1"/>
                </a:solidFill>
                <a:effectLst/>
                <a:latin typeface="Comic Sans MS" panose="030F0702030302020204" pitchFamily="66" charset="0"/>
              </a:rPr>
              <a:t>The people asked, and he brought them quails:</a:t>
            </a:r>
          </a:p>
          <a:p>
            <a:pPr marL="0" marR="0" indent="381000" algn="l">
              <a:lnSpc>
                <a:spcPct val="150000"/>
              </a:lnSpc>
              <a:spcBef>
                <a:spcPts val="225"/>
              </a:spcBef>
              <a:spcAft>
                <a:spcPts val="225"/>
              </a:spcAft>
              <a:buNone/>
            </a:pPr>
            <a:r>
              <a:rPr lang="en-AU" sz="2800" b="1" i="0" dirty="0">
                <a:solidFill>
                  <a:schemeClr val="tx1"/>
                </a:solidFill>
                <a:effectLst/>
                <a:latin typeface="Comic Sans MS" panose="030F0702030302020204" pitchFamily="66" charset="0"/>
              </a:rPr>
              <a:t>and satisfied them with the bread from heaven.</a:t>
            </a:r>
          </a:p>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41</a:t>
            </a:r>
            <a:r>
              <a:rPr lang="en-AU" sz="2800" b="0" i="0" dirty="0">
                <a:solidFill>
                  <a:schemeClr val="tx1"/>
                </a:solidFill>
                <a:effectLst/>
                <a:latin typeface="Comic Sans MS" panose="030F0702030302020204" pitchFamily="66" charset="0"/>
              </a:rPr>
              <a:t> He opened a rock, so that the waters gushed:</a:t>
            </a:r>
          </a:p>
          <a:p>
            <a:pPr marL="0" marR="0" indent="381000" algn="l">
              <a:lnSpc>
                <a:spcPct val="150000"/>
              </a:lnSpc>
              <a:spcBef>
                <a:spcPts val="225"/>
              </a:spcBef>
              <a:spcAft>
                <a:spcPts val="225"/>
              </a:spcAft>
              <a:buNone/>
            </a:pPr>
            <a:r>
              <a:rPr lang="en-AU" sz="2800" b="0" i="0" dirty="0">
                <a:solidFill>
                  <a:schemeClr val="tx1"/>
                </a:solidFill>
                <a:effectLst/>
                <a:latin typeface="Comic Sans MS" panose="030F0702030302020204" pitchFamily="66" charset="0"/>
              </a:rPr>
              <a:t>and ran in the parched land like a river.</a:t>
            </a:r>
          </a:p>
        </p:txBody>
      </p:sp>
    </p:spTree>
    <p:extLst>
      <p:ext uri="{BB962C8B-B14F-4D97-AF65-F5344CB8AC3E}">
        <p14:creationId xmlns:p14="http://schemas.microsoft.com/office/powerpoint/2010/main" val="2335948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75EC6-468D-981A-E67B-FAED2DDF5EE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AAD944D1-6AA7-E3BB-1940-6D097B16C31F}"/>
              </a:ext>
            </a:extLst>
          </p:cNvPr>
          <p:cNvSpPr/>
          <p:nvPr/>
        </p:nvSpPr>
        <p:spPr>
          <a:xfrm>
            <a:off x="7997142" y="6457890"/>
            <a:ext cx="2035498" cy="400110"/>
          </a:xfrm>
          <a:prstGeom prst="rect">
            <a:avLst/>
          </a:prstGeom>
        </p:spPr>
        <p:txBody>
          <a:bodyPr wrap="square" lIns="91440" tIns="45720" rIns="91440" bIns="45720" anchor="t">
            <a:spAutoFit/>
          </a:bodyPr>
          <a:lstStyle/>
          <a:p>
            <a:endParaRPr lang="en-AU" sz="2000" b="1" noProof="0" dirty="0">
              <a:solidFill>
                <a:srgbClr val="E3960B"/>
              </a:solidFill>
              <a:latin typeface="Comic Sans MS"/>
            </a:endParaRPr>
          </a:p>
        </p:txBody>
      </p:sp>
      <p:sp>
        <p:nvSpPr>
          <p:cNvPr id="4" name="TextBox 3">
            <a:extLst>
              <a:ext uri="{FF2B5EF4-FFF2-40B4-BE49-F238E27FC236}">
                <a16:creationId xmlns:a16="http://schemas.microsoft.com/office/drawing/2014/main" id="{889B2527-5EE5-7289-277E-1E1D9B86C746}"/>
              </a:ext>
            </a:extLst>
          </p:cNvPr>
          <p:cNvSpPr txBox="1"/>
          <p:nvPr/>
        </p:nvSpPr>
        <p:spPr>
          <a:xfrm>
            <a:off x="1312068" y="373231"/>
            <a:ext cx="9567863" cy="6248185"/>
          </a:xfrm>
          <a:prstGeom prst="rect">
            <a:avLst/>
          </a:prstGeom>
          <a:noFill/>
        </p:spPr>
        <p:txBody>
          <a:bodyPr wrap="square">
            <a:spAutoFit/>
          </a:bodyPr>
          <a:lstStyle/>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42</a:t>
            </a:r>
            <a:r>
              <a:rPr lang="en-AU" sz="2800" b="0" i="0" dirty="0">
                <a:solidFill>
                  <a:schemeClr val="tx1"/>
                </a:solidFill>
                <a:effectLst/>
                <a:latin typeface="Comic Sans MS" panose="030F0702030302020204" pitchFamily="66" charset="0"/>
              </a:rPr>
              <a:t> </a:t>
            </a:r>
            <a:r>
              <a:rPr lang="en-AU" sz="2800" b="1" i="0" dirty="0">
                <a:solidFill>
                  <a:schemeClr val="tx1"/>
                </a:solidFill>
                <a:effectLst/>
                <a:latin typeface="Comic Sans MS" panose="030F0702030302020204" pitchFamily="66" charset="0"/>
              </a:rPr>
              <a:t>For he had remembered his holy word:</a:t>
            </a:r>
          </a:p>
          <a:p>
            <a:pPr marL="0" marR="0" indent="381000" algn="l">
              <a:lnSpc>
                <a:spcPct val="150000"/>
              </a:lnSpc>
              <a:spcBef>
                <a:spcPts val="225"/>
              </a:spcBef>
              <a:spcAft>
                <a:spcPts val="225"/>
              </a:spcAft>
              <a:buNone/>
            </a:pPr>
            <a:r>
              <a:rPr lang="en-AU" sz="2800" b="1" i="0" dirty="0">
                <a:solidFill>
                  <a:schemeClr val="tx1"/>
                </a:solidFill>
                <a:effectLst/>
                <a:latin typeface="Comic Sans MS" panose="030F0702030302020204" pitchFamily="66" charset="0"/>
              </a:rPr>
              <a:t>that he gave to Abraham his servant.</a:t>
            </a:r>
          </a:p>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43</a:t>
            </a:r>
            <a:r>
              <a:rPr lang="en-AU" sz="2800" b="0" i="0" dirty="0">
                <a:solidFill>
                  <a:schemeClr val="tx1"/>
                </a:solidFill>
                <a:effectLst/>
                <a:latin typeface="Comic Sans MS" panose="030F0702030302020204" pitchFamily="66" charset="0"/>
              </a:rPr>
              <a:t> So he led out his people with rejoicing:</a:t>
            </a:r>
          </a:p>
          <a:p>
            <a:pPr marL="0" marR="0" indent="381000" algn="l">
              <a:lnSpc>
                <a:spcPct val="150000"/>
              </a:lnSpc>
              <a:spcBef>
                <a:spcPts val="225"/>
              </a:spcBef>
              <a:spcAft>
                <a:spcPts val="225"/>
              </a:spcAft>
              <a:buNone/>
            </a:pPr>
            <a:r>
              <a:rPr lang="en-AU" sz="2800" b="0" i="0" dirty="0">
                <a:solidFill>
                  <a:schemeClr val="tx1"/>
                </a:solidFill>
                <a:effectLst/>
                <a:latin typeface="Comic Sans MS" panose="030F0702030302020204" pitchFamily="66" charset="0"/>
              </a:rPr>
              <a:t>his chosen ones with shouts of joy;</a:t>
            </a:r>
          </a:p>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44</a:t>
            </a:r>
            <a:r>
              <a:rPr lang="en-AU" sz="2800" b="0" i="0" dirty="0">
                <a:solidFill>
                  <a:schemeClr val="tx1"/>
                </a:solidFill>
                <a:effectLst/>
                <a:latin typeface="Comic Sans MS" panose="030F0702030302020204" pitchFamily="66" charset="0"/>
              </a:rPr>
              <a:t> </a:t>
            </a:r>
            <a:r>
              <a:rPr lang="en-AU" sz="2800" b="1" i="0" dirty="0">
                <a:solidFill>
                  <a:schemeClr val="tx1"/>
                </a:solidFill>
                <a:effectLst/>
                <a:latin typeface="Comic Sans MS" panose="030F0702030302020204" pitchFamily="66" charset="0"/>
              </a:rPr>
              <a:t>He gave them the land of the nations:</a:t>
            </a:r>
          </a:p>
          <a:p>
            <a:pPr marL="0" marR="0" indent="381000" algn="l">
              <a:lnSpc>
                <a:spcPct val="150000"/>
              </a:lnSpc>
              <a:spcBef>
                <a:spcPts val="225"/>
              </a:spcBef>
              <a:spcAft>
                <a:spcPts val="225"/>
              </a:spcAft>
              <a:buNone/>
            </a:pPr>
            <a:r>
              <a:rPr lang="en-AU" sz="2800" b="1" i="0" dirty="0">
                <a:solidFill>
                  <a:schemeClr val="tx1"/>
                </a:solidFill>
                <a:effectLst/>
                <a:latin typeface="Comic Sans MS" panose="030F0702030302020204" pitchFamily="66" charset="0"/>
              </a:rPr>
              <a:t>and they took possession of the fruit</a:t>
            </a:r>
          </a:p>
          <a:p>
            <a:pPr marL="0" marR="0" indent="381000" algn="l">
              <a:lnSpc>
                <a:spcPct val="150000"/>
              </a:lnSpc>
              <a:spcBef>
                <a:spcPts val="225"/>
              </a:spcBef>
              <a:spcAft>
                <a:spcPts val="225"/>
              </a:spcAft>
              <a:buNone/>
            </a:pPr>
            <a:r>
              <a:rPr lang="en-AU" sz="2800" b="1" i="0" dirty="0">
                <a:solidFill>
                  <a:schemeClr val="tx1"/>
                </a:solidFill>
                <a:effectLst/>
                <a:latin typeface="Comic Sans MS" panose="030F0702030302020204" pitchFamily="66" charset="0"/>
              </a:rPr>
              <a:t>for which other peoples had toiled,</a:t>
            </a:r>
          </a:p>
          <a:p>
            <a:pPr marL="0" marR="0" indent="0" algn="l">
              <a:lnSpc>
                <a:spcPct val="150000"/>
              </a:lnSpc>
              <a:spcBef>
                <a:spcPts val="225"/>
              </a:spcBef>
              <a:spcAft>
                <a:spcPts val="225"/>
              </a:spcAft>
              <a:buNone/>
            </a:pPr>
            <a:r>
              <a:rPr lang="en-AU" sz="2800" b="1" i="0" baseline="30000" dirty="0">
                <a:solidFill>
                  <a:schemeClr val="tx1"/>
                </a:solidFill>
                <a:effectLst/>
                <a:latin typeface="Comic Sans MS" panose="030F0702030302020204" pitchFamily="66" charset="0"/>
              </a:rPr>
              <a:t>45</a:t>
            </a:r>
            <a:r>
              <a:rPr lang="en-AU" sz="2800" b="0" i="0" dirty="0">
                <a:solidFill>
                  <a:schemeClr val="tx1"/>
                </a:solidFill>
                <a:effectLst/>
                <a:latin typeface="Comic Sans MS" panose="030F0702030302020204" pitchFamily="66" charset="0"/>
              </a:rPr>
              <a:t> So that they might keep his statutes:</a:t>
            </a:r>
          </a:p>
          <a:p>
            <a:pPr marL="0" marR="0" indent="381000" algn="l">
              <a:lnSpc>
                <a:spcPct val="150000"/>
              </a:lnSpc>
              <a:spcBef>
                <a:spcPts val="225"/>
              </a:spcBef>
              <a:spcAft>
                <a:spcPts val="225"/>
              </a:spcAft>
              <a:buNone/>
            </a:pPr>
            <a:r>
              <a:rPr lang="en-AU" sz="2800" b="0" i="0" dirty="0">
                <a:solidFill>
                  <a:schemeClr val="tx1"/>
                </a:solidFill>
                <a:effectLst/>
                <a:latin typeface="Comic Sans MS" panose="030F0702030302020204" pitchFamily="66" charset="0"/>
              </a:rPr>
              <a:t>and faithfully obey his laws. O praise the Lord.</a:t>
            </a:r>
            <a:endParaRPr lang="en-AU" sz="2800" b="0" i="0" dirty="0">
              <a:solidFill>
                <a:srgbClr val="000000"/>
              </a:solidFill>
              <a:effectLst/>
              <a:latin typeface="Comic Sans MS" panose="030F0702030302020204" pitchFamily="66" charset="0"/>
            </a:endParaRPr>
          </a:p>
        </p:txBody>
      </p:sp>
    </p:spTree>
    <p:extLst>
      <p:ext uri="{BB962C8B-B14F-4D97-AF65-F5344CB8AC3E}">
        <p14:creationId xmlns:p14="http://schemas.microsoft.com/office/powerpoint/2010/main" val="1042362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95100F-4EBF-355F-BC28-7BEFD8EFC152}"/>
              </a:ext>
            </a:extLst>
          </p:cNvPr>
          <p:cNvSpPr>
            <a:spLocks noGrp="1"/>
          </p:cNvSpPr>
          <p:nvPr>
            <p:ph type="sldNum" sz="quarter" idx="12"/>
          </p:nvPr>
        </p:nvSpPr>
        <p:spPr/>
        <p:txBody>
          <a:bodyPr/>
          <a:lstStyle/>
          <a:p>
            <a:pPr>
              <a:defRPr/>
            </a:pPr>
            <a:fld id="{EBC57D59-8F18-4E33-9885-CA1B9A361622}" type="slidenum">
              <a:rPr lang="en-AU" noProof="0">
                <a:solidFill>
                  <a:prstClr val="black">
                    <a:tint val="75000"/>
                  </a:prstClr>
                </a:solidFill>
              </a:rPr>
              <a:pPr>
                <a:defRPr/>
              </a:pPr>
              <a:t>23</a:t>
            </a:fld>
            <a:endParaRPr lang="en-AU" noProof="0" dirty="0">
              <a:solidFill>
                <a:prstClr val="black">
                  <a:tint val="75000"/>
                </a:prstClr>
              </a:solidFill>
            </a:endParaRPr>
          </a:p>
        </p:txBody>
      </p:sp>
      <p:sp>
        <p:nvSpPr>
          <p:cNvPr id="3" name="TextBox 2">
            <a:extLst>
              <a:ext uri="{FF2B5EF4-FFF2-40B4-BE49-F238E27FC236}">
                <a16:creationId xmlns:a16="http://schemas.microsoft.com/office/drawing/2014/main" id="{75882D0F-0826-C649-648B-0C1075CFC63B}"/>
              </a:ext>
            </a:extLst>
          </p:cNvPr>
          <p:cNvSpPr txBox="1"/>
          <p:nvPr/>
        </p:nvSpPr>
        <p:spPr>
          <a:xfrm>
            <a:off x="179361" y="1903856"/>
            <a:ext cx="994738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450"/>
              </a:spcBef>
              <a:spcAft>
                <a:spcPts val="450"/>
              </a:spcAft>
            </a:pPr>
            <a:r>
              <a:rPr lang="en-AU" sz="2800" noProof="0" dirty="0">
                <a:solidFill>
                  <a:srgbClr val="00B050"/>
                </a:solidFill>
                <a:latin typeface="Comic Sans MS"/>
                <a:ea typeface="Tahoma"/>
                <a:cs typeface="Tahoma"/>
              </a:rPr>
              <a:t>Reader 2: </a:t>
            </a:r>
            <a:r>
              <a:rPr lang="en-AU" sz="2800" noProof="0" dirty="0">
                <a:latin typeface="Comic Sans MS"/>
                <a:ea typeface="Tahoma"/>
                <a:cs typeface="Tahoma"/>
              </a:rPr>
              <a:t>The 2</a:t>
            </a:r>
            <a:r>
              <a:rPr lang="en-AU" sz="2800" baseline="30000" noProof="0" dirty="0">
                <a:latin typeface="Comic Sans MS"/>
                <a:ea typeface="Tahoma"/>
                <a:cs typeface="Tahoma"/>
              </a:rPr>
              <a:t>nd</a:t>
            </a:r>
            <a:r>
              <a:rPr lang="en-AU" sz="2800" noProof="0" dirty="0">
                <a:latin typeface="Comic Sans MS"/>
                <a:ea typeface="Tahoma"/>
                <a:cs typeface="Tahoma"/>
              </a:rPr>
              <a:t> Reading is from </a:t>
            </a:r>
            <a:r>
              <a:rPr lang="en-AU" sz="2800" dirty="0">
                <a:latin typeface="Comic Sans MS" panose="030F0902030302020204" pitchFamily="66" charset="0"/>
                <a:ea typeface="Tahoma"/>
                <a:cs typeface="Tahoma"/>
              </a:rPr>
              <a:t>Philippians 1</a:t>
            </a:r>
            <a:endParaRPr lang="en-AU" sz="2800" noProof="0" dirty="0">
              <a:latin typeface="Comic Sans MS" panose="030F0902030302020204" pitchFamily="66" charset="0"/>
            </a:endParaRPr>
          </a:p>
        </p:txBody>
      </p:sp>
      <p:sp>
        <p:nvSpPr>
          <p:cNvPr id="6" name="TextBox 5">
            <a:extLst>
              <a:ext uri="{FF2B5EF4-FFF2-40B4-BE49-F238E27FC236}">
                <a16:creationId xmlns:a16="http://schemas.microsoft.com/office/drawing/2014/main" id="{7230E5D6-517C-DE5C-FB2E-24281056D5BA}"/>
              </a:ext>
            </a:extLst>
          </p:cNvPr>
          <p:cNvSpPr txBox="1"/>
          <p:nvPr/>
        </p:nvSpPr>
        <p:spPr>
          <a:xfrm>
            <a:off x="179361" y="65007"/>
            <a:ext cx="11833278" cy="174804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800" b="1" noProof="0" dirty="0">
                <a:solidFill>
                  <a:srgbClr val="00B050"/>
                </a:solidFill>
                <a:latin typeface="Comic Sans MS"/>
              </a:rPr>
              <a:t>The 2nd reader unmutes </a:t>
            </a:r>
            <a:endParaRPr lang="en-AU" sz="2800" noProof="0" dirty="0">
              <a:solidFill>
                <a:srgbClr val="00B050"/>
              </a:solidFill>
              <a:latin typeface="Comic Sans MS"/>
            </a:endParaRPr>
          </a:p>
          <a:p>
            <a:pPr>
              <a:lnSpc>
                <a:spcPct val="150000"/>
              </a:lnSpc>
            </a:pPr>
            <a:r>
              <a:rPr lang="en-AU" sz="2800" b="1" noProof="0" dirty="0">
                <a:solidFill>
                  <a:srgbClr val="00B050"/>
                </a:solidFill>
                <a:latin typeface="Comic Sans MS"/>
              </a:rPr>
              <a:t>Leader: </a:t>
            </a:r>
            <a:r>
              <a:rPr lang="en-AU" sz="2800" noProof="0" dirty="0">
                <a:latin typeface="Comic Sans MS"/>
              </a:rPr>
              <a:t>I invite the 2nd reader to unmute and offer the 2</a:t>
            </a:r>
            <a:r>
              <a:rPr lang="en-AU" sz="2800" baseline="30000" noProof="0" dirty="0">
                <a:latin typeface="Comic Sans MS"/>
              </a:rPr>
              <a:t>nd </a:t>
            </a:r>
            <a:r>
              <a:rPr lang="en-AU" sz="2800" noProof="0" dirty="0">
                <a:latin typeface="Comic Sans MS"/>
              </a:rPr>
              <a:t>reading when ready.</a:t>
            </a:r>
            <a:endParaRPr lang="en-AU" sz="2800" noProof="0" dirty="0">
              <a:ea typeface="Calibri"/>
              <a:cs typeface="Calibri"/>
            </a:endParaRPr>
          </a:p>
        </p:txBody>
      </p:sp>
      <p:sp>
        <p:nvSpPr>
          <p:cNvPr id="10" name="Rectangle 1">
            <a:extLst>
              <a:ext uri="{FF2B5EF4-FFF2-40B4-BE49-F238E27FC236}">
                <a16:creationId xmlns:a16="http://schemas.microsoft.com/office/drawing/2014/main" id="{7CB4C260-8668-716B-44CA-6847DE35689A}"/>
              </a:ext>
            </a:extLst>
          </p:cNvPr>
          <p:cNvSpPr>
            <a:spLocks noChangeArrowheads="1"/>
          </p:cNvSpPr>
          <p:nvPr/>
        </p:nvSpPr>
        <p:spPr bwMode="auto">
          <a:xfrm>
            <a:off x="0" y="53679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dirty="0">
              <a:ln>
                <a:noFill/>
              </a:ln>
              <a:solidFill>
                <a:schemeClr val="tx1"/>
              </a:solidFill>
              <a:effectLst/>
            </a:endParaRPr>
          </a:p>
        </p:txBody>
      </p:sp>
      <p:sp>
        <p:nvSpPr>
          <p:cNvPr id="5" name="Rectangle 1">
            <a:extLst>
              <a:ext uri="{FF2B5EF4-FFF2-40B4-BE49-F238E27FC236}">
                <a16:creationId xmlns:a16="http://schemas.microsoft.com/office/drawing/2014/main" id="{E6BBE083-8CD9-0184-7C13-094ECEE3FEC8}"/>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C005AE5B-3262-0718-EDCA-8489CE68FC58}"/>
              </a:ext>
            </a:extLst>
          </p:cNvPr>
          <p:cNvSpPr/>
          <p:nvPr/>
        </p:nvSpPr>
        <p:spPr>
          <a:xfrm>
            <a:off x="8464000" y="6392883"/>
            <a:ext cx="1718120"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9" name="TextBox 8">
            <a:extLst>
              <a:ext uri="{FF2B5EF4-FFF2-40B4-BE49-F238E27FC236}">
                <a16:creationId xmlns:a16="http://schemas.microsoft.com/office/drawing/2014/main" id="{D191D169-6495-D93F-D9B1-EF677D5483C8}"/>
              </a:ext>
            </a:extLst>
          </p:cNvPr>
          <p:cNvSpPr txBox="1"/>
          <p:nvPr/>
        </p:nvSpPr>
        <p:spPr>
          <a:xfrm>
            <a:off x="156000" y="2494059"/>
            <a:ext cx="11880000" cy="3898824"/>
          </a:xfrm>
          <a:prstGeom prst="rect">
            <a:avLst/>
          </a:prstGeom>
          <a:noFill/>
        </p:spPr>
        <p:txBody>
          <a:bodyPr wrap="square">
            <a:spAutoFit/>
          </a:bodyPr>
          <a:lstStyle/>
          <a:p>
            <a:pPr>
              <a:lnSpc>
                <a:spcPct val="150000"/>
              </a:lnSpc>
            </a:pPr>
            <a:r>
              <a:rPr lang="en-AU" sz="2800" b="1" i="0" baseline="30000" dirty="0">
                <a:solidFill>
                  <a:schemeClr val="tx1"/>
                </a:solidFill>
                <a:effectLst/>
                <a:latin typeface="Comic Sans MS" panose="030F0702030302020204" pitchFamily="66" charset="0"/>
              </a:rPr>
              <a:t>1</a:t>
            </a:r>
            <a:r>
              <a:rPr lang="en-AU" sz="2800" b="0" i="0" dirty="0">
                <a:solidFill>
                  <a:schemeClr val="tx1"/>
                </a:solidFill>
                <a:effectLst/>
                <a:latin typeface="Comic Sans MS" panose="030F0702030302020204" pitchFamily="66" charset="0"/>
              </a:rPr>
              <a:t> Paul and Timothy, servants of Christ Jesus, To all the saints in Christ Jesus who are in Philippi, with the bishops and deacons: </a:t>
            </a:r>
            <a:r>
              <a:rPr lang="en-AU" sz="2800" b="1" i="0" baseline="30000" dirty="0">
                <a:solidFill>
                  <a:schemeClr val="tx1"/>
                </a:solidFill>
                <a:effectLst/>
                <a:latin typeface="Comic Sans MS" panose="030F0702030302020204" pitchFamily="66" charset="0"/>
              </a:rPr>
              <a:t>2</a:t>
            </a:r>
            <a:r>
              <a:rPr lang="en-AU" sz="2800" b="0" i="0" dirty="0">
                <a:solidFill>
                  <a:schemeClr val="tx1"/>
                </a:solidFill>
                <a:effectLst/>
                <a:latin typeface="Comic Sans MS" panose="030F0702030302020204" pitchFamily="66" charset="0"/>
              </a:rPr>
              <a:t> Grace to you and peace from God our Father and the Lord Jesus Christ. </a:t>
            </a:r>
            <a:r>
              <a:rPr lang="en-AU" sz="2800" b="1" i="0" baseline="30000" dirty="0">
                <a:solidFill>
                  <a:schemeClr val="tx1"/>
                </a:solidFill>
                <a:effectLst/>
                <a:latin typeface="Comic Sans MS" panose="030F0702030302020204" pitchFamily="66" charset="0"/>
              </a:rPr>
              <a:t>3</a:t>
            </a:r>
            <a:r>
              <a:rPr lang="en-AU" sz="2800" b="0" i="0" dirty="0">
                <a:solidFill>
                  <a:schemeClr val="tx1"/>
                </a:solidFill>
                <a:effectLst/>
                <a:latin typeface="Comic Sans MS" panose="030F0702030302020204" pitchFamily="66" charset="0"/>
              </a:rPr>
              <a:t> I thank my God every time I remember you, </a:t>
            </a:r>
            <a:r>
              <a:rPr lang="en-AU" sz="2800" b="1" i="0" baseline="30000" dirty="0">
                <a:solidFill>
                  <a:schemeClr val="tx1"/>
                </a:solidFill>
                <a:effectLst/>
                <a:latin typeface="Comic Sans MS" panose="030F0702030302020204" pitchFamily="66" charset="0"/>
              </a:rPr>
              <a:t>4</a:t>
            </a:r>
            <a:r>
              <a:rPr lang="en-AU" sz="2800" b="0" i="0" dirty="0">
                <a:solidFill>
                  <a:schemeClr val="tx1"/>
                </a:solidFill>
                <a:effectLst/>
                <a:latin typeface="Comic Sans MS" panose="030F0702030302020204" pitchFamily="66" charset="0"/>
              </a:rPr>
              <a:t> constantly praying with joy in every one of my prayers for all of you, </a:t>
            </a:r>
            <a:r>
              <a:rPr lang="en-AU" sz="2800" b="1" i="0" baseline="30000" dirty="0">
                <a:solidFill>
                  <a:schemeClr val="tx1"/>
                </a:solidFill>
                <a:effectLst/>
                <a:latin typeface="Comic Sans MS" panose="030F0702030302020204" pitchFamily="66" charset="0"/>
              </a:rPr>
              <a:t>5</a:t>
            </a:r>
            <a:r>
              <a:rPr lang="en-AU" sz="2800" b="0" i="0" dirty="0">
                <a:solidFill>
                  <a:schemeClr val="tx1"/>
                </a:solidFill>
                <a:effectLst/>
                <a:latin typeface="Comic Sans MS" panose="030F0702030302020204" pitchFamily="66" charset="0"/>
              </a:rPr>
              <a:t> because of your sharing in the gospel from the first day until now.</a:t>
            </a:r>
          </a:p>
        </p:txBody>
      </p:sp>
    </p:spTree>
    <p:extLst>
      <p:ext uri="{BB962C8B-B14F-4D97-AF65-F5344CB8AC3E}">
        <p14:creationId xmlns:p14="http://schemas.microsoft.com/office/powerpoint/2010/main" val="303383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97F9B-F0F5-956A-66E9-E756A3E8490D}"/>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B8EDA33F-C43D-9BA1-2AF5-026908ADA4C7}"/>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6E4BAAD1-D467-DC61-F91A-E9419A2FC57D}"/>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43CB9FBA-4ADB-72CE-EFFE-A220662690D8}"/>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7" name="TextBox 6">
            <a:extLst>
              <a:ext uri="{FF2B5EF4-FFF2-40B4-BE49-F238E27FC236}">
                <a16:creationId xmlns:a16="http://schemas.microsoft.com/office/drawing/2014/main" id="{8D90991D-B1BE-E3CC-5855-62C2C951CA6B}"/>
              </a:ext>
            </a:extLst>
          </p:cNvPr>
          <p:cNvSpPr txBox="1"/>
          <p:nvPr/>
        </p:nvSpPr>
        <p:spPr>
          <a:xfrm>
            <a:off x="156000" y="148757"/>
            <a:ext cx="11880000" cy="6484147"/>
          </a:xfrm>
          <a:prstGeom prst="rect">
            <a:avLst/>
          </a:prstGeom>
          <a:noFill/>
        </p:spPr>
        <p:txBody>
          <a:bodyPr wrap="square">
            <a:spAutoFit/>
          </a:bodyPr>
          <a:lstStyle/>
          <a:p>
            <a:pPr>
              <a:lnSpc>
                <a:spcPct val="150000"/>
              </a:lnSpc>
            </a:pPr>
            <a:r>
              <a:rPr lang="en-AU" sz="2800" b="0" i="0" dirty="0">
                <a:solidFill>
                  <a:schemeClr val="tx1"/>
                </a:solidFill>
                <a:effectLst/>
                <a:latin typeface="Comic Sans MS" panose="030F0702030302020204" pitchFamily="66" charset="0"/>
              </a:rPr>
              <a:t> </a:t>
            </a:r>
            <a:r>
              <a:rPr lang="en-AU" sz="2800" b="1" i="0" baseline="30000" dirty="0">
                <a:solidFill>
                  <a:schemeClr val="tx1"/>
                </a:solidFill>
                <a:effectLst/>
                <a:latin typeface="Comic Sans MS" panose="030F0702030302020204" pitchFamily="66" charset="0"/>
              </a:rPr>
              <a:t>6</a:t>
            </a:r>
            <a:r>
              <a:rPr lang="en-AU" sz="2800" b="0" i="0" dirty="0">
                <a:solidFill>
                  <a:schemeClr val="tx1"/>
                </a:solidFill>
                <a:effectLst/>
                <a:latin typeface="Comic Sans MS" panose="030F0702030302020204" pitchFamily="66" charset="0"/>
              </a:rPr>
              <a:t> I am confident of this, that the one who began a good work among you will bring it to completion by the day of Jesus Christ. </a:t>
            </a:r>
            <a:r>
              <a:rPr lang="en-AU" sz="2800" b="1" i="0" baseline="30000" dirty="0">
                <a:solidFill>
                  <a:schemeClr val="tx1"/>
                </a:solidFill>
                <a:effectLst/>
                <a:latin typeface="Comic Sans MS" panose="030F0702030302020204" pitchFamily="66" charset="0"/>
              </a:rPr>
              <a:t>7</a:t>
            </a:r>
            <a:r>
              <a:rPr lang="en-AU" sz="2800" b="0" i="0" dirty="0">
                <a:solidFill>
                  <a:schemeClr val="tx1"/>
                </a:solidFill>
                <a:effectLst/>
                <a:latin typeface="Comic Sans MS" panose="030F0702030302020204" pitchFamily="66" charset="0"/>
              </a:rPr>
              <a:t> It is right for me to think this way about all of you, because you hold me in your heart, for all of you share in God’s grace with me, both in my imprisonment and in the defence and confirmation of the gospel. </a:t>
            </a:r>
            <a:r>
              <a:rPr lang="en-AU" sz="2800" b="1" i="0" baseline="30000" dirty="0">
                <a:solidFill>
                  <a:schemeClr val="tx1"/>
                </a:solidFill>
                <a:effectLst/>
                <a:latin typeface="Comic Sans MS" panose="030F0702030302020204" pitchFamily="66" charset="0"/>
              </a:rPr>
              <a:t>8</a:t>
            </a:r>
            <a:r>
              <a:rPr lang="en-AU" sz="2800" b="0" i="0" dirty="0">
                <a:solidFill>
                  <a:schemeClr val="tx1"/>
                </a:solidFill>
                <a:effectLst/>
                <a:latin typeface="Comic Sans MS" panose="030F0702030302020204" pitchFamily="66" charset="0"/>
              </a:rPr>
              <a:t> For God is my witness, how I long for all of you with the compassion of Christ Jesus. </a:t>
            </a:r>
            <a:r>
              <a:rPr lang="en-AU" sz="2800" b="1" i="0" baseline="30000" dirty="0">
                <a:solidFill>
                  <a:schemeClr val="tx1"/>
                </a:solidFill>
                <a:effectLst/>
                <a:latin typeface="Comic Sans MS" panose="030F0702030302020204" pitchFamily="66" charset="0"/>
              </a:rPr>
              <a:t>9</a:t>
            </a:r>
            <a:r>
              <a:rPr lang="en-AU" sz="2800" b="0" i="0" dirty="0">
                <a:solidFill>
                  <a:schemeClr val="tx1"/>
                </a:solidFill>
                <a:effectLst/>
                <a:latin typeface="Comic Sans MS" panose="030F0702030302020204" pitchFamily="66" charset="0"/>
              </a:rPr>
              <a:t> And this is my prayer, that your love may overflow more and more with knowledge and full insight </a:t>
            </a:r>
            <a:r>
              <a:rPr lang="en-AU" sz="2800" b="1" i="0" baseline="30000" dirty="0">
                <a:solidFill>
                  <a:schemeClr val="tx1"/>
                </a:solidFill>
                <a:effectLst/>
                <a:latin typeface="Comic Sans MS" panose="030F0702030302020204" pitchFamily="66" charset="0"/>
              </a:rPr>
              <a:t>10</a:t>
            </a:r>
            <a:r>
              <a:rPr lang="en-AU" sz="2800" b="0" i="0" dirty="0">
                <a:solidFill>
                  <a:schemeClr val="tx1"/>
                </a:solidFill>
                <a:effectLst/>
                <a:latin typeface="Comic Sans MS" panose="030F0702030302020204" pitchFamily="66" charset="0"/>
              </a:rPr>
              <a:t> to help you to determine what is best, so that on the day of Christ you may be pure and blameless, </a:t>
            </a:r>
          </a:p>
        </p:txBody>
      </p:sp>
    </p:spTree>
    <p:extLst>
      <p:ext uri="{BB962C8B-B14F-4D97-AF65-F5344CB8AC3E}">
        <p14:creationId xmlns:p14="http://schemas.microsoft.com/office/powerpoint/2010/main" val="666485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1272C-F201-4CED-22A6-1AED330FA671}"/>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F26DAC34-4667-7991-69A5-9D8E0D7268B4}"/>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E168DE71-62E8-3FD2-3F7D-7106B50C73BE}"/>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846959E7-F9BB-9370-CA32-584453532B64}"/>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7" name="TextBox 6">
            <a:extLst>
              <a:ext uri="{FF2B5EF4-FFF2-40B4-BE49-F238E27FC236}">
                <a16:creationId xmlns:a16="http://schemas.microsoft.com/office/drawing/2014/main" id="{60F2B796-0B2C-DA98-6F00-175D0F4E515D}"/>
              </a:ext>
            </a:extLst>
          </p:cNvPr>
          <p:cNvSpPr txBox="1"/>
          <p:nvPr/>
        </p:nvSpPr>
        <p:spPr>
          <a:xfrm>
            <a:off x="156000" y="176847"/>
            <a:ext cx="11880000" cy="6484147"/>
          </a:xfrm>
          <a:prstGeom prst="rect">
            <a:avLst/>
          </a:prstGeom>
          <a:noFill/>
        </p:spPr>
        <p:txBody>
          <a:bodyPr wrap="square">
            <a:spAutoFit/>
          </a:bodyPr>
          <a:lstStyle/>
          <a:p>
            <a:pPr>
              <a:lnSpc>
                <a:spcPct val="150000"/>
              </a:lnSpc>
            </a:pPr>
            <a:r>
              <a:rPr lang="en-AU" sz="2800" b="1" i="0" baseline="30000" dirty="0">
                <a:solidFill>
                  <a:schemeClr val="tx1"/>
                </a:solidFill>
                <a:effectLst/>
                <a:latin typeface="Comic Sans MS" panose="030F0702030302020204" pitchFamily="66" charset="0"/>
              </a:rPr>
              <a:t>11</a:t>
            </a:r>
            <a:r>
              <a:rPr lang="en-AU" sz="2800" b="0" i="0" dirty="0">
                <a:solidFill>
                  <a:schemeClr val="tx1"/>
                </a:solidFill>
                <a:effectLst/>
                <a:latin typeface="Comic Sans MS" panose="030F0702030302020204" pitchFamily="66" charset="0"/>
              </a:rPr>
              <a:t> having produced the harvest of righteousness that comes through Jesus Christ for the glory and praise of God. </a:t>
            </a:r>
            <a:r>
              <a:rPr lang="en-AU" sz="2800" b="1" i="0" baseline="30000" dirty="0">
                <a:solidFill>
                  <a:schemeClr val="tx1"/>
                </a:solidFill>
                <a:effectLst/>
                <a:latin typeface="Comic Sans MS" panose="030F0702030302020204" pitchFamily="66" charset="0"/>
              </a:rPr>
              <a:t>12</a:t>
            </a:r>
            <a:r>
              <a:rPr lang="en-AU" sz="2800" b="0" i="0" dirty="0">
                <a:solidFill>
                  <a:schemeClr val="tx1"/>
                </a:solidFill>
                <a:effectLst/>
                <a:latin typeface="Comic Sans MS" panose="030F0702030302020204" pitchFamily="66" charset="0"/>
              </a:rPr>
              <a:t> I want you to know, beloved, that what has happened to me has actually helped to spread the gospel, </a:t>
            </a:r>
            <a:r>
              <a:rPr lang="en-AU" sz="2800" b="1" i="0" baseline="30000" dirty="0">
                <a:solidFill>
                  <a:schemeClr val="tx1"/>
                </a:solidFill>
                <a:effectLst/>
                <a:latin typeface="Comic Sans MS" panose="030F0702030302020204" pitchFamily="66" charset="0"/>
              </a:rPr>
              <a:t>13</a:t>
            </a:r>
            <a:r>
              <a:rPr lang="en-AU" sz="2800" b="0" i="0" dirty="0">
                <a:solidFill>
                  <a:schemeClr val="tx1"/>
                </a:solidFill>
                <a:effectLst/>
                <a:latin typeface="Comic Sans MS" panose="030F0702030302020204" pitchFamily="66" charset="0"/>
              </a:rPr>
              <a:t> so that it has become known throughout the whole imperial guard and to everyone else that my imprisonment is for Christ; </a:t>
            </a:r>
            <a:r>
              <a:rPr lang="en-AU" sz="2800" b="1" i="0" baseline="30000" dirty="0">
                <a:solidFill>
                  <a:schemeClr val="tx1"/>
                </a:solidFill>
                <a:effectLst/>
                <a:latin typeface="Comic Sans MS" panose="030F0702030302020204" pitchFamily="66" charset="0"/>
              </a:rPr>
              <a:t>14</a:t>
            </a:r>
            <a:r>
              <a:rPr lang="en-AU" sz="2800" b="0" i="0" dirty="0">
                <a:solidFill>
                  <a:schemeClr val="tx1"/>
                </a:solidFill>
                <a:effectLst/>
                <a:latin typeface="Comic Sans MS" panose="030F0702030302020204" pitchFamily="66" charset="0"/>
              </a:rPr>
              <a:t> and most of the brothers and sisters, having been made confident in the Lord by my imprisonment, dare to speak the word with greater boldness and without fear. </a:t>
            </a:r>
            <a:r>
              <a:rPr lang="en-AU" sz="2800" b="1" i="0" baseline="30000" dirty="0">
                <a:solidFill>
                  <a:schemeClr val="tx1"/>
                </a:solidFill>
                <a:effectLst/>
                <a:latin typeface="Comic Sans MS" panose="030F0702030302020204" pitchFamily="66" charset="0"/>
              </a:rPr>
              <a:t>15</a:t>
            </a:r>
            <a:r>
              <a:rPr lang="en-AU" sz="2800" b="0" i="0" dirty="0">
                <a:solidFill>
                  <a:schemeClr val="tx1"/>
                </a:solidFill>
                <a:effectLst/>
                <a:latin typeface="Comic Sans MS" panose="030F0702030302020204" pitchFamily="66" charset="0"/>
              </a:rPr>
              <a:t> Some proclaim Christ from envy and rivalry, but others from goodwill. </a:t>
            </a:r>
            <a:r>
              <a:rPr lang="en-AU" sz="2800" b="1" baseline="30000" dirty="0">
                <a:latin typeface="Comic Sans MS" panose="030F0702030302020204" pitchFamily="66" charset="0"/>
              </a:rPr>
              <a:t>16</a:t>
            </a:r>
            <a:r>
              <a:rPr lang="en-AU" sz="2800" dirty="0">
                <a:latin typeface="Comic Sans MS" panose="030F0702030302020204" pitchFamily="66" charset="0"/>
              </a:rPr>
              <a:t> These proclaim Christ out of love, </a:t>
            </a:r>
            <a:endParaRPr lang="en-AU" sz="2800" b="0" i="0" dirty="0">
              <a:solidFill>
                <a:schemeClr val="tx1"/>
              </a:solidFill>
              <a:effectLst/>
              <a:latin typeface="Comic Sans MS" panose="030F0702030302020204" pitchFamily="66" charset="0"/>
            </a:endParaRPr>
          </a:p>
        </p:txBody>
      </p:sp>
    </p:spTree>
    <p:extLst>
      <p:ext uri="{BB962C8B-B14F-4D97-AF65-F5344CB8AC3E}">
        <p14:creationId xmlns:p14="http://schemas.microsoft.com/office/powerpoint/2010/main" val="6864042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04272-1A07-FAEC-823D-AA92820D3F06}"/>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A53A602D-6CB1-EF17-4BF2-AC285F0B125D}"/>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4F4BA08D-EB5B-7E22-A59A-931F9DACE903}"/>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AFD5DB3C-31A0-B801-E889-587ABD814BC3}"/>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7" name="TextBox 6">
            <a:extLst>
              <a:ext uri="{FF2B5EF4-FFF2-40B4-BE49-F238E27FC236}">
                <a16:creationId xmlns:a16="http://schemas.microsoft.com/office/drawing/2014/main" id="{58BBF877-508C-CCE7-3DF0-ADE46EFCA473}"/>
              </a:ext>
            </a:extLst>
          </p:cNvPr>
          <p:cNvSpPr txBox="1"/>
          <p:nvPr/>
        </p:nvSpPr>
        <p:spPr>
          <a:xfrm>
            <a:off x="156000" y="176847"/>
            <a:ext cx="11880000" cy="6484147"/>
          </a:xfrm>
          <a:prstGeom prst="rect">
            <a:avLst/>
          </a:prstGeom>
          <a:noFill/>
        </p:spPr>
        <p:txBody>
          <a:bodyPr wrap="square">
            <a:spAutoFit/>
          </a:bodyPr>
          <a:lstStyle/>
          <a:p>
            <a:pPr>
              <a:lnSpc>
                <a:spcPct val="150000"/>
              </a:lnSpc>
            </a:pPr>
            <a:r>
              <a:rPr lang="en-AU" sz="2800" dirty="0">
                <a:latin typeface="Comic Sans MS" panose="030F0702030302020204" pitchFamily="66" charset="0"/>
              </a:rPr>
              <a:t>knowing that I have been put here for the defence of the gospel; </a:t>
            </a:r>
            <a:r>
              <a:rPr lang="en-AU" sz="2800" b="1" i="0" baseline="30000" dirty="0">
                <a:solidFill>
                  <a:schemeClr val="tx1"/>
                </a:solidFill>
                <a:effectLst/>
                <a:latin typeface="Comic Sans MS" panose="030F0702030302020204" pitchFamily="66" charset="0"/>
              </a:rPr>
              <a:t>17</a:t>
            </a:r>
            <a:r>
              <a:rPr lang="en-AU" sz="2800" b="0" i="0" dirty="0">
                <a:solidFill>
                  <a:schemeClr val="tx1"/>
                </a:solidFill>
                <a:effectLst/>
                <a:latin typeface="Comic Sans MS" panose="030F0702030302020204" pitchFamily="66" charset="0"/>
              </a:rPr>
              <a:t> the others proclaim Christ out of selfish ambition, not sincerely but intending to increase my suffering in my imprisonment. </a:t>
            </a:r>
            <a:r>
              <a:rPr lang="en-AU" sz="2800" b="1" i="0" baseline="30000" dirty="0">
                <a:solidFill>
                  <a:schemeClr val="tx1"/>
                </a:solidFill>
                <a:effectLst/>
                <a:latin typeface="Comic Sans MS" panose="030F0702030302020204" pitchFamily="66" charset="0"/>
              </a:rPr>
              <a:t>18</a:t>
            </a:r>
            <a:r>
              <a:rPr lang="en-AU" sz="2800" b="0" i="0" dirty="0">
                <a:solidFill>
                  <a:schemeClr val="tx1"/>
                </a:solidFill>
                <a:effectLst/>
                <a:latin typeface="Comic Sans MS" panose="030F0702030302020204" pitchFamily="66" charset="0"/>
              </a:rPr>
              <a:t> What does it matter? Just this, that Christ is proclaimed in every way, whether out of false motives or true; and in that I rejoice. Yes, and I will continue to rejoice, </a:t>
            </a:r>
            <a:r>
              <a:rPr lang="en-AU" sz="2800" b="1" i="0" baseline="30000" dirty="0">
                <a:solidFill>
                  <a:schemeClr val="tx1"/>
                </a:solidFill>
                <a:effectLst/>
                <a:latin typeface="Comic Sans MS" panose="030F0702030302020204" pitchFamily="66" charset="0"/>
              </a:rPr>
              <a:t>19</a:t>
            </a:r>
            <a:r>
              <a:rPr lang="en-AU" sz="2800" b="0" i="0" dirty="0">
                <a:solidFill>
                  <a:schemeClr val="tx1"/>
                </a:solidFill>
                <a:effectLst/>
                <a:latin typeface="Comic Sans MS" panose="030F0702030302020204" pitchFamily="66" charset="0"/>
              </a:rPr>
              <a:t> for I know that through your prayers and the help of the Spirit of Jesus Christ this will result in my deliverance. </a:t>
            </a:r>
            <a:r>
              <a:rPr lang="en-AU" sz="2800" b="1" baseline="30000" dirty="0">
                <a:latin typeface="Comic Sans MS" panose="030F0702030302020204" pitchFamily="66" charset="0"/>
              </a:rPr>
              <a:t> 20</a:t>
            </a:r>
            <a:r>
              <a:rPr lang="en-AU" sz="2800" dirty="0">
                <a:latin typeface="Comic Sans MS" panose="030F0702030302020204" pitchFamily="66" charset="0"/>
              </a:rPr>
              <a:t> It is my eager expectation and hope that I will not be put to shame in any way, but that by my speaking with all boldness, </a:t>
            </a:r>
            <a:endParaRPr lang="en-AU" sz="2800" b="0" i="0" dirty="0">
              <a:solidFill>
                <a:schemeClr val="tx1"/>
              </a:solidFill>
              <a:effectLst/>
              <a:latin typeface="Comic Sans MS" panose="030F0702030302020204" pitchFamily="66" charset="0"/>
            </a:endParaRPr>
          </a:p>
        </p:txBody>
      </p:sp>
    </p:spTree>
    <p:extLst>
      <p:ext uri="{BB962C8B-B14F-4D97-AF65-F5344CB8AC3E}">
        <p14:creationId xmlns:p14="http://schemas.microsoft.com/office/powerpoint/2010/main" val="38001367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B7106-B910-9F11-439F-DA9234916370}"/>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00D04ACF-C0FE-3AF9-AFC4-9332532320FF}"/>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D058EB07-3901-920C-FA74-9D7D29FE21F1}"/>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2" name="Rectangle 1">
            <a:extLst>
              <a:ext uri="{FF2B5EF4-FFF2-40B4-BE49-F238E27FC236}">
                <a16:creationId xmlns:a16="http://schemas.microsoft.com/office/drawing/2014/main" id="{CE73AB1B-AEBD-2D58-CE68-60F45B30C3AB}"/>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7" name="TextBox 6">
            <a:extLst>
              <a:ext uri="{FF2B5EF4-FFF2-40B4-BE49-F238E27FC236}">
                <a16:creationId xmlns:a16="http://schemas.microsoft.com/office/drawing/2014/main" id="{ACDF2441-245E-CE7C-4225-4ADF10EEC25A}"/>
              </a:ext>
            </a:extLst>
          </p:cNvPr>
          <p:cNvSpPr txBox="1"/>
          <p:nvPr/>
        </p:nvSpPr>
        <p:spPr>
          <a:xfrm>
            <a:off x="156000" y="228600"/>
            <a:ext cx="11880000" cy="6484147"/>
          </a:xfrm>
          <a:prstGeom prst="rect">
            <a:avLst/>
          </a:prstGeom>
          <a:noFill/>
        </p:spPr>
        <p:txBody>
          <a:bodyPr wrap="square">
            <a:spAutoFit/>
          </a:bodyPr>
          <a:lstStyle/>
          <a:p>
            <a:pPr>
              <a:lnSpc>
                <a:spcPct val="150000"/>
              </a:lnSpc>
            </a:pPr>
            <a:r>
              <a:rPr lang="en-AU" sz="2800" dirty="0">
                <a:latin typeface="Comic Sans MS" panose="030F0702030302020204" pitchFamily="66" charset="0"/>
              </a:rPr>
              <a:t>  Christ will be exalted now as always in my body, whether by life or by death. </a:t>
            </a:r>
            <a:r>
              <a:rPr lang="en-AU" sz="2800" b="1" baseline="30000" dirty="0">
                <a:latin typeface="Comic Sans MS" panose="030F0702030302020204" pitchFamily="66" charset="0"/>
              </a:rPr>
              <a:t>21</a:t>
            </a:r>
            <a:r>
              <a:rPr lang="en-AU" sz="2800" dirty="0">
                <a:latin typeface="Comic Sans MS" panose="030F0702030302020204" pitchFamily="66" charset="0"/>
              </a:rPr>
              <a:t> For to me, living is Christ and dying is gain. </a:t>
            </a:r>
            <a:r>
              <a:rPr lang="en-AU" sz="2800" b="1" baseline="30000" dirty="0">
                <a:latin typeface="Comic Sans MS" panose="030F0702030302020204" pitchFamily="66" charset="0"/>
              </a:rPr>
              <a:t>22</a:t>
            </a:r>
            <a:r>
              <a:rPr lang="en-AU" sz="2800" dirty="0">
                <a:latin typeface="Comic Sans MS" panose="030F0702030302020204" pitchFamily="66" charset="0"/>
              </a:rPr>
              <a:t> If I am to live in the flesh, that means fruitful labour for me; and I do not know which I prefer. </a:t>
            </a:r>
            <a:r>
              <a:rPr lang="en-AU" sz="2800" b="1" baseline="30000" dirty="0">
                <a:latin typeface="Comic Sans MS" panose="030F0702030302020204" pitchFamily="66" charset="0"/>
              </a:rPr>
              <a:t>23</a:t>
            </a:r>
            <a:r>
              <a:rPr lang="en-AU" sz="2800" dirty="0">
                <a:latin typeface="Comic Sans MS" panose="030F0702030302020204" pitchFamily="66" charset="0"/>
              </a:rPr>
              <a:t> I am hard pressed between the two: my desire is to depart and be with Christ, for that is far better; </a:t>
            </a:r>
            <a:r>
              <a:rPr lang="en-AU" sz="2800" b="1" baseline="30000" dirty="0">
                <a:latin typeface="Comic Sans MS" panose="030F0702030302020204" pitchFamily="66" charset="0"/>
              </a:rPr>
              <a:t>24</a:t>
            </a:r>
            <a:r>
              <a:rPr lang="en-AU" sz="2800" dirty="0">
                <a:latin typeface="Comic Sans MS" panose="030F0702030302020204" pitchFamily="66" charset="0"/>
              </a:rPr>
              <a:t> but to remain in the flesh is more necessary for you. </a:t>
            </a:r>
            <a:r>
              <a:rPr lang="en-AU" sz="2800" b="1" baseline="30000" dirty="0">
                <a:latin typeface="Comic Sans MS" panose="030F0702030302020204" pitchFamily="66" charset="0"/>
              </a:rPr>
              <a:t>25</a:t>
            </a:r>
            <a:r>
              <a:rPr lang="en-AU" sz="2800" dirty="0">
                <a:latin typeface="Comic Sans MS" panose="030F0702030302020204" pitchFamily="66" charset="0"/>
              </a:rPr>
              <a:t> Since I am convinced of this, I know that I will remain and continue with all of you for your progress and joy in faith, </a:t>
            </a:r>
            <a:r>
              <a:rPr lang="en-AU" sz="2800" b="1" baseline="30000" dirty="0">
                <a:latin typeface="Comic Sans MS" panose="030F0702030302020204" pitchFamily="66" charset="0"/>
              </a:rPr>
              <a:t>26</a:t>
            </a:r>
            <a:r>
              <a:rPr lang="en-AU" sz="2800" dirty="0">
                <a:latin typeface="Comic Sans MS" panose="030F0702030302020204" pitchFamily="66" charset="0"/>
              </a:rPr>
              <a:t> so that I may share abundantly in your boasting in Christ Jesus when I come to you again. </a:t>
            </a:r>
          </a:p>
        </p:txBody>
      </p:sp>
    </p:spTree>
    <p:extLst>
      <p:ext uri="{BB962C8B-B14F-4D97-AF65-F5344CB8AC3E}">
        <p14:creationId xmlns:p14="http://schemas.microsoft.com/office/powerpoint/2010/main" val="1739993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EEFCF-EF01-8D98-23AB-2707D95BB209}"/>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03A9AB22-4033-C8CC-EC1E-BE15313B75D2}"/>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1">
            <a:extLst>
              <a:ext uri="{FF2B5EF4-FFF2-40B4-BE49-F238E27FC236}">
                <a16:creationId xmlns:a16="http://schemas.microsoft.com/office/drawing/2014/main" id="{6CE2B4D7-F651-0985-D9CF-7708ACD2E898}"/>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F9B9B928-A6C5-02F5-C0FE-8516121DE366}"/>
              </a:ext>
            </a:extLst>
          </p:cNvPr>
          <p:cNvSpPr txBox="1"/>
          <p:nvPr/>
        </p:nvSpPr>
        <p:spPr>
          <a:xfrm>
            <a:off x="156000" y="228600"/>
            <a:ext cx="11880000" cy="5837817"/>
          </a:xfrm>
          <a:prstGeom prst="rect">
            <a:avLst/>
          </a:prstGeom>
          <a:noFill/>
        </p:spPr>
        <p:txBody>
          <a:bodyPr wrap="square">
            <a:spAutoFit/>
          </a:bodyPr>
          <a:lstStyle/>
          <a:p>
            <a:pPr>
              <a:lnSpc>
                <a:spcPct val="150000"/>
              </a:lnSpc>
            </a:pPr>
            <a:r>
              <a:rPr lang="en-AU" sz="2800" b="1" baseline="30000" dirty="0">
                <a:latin typeface="Comic Sans MS" panose="030F0702030302020204" pitchFamily="66" charset="0"/>
              </a:rPr>
              <a:t>27</a:t>
            </a:r>
            <a:r>
              <a:rPr lang="en-AU" sz="2800" dirty="0">
                <a:latin typeface="Comic Sans MS" panose="030F0702030302020204" pitchFamily="66" charset="0"/>
              </a:rPr>
              <a:t> Only, live your life in a manner worthy of the gospel of Christ, so that, whether I come and see you or am absent and hear about you, I will know that you are standing firm in one spirit, striving side by side with one mind for the faith of the gospel, </a:t>
            </a:r>
            <a:r>
              <a:rPr lang="en-AU" sz="2800" b="1" baseline="30000" dirty="0">
                <a:latin typeface="Comic Sans MS" panose="030F0702030302020204" pitchFamily="66" charset="0"/>
              </a:rPr>
              <a:t>28</a:t>
            </a:r>
            <a:r>
              <a:rPr lang="en-AU" sz="2800" dirty="0">
                <a:latin typeface="Comic Sans MS" panose="030F0702030302020204" pitchFamily="66" charset="0"/>
              </a:rPr>
              <a:t> and are in no way intimidated by your opponents. For them this is evidence of their destruction, but of your salvation. And this is God’s doing. </a:t>
            </a:r>
            <a:r>
              <a:rPr lang="en-AU" sz="2800" b="1" baseline="30000" dirty="0">
                <a:latin typeface="Comic Sans MS" panose="030F0702030302020204" pitchFamily="66" charset="0"/>
              </a:rPr>
              <a:t>29</a:t>
            </a:r>
            <a:r>
              <a:rPr lang="en-AU" sz="2800" dirty="0">
                <a:latin typeface="Comic Sans MS" panose="030F0702030302020204" pitchFamily="66" charset="0"/>
              </a:rPr>
              <a:t> For he has graciously granted you the privilege not only of believing in Christ, but of suffering for him as well— </a:t>
            </a:r>
            <a:r>
              <a:rPr lang="en-AU" sz="2800" b="1" baseline="30000" dirty="0">
                <a:latin typeface="Comic Sans MS" panose="030F0702030302020204" pitchFamily="66" charset="0"/>
              </a:rPr>
              <a:t>30</a:t>
            </a:r>
            <a:r>
              <a:rPr lang="en-AU" sz="2800" dirty="0">
                <a:latin typeface="Comic Sans MS" panose="030F0702030302020204" pitchFamily="66" charset="0"/>
              </a:rPr>
              <a:t> since you are having the same struggle that you saw I had and now hear that I still have.</a:t>
            </a:r>
          </a:p>
        </p:txBody>
      </p:sp>
      <p:sp>
        <p:nvSpPr>
          <p:cNvPr id="5" name="TextBox 4">
            <a:extLst>
              <a:ext uri="{FF2B5EF4-FFF2-40B4-BE49-F238E27FC236}">
                <a16:creationId xmlns:a16="http://schemas.microsoft.com/office/drawing/2014/main" id="{E7C84C74-78DE-30E5-B95E-B233012A5380}"/>
              </a:ext>
            </a:extLst>
          </p:cNvPr>
          <p:cNvSpPr txBox="1"/>
          <p:nvPr/>
        </p:nvSpPr>
        <p:spPr>
          <a:xfrm>
            <a:off x="1825817" y="6246243"/>
            <a:ext cx="8045066" cy="523220"/>
          </a:xfrm>
          <a:prstGeom prst="rect">
            <a:avLst/>
          </a:prstGeom>
          <a:noFill/>
        </p:spPr>
        <p:txBody>
          <a:bodyPr wrap="square">
            <a:spAutoFit/>
          </a:bodyPr>
          <a:lstStyle/>
          <a:p>
            <a:pPr algn="ctr"/>
            <a:r>
              <a:rPr lang="en-AU" sz="2800" noProof="0" dirty="0">
                <a:latin typeface="Comic Sans MS"/>
                <a:cs typeface="Segoe UI"/>
              </a:rPr>
              <a:t>For the word of the Lord. </a:t>
            </a:r>
            <a:r>
              <a:rPr lang="en-AU" sz="2800" b="1" noProof="0" dirty="0">
                <a:latin typeface="Comic Sans MS"/>
                <a:cs typeface="Segoe UI"/>
              </a:rPr>
              <a:t>Thanks be to God.</a:t>
            </a:r>
            <a:r>
              <a:rPr lang="en-AU" sz="2800" noProof="0" dirty="0">
                <a:latin typeface="Comic Sans MS"/>
                <a:cs typeface="Segoe UI"/>
              </a:rPr>
              <a:t>​</a:t>
            </a:r>
          </a:p>
        </p:txBody>
      </p:sp>
    </p:spTree>
    <p:extLst>
      <p:ext uri="{BB962C8B-B14F-4D97-AF65-F5344CB8AC3E}">
        <p14:creationId xmlns:p14="http://schemas.microsoft.com/office/powerpoint/2010/main" val="2319415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F6FD19-74BF-9276-BE12-6432D8319B42}"/>
              </a:ext>
            </a:extLst>
          </p:cNvPr>
          <p:cNvSpPr>
            <a:spLocks noGrp="1"/>
          </p:cNvSpPr>
          <p:nvPr>
            <p:ph type="sldNum" sz="quarter" idx="12"/>
          </p:nvPr>
        </p:nvSpPr>
        <p:spPr/>
        <p:txBody>
          <a:bodyPr/>
          <a:lstStyle/>
          <a:p>
            <a:pPr>
              <a:defRPr/>
            </a:pPr>
            <a:fld id="{EBC57D59-8F18-4E33-9885-CA1B9A361622}" type="slidenum">
              <a:rPr lang="en-AU" noProof="0" smtClean="0">
                <a:solidFill>
                  <a:prstClr val="black">
                    <a:tint val="75000"/>
                  </a:prstClr>
                </a:solidFill>
              </a:rPr>
              <a:pPr>
                <a:defRPr/>
              </a:pPr>
              <a:t>29</a:t>
            </a:fld>
            <a:endParaRPr lang="en-AU" noProof="0" dirty="0">
              <a:solidFill>
                <a:prstClr val="black">
                  <a:tint val="75000"/>
                </a:prstClr>
              </a:solidFill>
            </a:endParaRPr>
          </a:p>
        </p:txBody>
      </p:sp>
      <p:pic>
        <p:nvPicPr>
          <p:cNvPr id="9" name="Picture 8" descr="A digital image showing an open book resting in a wildflower meadow, suggesting quiet reading and reflection. Pink, white, and yellow flowers surround book, with rolling green hills, distant water, blue sky, and leafy trees forming a peaceful background.">
            <a:extLst>
              <a:ext uri="{FF2B5EF4-FFF2-40B4-BE49-F238E27FC236}">
                <a16:creationId xmlns:a16="http://schemas.microsoft.com/office/drawing/2014/main" id="{EAECE06A-855F-7DD3-E962-E5E34529C0D8}"/>
              </a:ext>
            </a:extLst>
          </p:cNvPr>
          <p:cNvPicPr>
            <a:picLocks noChangeAspect="1"/>
          </p:cNvPicPr>
          <p:nvPr/>
        </p:nvPicPr>
        <p:blipFill rotWithShape="1">
          <a:blip r:embed="rId2">
            <a:extLst>
              <a:ext uri="{28A0092B-C50C-407E-A947-70E740481C1C}">
                <a14:useLocalDpi xmlns:a14="http://schemas.microsoft.com/office/drawing/2010/main" val="0"/>
              </a:ext>
            </a:extLst>
          </a:blip>
          <a:srcRect t="19297" r="2305"/>
          <a:stretch/>
        </p:blipFill>
        <p:spPr>
          <a:xfrm>
            <a:off x="0" y="18277"/>
            <a:ext cx="12191999" cy="6876908"/>
          </a:xfrm>
          <a:prstGeom prst="rect">
            <a:avLst/>
          </a:prstGeom>
        </p:spPr>
      </p:pic>
      <p:sp>
        <p:nvSpPr>
          <p:cNvPr id="10" name="TextBox 9">
            <a:extLst>
              <a:ext uri="{FF2B5EF4-FFF2-40B4-BE49-F238E27FC236}">
                <a16:creationId xmlns:a16="http://schemas.microsoft.com/office/drawing/2014/main" id="{4025C3E8-DFF0-BF92-1E54-0E32EFD847B2}"/>
              </a:ext>
            </a:extLst>
          </p:cNvPr>
          <p:cNvSpPr txBox="1"/>
          <p:nvPr/>
        </p:nvSpPr>
        <p:spPr>
          <a:xfrm>
            <a:off x="5438371" y="555181"/>
            <a:ext cx="4721629" cy="1458156"/>
          </a:xfrm>
          <a:prstGeom prst="rect">
            <a:avLst/>
          </a:prstGeom>
          <a:noFill/>
        </p:spPr>
        <p:txBody>
          <a:bodyPr wrap="square" rtlCol="0">
            <a:spAutoFit/>
          </a:bodyPr>
          <a:lstStyle/>
          <a:p>
            <a:pPr algn="ctr">
              <a:lnSpc>
                <a:spcPct val="114999"/>
              </a:lnSpc>
            </a:pPr>
            <a:r>
              <a:rPr lang="en-AU" sz="4000" b="1" noProof="0" dirty="0">
                <a:solidFill>
                  <a:srgbClr val="ADDB7B"/>
                </a:solidFill>
                <a:latin typeface="Comic Sans MS"/>
              </a:rPr>
              <a:t>We pause before </a:t>
            </a:r>
          </a:p>
          <a:p>
            <a:pPr algn="ctr">
              <a:lnSpc>
                <a:spcPct val="114999"/>
              </a:lnSpc>
            </a:pPr>
            <a:r>
              <a:rPr lang="en-AU" sz="4000" b="1" noProof="0" dirty="0">
                <a:solidFill>
                  <a:srgbClr val="ADDB7B"/>
                </a:solidFill>
                <a:latin typeface="Comic Sans MS"/>
              </a:rPr>
              <a:t>​the Gospel ​​</a:t>
            </a:r>
            <a:endParaRPr lang="en-AU" sz="4000" b="1" noProof="0" dirty="0">
              <a:solidFill>
                <a:srgbClr val="ADDB7B"/>
              </a:solidFill>
              <a:latin typeface="Comic Sans MS"/>
              <a:ea typeface="Calibri"/>
              <a:cs typeface="Calibri"/>
            </a:endParaRPr>
          </a:p>
        </p:txBody>
      </p:sp>
    </p:spTree>
    <p:extLst>
      <p:ext uri="{BB962C8B-B14F-4D97-AF65-F5344CB8AC3E}">
        <p14:creationId xmlns:p14="http://schemas.microsoft.com/office/powerpoint/2010/main" val="3869839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E366E-7A1E-774C-F501-3DA9199C460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6A36D59-C128-2217-2D33-80FB1FD3A3F3}"/>
              </a:ext>
            </a:extLst>
          </p:cNvPr>
          <p:cNvSpPr/>
          <p:nvPr/>
        </p:nvSpPr>
        <p:spPr>
          <a:xfrm>
            <a:off x="299356" y="184790"/>
            <a:ext cx="11593288" cy="400110"/>
          </a:xfrm>
          <a:prstGeom prst="rect">
            <a:avLst/>
          </a:prstGeom>
        </p:spPr>
        <p:txBody>
          <a:bodyPr wrap="square" lIns="91440" tIns="45720" rIns="91440" bIns="45720" anchor="t">
            <a:spAutoFit/>
          </a:bodyPr>
          <a:lstStyle/>
          <a:p>
            <a:pPr algn="ctr"/>
            <a:r>
              <a:rPr lang="en-AU" sz="2000" b="1" i="1" noProof="0" dirty="0">
                <a:solidFill>
                  <a:srgbClr val="00B050"/>
                </a:solidFill>
                <a:latin typeface="Comic Sans MS" panose="030F0702030302020204" pitchFamily="66" charset="0"/>
                <a:cs typeface="Arial"/>
              </a:rPr>
              <a:t> </a:t>
            </a:r>
          </a:p>
        </p:txBody>
      </p:sp>
      <p:sp>
        <p:nvSpPr>
          <p:cNvPr id="4" name="Rectangle 1">
            <a:extLst>
              <a:ext uri="{FF2B5EF4-FFF2-40B4-BE49-F238E27FC236}">
                <a16:creationId xmlns:a16="http://schemas.microsoft.com/office/drawing/2014/main" id="{2E7F2779-C97D-ED91-DBB9-EEDF4D94D281}"/>
              </a:ext>
            </a:extLst>
          </p:cNvPr>
          <p:cNvSpPr>
            <a:spLocks noChangeArrowheads="1"/>
          </p:cNvSpPr>
          <p:nvPr/>
        </p:nvSpPr>
        <p:spPr bwMode="auto">
          <a:xfrm>
            <a:off x="0" y="10518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dirty="0">
              <a:ln>
                <a:noFill/>
              </a:ln>
              <a:solidFill>
                <a:schemeClr val="tx1"/>
              </a:solidFill>
              <a:effectLst/>
            </a:endParaRPr>
          </a:p>
        </p:txBody>
      </p:sp>
      <p:sp>
        <p:nvSpPr>
          <p:cNvPr id="3" name="Rectangle 1">
            <a:extLst>
              <a:ext uri="{FF2B5EF4-FFF2-40B4-BE49-F238E27FC236}">
                <a16:creationId xmlns:a16="http://schemas.microsoft.com/office/drawing/2014/main" id="{DD5FA168-80A9-9148-7CD7-9BD738F04D24}"/>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1ED06EE2-5E8F-715B-E71D-AA70C7B02295}"/>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8" name="TextBox 7">
            <a:extLst>
              <a:ext uri="{FF2B5EF4-FFF2-40B4-BE49-F238E27FC236}">
                <a16:creationId xmlns:a16="http://schemas.microsoft.com/office/drawing/2014/main" id="{A12934CC-B641-04F4-9857-14C5691605DD}"/>
              </a:ext>
            </a:extLst>
          </p:cNvPr>
          <p:cNvSpPr txBox="1"/>
          <p:nvPr/>
        </p:nvSpPr>
        <p:spPr>
          <a:xfrm>
            <a:off x="966000" y="188258"/>
            <a:ext cx="10260000" cy="1959832"/>
          </a:xfrm>
          <a:prstGeom prst="rect">
            <a:avLst/>
          </a:prstGeom>
          <a:noFill/>
        </p:spPr>
        <p:txBody>
          <a:bodyPr wrap="square" lIns="91440" tIns="45720" rIns="91440" bIns="45720" anchor="t">
            <a:spAutoFit/>
          </a:bodyPr>
          <a:lstStyle/>
          <a:p>
            <a:pPr>
              <a:lnSpc>
                <a:spcPct val="150000"/>
              </a:lnSpc>
            </a:pPr>
            <a:r>
              <a:rPr lang="en-AU" sz="2800" noProof="0" dirty="0">
                <a:solidFill>
                  <a:srgbClr val="00B050"/>
                </a:solidFill>
                <a:latin typeface="Comic Sans MS"/>
              </a:rPr>
              <a:t>Deacon: </a:t>
            </a:r>
            <a:r>
              <a:rPr lang="en-AU" sz="2800" noProof="0" dirty="0">
                <a:latin typeface="Comic Sans MS"/>
              </a:rPr>
              <a:t>The Gospel of our Lord Jesus Christ according to St Matthew Chapter </a:t>
            </a:r>
            <a:r>
              <a:rPr lang="en-AU" sz="2800" dirty="0">
                <a:latin typeface="Comic Sans MS"/>
              </a:rPr>
              <a:t>20</a:t>
            </a:r>
            <a:r>
              <a:rPr lang="en-AU" sz="2800" noProof="0" dirty="0">
                <a:latin typeface="Comic Sans MS"/>
              </a:rPr>
              <a:t> beginning at the 1</a:t>
            </a:r>
            <a:r>
              <a:rPr lang="en-AU" sz="2800" baseline="30000" noProof="0" dirty="0">
                <a:latin typeface="Comic Sans MS"/>
              </a:rPr>
              <a:t>st</a:t>
            </a:r>
            <a:r>
              <a:rPr lang="en-AU" sz="2800" baseline="30000" dirty="0">
                <a:latin typeface="Comic Sans MS"/>
              </a:rPr>
              <a:t> </a:t>
            </a:r>
            <a:r>
              <a:rPr lang="en-AU" sz="2800" noProof="0" dirty="0">
                <a:latin typeface="Comic Sans MS"/>
              </a:rPr>
              <a:t>verse. </a:t>
            </a:r>
          </a:p>
          <a:p>
            <a:pPr algn="ctr">
              <a:lnSpc>
                <a:spcPct val="150000"/>
              </a:lnSpc>
            </a:pPr>
            <a:r>
              <a:rPr lang="en-AU" sz="2800" b="1" noProof="0" dirty="0">
                <a:solidFill>
                  <a:srgbClr val="00B050"/>
                </a:solidFill>
                <a:latin typeface="Comic Sans MS" panose="030F0702030302020204" pitchFamily="66" charset="0"/>
              </a:rPr>
              <a:t>All: </a:t>
            </a:r>
            <a:r>
              <a:rPr lang="en-AU" sz="2800" b="1" noProof="0" dirty="0">
                <a:latin typeface="Comic Sans MS" panose="030F0702030302020204" pitchFamily="66" charset="0"/>
              </a:rPr>
              <a:t>Glory to you Lord Jesus Christ.</a:t>
            </a:r>
            <a:endParaRPr lang="en-AU" sz="2800" noProof="0" dirty="0">
              <a:latin typeface="Comic Sans MS" panose="030F0702030302020204" pitchFamily="66" charset="0"/>
            </a:endParaRPr>
          </a:p>
        </p:txBody>
      </p:sp>
      <p:sp>
        <p:nvSpPr>
          <p:cNvPr id="6" name="TextBox 5">
            <a:extLst>
              <a:ext uri="{FF2B5EF4-FFF2-40B4-BE49-F238E27FC236}">
                <a16:creationId xmlns:a16="http://schemas.microsoft.com/office/drawing/2014/main" id="{E5F99B3B-DF88-E924-3E35-5A13A65905B0}"/>
              </a:ext>
            </a:extLst>
          </p:cNvPr>
          <p:cNvSpPr txBox="1"/>
          <p:nvPr/>
        </p:nvSpPr>
        <p:spPr>
          <a:xfrm>
            <a:off x="210000" y="2265154"/>
            <a:ext cx="11772000" cy="3898824"/>
          </a:xfrm>
          <a:prstGeom prst="rect">
            <a:avLst/>
          </a:prstGeom>
          <a:noFill/>
        </p:spPr>
        <p:txBody>
          <a:bodyPr wrap="square">
            <a:spAutoFit/>
          </a:bodyPr>
          <a:lstStyle/>
          <a:p>
            <a:pPr>
              <a:lnSpc>
                <a:spcPct val="150000"/>
              </a:lnSpc>
            </a:pPr>
            <a:r>
              <a:rPr lang="en-AU" sz="2800" b="1" i="0" baseline="30000" dirty="0">
                <a:solidFill>
                  <a:sysClr val="windowText" lastClr="000000"/>
                </a:solidFill>
                <a:effectLst/>
                <a:latin typeface="Comic Sans MS" panose="030F0702030302020204" pitchFamily="66" charset="0"/>
              </a:rPr>
              <a:t>1</a:t>
            </a:r>
            <a:r>
              <a:rPr lang="en-AU" sz="2800" b="0" i="0" dirty="0">
                <a:solidFill>
                  <a:sysClr val="windowText" lastClr="000000"/>
                </a:solidFill>
                <a:effectLst/>
                <a:latin typeface="Comic Sans MS" panose="030F0702030302020204" pitchFamily="66" charset="0"/>
              </a:rPr>
              <a:t> ‘For the kingdom of heaven is like a landowner who went out early in the morning to hire labourers for his vineyard. </a:t>
            </a:r>
            <a:r>
              <a:rPr lang="en-AU" sz="2800" b="1" i="0" baseline="30000" dirty="0">
                <a:solidFill>
                  <a:sysClr val="windowText" lastClr="000000"/>
                </a:solidFill>
                <a:effectLst/>
                <a:latin typeface="Comic Sans MS" panose="030F0702030302020204" pitchFamily="66" charset="0"/>
              </a:rPr>
              <a:t>2</a:t>
            </a:r>
            <a:r>
              <a:rPr lang="en-AU" sz="2800" b="0" i="0" dirty="0">
                <a:solidFill>
                  <a:sysClr val="windowText" lastClr="000000"/>
                </a:solidFill>
                <a:effectLst/>
                <a:latin typeface="Comic Sans MS" panose="030F0702030302020204" pitchFamily="66" charset="0"/>
              </a:rPr>
              <a:t> After agreeing with the labourers for the usual daily wage, he sent them into his vineyard. </a:t>
            </a:r>
            <a:r>
              <a:rPr lang="en-AU" sz="2800" b="1" i="0" baseline="30000" dirty="0">
                <a:solidFill>
                  <a:sysClr val="windowText" lastClr="000000"/>
                </a:solidFill>
                <a:effectLst/>
                <a:latin typeface="Comic Sans MS" panose="030F0702030302020204" pitchFamily="66" charset="0"/>
              </a:rPr>
              <a:t>3</a:t>
            </a:r>
            <a:r>
              <a:rPr lang="en-AU" sz="2800" b="0" i="0" dirty="0">
                <a:solidFill>
                  <a:sysClr val="windowText" lastClr="000000"/>
                </a:solidFill>
                <a:effectLst/>
                <a:latin typeface="Comic Sans MS" panose="030F0702030302020204" pitchFamily="66" charset="0"/>
              </a:rPr>
              <a:t> When he went out about nine o’clock, he saw others standing idle in the market-place;</a:t>
            </a:r>
            <a:r>
              <a:rPr lang="en-AU" sz="2800" b="1" baseline="30000" dirty="0">
                <a:solidFill>
                  <a:sysClr val="windowText" lastClr="000000"/>
                </a:solidFill>
                <a:latin typeface="Comic Sans MS" panose="030F0702030302020204" pitchFamily="66" charset="0"/>
              </a:rPr>
              <a:t> 4</a:t>
            </a:r>
            <a:r>
              <a:rPr lang="en-AU" sz="2800" dirty="0">
                <a:solidFill>
                  <a:sysClr val="windowText" lastClr="000000"/>
                </a:solidFill>
                <a:latin typeface="Comic Sans MS" panose="030F0702030302020204" pitchFamily="66" charset="0"/>
              </a:rPr>
              <a:t> and he said to them, “You also go into the vineyard, and I will pay you whatever is right.” So they went. </a:t>
            </a:r>
          </a:p>
        </p:txBody>
      </p:sp>
    </p:spTree>
    <p:extLst>
      <p:ext uri="{BB962C8B-B14F-4D97-AF65-F5344CB8AC3E}">
        <p14:creationId xmlns:p14="http://schemas.microsoft.com/office/powerpoint/2010/main" val="3605535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33BAF-F165-9749-6742-D75D88DBB15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C571FF0-4B40-F271-58AC-6DEB62254AB2}"/>
              </a:ext>
            </a:extLst>
          </p:cNvPr>
          <p:cNvSpPr/>
          <p:nvPr/>
        </p:nvSpPr>
        <p:spPr>
          <a:xfrm>
            <a:off x="299356" y="184790"/>
            <a:ext cx="11593288" cy="400110"/>
          </a:xfrm>
          <a:prstGeom prst="rect">
            <a:avLst/>
          </a:prstGeom>
        </p:spPr>
        <p:txBody>
          <a:bodyPr wrap="square" lIns="91440" tIns="45720" rIns="91440" bIns="45720" anchor="t">
            <a:spAutoFit/>
          </a:bodyPr>
          <a:lstStyle/>
          <a:p>
            <a:pPr algn="ctr"/>
            <a:r>
              <a:rPr lang="en-AU" sz="2000" b="1" i="1" noProof="0" dirty="0">
                <a:solidFill>
                  <a:srgbClr val="00B050"/>
                </a:solidFill>
                <a:latin typeface="Comic Sans MS" panose="030F0702030302020204" pitchFamily="66" charset="0"/>
                <a:cs typeface="Arial"/>
              </a:rPr>
              <a:t> </a:t>
            </a:r>
          </a:p>
        </p:txBody>
      </p:sp>
      <p:sp>
        <p:nvSpPr>
          <p:cNvPr id="4" name="Rectangle 1">
            <a:extLst>
              <a:ext uri="{FF2B5EF4-FFF2-40B4-BE49-F238E27FC236}">
                <a16:creationId xmlns:a16="http://schemas.microsoft.com/office/drawing/2014/main" id="{21E732C4-B7FA-6163-DE54-1051976DEB10}"/>
              </a:ext>
            </a:extLst>
          </p:cNvPr>
          <p:cNvSpPr>
            <a:spLocks noChangeArrowheads="1"/>
          </p:cNvSpPr>
          <p:nvPr/>
        </p:nvSpPr>
        <p:spPr bwMode="auto">
          <a:xfrm>
            <a:off x="0" y="10518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dirty="0">
              <a:ln>
                <a:noFill/>
              </a:ln>
              <a:solidFill>
                <a:schemeClr val="tx1"/>
              </a:solidFill>
              <a:effectLst/>
            </a:endParaRPr>
          </a:p>
        </p:txBody>
      </p:sp>
      <p:sp>
        <p:nvSpPr>
          <p:cNvPr id="3" name="Rectangle 1">
            <a:extLst>
              <a:ext uri="{FF2B5EF4-FFF2-40B4-BE49-F238E27FC236}">
                <a16:creationId xmlns:a16="http://schemas.microsoft.com/office/drawing/2014/main" id="{0A5720DC-F724-2BAD-EB77-90DE4FB76B9E}"/>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6" name="Rectangle 5">
            <a:extLst>
              <a:ext uri="{FF2B5EF4-FFF2-40B4-BE49-F238E27FC236}">
                <a16:creationId xmlns:a16="http://schemas.microsoft.com/office/drawing/2014/main" id="{D40C6C02-E3D6-6B11-F9A8-729A2DF2CDA6}"/>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
        <p:nvSpPr>
          <p:cNvPr id="7" name="TextBox 6">
            <a:extLst>
              <a:ext uri="{FF2B5EF4-FFF2-40B4-BE49-F238E27FC236}">
                <a16:creationId xmlns:a16="http://schemas.microsoft.com/office/drawing/2014/main" id="{BA0C25A0-AB67-D059-8A72-2A6C3EB91F4D}"/>
              </a:ext>
            </a:extLst>
          </p:cNvPr>
          <p:cNvSpPr txBox="1"/>
          <p:nvPr/>
        </p:nvSpPr>
        <p:spPr>
          <a:xfrm>
            <a:off x="336000" y="514063"/>
            <a:ext cx="11520000" cy="5837817"/>
          </a:xfrm>
          <a:prstGeom prst="rect">
            <a:avLst/>
          </a:prstGeom>
          <a:noFill/>
        </p:spPr>
        <p:txBody>
          <a:bodyPr wrap="square">
            <a:spAutoFit/>
          </a:bodyPr>
          <a:lstStyle/>
          <a:p>
            <a:pPr>
              <a:lnSpc>
                <a:spcPct val="150000"/>
              </a:lnSpc>
            </a:pPr>
            <a:r>
              <a:rPr lang="en-AU" sz="2800" b="1" i="0" baseline="30000" dirty="0">
                <a:solidFill>
                  <a:schemeClr val="tx1"/>
                </a:solidFill>
                <a:effectLst/>
                <a:latin typeface="Comic Sans MS" panose="030F0702030302020204" pitchFamily="66" charset="0"/>
              </a:rPr>
              <a:t>5</a:t>
            </a:r>
            <a:r>
              <a:rPr lang="en-AU" sz="2800" b="0" i="0" dirty="0">
                <a:solidFill>
                  <a:schemeClr val="tx1"/>
                </a:solidFill>
                <a:effectLst/>
                <a:latin typeface="Comic Sans MS" panose="030F0702030302020204" pitchFamily="66" charset="0"/>
              </a:rPr>
              <a:t> When he went out again about noon and about three o’clock, he did the same. </a:t>
            </a:r>
            <a:r>
              <a:rPr lang="en-AU" sz="2800" b="1" i="0" baseline="30000" dirty="0">
                <a:solidFill>
                  <a:schemeClr val="tx1"/>
                </a:solidFill>
                <a:effectLst/>
                <a:latin typeface="Comic Sans MS" panose="030F0702030302020204" pitchFamily="66" charset="0"/>
              </a:rPr>
              <a:t>6</a:t>
            </a:r>
            <a:r>
              <a:rPr lang="en-AU" sz="2800" b="0" i="0" dirty="0">
                <a:solidFill>
                  <a:schemeClr val="tx1"/>
                </a:solidFill>
                <a:effectLst/>
                <a:latin typeface="Comic Sans MS" panose="030F0702030302020204" pitchFamily="66" charset="0"/>
              </a:rPr>
              <a:t> And about five o’clock he went out and found others standing around; and he said to them, “Why are you standing here idle all day?” </a:t>
            </a:r>
            <a:r>
              <a:rPr lang="en-AU" sz="2800" b="1" i="0" baseline="30000" dirty="0">
                <a:solidFill>
                  <a:schemeClr val="tx1"/>
                </a:solidFill>
                <a:effectLst/>
                <a:latin typeface="Comic Sans MS" panose="030F0702030302020204" pitchFamily="66" charset="0"/>
              </a:rPr>
              <a:t>7</a:t>
            </a:r>
            <a:r>
              <a:rPr lang="en-AU" sz="2800" b="0" i="0" dirty="0">
                <a:solidFill>
                  <a:schemeClr val="tx1"/>
                </a:solidFill>
                <a:effectLst/>
                <a:latin typeface="Comic Sans MS" panose="030F0702030302020204" pitchFamily="66" charset="0"/>
              </a:rPr>
              <a:t> They said to him, “Because no one has hired us.” He said to them, “You also go into the vineyard.” </a:t>
            </a:r>
            <a:r>
              <a:rPr lang="en-AU" sz="2800" b="1" i="0" baseline="30000" dirty="0">
                <a:solidFill>
                  <a:schemeClr val="tx1"/>
                </a:solidFill>
                <a:effectLst/>
                <a:latin typeface="Comic Sans MS" panose="030F0702030302020204" pitchFamily="66" charset="0"/>
              </a:rPr>
              <a:t>8</a:t>
            </a:r>
            <a:r>
              <a:rPr lang="en-AU" sz="2800" b="0" i="0" dirty="0">
                <a:solidFill>
                  <a:schemeClr val="tx1"/>
                </a:solidFill>
                <a:effectLst/>
                <a:latin typeface="Comic Sans MS" panose="030F0702030302020204" pitchFamily="66" charset="0"/>
              </a:rPr>
              <a:t> When evening came, the owner of the vineyard said to his manager, “Call the labourers and give them their pay, beginning with the last and then going to the first.” </a:t>
            </a:r>
            <a:r>
              <a:rPr lang="en-AU" sz="2800" b="1" i="0" baseline="30000" dirty="0">
                <a:solidFill>
                  <a:schemeClr val="tx1"/>
                </a:solidFill>
                <a:effectLst/>
                <a:latin typeface="Comic Sans MS" panose="030F0702030302020204" pitchFamily="66" charset="0"/>
              </a:rPr>
              <a:t>9</a:t>
            </a:r>
            <a:r>
              <a:rPr lang="en-AU" sz="2800" b="0" i="0" dirty="0">
                <a:solidFill>
                  <a:schemeClr val="tx1"/>
                </a:solidFill>
                <a:effectLst/>
                <a:latin typeface="Comic Sans MS" panose="030F0702030302020204" pitchFamily="66" charset="0"/>
              </a:rPr>
              <a:t> When those hired about five o’clock came, each of them received the usual daily wage. </a:t>
            </a:r>
            <a:endParaRPr lang="en-AU" sz="2800" dirty="0">
              <a:latin typeface="Comic Sans MS" panose="030F0702030302020204" pitchFamily="66" charset="0"/>
            </a:endParaRPr>
          </a:p>
        </p:txBody>
      </p:sp>
    </p:spTree>
    <p:extLst>
      <p:ext uri="{BB962C8B-B14F-4D97-AF65-F5344CB8AC3E}">
        <p14:creationId xmlns:p14="http://schemas.microsoft.com/office/powerpoint/2010/main" val="16118615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04BC6-7E43-9572-CE06-A294778F973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A5F2788-FFDC-7329-1B72-4AF95461CF16}"/>
              </a:ext>
            </a:extLst>
          </p:cNvPr>
          <p:cNvSpPr/>
          <p:nvPr/>
        </p:nvSpPr>
        <p:spPr>
          <a:xfrm>
            <a:off x="299356" y="184790"/>
            <a:ext cx="11593288" cy="400110"/>
          </a:xfrm>
          <a:prstGeom prst="rect">
            <a:avLst/>
          </a:prstGeom>
        </p:spPr>
        <p:txBody>
          <a:bodyPr wrap="square" lIns="91440" tIns="45720" rIns="91440" bIns="45720" anchor="t">
            <a:spAutoFit/>
          </a:bodyPr>
          <a:lstStyle/>
          <a:p>
            <a:pPr algn="ctr"/>
            <a:r>
              <a:rPr lang="en-AU" sz="2000" b="1" i="1" noProof="0" dirty="0">
                <a:solidFill>
                  <a:srgbClr val="00B050"/>
                </a:solidFill>
                <a:latin typeface="Comic Sans MS" panose="030F0702030302020204" pitchFamily="66" charset="0"/>
                <a:cs typeface="Arial"/>
              </a:rPr>
              <a:t> </a:t>
            </a:r>
          </a:p>
        </p:txBody>
      </p:sp>
      <p:sp>
        <p:nvSpPr>
          <p:cNvPr id="4" name="Rectangle 1">
            <a:extLst>
              <a:ext uri="{FF2B5EF4-FFF2-40B4-BE49-F238E27FC236}">
                <a16:creationId xmlns:a16="http://schemas.microsoft.com/office/drawing/2014/main" id="{B10C3E29-FCFA-ED02-2ABD-540C756DB391}"/>
              </a:ext>
            </a:extLst>
          </p:cNvPr>
          <p:cNvSpPr>
            <a:spLocks noChangeArrowheads="1"/>
          </p:cNvSpPr>
          <p:nvPr/>
        </p:nvSpPr>
        <p:spPr bwMode="auto">
          <a:xfrm>
            <a:off x="0" y="10518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dirty="0">
              <a:ln>
                <a:noFill/>
              </a:ln>
              <a:solidFill>
                <a:schemeClr val="tx1"/>
              </a:solidFill>
              <a:effectLst/>
            </a:endParaRPr>
          </a:p>
        </p:txBody>
      </p:sp>
      <p:sp>
        <p:nvSpPr>
          <p:cNvPr id="3" name="Rectangle 1">
            <a:extLst>
              <a:ext uri="{FF2B5EF4-FFF2-40B4-BE49-F238E27FC236}">
                <a16:creationId xmlns:a16="http://schemas.microsoft.com/office/drawing/2014/main" id="{F67F1240-F3C3-5F6B-CA64-C08F114507A3}"/>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5D63FF33-FBAD-B6A7-F025-E4A3C676503C}"/>
              </a:ext>
            </a:extLst>
          </p:cNvPr>
          <p:cNvSpPr txBox="1"/>
          <p:nvPr/>
        </p:nvSpPr>
        <p:spPr>
          <a:xfrm>
            <a:off x="336000" y="413572"/>
            <a:ext cx="11520000" cy="5837817"/>
          </a:xfrm>
          <a:prstGeom prst="rect">
            <a:avLst/>
          </a:prstGeom>
          <a:noFill/>
        </p:spPr>
        <p:txBody>
          <a:bodyPr wrap="square">
            <a:spAutoFit/>
          </a:bodyPr>
          <a:lstStyle/>
          <a:p>
            <a:pPr>
              <a:lnSpc>
                <a:spcPct val="150000"/>
              </a:lnSpc>
            </a:pPr>
            <a:r>
              <a:rPr lang="en-AU" sz="2800" b="1" baseline="30000" dirty="0">
                <a:latin typeface="Comic Sans MS" panose="030F0702030302020204" pitchFamily="66" charset="0"/>
              </a:rPr>
              <a:t>10</a:t>
            </a:r>
            <a:r>
              <a:rPr lang="en-AU" sz="2800" dirty="0">
                <a:latin typeface="Comic Sans MS" panose="030F0702030302020204" pitchFamily="66" charset="0"/>
              </a:rPr>
              <a:t> Now when the first came, they thought they would receive more; but each of them also received the usual daily wage. </a:t>
            </a:r>
            <a:r>
              <a:rPr lang="en-AU" sz="2800" b="1" i="0" baseline="30000" dirty="0">
                <a:solidFill>
                  <a:schemeClr val="tx1"/>
                </a:solidFill>
                <a:effectLst/>
                <a:latin typeface="Comic Sans MS" panose="030F0702030302020204" pitchFamily="66" charset="0"/>
              </a:rPr>
              <a:t>11</a:t>
            </a:r>
            <a:r>
              <a:rPr lang="en-AU" sz="2800" b="0" i="0" dirty="0">
                <a:solidFill>
                  <a:schemeClr val="tx1"/>
                </a:solidFill>
                <a:effectLst/>
                <a:latin typeface="Comic Sans MS" panose="030F0702030302020204" pitchFamily="66" charset="0"/>
              </a:rPr>
              <a:t> And when they received it, they grumbled against the landowner, </a:t>
            </a:r>
            <a:r>
              <a:rPr lang="en-AU" sz="2800" b="1" i="0" baseline="30000" dirty="0">
                <a:solidFill>
                  <a:schemeClr val="tx1"/>
                </a:solidFill>
                <a:effectLst/>
                <a:latin typeface="Comic Sans MS" panose="030F0702030302020204" pitchFamily="66" charset="0"/>
              </a:rPr>
              <a:t>12</a:t>
            </a:r>
            <a:r>
              <a:rPr lang="en-AU" sz="2800" b="0" i="0" dirty="0">
                <a:solidFill>
                  <a:schemeClr val="tx1"/>
                </a:solidFill>
                <a:effectLst/>
                <a:latin typeface="Comic Sans MS" panose="030F0702030302020204" pitchFamily="66" charset="0"/>
              </a:rPr>
              <a:t> saying, “These last worked only one hour, and you have made them equal to us who have borne the burden of the day and the scorching heat.” </a:t>
            </a:r>
            <a:r>
              <a:rPr lang="en-AU" sz="2800" b="1" i="0" baseline="30000" dirty="0">
                <a:solidFill>
                  <a:schemeClr val="tx1"/>
                </a:solidFill>
                <a:effectLst/>
                <a:latin typeface="Comic Sans MS" panose="030F0702030302020204" pitchFamily="66" charset="0"/>
              </a:rPr>
              <a:t>13</a:t>
            </a:r>
            <a:r>
              <a:rPr lang="en-AU" sz="2800" b="0" i="0" dirty="0">
                <a:solidFill>
                  <a:schemeClr val="tx1"/>
                </a:solidFill>
                <a:effectLst/>
                <a:latin typeface="Comic Sans MS" panose="030F0702030302020204" pitchFamily="66" charset="0"/>
              </a:rPr>
              <a:t> But he replied to one of them, “Friend, I am doing you no wrong; did you not agree with me for the usual daily wage? </a:t>
            </a:r>
            <a:r>
              <a:rPr lang="en-AU" sz="2800" b="1" i="0" baseline="30000" dirty="0">
                <a:solidFill>
                  <a:schemeClr val="tx1"/>
                </a:solidFill>
                <a:effectLst/>
                <a:latin typeface="Comic Sans MS" panose="030F0702030302020204" pitchFamily="66" charset="0"/>
              </a:rPr>
              <a:t>14</a:t>
            </a:r>
            <a:r>
              <a:rPr lang="en-AU" sz="2800" b="0" i="0" dirty="0">
                <a:solidFill>
                  <a:schemeClr val="tx1"/>
                </a:solidFill>
                <a:effectLst/>
                <a:latin typeface="Comic Sans MS" panose="030F0702030302020204" pitchFamily="66" charset="0"/>
              </a:rPr>
              <a:t> Take what belongs to you and go; I choose to give to this last the same as I give to you. </a:t>
            </a:r>
            <a:endParaRPr lang="en-AU" sz="2800" dirty="0">
              <a:latin typeface="Comic Sans MS" panose="030F0702030302020204" pitchFamily="66" charset="0"/>
            </a:endParaRPr>
          </a:p>
        </p:txBody>
      </p:sp>
      <p:sp>
        <p:nvSpPr>
          <p:cNvPr id="6" name="Rectangle 5">
            <a:extLst>
              <a:ext uri="{FF2B5EF4-FFF2-40B4-BE49-F238E27FC236}">
                <a16:creationId xmlns:a16="http://schemas.microsoft.com/office/drawing/2014/main" id="{B94D87BF-C163-81B3-276D-54068D94F02F}"/>
              </a:ext>
            </a:extLst>
          </p:cNvPr>
          <p:cNvSpPr/>
          <p:nvPr/>
        </p:nvSpPr>
        <p:spPr>
          <a:xfrm>
            <a:off x="7487199" y="628104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3432358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6C830-2E30-7B03-4425-6225E90321C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1171217-3213-D2A6-C932-3B41BBF8602E}"/>
              </a:ext>
            </a:extLst>
          </p:cNvPr>
          <p:cNvSpPr/>
          <p:nvPr/>
        </p:nvSpPr>
        <p:spPr>
          <a:xfrm>
            <a:off x="299356" y="184790"/>
            <a:ext cx="11593288" cy="400110"/>
          </a:xfrm>
          <a:prstGeom prst="rect">
            <a:avLst/>
          </a:prstGeom>
        </p:spPr>
        <p:txBody>
          <a:bodyPr wrap="square" lIns="91440" tIns="45720" rIns="91440" bIns="45720" anchor="t">
            <a:spAutoFit/>
          </a:bodyPr>
          <a:lstStyle/>
          <a:p>
            <a:pPr algn="ctr"/>
            <a:r>
              <a:rPr lang="en-AU" sz="2000" b="1" i="1" noProof="0" dirty="0">
                <a:solidFill>
                  <a:srgbClr val="00B050"/>
                </a:solidFill>
                <a:latin typeface="Comic Sans MS" panose="030F0702030302020204" pitchFamily="66" charset="0"/>
                <a:cs typeface="Arial"/>
              </a:rPr>
              <a:t> </a:t>
            </a:r>
          </a:p>
        </p:txBody>
      </p:sp>
      <p:sp>
        <p:nvSpPr>
          <p:cNvPr id="4" name="Rectangle 1">
            <a:extLst>
              <a:ext uri="{FF2B5EF4-FFF2-40B4-BE49-F238E27FC236}">
                <a16:creationId xmlns:a16="http://schemas.microsoft.com/office/drawing/2014/main" id="{B6160F5D-6E17-BE5A-0139-C81BA4F51B66}"/>
              </a:ext>
            </a:extLst>
          </p:cNvPr>
          <p:cNvSpPr>
            <a:spLocks noChangeArrowheads="1"/>
          </p:cNvSpPr>
          <p:nvPr/>
        </p:nvSpPr>
        <p:spPr bwMode="auto">
          <a:xfrm>
            <a:off x="0" y="105183"/>
            <a:ext cx="65" cy="24683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000" b="0" i="0" u="none" strike="noStrike" cap="none" normalizeH="0" baseline="0" noProof="0" dirty="0">
              <a:ln>
                <a:noFill/>
              </a:ln>
              <a:solidFill>
                <a:schemeClr val="tx1"/>
              </a:solidFill>
              <a:effectLst/>
            </a:endParaRPr>
          </a:p>
        </p:txBody>
      </p:sp>
      <p:sp>
        <p:nvSpPr>
          <p:cNvPr id="3" name="Rectangle 1">
            <a:extLst>
              <a:ext uri="{FF2B5EF4-FFF2-40B4-BE49-F238E27FC236}">
                <a16:creationId xmlns:a16="http://schemas.microsoft.com/office/drawing/2014/main" id="{8C9A1E6F-FB29-20C5-DD78-C8271B5C9F73}"/>
              </a:ext>
            </a:extLst>
          </p:cNvPr>
          <p:cNvSpPr>
            <a:spLocks noChangeArrowheads="1"/>
          </p:cNvSpPr>
          <p:nvPr/>
        </p:nvSpPr>
        <p:spPr bwMode="auto">
          <a:xfrm>
            <a:off x="0" y="43628"/>
            <a:ext cx="65" cy="3699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46023"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E603954A-463D-1114-23A8-47C70352B91F}"/>
              </a:ext>
            </a:extLst>
          </p:cNvPr>
          <p:cNvSpPr txBox="1"/>
          <p:nvPr/>
        </p:nvSpPr>
        <p:spPr>
          <a:xfrm>
            <a:off x="336000" y="856129"/>
            <a:ext cx="11520000" cy="1959832"/>
          </a:xfrm>
          <a:prstGeom prst="rect">
            <a:avLst/>
          </a:prstGeom>
          <a:noFill/>
        </p:spPr>
        <p:txBody>
          <a:bodyPr wrap="square">
            <a:spAutoFit/>
          </a:bodyPr>
          <a:lstStyle/>
          <a:p>
            <a:pPr>
              <a:lnSpc>
                <a:spcPct val="150000"/>
              </a:lnSpc>
            </a:pPr>
            <a:r>
              <a:rPr lang="en-AU" sz="2800" b="1" i="0" baseline="30000" dirty="0">
                <a:solidFill>
                  <a:schemeClr val="tx1"/>
                </a:solidFill>
                <a:effectLst/>
                <a:latin typeface="Comic Sans MS" panose="030F0702030302020204" pitchFamily="66" charset="0"/>
              </a:rPr>
              <a:t>15</a:t>
            </a:r>
            <a:r>
              <a:rPr lang="en-AU" sz="2800" b="0" i="0" dirty="0">
                <a:solidFill>
                  <a:schemeClr val="tx1"/>
                </a:solidFill>
                <a:effectLst/>
                <a:latin typeface="Comic Sans MS" panose="030F0702030302020204" pitchFamily="66" charset="0"/>
              </a:rPr>
              <a:t> Am I not allowed to do what I choose with what belongs to me? Or are you envious because I am generous?” </a:t>
            </a:r>
            <a:r>
              <a:rPr lang="en-AU" sz="2800" b="1" i="0" baseline="30000" dirty="0">
                <a:solidFill>
                  <a:schemeClr val="tx1"/>
                </a:solidFill>
                <a:effectLst/>
                <a:latin typeface="Comic Sans MS" panose="030F0702030302020204" pitchFamily="66" charset="0"/>
              </a:rPr>
              <a:t>16</a:t>
            </a:r>
            <a:r>
              <a:rPr lang="en-AU" sz="2800" b="0" i="0" dirty="0">
                <a:solidFill>
                  <a:schemeClr val="tx1"/>
                </a:solidFill>
                <a:effectLst/>
                <a:latin typeface="Comic Sans MS" panose="030F0702030302020204" pitchFamily="66" charset="0"/>
              </a:rPr>
              <a:t> So the last will be first, and the first will be last.’</a:t>
            </a:r>
            <a:endParaRPr lang="en-AU" sz="2800" dirty="0">
              <a:latin typeface="Comic Sans MS" panose="030F0702030302020204" pitchFamily="66" charset="0"/>
            </a:endParaRPr>
          </a:p>
        </p:txBody>
      </p:sp>
      <p:sp>
        <p:nvSpPr>
          <p:cNvPr id="8" name="TextBox 7">
            <a:extLst>
              <a:ext uri="{FF2B5EF4-FFF2-40B4-BE49-F238E27FC236}">
                <a16:creationId xmlns:a16="http://schemas.microsoft.com/office/drawing/2014/main" id="{E340C8F4-C6C2-67E4-3726-2B68F2C9634D}"/>
              </a:ext>
            </a:extLst>
          </p:cNvPr>
          <p:cNvSpPr txBox="1"/>
          <p:nvPr/>
        </p:nvSpPr>
        <p:spPr>
          <a:xfrm>
            <a:off x="450388" y="5478651"/>
            <a:ext cx="1129122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sz="2800" noProof="0" dirty="0">
                <a:latin typeface="Comic Sans MS"/>
              </a:rPr>
              <a:t>This is the Gospel of the Lord.   </a:t>
            </a:r>
            <a:r>
              <a:rPr lang="en-AU" sz="2800" b="1" noProof="0" dirty="0">
                <a:latin typeface="Comic Sans MS"/>
              </a:rPr>
              <a:t>Praise to you Lord Jesus Christ.</a:t>
            </a:r>
            <a:endParaRPr lang="en-AU" sz="2800" noProof="0" dirty="0"/>
          </a:p>
        </p:txBody>
      </p:sp>
    </p:spTree>
    <p:extLst>
      <p:ext uri="{BB962C8B-B14F-4D97-AF65-F5344CB8AC3E}">
        <p14:creationId xmlns:p14="http://schemas.microsoft.com/office/powerpoint/2010/main" val="18089562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armly lit digital painting depicts a devotional reading setting with an open Bible on a carved wooden table. Pink flowers, a window, and two glowing candles surround book, creating a peaceful, contemplative atmosphere.&#10;">
            <a:extLst>
              <a:ext uri="{FF2B5EF4-FFF2-40B4-BE49-F238E27FC236}">
                <a16:creationId xmlns:a16="http://schemas.microsoft.com/office/drawing/2014/main" id="{28C6F0F5-6C94-F59F-4674-164BFAA29EAB}"/>
              </a:ext>
            </a:extLst>
          </p:cNvPr>
          <p:cNvPicPr>
            <a:picLocks noChangeAspect="1"/>
          </p:cNvPicPr>
          <p:nvPr/>
        </p:nvPicPr>
        <p:blipFill>
          <a:blip r:embed="rId2">
            <a:extLst>
              <a:ext uri="{28A0092B-C50C-407E-A947-70E740481C1C}">
                <a14:useLocalDpi xmlns:a14="http://schemas.microsoft.com/office/drawing/2010/main" val="0"/>
              </a:ext>
            </a:extLst>
          </a:blip>
          <a:srcRect t="19195" r="1" b="27631"/>
          <a:stretch/>
        </p:blipFill>
        <p:spPr>
          <a:xfrm>
            <a:off x="0" y="0"/>
            <a:ext cx="12192000" cy="6857999"/>
          </a:xfrm>
          <a:prstGeom prst="rect">
            <a:avLst/>
          </a:prstGeom>
          <a:noFill/>
        </p:spPr>
      </p:pic>
      <p:sp>
        <p:nvSpPr>
          <p:cNvPr id="2" name="Slide Number Placeholder 1" hidden="1">
            <a:extLst>
              <a:ext uri="{FF2B5EF4-FFF2-40B4-BE49-F238E27FC236}">
                <a16:creationId xmlns:a16="http://schemas.microsoft.com/office/drawing/2014/main" id="{29295B47-6AB1-C2C1-4D9C-D5C9691DB1ED}"/>
              </a:ext>
            </a:extLst>
          </p:cNvPr>
          <p:cNvSpPr>
            <a:spLocks noGrp="1"/>
          </p:cNvSpPr>
          <p:nvPr>
            <p:ph type="sldNum" sz="quarter" idx="12"/>
          </p:nvPr>
        </p:nvSpPr>
        <p:spPr/>
        <p:txBody>
          <a:bodyPr/>
          <a:lstStyle/>
          <a:p>
            <a:pPr>
              <a:spcAft>
                <a:spcPts val="600"/>
              </a:spcAft>
              <a:defRPr/>
            </a:pPr>
            <a:fld id="{EBC57D59-8F18-4E33-9885-CA1B9A361622}" type="slidenum">
              <a:rPr lang="en-AU" noProof="0" smtClean="0">
                <a:solidFill>
                  <a:prstClr val="black">
                    <a:tint val="75000"/>
                  </a:prstClr>
                </a:solidFill>
              </a:rPr>
              <a:pPr>
                <a:spcAft>
                  <a:spcPts val="600"/>
                </a:spcAft>
                <a:defRPr/>
              </a:pPr>
              <a:t>34</a:t>
            </a:fld>
            <a:endParaRPr lang="en-AU" noProof="0" dirty="0">
              <a:solidFill>
                <a:prstClr val="black">
                  <a:tint val="75000"/>
                </a:prstClr>
              </a:solidFill>
            </a:endParaRPr>
          </a:p>
        </p:txBody>
      </p:sp>
      <p:sp>
        <p:nvSpPr>
          <p:cNvPr id="6" name="TextBox 5">
            <a:extLst>
              <a:ext uri="{FF2B5EF4-FFF2-40B4-BE49-F238E27FC236}">
                <a16:creationId xmlns:a16="http://schemas.microsoft.com/office/drawing/2014/main" id="{B997E1CA-0589-9A88-0F7B-E05A6C932546}"/>
              </a:ext>
            </a:extLst>
          </p:cNvPr>
          <p:cNvSpPr txBox="1"/>
          <p:nvPr/>
        </p:nvSpPr>
        <p:spPr>
          <a:xfrm>
            <a:off x="3591098" y="1816331"/>
            <a:ext cx="5436523" cy="1458156"/>
          </a:xfrm>
          <a:prstGeom prst="rect">
            <a:avLst/>
          </a:prstGeom>
          <a:noFill/>
        </p:spPr>
        <p:txBody>
          <a:bodyPr wrap="square" rtlCol="0">
            <a:spAutoFit/>
          </a:bodyPr>
          <a:lstStyle/>
          <a:p>
            <a:pPr algn="ctr">
              <a:lnSpc>
                <a:spcPct val="114999"/>
              </a:lnSpc>
            </a:pPr>
            <a:r>
              <a:rPr lang="en-AU" sz="4000" b="1" noProof="0" dirty="0">
                <a:solidFill>
                  <a:srgbClr val="ADDB7B"/>
                </a:solidFill>
                <a:latin typeface="Comic Sans MS"/>
              </a:rPr>
              <a:t>We pause </a:t>
            </a:r>
            <a:endParaRPr lang="en-AU" sz="4000" b="1" noProof="0" dirty="0">
              <a:solidFill>
                <a:srgbClr val="ADDB7B"/>
              </a:solidFill>
              <a:latin typeface="Comic Sans MS"/>
              <a:cs typeface="Calibri"/>
            </a:endParaRPr>
          </a:p>
          <a:p>
            <a:pPr algn="ctr">
              <a:lnSpc>
                <a:spcPct val="114999"/>
              </a:lnSpc>
            </a:pPr>
            <a:r>
              <a:rPr lang="en-AU" sz="4000" b="1" noProof="0" dirty="0">
                <a:solidFill>
                  <a:srgbClr val="ADDB7B"/>
                </a:solidFill>
                <a:latin typeface="Comic Sans MS"/>
              </a:rPr>
              <a:t>after ​the Gospel ​​</a:t>
            </a:r>
            <a:endParaRPr lang="en-AU" sz="4000" b="1" noProof="0" dirty="0">
              <a:solidFill>
                <a:srgbClr val="ADDB7B"/>
              </a:solidFill>
              <a:latin typeface="Comic Sans MS"/>
              <a:ea typeface="Calibri"/>
              <a:cs typeface="Calibri"/>
            </a:endParaRPr>
          </a:p>
        </p:txBody>
      </p:sp>
    </p:spTree>
    <p:extLst>
      <p:ext uri="{BB962C8B-B14F-4D97-AF65-F5344CB8AC3E}">
        <p14:creationId xmlns:p14="http://schemas.microsoft.com/office/powerpoint/2010/main" val="17516998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50FFE8-B04A-EB82-C53E-242C185F4BB2}"/>
              </a:ext>
            </a:extLst>
          </p:cNvPr>
          <p:cNvSpPr>
            <a:spLocks noGrp="1"/>
          </p:cNvSpPr>
          <p:nvPr>
            <p:ph type="sldNum" sz="quarter" idx="12"/>
          </p:nvPr>
        </p:nvSpPr>
        <p:spPr/>
        <p:txBody>
          <a:bodyPr/>
          <a:lstStyle/>
          <a:p>
            <a:pPr>
              <a:defRPr/>
            </a:pPr>
            <a:fld id="{EBC57D59-8F18-4E33-9885-CA1B9A361622}" type="slidenum">
              <a:rPr lang="en-AU" noProof="0">
                <a:solidFill>
                  <a:prstClr val="black">
                    <a:tint val="75000"/>
                  </a:prstClr>
                </a:solidFill>
              </a:rPr>
              <a:pPr>
                <a:defRPr/>
              </a:pPr>
              <a:t>35</a:t>
            </a:fld>
            <a:endParaRPr lang="en-AU" noProof="0" dirty="0">
              <a:solidFill>
                <a:prstClr val="black">
                  <a:tint val="75000"/>
                </a:prstClr>
              </a:solidFill>
            </a:endParaRPr>
          </a:p>
        </p:txBody>
      </p:sp>
      <p:sp>
        <p:nvSpPr>
          <p:cNvPr id="4" name="TextBox 3">
            <a:extLst>
              <a:ext uri="{FF2B5EF4-FFF2-40B4-BE49-F238E27FC236}">
                <a16:creationId xmlns:a16="http://schemas.microsoft.com/office/drawing/2014/main" id="{A64D88EB-19E9-D602-EC87-E7A60CB2FF65}"/>
              </a:ext>
            </a:extLst>
          </p:cNvPr>
          <p:cNvSpPr txBox="1"/>
          <p:nvPr/>
        </p:nvSpPr>
        <p:spPr>
          <a:xfrm>
            <a:off x="365245" y="4987426"/>
            <a:ext cx="11465529"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AU" sz="6600" noProof="0" dirty="0">
                <a:solidFill>
                  <a:srgbClr val="00B050"/>
                </a:solidFill>
                <a:latin typeface="Comic Sans MS"/>
              </a:rPr>
              <a:t>Sermon</a:t>
            </a:r>
            <a:endParaRPr lang="en-AU" sz="6600" noProof="0" dirty="0">
              <a:solidFill>
                <a:srgbClr val="00B050"/>
              </a:solidFill>
              <a:ea typeface="Calibri"/>
              <a:cs typeface="Calibri"/>
            </a:endParaRPr>
          </a:p>
        </p:txBody>
      </p:sp>
      <p:sp>
        <p:nvSpPr>
          <p:cNvPr id="5" name="TextBox 4">
            <a:extLst>
              <a:ext uri="{FF2B5EF4-FFF2-40B4-BE49-F238E27FC236}">
                <a16:creationId xmlns:a16="http://schemas.microsoft.com/office/drawing/2014/main" id="{45778826-7C60-ABB3-4AD2-60B01924D0B8}"/>
              </a:ext>
            </a:extLst>
          </p:cNvPr>
          <p:cNvSpPr txBox="1"/>
          <p:nvPr/>
        </p:nvSpPr>
        <p:spPr>
          <a:xfrm>
            <a:off x="481154" y="182144"/>
            <a:ext cx="11239500" cy="4461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400" b="1" noProof="0" dirty="0">
                <a:solidFill>
                  <a:srgbClr val="00B050"/>
                </a:solidFill>
                <a:latin typeface="Comic Sans MS"/>
              </a:rPr>
              <a:t>Leader:</a:t>
            </a:r>
            <a:r>
              <a:rPr lang="en-AU" sz="2400" b="1" i="1" noProof="0" dirty="0">
                <a:solidFill>
                  <a:srgbClr val="00B050"/>
                </a:solidFill>
                <a:latin typeface="Comic Sans MS"/>
              </a:rPr>
              <a:t> </a:t>
            </a:r>
            <a:r>
              <a:rPr lang="en-AU" sz="2400" noProof="0" dirty="0">
                <a:latin typeface="Comic Sans MS"/>
              </a:rPr>
              <a:t>The Sermon is recorded to YouTube for sharing later.</a:t>
            </a:r>
            <a:endParaRPr lang="en-AU" sz="2400" noProof="0" dirty="0">
              <a:ea typeface="Calibri"/>
              <a:cs typeface="Calibri"/>
            </a:endParaRPr>
          </a:p>
          <a:p>
            <a:pPr>
              <a:lnSpc>
                <a:spcPct val="150000"/>
              </a:lnSpc>
            </a:pPr>
            <a:r>
              <a:rPr lang="en-AU" sz="2400" noProof="0" dirty="0">
                <a:latin typeface="Comic Sans MS"/>
              </a:rPr>
              <a:t>Only the preacher's video and audio will be recorded.</a:t>
            </a:r>
          </a:p>
          <a:p>
            <a:pPr>
              <a:lnSpc>
                <a:spcPct val="150000"/>
              </a:lnSpc>
            </a:pPr>
            <a:r>
              <a:rPr lang="en-AU" sz="2400" noProof="0" dirty="0">
                <a:latin typeface="Comic Sans MS"/>
                <a:ea typeface="Calibri"/>
                <a:cs typeface="Calibri"/>
              </a:rPr>
              <a:t>The chat and other participants' feeds remain out of sight of the recording.</a:t>
            </a:r>
          </a:p>
          <a:p>
            <a:pPr>
              <a:lnSpc>
                <a:spcPct val="150000"/>
              </a:lnSpc>
            </a:pPr>
            <a:endParaRPr lang="en-AU" sz="2400" b="1" i="1" noProof="0" dirty="0">
              <a:solidFill>
                <a:srgbClr val="E3960B"/>
              </a:solidFill>
              <a:latin typeface="Comic Sans MS"/>
              <a:ea typeface="Calibri"/>
              <a:cs typeface="Calibri"/>
            </a:endParaRPr>
          </a:p>
          <a:p>
            <a:pPr marL="342900" indent="-342900">
              <a:lnSpc>
                <a:spcPct val="150000"/>
              </a:lnSpc>
              <a:buFont typeface="Wingdings"/>
              <a:buChar char="Ø"/>
            </a:pPr>
            <a:r>
              <a:rPr lang="en-AU" sz="2400" i="1" noProof="0" dirty="0">
                <a:solidFill>
                  <a:srgbClr val="00B050"/>
                </a:solidFill>
                <a:latin typeface="Comic Sans MS"/>
                <a:ea typeface="Calibri"/>
                <a:cs typeface="Calibri"/>
              </a:rPr>
              <a:t>Leader and Cantor mute  </a:t>
            </a:r>
            <a:endParaRPr lang="en-AU" sz="2400" i="1" noProof="0" dirty="0">
              <a:solidFill>
                <a:srgbClr val="00B050"/>
              </a:solidFill>
              <a:latin typeface="Calibri"/>
              <a:ea typeface="Calibri"/>
              <a:cs typeface="Calibri"/>
            </a:endParaRPr>
          </a:p>
          <a:p>
            <a:pPr marL="342900" indent="-342900">
              <a:lnSpc>
                <a:spcPct val="150000"/>
              </a:lnSpc>
              <a:buFont typeface="Wingdings"/>
              <a:buChar char="Ø"/>
            </a:pPr>
            <a:r>
              <a:rPr lang="en-AU" sz="2400" i="1" noProof="0" dirty="0">
                <a:solidFill>
                  <a:srgbClr val="00B050"/>
                </a:solidFill>
                <a:latin typeface="Comic Sans MS"/>
                <a:ea typeface="Calibri"/>
                <a:cs typeface="Calibri"/>
              </a:rPr>
              <a:t>Broadcaster exits screenshare </a:t>
            </a:r>
            <a:endParaRPr lang="en-AU" sz="2400" i="1" noProof="0" dirty="0">
              <a:solidFill>
                <a:srgbClr val="00B050"/>
              </a:solidFill>
              <a:latin typeface="Calibri"/>
              <a:ea typeface="Calibri"/>
              <a:cs typeface="Calibri"/>
            </a:endParaRPr>
          </a:p>
          <a:p>
            <a:pPr marL="342900" indent="-342900">
              <a:lnSpc>
                <a:spcPct val="150000"/>
              </a:lnSpc>
              <a:buFont typeface="Wingdings,Sans-Serif"/>
              <a:buChar char="Ø"/>
            </a:pPr>
            <a:r>
              <a:rPr lang="en-AU" sz="2400" i="1" noProof="0" dirty="0">
                <a:solidFill>
                  <a:srgbClr val="00B050"/>
                </a:solidFill>
                <a:latin typeface="Comic Sans MS"/>
                <a:ea typeface="Calibri"/>
                <a:cs typeface="Calibri"/>
              </a:rPr>
              <a:t>Preacher unmutes</a:t>
            </a:r>
            <a:endParaRPr lang="en-AU" sz="2400" noProof="0" dirty="0">
              <a:solidFill>
                <a:srgbClr val="00B050"/>
              </a:solidFill>
              <a:latin typeface="Comic Sans MS"/>
              <a:ea typeface="Calibri"/>
              <a:cs typeface="Calibri"/>
            </a:endParaRPr>
          </a:p>
          <a:p>
            <a:pPr marL="342900" indent="-342900">
              <a:lnSpc>
                <a:spcPct val="150000"/>
              </a:lnSpc>
              <a:buFont typeface="Wingdings,Sans-Serif"/>
              <a:buChar char="Ø"/>
            </a:pPr>
            <a:r>
              <a:rPr lang="en-AU" sz="2400" i="1" noProof="0" dirty="0">
                <a:solidFill>
                  <a:srgbClr val="00B050"/>
                </a:solidFill>
                <a:latin typeface="Comic Sans MS"/>
                <a:ea typeface="Calibri"/>
                <a:cs typeface="Calibri"/>
              </a:rPr>
              <a:t>Zoom buttons ”pins” preacher’s screen + selects “record to the cloud”</a:t>
            </a:r>
            <a:endParaRPr lang="en-AU" sz="2400" noProof="0" dirty="0">
              <a:solidFill>
                <a:srgbClr val="00B050"/>
              </a:solidFill>
              <a:latin typeface="Times New Roman"/>
              <a:ea typeface="Calibri"/>
              <a:cs typeface="Times New Roman"/>
            </a:endParaRPr>
          </a:p>
        </p:txBody>
      </p:sp>
    </p:spTree>
    <p:extLst>
      <p:ext uri="{BB962C8B-B14F-4D97-AF65-F5344CB8AC3E}">
        <p14:creationId xmlns:p14="http://schemas.microsoft.com/office/powerpoint/2010/main" val="151271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88173-E651-F8A8-4690-22E6C8A86ED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A3118F-59AA-F931-2DDE-0658FBECB658}"/>
              </a:ext>
            </a:extLst>
          </p:cNvPr>
          <p:cNvSpPr>
            <a:spLocks noGrp="1"/>
          </p:cNvSpPr>
          <p:nvPr>
            <p:ph type="sldNum" sz="quarter" idx="12"/>
          </p:nvPr>
        </p:nvSpPr>
        <p:spPr/>
        <p:txBody>
          <a:bodyPr/>
          <a:lstStyle/>
          <a:p>
            <a:fld id="{D6BAAE04-8869-45BD-9FC4-571BC1F4B92A}" type="slidenum">
              <a:rPr lang="en-AU" noProof="0" smtClean="0"/>
              <a:t>36</a:t>
            </a:fld>
            <a:endParaRPr lang="en-AU" noProof="0" dirty="0"/>
          </a:p>
        </p:txBody>
      </p:sp>
      <p:sp>
        <p:nvSpPr>
          <p:cNvPr id="3" name="TextBox 2">
            <a:extLst>
              <a:ext uri="{FF2B5EF4-FFF2-40B4-BE49-F238E27FC236}">
                <a16:creationId xmlns:a16="http://schemas.microsoft.com/office/drawing/2014/main" id="{3AEDBF32-0F85-28DC-591B-F8CADFD33DBC}"/>
              </a:ext>
            </a:extLst>
          </p:cNvPr>
          <p:cNvSpPr txBox="1"/>
          <p:nvPr/>
        </p:nvSpPr>
        <p:spPr>
          <a:xfrm>
            <a:off x="394648" y="382012"/>
            <a:ext cx="11402704" cy="55399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2800" noProof="0" dirty="0">
                <a:solidFill>
                  <a:srgbClr val="00B050"/>
                </a:solidFill>
                <a:latin typeface="Comic Sans MS"/>
                <a:cs typeface="Segoe UI"/>
              </a:rPr>
              <a:t>Leader unmutes</a:t>
            </a:r>
          </a:p>
          <a:p>
            <a:pPr algn="ctr"/>
            <a:endParaRPr lang="en-AU" i="1" noProof="0" dirty="0">
              <a:solidFill>
                <a:srgbClr val="00B050"/>
              </a:solidFill>
              <a:latin typeface="Comic Sans MS" panose="030F0702030302020204" pitchFamily="66" charset="0"/>
              <a:cs typeface="Segoe UI"/>
            </a:endParaRPr>
          </a:p>
          <a:p>
            <a:pPr algn="ctr"/>
            <a:r>
              <a:rPr lang="en-AU" sz="4400" b="1" noProof="0" dirty="0">
                <a:solidFill>
                  <a:srgbClr val="00B050"/>
                </a:solidFill>
                <a:latin typeface="Comic Sans MS"/>
              </a:rPr>
              <a:t>Our next Hymn </a:t>
            </a:r>
          </a:p>
          <a:p>
            <a:pPr algn="ctr"/>
            <a:endParaRPr lang="en-AU" sz="4000" b="1" noProof="0" dirty="0">
              <a:solidFill>
                <a:srgbClr val="00B050"/>
              </a:solidFill>
              <a:latin typeface="Comic Sans MS"/>
              <a:ea typeface="Calibri"/>
              <a:cs typeface="Times New Roman"/>
            </a:endParaRPr>
          </a:p>
          <a:p>
            <a:pPr algn="ctr"/>
            <a:endParaRPr lang="en-US" sz="4000" b="1" noProof="0" dirty="0">
              <a:solidFill>
                <a:srgbClr val="00B050"/>
              </a:solidFill>
              <a:latin typeface="Comic Sans MS"/>
              <a:ea typeface="Calibri"/>
              <a:cs typeface="Times New Roman"/>
            </a:endParaRPr>
          </a:p>
          <a:p>
            <a:pPr algn="ctr"/>
            <a:r>
              <a:rPr lang="en-AU" sz="5400" b="1" noProof="0" dirty="0">
                <a:solidFill>
                  <a:srgbClr val="00B050"/>
                </a:solidFill>
                <a:latin typeface="Comic Sans MS"/>
                <a:ea typeface="Calibri"/>
                <a:cs typeface="Times New Roman"/>
              </a:rPr>
              <a:t>Let the Earth Find Rest</a:t>
            </a:r>
            <a:endParaRPr lang="en-AU" sz="4800" b="1" noProof="0" dirty="0">
              <a:solidFill>
                <a:srgbClr val="E68422"/>
              </a:solidFill>
              <a:latin typeface="Comic Sans MS"/>
              <a:ea typeface="Calibri"/>
              <a:cs typeface="+mn-lt"/>
            </a:endParaRPr>
          </a:p>
          <a:p>
            <a:pPr algn="ctr"/>
            <a:endParaRPr lang="en-AU" sz="2800" noProof="0" dirty="0">
              <a:solidFill>
                <a:srgbClr val="00B050"/>
              </a:solidFill>
              <a:ea typeface="+mn-lt"/>
              <a:cs typeface="+mn-lt"/>
              <a:hlinkClick r:id="rId2"/>
            </a:endParaRPr>
          </a:p>
          <a:p>
            <a:pPr algn="ctr"/>
            <a:r>
              <a:rPr lang="en-AU" u="sng" dirty="0">
                <a:hlinkClick r:id="rId3"/>
              </a:rPr>
              <a:t>https://www.youtube.com/watch?v=GXek70m6yFw</a:t>
            </a:r>
            <a:endParaRPr lang="en-AU" u="sng" dirty="0"/>
          </a:p>
          <a:p>
            <a:pPr algn="ctr"/>
            <a:endParaRPr lang="en-AU" sz="2800" i="0" u="none" strike="noStrike" noProof="0" dirty="0">
              <a:solidFill>
                <a:srgbClr val="E68422"/>
              </a:solidFill>
              <a:effectLst/>
              <a:latin typeface="Comic Sans MS" panose="030F0702030302020204" pitchFamily="66" charset="0"/>
              <a:ea typeface="Calibri"/>
              <a:cs typeface="Times New Roman"/>
            </a:endParaRPr>
          </a:p>
          <a:p>
            <a:pPr algn="ctr"/>
            <a:r>
              <a:rPr lang="en-AU" sz="2800" i="0" u="none" strike="noStrike" noProof="0" dirty="0">
                <a:solidFill>
                  <a:srgbClr val="00B050"/>
                </a:solidFill>
                <a:effectLst/>
                <a:latin typeface="Comic Sans MS"/>
              </a:rPr>
              <a:t>We stay on mute</a:t>
            </a:r>
            <a:endParaRPr lang="en-AU" sz="2800" noProof="0" dirty="0">
              <a:solidFill>
                <a:srgbClr val="00B050"/>
              </a:solidFill>
              <a:latin typeface="Comic Sans MS"/>
              <a:cs typeface="Times New Roman"/>
            </a:endParaRPr>
          </a:p>
          <a:p>
            <a:pPr algn="ctr"/>
            <a:r>
              <a:rPr lang="en-AU" sz="2800" noProof="0" dirty="0">
                <a:solidFill>
                  <a:srgbClr val="00B050"/>
                </a:solidFill>
                <a:latin typeface="Comic Sans MS"/>
              </a:rPr>
              <a:t>Leader mutes</a:t>
            </a:r>
            <a:endParaRPr lang="en-AU" noProof="0" dirty="0">
              <a:solidFill>
                <a:srgbClr val="00B050"/>
              </a:solidFill>
              <a:latin typeface="Comic Sans MS"/>
            </a:endParaRPr>
          </a:p>
        </p:txBody>
      </p:sp>
    </p:spTree>
    <p:extLst>
      <p:ext uri="{BB962C8B-B14F-4D97-AF65-F5344CB8AC3E}">
        <p14:creationId xmlns:p14="http://schemas.microsoft.com/office/powerpoint/2010/main" val="3495932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6232" y="1033843"/>
            <a:ext cx="10439533" cy="2883162"/>
          </a:xfrm>
          <a:prstGeom prst="rect">
            <a:avLst/>
          </a:prstGeom>
        </p:spPr>
        <p:txBody>
          <a:bodyPr wrap="square" lIns="91440" tIns="45720" rIns="91440" bIns="45720" anchor="t">
            <a:spAutoFit/>
          </a:bodyPr>
          <a:lstStyle/>
          <a:p>
            <a:pPr>
              <a:lnSpc>
                <a:spcPct val="150000"/>
              </a:lnSpc>
            </a:pPr>
            <a:r>
              <a:rPr lang="en-AU" sz="2800" noProof="0" dirty="0">
                <a:solidFill>
                  <a:srgbClr val="00B050"/>
                </a:solidFill>
                <a:latin typeface="Comic Sans MS" panose="030F0702030302020204" pitchFamily="66" charset="0"/>
                <a:cs typeface="Segoe UI"/>
              </a:rPr>
              <a:t>Leader: </a:t>
            </a:r>
            <a:r>
              <a:rPr lang="en-AU" sz="2800" noProof="0" dirty="0">
                <a:latin typeface="Comic Sans MS"/>
              </a:rPr>
              <a:t>We are the body of Christ</a:t>
            </a:r>
          </a:p>
          <a:p>
            <a:pPr algn="ctr">
              <a:lnSpc>
                <a:spcPct val="150000"/>
              </a:lnSpc>
            </a:pPr>
            <a:r>
              <a:rPr lang="en-AU" sz="2800" b="1" noProof="0" dirty="0">
                <a:solidFill>
                  <a:srgbClr val="00B050"/>
                </a:solidFill>
                <a:latin typeface="Comic Sans MS"/>
              </a:rPr>
              <a:t>All: </a:t>
            </a:r>
            <a:r>
              <a:rPr lang="en-AU" sz="2800" b="1" noProof="0" dirty="0">
                <a:latin typeface="Comic Sans MS"/>
              </a:rPr>
              <a:t>God’s Spirit is with us</a:t>
            </a:r>
          </a:p>
          <a:p>
            <a:pPr algn="ctr">
              <a:lnSpc>
                <a:spcPct val="150000"/>
              </a:lnSpc>
            </a:pPr>
            <a:endParaRPr lang="en-AU" sz="1200" noProof="0" dirty="0">
              <a:latin typeface="Comic Sans MS" panose="030F0702030302020204" pitchFamily="66" charset="0"/>
            </a:endParaRPr>
          </a:p>
          <a:p>
            <a:pPr>
              <a:lnSpc>
                <a:spcPct val="150000"/>
              </a:lnSpc>
            </a:pPr>
            <a:r>
              <a:rPr lang="en-AU" sz="2800" noProof="0" dirty="0">
                <a:solidFill>
                  <a:srgbClr val="00B050"/>
                </a:solidFill>
                <a:latin typeface="Comic Sans MS" panose="030F0702030302020204" pitchFamily="66" charset="0"/>
                <a:cs typeface="Segoe UI"/>
              </a:rPr>
              <a:t>Leader: </a:t>
            </a:r>
            <a:r>
              <a:rPr lang="en-AU" sz="2800" noProof="0" dirty="0">
                <a:latin typeface="Comic Sans MS"/>
              </a:rPr>
              <a:t>The peace of the Lord be always with you.</a:t>
            </a:r>
          </a:p>
          <a:p>
            <a:pPr algn="ctr">
              <a:lnSpc>
                <a:spcPct val="150000"/>
              </a:lnSpc>
            </a:pPr>
            <a:r>
              <a:rPr lang="en-AU" sz="2800" b="1" noProof="0" dirty="0">
                <a:solidFill>
                  <a:srgbClr val="00B050"/>
                </a:solidFill>
                <a:latin typeface="Comic Sans MS"/>
              </a:rPr>
              <a:t>All: </a:t>
            </a:r>
            <a:r>
              <a:rPr lang="en-AU" sz="2800" b="1" noProof="0" dirty="0">
                <a:latin typeface="Comic Sans MS"/>
              </a:rPr>
              <a:t>And also with you.</a:t>
            </a:r>
            <a:endParaRPr lang="en-AU" sz="2800" noProof="0" dirty="0">
              <a:latin typeface="Comic Sans MS"/>
            </a:endParaRPr>
          </a:p>
        </p:txBody>
      </p:sp>
      <p:sp>
        <p:nvSpPr>
          <p:cNvPr id="3" name="Rectangle 2"/>
          <p:cNvSpPr/>
          <p:nvPr/>
        </p:nvSpPr>
        <p:spPr>
          <a:xfrm>
            <a:off x="3508592" y="387512"/>
            <a:ext cx="5248553" cy="646331"/>
          </a:xfrm>
          <a:prstGeom prst="rect">
            <a:avLst/>
          </a:prstGeom>
        </p:spPr>
        <p:txBody>
          <a:bodyPr wrap="none">
            <a:spAutoFit/>
          </a:bodyPr>
          <a:lstStyle/>
          <a:p>
            <a:r>
              <a:rPr lang="en-AU" sz="3600" b="1" noProof="0" dirty="0">
                <a:solidFill>
                  <a:srgbClr val="00B050"/>
                </a:solidFill>
                <a:latin typeface="Comic Sans MS"/>
                <a:cs typeface="Arial"/>
              </a:rPr>
              <a:t>The Greeting of Peace</a:t>
            </a:r>
          </a:p>
        </p:txBody>
      </p:sp>
      <p:sp>
        <p:nvSpPr>
          <p:cNvPr id="4" name="Rectangle 3">
            <a:extLst>
              <a:ext uri="{FF2B5EF4-FFF2-40B4-BE49-F238E27FC236}">
                <a16:creationId xmlns:a16="http://schemas.microsoft.com/office/drawing/2014/main" id="{B9B0A7B0-91AF-974D-4B60-6AC6FF0D7579}"/>
              </a:ext>
            </a:extLst>
          </p:cNvPr>
          <p:cNvSpPr/>
          <p:nvPr/>
        </p:nvSpPr>
        <p:spPr>
          <a:xfrm>
            <a:off x="0" y="52726"/>
            <a:ext cx="3983784" cy="400110"/>
          </a:xfrm>
          <a:prstGeom prst="rect">
            <a:avLst/>
          </a:prstGeom>
        </p:spPr>
        <p:txBody>
          <a:bodyPr wrap="none" lIns="91440" tIns="45720" rIns="91440" bIns="45720" anchor="t">
            <a:spAutoFit/>
          </a:bodyPr>
          <a:lstStyle/>
          <a:p>
            <a:pPr algn="ctr"/>
            <a:r>
              <a:rPr lang="en-AU" sz="2000" noProof="0" dirty="0">
                <a:solidFill>
                  <a:srgbClr val="00B050"/>
                </a:solidFill>
                <a:latin typeface="Comic Sans MS"/>
                <a:cs typeface="Arial"/>
              </a:rPr>
              <a:t>The Leader and Cantor unmute</a:t>
            </a:r>
            <a:endParaRPr lang="en-AU" sz="1400" noProof="0" dirty="0">
              <a:solidFill>
                <a:srgbClr val="00B050"/>
              </a:solidFill>
            </a:endParaRPr>
          </a:p>
        </p:txBody>
      </p:sp>
      <p:sp>
        <p:nvSpPr>
          <p:cNvPr id="5" name="Rectangle 4">
            <a:extLst>
              <a:ext uri="{FF2B5EF4-FFF2-40B4-BE49-F238E27FC236}">
                <a16:creationId xmlns:a16="http://schemas.microsoft.com/office/drawing/2014/main" id="{5597A58A-FECB-DB38-FCA8-770CB587CDF5}"/>
              </a:ext>
            </a:extLst>
          </p:cNvPr>
          <p:cNvSpPr/>
          <p:nvPr/>
        </p:nvSpPr>
        <p:spPr>
          <a:xfrm>
            <a:off x="171050" y="4162164"/>
            <a:ext cx="11849895" cy="2308324"/>
          </a:xfrm>
          <a:prstGeom prst="rect">
            <a:avLst/>
          </a:prstGeom>
        </p:spPr>
        <p:txBody>
          <a:bodyPr wrap="square" lIns="91440" tIns="45720" rIns="91440" bIns="45720" anchor="t">
            <a:spAutoFit/>
          </a:bodyPr>
          <a:lstStyle/>
          <a:p>
            <a:r>
              <a:rPr lang="en-AU" sz="2400" b="1" noProof="0" dirty="0">
                <a:solidFill>
                  <a:srgbClr val="00B050"/>
                </a:solidFill>
                <a:latin typeface="Comic Sans MS"/>
                <a:cs typeface="Arial"/>
              </a:rPr>
              <a:t>Leader: </a:t>
            </a:r>
            <a:r>
              <a:rPr lang="en-AU" sz="2400" noProof="0" dirty="0">
                <a:latin typeface="Comic Sans MS"/>
                <a:cs typeface="Arial"/>
              </a:rPr>
              <a:t>A sign of peace may be exchanged </a:t>
            </a:r>
          </a:p>
          <a:p>
            <a:pPr algn="ctr"/>
            <a:endParaRPr lang="en-AU" sz="2400" noProof="0" dirty="0">
              <a:solidFill>
                <a:srgbClr val="FFB83A"/>
              </a:solidFill>
              <a:latin typeface="Comic Sans MS"/>
              <a:cs typeface="Arial"/>
            </a:endParaRPr>
          </a:p>
          <a:p>
            <a:r>
              <a:rPr lang="en-AU" sz="2400" noProof="0" dirty="0">
                <a:latin typeface="Comic Sans MS"/>
                <a:cs typeface="Arial"/>
              </a:rPr>
              <a:t>You may like to type 'Peace' into the chat, use the 'raise hand’ or other reaction buttons, or just simply wave via the screen with your video turned on</a:t>
            </a:r>
          </a:p>
          <a:p>
            <a:pPr algn="ctr"/>
            <a:endParaRPr lang="en-AU" sz="2400" noProof="0" dirty="0">
              <a:latin typeface="Comic Sans MS"/>
              <a:cs typeface="Arial"/>
            </a:endParaRPr>
          </a:p>
          <a:p>
            <a:r>
              <a:rPr lang="en-AU" sz="2400" noProof="0" dirty="0">
                <a:latin typeface="Comic Sans MS"/>
                <a:cs typeface="Arial"/>
              </a:rPr>
              <a:t>(Broadcaster exits shared screen for a few moments for the exchange of peace)</a:t>
            </a:r>
            <a:endParaRPr lang="en-AU" sz="2400" noProof="0" dirty="0">
              <a:cs typeface="Times New Roman"/>
            </a:endParaRPr>
          </a:p>
        </p:txBody>
      </p:sp>
    </p:spTree>
    <p:extLst>
      <p:ext uri="{BB962C8B-B14F-4D97-AF65-F5344CB8AC3E}">
        <p14:creationId xmlns:p14="http://schemas.microsoft.com/office/powerpoint/2010/main" val="15738871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35273" y="515650"/>
            <a:ext cx="9521452" cy="584775"/>
          </a:xfrm>
          <a:prstGeom prst="rect">
            <a:avLst/>
          </a:prstGeom>
          <a:noFill/>
        </p:spPr>
        <p:txBody>
          <a:bodyPr wrap="square" lIns="91440" tIns="45720" rIns="91440" bIns="45720" rtlCol="0" anchor="t">
            <a:spAutoFit/>
          </a:bodyPr>
          <a:lstStyle/>
          <a:p>
            <a:pPr algn="ctr"/>
            <a:r>
              <a:rPr lang="en-AU" sz="3200" b="1" noProof="0" dirty="0">
                <a:solidFill>
                  <a:srgbClr val="00B050"/>
                </a:solidFill>
                <a:latin typeface="Comic Sans MS"/>
              </a:rPr>
              <a:t>Prayer of Thanksgiving before Intercessions</a:t>
            </a:r>
            <a:r>
              <a:rPr lang="en-AU" sz="2400" b="1" noProof="0" dirty="0">
                <a:solidFill>
                  <a:srgbClr val="00B050"/>
                </a:solidFill>
                <a:latin typeface="Comic Sans MS"/>
              </a:rPr>
              <a:t> </a:t>
            </a:r>
            <a:endParaRPr lang="en-AU" sz="2400" b="1" noProof="0" dirty="0">
              <a:solidFill>
                <a:srgbClr val="00B050"/>
              </a:solidFill>
              <a:latin typeface="Comic Sans MS" panose="030F0702030302020204" pitchFamily="66" charset="0"/>
            </a:endParaRPr>
          </a:p>
        </p:txBody>
      </p:sp>
      <p:sp>
        <p:nvSpPr>
          <p:cNvPr id="2" name="TextBox 1">
            <a:extLst>
              <a:ext uri="{FF2B5EF4-FFF2-40B4-BE49-F238E27FC236}">
                <a16:creationId xmlns:a16="http://schemas.microsoft.com/office/drawing/2014/main" id="{FBE6943D-06C5-A55E-9B43-20282BBA08ED}"/>
              </a:ext>
            </a:extLst>
          </p:cNvPr>
          <p:cNvSpPr txBox="1"/>
          <p:nvPr/>
        </p:nvSpPr>
        <p:spPr>
          <a:xfrm>
            <a:off x="1272956" y="1332747"/>
            <a:ext cx="9646085" cy="260494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AU" sz="2800" b="1" noProof="0" dirty="0">
                <a:solidFill>
                  <a:srgbClr val="00B050"/>
                </a:solidFill>
                <a:latin typeface="Comic Sans MS"/>
              </a:rPr>
              <a:t>Leader: </a:t>
            </a:r>
            <a:r>
              <a:rPr lang="en-AU" sz="2800" noProof="0" dirty="0">
                <a:latin typeface="Comic Sans MS"/>
              </a:rPr>
              <a:t>As we enter prayer, I invite the second reader to unmute to lead our intercessions following the prayer of thanksgiving on the next slide. Please feel free to change your body position as you need.</a:t>
            </a:r>
            <a:endParaRPr lang="en-AU" sz="2800" noProof="0" dirty="0">
              <a:cs typeface="Times New Roman"/>
            </a:endParaRPr>
          </a:p>
        </p:txBody>
      </p:sp>
      <p:pic>
        <p:nvPicPr>
          <p:cNvPr id="5" name="Picture 4" descr="Digital fantasy painting portrays a kneeling woman in a golden dress with hands clasped in prayer or meditation. Swirling blue, purple, pink, and gold cosmic rings surround her, creating a serene, spiritual atmosphere with no labels or text.&#10;">
            <a:extLst>
              <a:ext uri="{FF2B5EF4-FFF2-40B4-BE49-F238E27FC236}">
                <a16:creationId xmlns:a16="http://schemas.microsoft.com/office/drawing/2014/main" id="{0206CD6E-F945-4A81-B188-FA3F5857B0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1635" y="4170014"/>
            <a:ext cx="2527852" cy="2527852"/>
          </a:xfrm>
          <a:prstGeom prst="rect">
            <a:avLst/>
          </a:prstGeom>
        </p:spPr>
      </p:pic>
      <p:sp>
        <p:nvSpPr>
          <p:cNvPr id="6" name="Rectangle 5">
            <a:extLst>
              <a:ext uri="{FF2B5EF4-FFF2-40B4-BE49-F238E27FC236}">
                <a16:creationId xmlns:a16="http://schemas.microsoft.com/office/drawing/2014/main" id="{27091812-2ADC-0D52-F738-9E1C7700AD98}"/>
              </a:ext>
            </a:extLst>
          </p:cNvPr>
          <p:cNvSpPr/>
          <p:nvPr/>
        </p:nvSpPr>
        <p:spPr>
          <a:xfrm>
            <a:off x="8362940" y="6457890"/>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41331801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E6943D-06C5-A55E-9B43-20282BBA08ED}"/>
              </a:ext>
            </a:extLst>
          </p:cNvPr>
          <p:cNvSpPr txBox="1"/>
          <p:nvPr/>
        </p:nvSpPr>
        <p:spPr>
          <a:xfrm>
            <a:off x="1112356" y="186926"/>
            <a:ext cx="9452937" cy="583781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AU" sz="2800" b="1" noProof="0" dirty="0">
                <a:solidFill>
                  <a:srgbClr val="00B050"/>
                </a:solidFill>
                <a:latin typeface="Comic Sans MS"/>
              </a:rPr>
              <a:t>Leader: </a:t>
            </a:r>
            <a:r>
              <a:rPr lang="en-AU" sz="2800" b="0" i="0" noProof="0" dirty="0">
                <a:effectLst/>
                <a:latin typeface="Comic Sans MS" panose="030F0702030302020204" pitchFamily="66" charset="0"/>
              </a:rPr>
              <a:t>God of each moment and each day,</a:t>
            </a:r>
          </a:p>
          <a:p>
            <a:pPr>
              <a:lnSpc>
                <a:spcPct val="150000"/>
              </a:lnSpc>
            </a:pPr>
            <a:r>
              <a:rPr lang="en-AU" sz="2800" b="0" i="0" noProof="0" dirty="0">
                <a:effectLst/>
                <a:latin typeface="Comic Sans MS" panose="030F0702030302020204" pitchFamily="66" charset="0"/>
              </a:rPr>
              <a:t>thank you for giving us enough.</a:t>
            </a:r>
          </a:p>
          <a:p>
            <a:pPr>
              <a:lnSpc>
                <a:spcPct val="150000"/>
              </a:lnSpc>
            </a:pPr>
            <a:r>
              <a:rPr lang="en-AU" sz="2800" b="0" i="0" noProof="0" dirty="0">
                <a:effectLst/>
                <a:latin typeface="Comic Sans MS" panose="030F0702030302020204" pitchFamily="66" charset="0"/>
              </a:rPr>
              <a:t>Your love is enough.</a:t>
            </a:r>
          </a:p>
          <a:p>
            <a:pPr>
              <a:lnSpc>
                <a:spcPct val="150000"/>
              </a:lnSpc>
            </a:pPr>
            <a:r>
              <a:rPr lang="en-AU" sz="2800" b="0" i="0" noProof="0" dirty="0">
                <a:effectLst/>
                <a:latin typeface="Comic Sans MS" panose="030F0702030302020204" pitchFamily="66" charset="0"/>
              </a:rPr>
              <a:t>Your forgiveness is enough.</a:t>
            </a:r>
          </a:p>
          <a:p>
            <a:pPr>
              <a:lnSpc>
                <a:spcPct val="150000"/>
              </a:lnSpc>
            </a:pPr>
            <a:r>
              <a:rPr lang="en-AU" sz="2800" b="0" i="0" noProof="0" dirty="0">
                <a:effectLst/>
                <a:latin typeface="Comic Sans MS" panose="030F0702030302020204" pitchFamily="66" charset="0"/>
              </a:rPr>
              <a:t>Your promises are enough.</a:t>
            </a:r>
          </a:p>
          <a:p>
            <a:pPr>
              <a:lnSpc>
                <a:spcPct val="150000"/>
              </a:lnSpc>
            </a:pPr>
            <a:r>
              <a:rPr lang="en-AU" sz="2800" b="0" i="0" noProof="0" dirty="0">
                <a:effectLst/>
                <a:latin typeface="Comic Sans MS" panose="030F0702030302020204" pitchFamily="66" charset="0"/>
              </a:rPr>
              <a:t>Your guidance is enough.</a:t>
            </a:r>
          </a:p>
          <a:p>
            <a:pPr>
              <a:lnSpc>
                <a:spcPct val="150000"/>
              </a:lnSpc>
            </a:pPr>
            <a:r>
              <a:rPr lang="en-AU" sz="2800" b="0" i="0" noProof="0" dirty="0">
                <a:effectLst/>
                <a:latin typeface="Comic Sans MS" panose="030F0702030302020204" pitchFamily="66" charset="0"/>
              </a:rPr>
              <a:t>Your presence with us is enough.</a:t>
            </a:r>
          </a:p>
          <a:p>
            <a:pPr>
              <a:lnSpc>
                <a:spcPct val="150000"/>
              </a:lnSpc>
            </a:pPr>
            <a:r>
              <a:rPr lang="en-AU" sz="2800" b="0" i="0" noProof="0" dirty="0">
                <a:effectLst/>
                <a:latin typeface="Comic Sans MS" panose="030F0702030302020204" pitchFamily="66" charset="0"/>
              </a:rPr>
              <a:t>We praise you and trust you and give ourselves to you,</a:t>
            </a:r>
          </a:p>
          <a:p>
            <a:pPr>
              <a:lnSpc>
                <a:spcPct val="150000"/>
              </a:lnSpc>
            </a:pPr>
            <a:r>
              <a:rPr lang="en-AU" sz="2800" b="0" i="0" noProof="0" dirty="0">
                <a:effectLst/>
                <a:latin typeface="Comic Sans MS" panose="030F0702030302020204" pitchFamily="66" charset="0"/>
              </a:rPr>
              <a:t>knowing that with you we are enough. </a:t>
            </a:r>
            <a:r>
              <a:rPr lang="en-AU" sz="2800" b="1" i="0" noProof="0" dirty="0">
                <a:effectLst/>
                <a:latin typeface="Comic Sans MS" panose="030F0702030302020204" pitchFamily="66" charset="0"/>
              </a:rPr>
              <a:t>Amen.</a:t>
            </a:r>
            <a:endParaRPr lang="en-AU" sz="2800" b="1" noProof="0" dirty="0">
              <a:latin typeface="Comic Sans MS"/>
              <a:cs typeface="Times New Roman"/>
            </a:endParaRPr>
          </a:p>
        </p:txBody>
      </p:sp>
    </p:spTree>
    <p:extLst>
      <p:ext uri="{BB962C8B-B14F-4D97-AF65-F5344CB8AC3E}">
        <p14:creationId xmlns:p14="http://schemas.microsoft.com/office/powerpoint/2010/main" val="1921818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FAB5D8-5245-AB8B-877A-D6E438FD4380}"/>
              </a:ext>
            </a:extLst>
          </p:cNvPr>
          <p:cNvSpPr txBox="1"/>
          <p:nvPr/>
        </p:nvSpPr>
        <p:spPr>
          <a:xfrm>
            <a:off x="696000" y="1479588"/>
            <a:ext cx="10800000" cy="45451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dirty="0">
                <a:solidFill>
                  <a:srgbClr val="00B050"/>
                </a:solidFill>
                <a:latin typeface="Comic Sans MS"/>
              </a:rPr>
              <a:t>Reader 2: </a:t>
            </a:r>
            <a:r>
              <a:rPr lang="en-AU" sz="2800" noProof="0" dirty="0">
                <a:latin typeface="Comic Sans MS"/>
              </a:rPr>
              <a:t>We pray for creation and communities we share our lives with. We pause for a few moments to name either in our hearts, or out loud, or in the chat, those environments and communities we bring to the Lord in prayer. </a:t>
            </a:r>
          </a:p>
          <a:p>
            <a:pPr>
              <a:lnSpc>
                <a:spcPct val="150000"/>
              </a:lnSpc>
            </a:pPr>
            <a:endParaRPr lang="en-AU" sz="2800" noProof="0" dirty="0">
              <a:latin typeface="Comic Sans MS"/>
            </a:endParaRPr>
          </a:p>
          <a:p>
            <a:pPr>
              <a:lnSpc>
                <a:spcPct val="150000"/>
              </a:lnSpc>
            </a:pPr>
            <a:r>
              <a:rPr lang="en-AU" sz="2800" b="1" noProof="0" dirty="0">
                <a:solidFill>
                  <a:srgbClr val="00B050"/>
                </a:solidFill>
                <a:latin typeface="Comic Sans MS"/>
              </a:rPr>
              <a:t>PAUSE…</a:t>
            </a:r>
          </a:p>
          <a:p>
            <a:pPr>
              <a:lnSpc>
                <a:spcPct val="150000"/>
              </a:lnSpc>
            </a:pPr>
            <a:endParaRPr lang="en-AU" sz="2800" b="1" noProof="0" dirty="0">
              <a:latin typeface="Comic Sans MS"/>
            </a:endParaRPr>
          </a:p>
        </p:txBody>
      </p:sp>
      <p:sp>
        <p:nvSpPr>
          <p:cNvPr id="5" name="TextBox 4">
            <a:extLst>
              <a:ext uri="{FF2B5EF4-FFF2-40B4-BE49-F238E27FC236}">
                <a16:creationId xmlns:a16="http://schemas.microsoft.com/office/drawing/2014/main" id="{9C6ED102-ABDD-3371-CDAE-66FEB5609A74}"/>
              </a:ext>
            </a:extLst>
          </p:cNvPr>
          <p:cNvSpPr txBox="1"/>
          <p:nvPr/>
        </p:nvSpPr>
        <p:spPr>
          <a:xfrm>
            <a:off x="982663" y="170023"/>
            <a:ext cx="104144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AU" sz="3200" b="1" noProof="0" dirty="0">
                <a:solidFill>
                  <a:srgbClr val="00B050"/>
                </a:solidFill>
                <a:latin typeface="Comic Sans MS"/>
                <a:ea typeface="+mn-lt"/>
                <a:cs typeface="+mn-lt"/>
              </a:rPr>
              <a:t>Intercessions</a:t>
            </a:r>
            <a:endParaRPr lang="en-AU" sz="2000" b="1" noProof="0" dirty="0">
              <a:solidFill>
                <a:srgbClr val="00B050"/>
              </a:solidFill>
              <a:latin typeface="Comic Sans MS"/>
            </a:endParaRPr>
          </a:p>
        </p:txBody>
      </p:sp>
      <p:sp>
        <p:nvSpPr>
          <p:cNvPr id="6" name="Rectangle 5">
            <a:extLst>
              <a:ext uri="{FF2B5EF4-FFF2-40B4-BE49-F238E27FC236}">
                <a16:creationId xmlns:a16="http://schemas.microsoft.com/office/drawing/2014/main" id="{05CCAFA7-E7BC-0D50-74E9-6EF33CB2134D}"/>
              </a:ext>
            </a:extLst>
          </p:cNvPr>
          <p:cNvSpPr/>
          <p:nvPr/>
        </p:nvSpPr>
        <p:spPr>
          <a:xfrm>
            <a:off x="8362940" y="6349423"/>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27964539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9BBF2-8FBC-CAEF-E805-D0231B9EED0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1CA3F9-2D3B-8DA1-6300-4E0FD405F920}"/>
              </a:ext>
            </a:extLst>
          </p:cNvPr>
          <p:cNvSpPr txBox="1"/>
          <p:nvPr/>
        </p:nvSpPr>
        <p:spPr>
          <a:xfrm>
            <a:off x="982663" y="170023"/>
            <a:ext cx="104144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AU" sz="3200" b="1" noProof="0" dirty="0">
                <a:solidFill>
                  <a:srgbClr val="00B050"/>
                </a:solidFill>
                <a:latin typeface="Comic Sans MS"/>
                <a:ea typeface="+mn-lt"/>
                <a:cs typeface="+mn-lt"/>
              </a:rPr>
              <a:t>Intercessions</a:t>
            </a:r>
            <a:endParaRPr lang="en-AU" sz="2000" b="1" noProof="0" dirty="0">
              <a:solidFill>
                <a:srgbClr val="00B050"/>
              </a:solidFill>
              <a:latin typeface="Comic Sans MS"/>
            </a:endParaRPr>
          </a:p>
        </p:txBody>
      </p:sp>
      <p:sp>
        <p:nvSpPr>
          <p:cNvPr id="2" name="TextBox 1">
            <a:extLst>
              <a:ext uri="{FF2B5EF4-FFF2-40B4-BE49-F238E27FC236}">
                <a16:creationId xmlns:a16="http://schemas.microsoft.com/office/drawing/2014/main" id="{D2286728-C774-9D33-C541-8BD21F999ABD}"/>
              </a:ext>
            </a:extLst>
          </p:cNvPr>
          <p:cNvSpPr txBox="1"/>
          <p:nvPr/>
        </p:nvSpPr>
        <p:spPr>
          <a:xfrm>
            <a:off x="185530" y="754798"/>
            <a:ext cx="11944376" cy="58378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dirty="0">
                <a:solidFill>
                  <a:srgbClr val="00B050"/>
                </a:solidFill>
                <a:latin typeface="Comic Sans MS"/>
              </a:rPr>
              <a:t>Reader 2: </a:t>
            </a:r>
            <a:r>
              <a:rPr lang="en-AU" sz="2800" noProof="0" dirty="0">
                <a:latin typeface="Comic Sans MS"/>
              </a:rPr>
              <a:t>We entrust to you the community of Holy Hermits Online and our ministry partners:</a:t>
            </a:r>
          </a:p>
          <a:p>
            <a:pPr>
              <a:lnSpc>
                <a:spcPct val="150000"/>
              </a:lnSpc>
            </a:pPr>
            <a:endParaRPr lang="en-AU" sz="2800" noProof="0" dirty="0">
              <a:latin typeface="Comic Sans MS"/>
            </a:endParaRPr>
          </a:p>
          <a:p>
            <a:pPr marL="0" algn="l" rtl="0" eaLnBrk="1" fontAlgn="base" latinLnBrk="0" hangingPunct="1">
              <a:lnSpc>
                <a:spcPct val="150000"/>
              </a:lnSpc>
              <a:buNone/>
            </a:pPr>
            <a:endParaRPr lang="en-AU" sz="2800" b="0" i="0" u="none" strike="noStrike" noProof="0" dirty="0">
              <a:effectLst/>
              <a:latin typeface="Arial" panose="020B0604020202020204" pitchFamily="34" charset="0"/>
            </a:endParaRPr>
          </a:p>
          <a:p>
            <a:pPr>
              <a:lnSpc>
                <a:spcPct val="150000"/>
              </a:lnSpc>
            </a:pPr>
            <a:endParaRPr lang="en-AU" sz="2800" noProof="0" dirty="0">
              <a:latin typeface="Comic Sans MS"/>
            </a:endParaRPr>
          </a:p>
          <a:p>
            <a:pPr>
              <a:lnSpc>
                <a:spcPct val="150000"/>
              </a:lnSpc>
            </a:pPr>
            <a:endParaRPr lang="en-AU" sz="2800" noProof="0" dirty="0">
              <a:latin typeface="Comic Sans MS"/>
              <a:cs typeface="Calibri"/>
            </a:endParaRPr>
          </a:p>
          <a:p>
            <a:pPr>
              <a:lnSpc>
                <a:spcPct val="150000"/>
              </a:lnSpc>
            </a:pPr>
            <a:r>
              <a:rPr lang="en-AU" sz="2800" noProof="0" dirty="0">
                <a:latin typeface="Comic Sans MS"/>
                <a:cs typeface="Calibri"/>
              </a:rPr>
              <a:t>Prosper the work of our hands and show us the way to your new creation.</a:t>
            </a:r>
          </a:p>
          <a:p>
            <a:pPr>
              <a:lnSpc>
                <a:spcPct val="150000"/>
              </a:lnSpc>
            </a:pPr>
            <a:r>
              <a:rPr lang="en-AU" sz="2800" noProof="0" dirty="0">
                <a:latin typeface="Comic Sans MS"/>
              </a:rPr>
              <a:t>Creator God, </a:t>
            </a:r>
            <a:r>
              <a:rPr lang="en-AU" sz="2800" b="1" noProof="0" dirty="0">
                <a:latin typeface="Comic Sans MS"/>
              </a:rPr>
              <a:t>Hear our prayer.</a:t>
            </a:r>
          </a:p>
        </p:txBody>
      </p:sp>
      <p:graphicFrame>
        <p:nvGraphicFramePr>
          <p:cNvPr id="4" name="Table 3">
            <a:extLst>
              <a:ext uri="{FF2B5EF4-FFF2-40B4-BE49-F238E27FC236}">
                <a16:creationId xmlns:a16="http://schemas.microsoft.com/office/drawing/2014/main" id="{53B8D5D6-3E80-EFB8-08E7-F0FAB465716C}"/>
              </a:ext>
            </a:extLst>
          </p:cNvPr>
          <p:cNvGraphicFramePr>
            <a:graphicFrameLocks noGrp="1"/>
          </p:cNvGraphicFramePr>
          <p:nvPr>
            <p:extLst>
              <p:ext uri="{D42A27DB-BD31-4B8C-83A1-F6EECF244321}">
                <p14:modId xmlns:p14="http://schemas.microsoft.com/office/powerpoint/2010/main" val="2924460492"/>
              </p:ext>
            </p:extLst>
          </p:nvPr>
        </p:nvGraphicFramePr>
        <p:xfrm>
          <a:off x="3485509" y="1970598"/>
          <a:ext cx="8644397" cy="2651760"/>
        </p:xfrm>
        <a:graphic>
          <a:graphicData uri="http://schemas.openxmlformats.org/drawingml/2006/table">
            <a:tbl>
              <a:tblPr firstRow="1" bandRow="1">
                <a:tableStyleId>{2D5ABB26-0587-4C30-8999-92F81FD0307C}</a:tableStyleId>
              </a:tblPr>
              <a:tblGrid>
                <a:gridCol w="8045009">
                  <a:extLst>
                    <a:ext uri="{9D8B030D-6E8A-4147-A177-3AD203B41FA5}">
                      <a16:colId xmlns:a16="http://schemas.microsoft.com/office/drawing/2014/main" val="2908256516"/>
                    </a:ext>
                  </a:extLst>
                </a:gridCol>
                <a:gridCol w="299694">
                  <a:extLst>
                    <a:ext uri="{9D8B030D-6E8A-4147-A177-3AD203B41FA5}">
                      <a16:colId xmlns:a16="http://schemas.microsoft.com/office/drawing/2014/main" val="2881208652"/>
                    </a:ext>
                  </a:extLst>
                </a:gridCol>
                <a:gridCol w="299694">
                  <a:extLst>
                    <a:ext uri="{9D8B030D-6E8A-4147-A177-3AD203B41FA5}">
                      <a16:colId xmlns:a16="http://schemas.microsoft.com/office/drawing/2014/main" val="3833997299"/>
                    </a:ext>
                  </a:extLst>
                </a:gridCol>
              </a:tblGrid>
              <a:tr h="1770207">
                <a:tc>
                  <a:txBody>
                    <a:bodyPr/>
                    <a:lstStyle/>
                    <a:p>
                      <a:pPr marL="0" indent="0">
                        <a:buFont typeface="Arial" panose="020B0604020202020204" pitchFamily="34" charset="0"/>
                        <a:buNone/>
                      </a:pPr>
                      <a:r>
                        <a:rPr lang="en-AU" sz="2800" b="0" i="0" noProof="0" dirty="0">
                          <a:latin typeface="Comic Sans MS" panose="030F0902030302020204" pitchFamily="66" charset="0"/>
                          <a:cs typeface="Calibri"/>
                        </a:rPr>
                        <a:t>St John's Cathedral Brisbane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dirty="0">
                          <a:latin typeface="Comic Sans MS" panose="030F0902030302020204" pitchFamily="66" charset="0"/>
                          <a:cs typeface="Calibri"/>
                        </a:rPr>
                        <a:t>The Anglican Diocese of Southern Queensland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dirty="0">
                          <a:latin typeface="Comic Sans MS" panose="030F0902030302020204" pitchFamily="66" charset="0"/>
                          <a:cs typeface="Calibri"/>
                        </a:rPr>
                        <a:t>St Gabriel’s, Carindale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dirty="0">
                          <a:latin typeface="Comic Sans MS" panose="030F0902030302020204" pitchFamily="66" charset="0"/>
                          <a:cs typeface="Calibri"/>
                        </a:rPr>
                        <a:t>Benedictus Contemplative Church, Canberra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dirty="0">
                          <a:latin typeface="Comic Sans MS" panose="030F0902030302020204" pitchFamily="66" charset="0"/>
                          <a:cs typeface="Calibri"/>
                        </a:rPr>
                        <a:t>Anglican Focus and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2800" b="0" i="0" noProof="0" dirty="0">
                          <a:latin typeface="Comic Sans MS" panose="030F0902030302020204" pitchFamily="66" charset="0"/>
                          <a:cs typeface="Calibri"/>
                        </a:rPr>
                        <a:t>Tithe.ly</a:t>
                      </a:r>
                      <a:endParaRPr lang="en-AU" sz="2800" b="0" i="0" noProof="0" dirty="0">
                        <a:latin typeface="Comic Sans MS" panose="030F0902030302020204" pitchFamily="66" charset="0"/>
                      </a:endParaRPr>
                    </a:p>
                  </a:txBody>
                  <a:tcPr/>
                </a:tc>
                <a:tc>
                  <a:txBody>
                    <a:bodyPr/>
                    <a:lstStyle/>
                    <a:p>
                      <a:pPr marL="0" indent="0">
                        <a:buFont typeface="Arial" panose="020B0604020202020204" pitchFamily="34" charset="0"/>
                        <a:buNone/>
                      </a:pPr>
                      <a:endParaRPr lang="en-AU" sz="2800" b="0" i="0" noProof="0" dirty="0">
                        <a:latin typeface="Comic Sans MS" panose="030F0902030302020204" pitchFamily="66" charset="0"/>
                        <a:cs typeface="Calibri"/>
                      </a:endParaRPr>
                    </a:p>
                  </a:txBody>
                  <a:tcPr/>
                </a:tc>
                <a:tc>
                  <a:txBody>
                    <a:bodyPr/>
                    <a:lstStyle/>
                    <a:p>
                      <a:pPr marL="0" indent="0" algn="l" rtl="0" fontAlgn="base">
                        <a:buFont typeface="Arial" panose="020B0604020202020204" pitchFamily="34" charset="0"/>
                        <a:buNone/>
                      </a:pPr>
                      <a:endParaRPr lang="en-AU" sz="2800" b="0" i="0" noProof="0" dirty="0">
                        <a:latin typeface="Comic Sans MS" panose="030F0902030302020204" pitchFamily="66" charset="0"/>
                        <a:cs typeface="Arial" panose="020B0604020202020204" pitchFamily="34" charset="0"/>
                      </a:endParaRPr>
                    </a:p>
                    <a:p>
                      <a:pPr marL="342900" indent="-342900">
                        <a:buFont typeface="Arial" panose="020B0604020202020204" pitchFamily="34" charset="0"/>
                        <a:buChar char="•"/>
                      </a:pPr>
                      <a:endParaRPr lang="en-AU" sz="2800" b="0" i="0" noProof="0" dirty="0">
                        <a:latin typeface="Comic Sans MS" panose="030F0902030302020204" pitchFamily="66" charset="0"/>
                        <a:cs typeface="Calibri"/>
                      </a:endParaRPr>
                    </a:p>
                  </a:txBody>
                  <a:tcPr/>
                </a:tc>
                <a:extLst>
                  <a:ext uri="{0D108BD9-81ED-4DB2-BD59-A6C34878D82A}">
                    <a16:rowId xmlns:a16="http://schemas.microsoft.com/office/drawing/2014/main" val="3895489877"/>
                  </a:ext>
                </a:extLst>
              </a:tr>
            </a:tbl>
          </a:graphicData>
        </a:graphic>
      </p:graphicFrame>
    </p:spTree>
    <p:extLst>
      <p:ext uri="{BB962C8B-B14F-4D97-AF65-F5344CB8AC3E}">
        <p14:creationId xmlns:p14="http://schemas.microsoft.com/office/powerpoint/2010/main" val="23536270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54AA46-DC91-138F-1D58-407BF38802C1}"/>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42</a:t>
            </a:fld>
            <a:endParaRPr lang="en-AU" noProof="0" dirty="0">
              <a:solidFill>
                <a:prstClr val="black">
                  <a:tint val="75000"/>
                </a:prstClr>
              </a:solidFill>
            </a:endParaRPr>
          </a:p>
        </p:txBody>
      </p:sp>
      <p:sp>
        <p:nvSpPr>
          <p:cNvPr id="5" name="TextBox 4">
            <a:extLst>
              <a:ext uri="{FF2B5EF4-FFF2-40B4-BE49-F238E27FC236}">
                <a16:creationId xmlns:a16="http://schemas.microsoft.com/office/drawing/2014/main" id="{DA501F73-483E-59FF-F874-489B3ECC80CA}"/>
              </a:ext>
            </a:extLst>
          </p:cNvPr>
          <p:cNvSpPr txBox="1"/>
          <p:nvPr/>
        </p:nvSpPr>
        <p:spPr>
          <a:xfrm>
            <a:off x="418111" y="833257"/>
            <a:ext cx="7418543" cy="5191486"/>
          </a:xfrm>
          <a:prstGeom prst="rect">
            <a:avLst/>
          </a:prstGeom>
          <a:noFill/>
        </p:spPr>
        <p:txBody>
          <a:bodyPr wrap="square" lIns="91440" tIns="45720" rIns="91440" bIns="45720" rtlCol="0" anchor="t">
            <a:spAutoFit/>
          </a:bodyPr>
          <a:lstStyle/>
          <a:p>
            <a:pPr>
              <a:lnSpc>
                <a:spcPct val="150000"/>
              </a:lnSpc>
            </a:pPr>
            <a:r>
              <a:rPr lang="en-AU" sz="2800" b="1" noProof="0" dirty="0">
                <a:solidFill>
                  <a:srgbClr val="00B050"/>
                </a:solidFill>
                <a:latin typeface="Comic Sans MS"/>
              </a:rPr>
              <a:t>Reader 2: </a:t>
            </a:r>
            <a:r>
              <a:rPr lang="en-AU" sz="2800" noProof="0" dirty="0">
                <a:latin typeface="Comic Sans MS"/>
              </a:rPr>
              <a:t>Loving Creator</a:t>
            </a:r>
            <a:r>
              <a:rPr lang="en-AU" sz="2800" u="none" strike="noStrike" noProof="0" dirty="0">
                <a:effectLst/>
                <a:latin typeface="Comic Sans MS"/>
              </a:rPr>
              <a:t>, we </a:t>
            </a:r>
            <a:r>
              <a:rPr lang="en-AU" sz="2800" noProof="0" dirty="0">
                <a:latin typeface="Comic Sans MS"/>
              </a:rPr>
              <a:t>entrust to you all animals, especially those who are</a:t>
            </a:r>
            <a:r>
              <a:rPr lang="en-AU" sz="2800" noProof="0" dirty="0">
                <a:latin typeface="Comic Sans MS"/>
                <a:cs typeface="Calibri"/>
              </a:rPr>
              <a:t> </a:t>
            </a:r>
            <a:r>
              <a:rPr lang="en-AU" sz="2800" noProof="0" dirty="0">
                <a:latin typeface="Comic Sans MS"/>
              </a:rPr>
              <a:t>sick, anxious, ageing, lost, at risk, lonely, sad, hungry, in pain, homeless, abused, living in fear, encountering violence of any kind,</a:t>
            </a:r>
            <a:r>
              <a:rPr lang="en-AU" sz="2800" noProof="0" dirty="0">
                <a:latin typeface="Comic Sans MS"/>
                <a:cs typeface="Calibri"/>
              </a:rPr>
              <a:t> </a:t>
            </a:r>
            <a:r>
              <a:rPr lang="en-AU" sz="2800" noProof="0" dirty="0">
                <a:latin typeface="Comic Sans MS"/>
              </a:rPr>
              <a:t>in need of comfort, rehabilitation or transformation.</a:t>
            </a:r>
            <a:endParaRPr lang="en-AU" sz="2800" noProof="0" dirty="0">
              <a:latin typeface="Comic Sans MS"/>
              <a:cs typeface="Calibri"/>
            </a:endParaRPr>
          </a:p>
          <a:p>
            <a:pPr>
              <a:lnSpc>
                <a:spcPct val="150000"/>
              </a:lnSpc>
            </a:pPr>
            <a:endParaRPr lang="en-AU" sz="2800" noProof="0" dirty="0">
              <a:latin typeface="Comic Sans MS"/>
            </a:endParaRPr>
          </a:p>
        </p:txBody>
      </p:sp>
      <p:pic>
        <p:nvPicPr>
          <p:cNvPr id="7" name="Picture 6" descr="Digital painting portrays haloed Franciscan monk in brown robe and blue sash, surrounded by birds and woodland animals within lush forest landscape. Warm sunrise colors, distant mountains, flowering meadow, and diverse creatures emphasize harmony between saint and nature.">
            <a:extLst>
              <a:ext uri="{FF2B5EF4-FFF2-40B4-BE49-F238E27FC236}">
                <a16:creationId xmlns:a16="http://schemas.microsoft.com/office/drawing/2014/main" id="{33318BD8-86CA-1428-E1C8-3666950C53B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836654" y="1575854"/>
            <a:ext cx="3706291" cy="3706291"/>
          </a:xfrm>
          <a:prstGeom prst="rect">
            <a:avLst/>
          </a:prstGeom>
        </p:spPr>
      </p:pic>
    </p:spTree>
    <p:extLst>
      <p:ext uri="{BB962C8B-B14F-4D97-AF65-F5344CB8AC3E}">
        <p14:creationId xmlns:p14="http://schemas.microsoft.com/office/powerpoint/2010/main" val="32118617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4659E-8C9E-9122-2356-270355FCFCC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D78868C-9BAC-45E5-A9B6-C833347B14B6}"/>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43</a:t>
            </a:fld>
            <a:endParaRPr lang="en-AU" noProof="0" dirty="0">
              <a:solidFill>
                <a:prstClr val="black">
                  <a:tint val="75000"/>
                </a:prstClr>
              </a:solidFill>
            </a:endParaRPr>
          </a:p>
        </p:txBody>
      </p:sp>
      <p:sp>
        <p:nvSpPr>
          <p:cNvPr id="5" name="TextBox 4">
            <a:extLst>
              <a:ext uri="{FF2B5EF4-FFF2-40B4-BE49-F238E27FC236}">
                <a16:creationId xmlns:a16="http://schemas.microsoft.com/office/drawing/2014/main" id="{BA5CEBA1-8540-EB25-5E96-5C9D94C85025}"/>
              </a:ext>
            </a:extLst>
          </p:cNvPr>
          <p:cNvSpPr txBox="1"/>
          <p:nvPr/>
        </p:nvSpPr>
        <p:spPr>
          <a:xfrm>
            <a:off x="421092" y="397401"/>
            <a:ext cx="11161308" cy="5837817"/>
          </a:xfrm>
          <a:prstGeom prst="rect">
            <a:avLst/>
          </a:prstGeom>
          <a:noFill/>
        </p:spPr>
        <p:txBody>
          <a:bodyPr wrap="square" lIns="91440" tIns="45720" rIns="91440" bIns="45720" rtlCol="0" anchor="t">
            <a:spAutoFit/>
          </a:bodyPr>
          <a:lstStyle/>
          <a:p>
            <a:pPr>
              <a:lnSpc>
                <a:spcPct val="150000"/>
              </a:lnSpc>
            </a:pPr>
            <a:r>
              <a:rPr lang="en-AU" sz="2800" b="1" noProof="0" dirty="0">
                <a:solidFill>
                  <a:srgbClr val="00B050"/>
                </a:solidFill>
                <a:latin typeface="Comic Sans MS"/>
              </a:rPr>
              <a:t>Reader 2: </a:t>
            </a:r>
            <a:r>
              <a:rPr lang="en-AU" sz="2800" noProof="0" dirty="0">
                <a:latin typeface="Comic Sans MS"/>
              </a:rPr>
              <a:t>We invite your loving compassion for:</a:t>
            </a:r>
            <a:br>
              <a:rPr lang="en-AU" sz="2800" noProof="0" dirty="0">
                <a:latin typeface="Comic Sans MS"/>
              </a:rPr>
            </a:br>
            <a:endParaRPr lang="en-AU" sz="2800" noProof="0" dirty="0">
              <a:latin typeface="Comic Sans MS"/>
            </a:endParaRPr>
          </a:p>
          <a:p>
            <a:pPr>
              <a:lnSpc>
                <a:spcPct val="150000"/>
              </a:lnSpc>
            </a:pPr>
            <a:endParaRPr lang="en-AU" sz="2800" noProof="0" dirty="0">
              <a:latin typeface="Comic Sans MS"/>
            </a:endParaRPr>
          </a:p>
          <a:p>
            <a:pPr>
              <a:lnSpc>
                <a:spcPct val="150000"/>
              </a:lnSpc>
            </a:pPr>
            <a:endParaRPr lang="en-AU" sz="2800" noProof="0" dirty="0">
              <a:latin typeface="Comic Sans MS"/>
            </a:endParaRPr>
          </a:p>
          <a:p>
            <a:pPr>
              <a:lnSpc>
                <a:spcPct val="150000"/>
              </a:lnSpc>
            </a:pPr>
            <a:endParaRPr lang="en-AU" sz="2800" noProof="0" dirty="0">
              <a:latin typeface="Comic Sans MS"/>
            </a:endParaRPr>
          </a:p>
          <a:p>
            <a:pPr>
              <a:lnSpc>
                <a:spcPct val="150000"/>
              </a:lnSpc>
            </a:pPr>
            <a:endParaRPr lang="en-AU" sz="2800" noProof="0" dirty="0">
              <a:latin typeface="Comic Sans MS"/>
            </a:endParaRPr>
          </a:p>
          <a:p>
            <a:pPr>
              <a:lnSpc>
                <a:spcPct val="150000"/>
              </a:lnSpc>
            </a:pPr>
            <a:endParaRPr lang="en-AU" sz="2800" noProof="0" dirty="0">
              <a:latin typeface="Comic Sans MS"/>
            </a:endParaRPr>
          </a:p>
          <a:p>
            <a:pPr>
              <a:lnSpc>
                <a:spcPct val="150000"/>
              </a:lnSpc>
            </a:pPr>
            <a:r>
              <a:rPr lang="en-AU" sz="2800" noProof="0" dirty="0">
                <a:latin typeface="Comic Sans MS"/>
              </a:rPr>
              <a:t>We name in our hearts, out loud or in the chat, </a:t>
            </a:r>
            <a:endParaRPr lang="en-AU" sz="2800" b="1" noProof="0" dirty="0">
              <a:solidFill>
                <a:srgbClr val="00B050"/>
              </a:solidFill>
              <a:latin typeface="Comic Sans MS"/>
              <a:cs typeface="Times New Roman"/>
            </a:endParaRPr>
          </a:p>
          <a:p>
            <a:pPr>
              <a:lnSpc>
                <a:spcPct val="150000"/>
              </a:lnSpc>
            </a:pPr>
            <a:r>
              <a:rPr lang="en-AU" sz="2800" noProof="0" dirty="0">
                <a:latin typeface="Comic Sans MS"/>
              </a:rPr>
              <a:t>the animals we bring to the Lord in prayer.</a:t>
            </a:r>
            <a:r>
              <a:rPr lang="en-AU" sz="2800" noProof="0" dirty="0">
                <a:solidFill>
                  <a:srgbClr val="000000"/>
                </a:solidFill>
                <a:latin typeface="Comic Sans MS"/>
              </a:rPr>
              <a:t> </a:t>
            </a:r>
            <a:r>
              <a:rPr lang="en-AU" sz="2800" noProof="0" dirty="0">
                <a:solidFill>
                  <a:srgbClr val="00B050"/>
                </a:solidFill>
                <a:latin typeface="Comic Sans MS"/>
              </a:rPr>
              <a:t> </a:t>
            </a:r>
            <a:r>
              <a:rPr lang="en-AU" sz="2800" b="1" noProof="0" dirty="0">
                <a:solidFill>
                  <a:srgbClr val="00B050"/>
                </a:solidFill>
                <a:latin typeface="Comic Sans MS"/>
              </a:rPr>
              <a:t>PAUSE…</a:t>
            </a:r>
            <a:endParaRPr lang="en-AU" sz="2800" b="1" noProof="0" dirty="0">
              <a:solidFill>
                <a:srgbClr val="00B050"/>
              </a:solidFill>
              <a:latin typeface="Comic Sans MS"/>
              <a:cs typeface="Times New Roman"/>
            </a:endParaRPr>
          </a:p>
        </p:txBody>
      </p:sp>
      <p:sp>
        <p:nvSpPr>
          <p:cNvPr id="3" name="TextBox 2">
            <a:extLst>
              <a:ext uri="{FF2B5EF4-FFF2-40B4-BE49-F238E27FC236}">
                <a16:creationId xmlns:a16="http://schemas.microsoft.com/office/drawing/2014/main" id="{046F5356-7761-3D3F-04D0-83C97C751701}"/>
              </a:ext>
            </a:extLst>
          </p:cNvPr>
          <p:cNvSpPr txBox="1"/>
          <p:nvPr/>
        </p:nvSpPr>
        <p:spPr>
          <a:xfrm>
            <a:off x="421092" y="1377766"/>
            <a:ext cx="3390472"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AU" sz="2800" baseline="0" noProof="0" dirty="0">
                <a:latin typeface="Comic Sans MS"/>
                <a:ea typeface="Segoe UI"/>
                <a:cs typeface="Segoe UI"/>
              </a:rPr>
              <a:t>Jasmine,   </a:t>
            </a:r>
            <a:r>
              <a:rPr lang="en-AU" sz="2800" noProof="0" dirty="0">
                <a:latin typeface="Comic Sans MS"/>
                <a:ea typeface="Segoe UI"/>
                <a:cs typeface="Segoe UI"/>
              </a:rPr>
              <a:t>​</a:t>
            </a:r>
          </a:p>
          <a:p>
            <a:pPr rtl="0"/>
            <a:r>
              <a:rPr lang="en-AU" sz="2800" baseline="0" noProof="0" dirty="0">
                <a:latin typeface="Comic Sans MS"/>
                <a:ea typeface="Segoe UI"/>
                <a:cs typeface="Segoe UI"/>
              </a:rPr>
              <a:t>Leese(y),   </a:t>
            </a:r>
            <a:r>
              <a:rPr lang="en-AU" sz="2800" noProof="0" dirty="0">
                <a:latin typeface="Comic Sans MS"/>
                <a:ea typeface="Segoe UI"/>
                <a:cs typeface="Segoe UI"/>
              </a:rPr>
              <a:t>​</a:t>
            </a:r>
          </a:p>
          <a:p>
            <a:pPr rtl="0"/>
            <a:r>
              <a:rPr lang="en-AU" sz="2800" baseline="0" noProof="0" dirty="0">
                <a:latin typeface="Comic Sans MS"/>
                <a:ea typeface="Segoe UI"/>
                <a:cs typeface="Segoe UI"/>
              </a:rPr>
              <a:t>Sid, Toots </a:t>
            </a:r>
            <a:r>
              <a:rPr lang="en-AU" sz="2800" noProof="0" dirty="0">
                <a:latin typeface="Comic Sans MS"/>
                <a:ea typeface="Segoe UI"/>
                <a:cs typeface="Segoe UI"/>
              </a:rPr>
              <a:t>&amp;</a:t>
            </a:r>
            <a:r>
              <a:rPr lang="en-AU" sz="2800" baseline="0" noProof="0" dirty="0">
                <a:latin typeface="Comic Sans MS"/>
                <a:ea typeface="Segoe UI"/>
                <a:cs typeface="Segoe UI"/>
              </a:rPr>
              <a:t> Lulu</a:t>
            </a:r>
            <a:r>
              <a:rPr lang="en-AU" sz="2800" noProof="0" dirty="0">
                <a:latin typeface="Comic Sans MS"/>
                <a:ea typeface="Segoe UI"/>
                <a:cs typeface="Segoe UI"/>
              </a:rPr>
              <a:t>​</a:t>
            </a:r>
          </a:p>
          <a:p>
            <a:pPr rtl="0"/>
            <a:r>
              <a:rPr lang="en-AU" sz="2800" baseline="0" noProof="0" dirty="0">
                <a:latin typeface="Comic Sans MS"/>
                <a:ea typeface="Segoe UI"/>
                <a:cs typeface="Segoe UI"/>
              </a:rPr>
              <a:t>Polly and Suki</a:t>
            </a:r>
            <a:r>
              <a:rPr lang="en-AU" sz="2800" noProof="0" dirty="0">
                <a:latin typeface="Comic Sans MS"/>
                <a:ea typeface="Segoe UI"/>
                <a:cs typeface="Segoe UI"/>
              </a:rPr>
              <a:t>​</a:t>
            </a:r>
          </a:p>
          <a:p>
            <a:pPr rtl="0"/>
            <a:r>
              <a:rPr lang="en-AU" sz="2800" baseline="0" noProof="0" dirty="0">
                <a:latin typeface="Comic Sans MS"/>
                <a:ea typeface="Segoe UI"/>
                <a:cs typeface="Segoe UI"/>
              </a:rPr>
              <a:t>Fred, George </a:t>
            </a:r>
            <a:r>
              <a:rPr lang="en-AU" sz="2800" noProof="0" dirty="0">
                <a:latin typeface="Comic Sans MS"/>
                <a:ea typeface="Segoe UI"/>
                <a:cs typeface="Segoe UI"/>
              </a:rPr>
              <a:t>&amp;</a:t>
            </a:r>
            <a:r>
              <a:rPr lang="en-AU" sz="2800" baseline="0" noProof="0" dirty="0">
                <a:latin typeface="Comic Sans MS"/>
                <a:ea typeface="Segoe UI"/>
                <a:cs typeface="Segoe UI"/>
              </a:rPr>
              <a:t> Percy</a:t>
            </a:r>
            <a:r>
              <a:rPr lang="en-AU" sz="2800" noProof="0" dirty="0">
                <a:latin typeface="Comic Sans MS"/>
                <a:ea typeface="Segoe UI"/>
                <a:cs typeface="Segoe UI"/>
              </a:rPr>
              <a:t>​</a:t>
            </a:r>
          </a:p>
          <a:p>
            <a:pPr rtl="0"/>
            <a:r>
              <a:rPr lang="en-AU" sz="2800" baseline="0" noProof="0" dirty="0" err="1">
                <a:latin typeface="Comic Sans MS"/>
                <a:ea typeface="Segoe UI"/>
                <a:cs typeface="Segoe UI"/>
              </a:rPr>
              <a:t>Koshka</a:t>
            </a:r>
            <a:r>
              <a:rPr lang="en-AU" sz="2800" baseline="0" noProof="0" dirty="0">
                <a:latin typeface="Comic Sans MS"/>
                <a:ea typeface="Segoe UI"/>
                <a:cs typeface="Segoe UI"/>
              </a:rPr>
              <a:t> </a:t>
            </a:r>
            <a:r>
              <a:rPr lang="en-AU" sz="2800" noProof="0" dirty="0">
                <a:latin typeface="Comic Sans MS"/>
                <a:ea typeface="Segoe UI"/>
                <a:cs typeface="Segoe UI"/>
              </a:rPr>
              <a:t>​</a:t>
            </a:r>
          </a:p>
          <a:p>
            <a:r>
              <a:rPr lang="en-AU" sz="2800" noProof="0" dirty="0">
                <a:latin typeface="Comic Sans MS"/>
                <a:ea typeface="Segoe UI"/>
                <a:cs typeface="Segoe UI"/>
              </a:rPr>
              <a:t>Jax</a:t>
            </a:r>
          </a:p>
        </p:txBody>
      </p:sp>
      <p:sp>
        <p:nvSpPr>
          <p:cNvPr id="6" name="TextBox 5">
            <a:extLst>
              <a:ext uri="{FF2B5EF4-FFF2-40B4-BE49-F238E27FC236}">
                <a16:creationId xmlns:a16="http://schemas.microsoft.com/office/drawing/2014/main" id="{20067724-B1B6-A5B2-9C22-925AF00FC3EC}"/>
              </a:ext>
            </a:extLst>
          </p:cNvPr>
          <p:cNvSpPr txBox="1"/>
          <p:nvPr/>
        </p:nvSpPr>
        <p:spPr>
          <a:xfrm>
            <a:off x="4092650" y="1460486"/>
            <a:ext cx="3706291"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AU" sz="2800" noProof="0" dirty="0">
                <a:latin typeface="Comic Sans MS"/>
                <a:ea typeface="Segoe UI"/>
                <a:cs typeface="Segoe UI"/>
              </a:rPr>
              <a:t>Lambert ​​</a:t>
            </a:r>
          </a:p>
          <a:p>
            <a:pPr rtl="0"/>
            <a:r>
              <a:rPr lang="en-AU" sz="2800" noProof="0" dirty="0">
                <a:latin typeface="Comic Sans MS"/>
                <a:ea typeface="Segoe UI"/>
                <a:cs typeface="Segoe UI"/>
              </a:rPr>
              <a:t>Kala, Nigel &amp; Little One ​​</a:t>
            </a:r>
          </a:p>
          <a:p>
            <a:pPr rtl="0"/>
            <a:r>
              <a:rPr lang="en-AU" sz="2800" noProof="0" dirty="0">
                <a:latin typeface="Comic Sans MS"/>
                <a:ea typeface="Segoe UI"/>
                <a:cs typeface="Segoe UI"/>
              </a:rPr>
              <a:t>Toby​​</a:t>
            </a:r>
          </a:p>
          <a:p>
            <a:pPr rtl="0"/>
            <a:r>
              <a:rPr lang="en-AU" sz="2800" noProof="0" dirty="0">
                <a:latin typeface="Comic Sans MS"/>
                <a:ea typeface="Segoe UI"/>
                <a:cs typeface="Segoe UI"/>
              </a:rPr>
              <a:t>Taco​​</a:t>
            </a:r>
          </a:p>
          <a:p>
            <a:pPr rtl="0"/>
            <a:r>
              <a:rPr lang="en-AU" sz="2800" noProof="0" dirty="0">
                <a:latin typeface="Comic Sans MS"/>
                <a:ea typeface="Segoe UI"/>
                <a:cs typeface="Segoe UI"/>
              </a:rPr>
              <a:t>Paddy ​​</a:t>
            </a:r>
          </a:p>
          <a:p>
            <a:pPr rtl="0"/>
            <a:r>
              <a:rPr lang="en-AU" sz="2800" noProof="0" dirty="0">
                <a:latin typeface="Comic Sans MS"/>
                <a:ea typeface="Segoe UI"/>
                <a:cs typeface="Segoe UI"/>
              </a:rPr>
              <a:t>Rosie​</a:t>
            </a:r>
          </a:p>
        </p:txBody>
      </p:sp>
      <p:pic>
        <p:nvPicPr>
          <p:cNvPr id="8" name="Picture 7" descr="Watercolor illustration depicts a whimsical woodland scene filled with deer, foxes, bears, rabbits, raccoons, birds, and other young animals among flowers and foliage. Soft pastel colors, varied animal poses, and layered greenery create a playful nature-themed pattern suitable for children’s décor or storybook artwork.&#10;">
            <a:extLst>
              <a:ext uri="{FF2B5EF4-FFF2-40B4-BE49-F238E27FC236}">
                <a16:creationId xmlns:a16="http://schemas.microsoft.com/office/drawing/2014/main" id="{EF79F800-BD71-9714-FFF2-AFE52699D1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98941" y="1012590"/>
            <a:ext cx="4004336" cy="4004336"/>
          </a:xfrm>
          <a:prstGeom prst="rect">
            <a:avLst/>
          </a:prstGeom>
        </p:spPr>
      </p:pic>
    </p:spTree>
    <p:extLst>
      <p:ext uri="{BB962C8B-B14F-4D97-AF65-F5344CB8AC3E}">
        <p14:creationId xmlns:p14="http://schemas.microsoft.com/office/powerpoint/2010/main" val="41651913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C3BB1-63B7-DFF8-EBB7-E13C995116E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65142D-8F9C-9B60-D7C3-C80D90E5A5D9}"/>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44</a:t>
            </a:fld>
            <a:endParaRPr lang="en-AU" noProof="0" dirty="0">
              <a:solidFill>
                <a:prstClr val="black">
                  <a:tint val="75000"/>
                </a:prstClr>
              </a:solidFill>
            </a:endParaRPr>
          </a:p>
        </p:txBody>
      </p:sp>
      <p:sp>
        <p:nvSpPr>
          <p:cNvPr id="5" name="TextBox 4">
            <a:extLst>
              <a:ext uri="{FF2B5EF4-FFF2-40B4-BE49-F238E27FC236}">
                <a16:creationId xmlns:a16="http://schemas.microsoft.com/office/drawing/2014/main" id="{EB619965-6DE1-A73A-B9B4-7C2A247EDDFF}"/>
              </a:ext>
            </a:extLst>
          </p:cNvPr>
          <p:cNvSpPr txBox="1"/>
          <p:nvPr/>
        </p:nvSpPr>
        <p:spPr>
          <a:xfrm>
            <a:off x="174811" y="169631"/>
            <a:ext cx="11846859" cy="1313501"/>
          </a:xfrm>
          <a:prstGeom prst="rect">
            <a:avLst/>
          </a:prstGeom>
          <a:noFill/>
        </p:spPr>
        <p:txBody>
          <a:bodyPr wrap="square" lIns="91440" tIns="45720" rIns="91440" bIns="45720" rtlCol="0" anchor="t">
            <a:spAutoFit/>
          </a:bodyPr>
          <a:lstStyle/>
          <a:p>
            <a:pPr>
              <a:lnSpc>
                <a:spcPct val="150000"/>
              </a:lnSpc>
            </a:pPr>
            <a:r>
              <a:rPr lang="en-AU" sz="2800" b="1" noProof="0" dirty="0">
                <a:solidFill>
                  <a:srgbClr val="00B050"/>
                </a:solidFill>
                <a:latin typeface="Comic Sans MS"/>
              </a:rPr>
              <a:t>Reader 2: </a:t>
            </a:r>
            <a:r>
              <a:rPr lang="en-AU" sz="2800" noProof="0" dirty="0">
                <a:latin typeface="Comic Sans MS"/>
              </a:rPr>
              <a:t>Eternal Trinity of Love</a:t>
            </a:r>
            <a:r>
              <a:rPr lang="en-AU" sz="2800" u="none" strike="noStrike" noProof="0" dirty="0">
                <a:effectLst/>
                <a:latin typeface="Comic Sans MS"/>
              </a:rPr>
              <a:t>, we </a:t>
            </a:r>
            <a:r>
              <a:rPr lang="en-AU" sz="2800" noProof="0" dirty="0">
                <a:latin typeface="Comic Sans MS"/>
              </a:rPr>
              <a:t>uphold to you the people we </a:t>
            </a:r>
            <a:r>
              <a:rPr lang="en-AU" sz="2800" u="none" strike="noStrike" noProof="0" dirty="0">
                <a:effectLst/>
                <a:latin typeface="Comic Sans MS"/>
              </a:rPr>
              <a:t>love and carry cares</a:t>
            </a:r>
            <a:r>
              <a:rPr lang="en-AU" sz="2800" noProof="0" dirty="0">
                <a:latin typeface="Comic Sans MS"/>
              </a:rPr>
              <a:t> for:</a:t>
            </a:r>
            <a:endParaRPr lang="en-AU" sz="2800" noProof="0" dirty="0">
              <a:solidFill>
                <a:srgbClr val="000000"/>
              </a:solidFill>
              <a:latin typeface="Comic Sans MS"/>
              <a:cs typeface="Calibri"/>
            </a:endParaRPr>
          </a:p>
        </p:txBody>
      </p:sp>
      <p:sp>
        <p:nvSpPr>
          <p:cNvPr id="3" name="Rectangle 1">
            <a:extLst>
              <a:ext uri="{FF2B5EF4-FFF2-40B4-BE49-F238E27FC236}">
                <a16:creationId xmlns:a16="http://schemas.microsoft.com/office/drawing/2014/main" id="{B4C68112-7FE8-CB5C-D1CA-8723337D8C7E}"/>
              </a:ext>
            </a:extLst>
          </p:cNvPr>
          <p:cNvSpPr>
            <a:spLocks noChangeArrowheads="1"/>
          </p:cNvSpPr>
          <p:nvPr/>
        </p:nvSpPr>
        <p:spPr bwMode="auto">
          <a:xfrm>
            <a:off x="518160" y="456329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sz="1800" b="0" i="0" u="none" strike="noStrike" cap="none" normalizeH="0" baseline="0" noProof="0" dirty="0">
                <a:ln>
                  <a:noFill/>
                </a:ln>
                <a:solidFill>
                  <a:srgbClr val="000000"/>
                </a:solidFill>
                <a:effectLst/>
                <a:latin typeface="-webkit-standard"/>
              </a:rPr>
              <a:t> </a:t>
            </a:r>
            <a:endParaRPr kumimoji="0" lang="en-AU" sz="1800" b="0" i="0" u="none" strike="noStrike" cap="none" normalizeH="0" baseline="0" noProof="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DFAF585E-C1E4-F583-0C0A-3F797BE7C955}"/>
              </a:ext>
            </a:extLst>
          </p:cNvPr>
          <p:cNvGraphicFramePr>
            <a:graphicFrameLocks noGrp="1"/>
          </p:cNvGraphicFramePr>
          <p:nvPr>
            <p:extLst>
              <p:ext uri="{D42A27DB-BD31-4B8C-83A1-F6EECF244321}">
                <p14:modId xmlns:p14="http://schemas.microsoft.com/office/powerpoint/2010/main" val="1667859569"/>
              </p:ext>
            </p:extLst>
          </p:nvPr>
        </p:nvGraphicFramePr>
        <p:xfrm>
          <a:off x="137189" y="1476289"/>
          <a:ext cx="11880000" cy="5212080"/>
        </p:xfrm>
        <a:graphic>
          <a:graphicData uri="http://schemas.openxmlformats.org/drawingml/2006/table">
            <a:tbl>
              <a:tblPr>
                <a:tableStyleId>{2D5ABB26-0587-4C30-8999-92F81FD0307C}</a:tableStyleId>
              </a:tblPr>
              <a:tblGrid>
                <a:gridCol w="5601905">
                  <a:extLst>
                    <a:ext uri="{9D8B030D-6E8A-4147-A177-3AD203B41FA5}">
                      <a16:colId xmlns:a16="http://schemas.microsoft.com/office/drawing/2014/main" val="767805349"/>
                    </a:ext>
                  </a:extLst>
                </a:gridCol>
                <a:gridCol w="2515870">
                  <a:extLst>
                    <a:ext uri="{9D8B030D-6E8A-4147-A177-3AD203B41FA5}">
                      <a16:colId xmlns:a16="http://schemas.microsoft.com/office/drawing/2014/main" val="3607724199"/>
                    </a:ext>
                  </a:extLst>
                </a:gridCol>
                <a:gridCol w="208280">
                  <a:extLst>
                    <a:ext uri="{9D8B030D-6E8A-4147-A177-3AD203B41FA5}">
                      <a16:colId xmlns:a16="http://schemas.microsoft.com/office/drawing/2014/main" val="2846615783"/>
                    </a:ext>
                  </a:extLst>
                </a:gridCol>
                <a:gridCol w="3553945">
                  <a:extLst>
                    <a:ext uri="{9D8B030D-6E8A-4147-A177-3AD203B41FA5}">
                      <a16:colId xmlns:a16="http://schemas.microsoft.com/office/drawing/2014/main" val="4164765199"/>
                    </a:ext>
                  </a:extLst>
                </a:gridCol>
              </a:tblGrid>
              <a:tr h="3253020">
                <a:tc>
                  <a:txBody>
                    <a:bodyPr/>
                    <a:lstStyle/>
                    <a:p>
                      <a:pPr algn="l" rtl="0" fontAlgn="base">
                        <a:lnSpc>
                          <a:spcPct val="100000"/>
                        </a:lnSpc>
                        <a:spcBef>
                          <a:spcPts val="0"/>
                        </a:spcBef>
                        <a:spcAft>
                          <a:spcPts val="0"/>
                        </a:spcAft>
                      </a:pPr>
                      <a:r>
                        <a:rPr lang="en-AU" sz="2800" b="0" i="0" noProof="0" dirty="0">
                          <a:solidFill>
                            <a:srgbClr val="000000"/>
                          </a:solidFill>
                          <a:effectLst/>
                          <a:latin typeface="Comic Sans MS"/>
                        </a:rPr>
                        <a:t>Kerry, Les &amp; Jake</a:t>
                      </a:r>
                    </a:p>
                    <a:p>
                      <a:pPr algn="l" rtl="0" fontAlgn="base">
                        <a:lnSpc>
                          <a:spcPct val="100000"/>
                        </a:lnSpc>
                        <a:spcBef>
                          <a:spcPts val="0"/>
                        </a:spcBef>
                        <a:spcAft>
                          <a:spcPts val="0"/>
                        </a:spcAft>
                      </a:pPr>
                      <a:r>
                        <a:rPr lang="en-AU" sz="2800" b="0" i="0" noProof="0" dirty="0">
                          <a:solidFill>
                            <a:srgbClr val="000000"/>
                          </a:solidFill>
                          <a:effectLst/>
                          <a:latin typeface="Comic Sans MS"/>
                        </a:rPr>
                        <a:t>Julie, Ray, Tracey &amp; Shane</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Mark, Desley &amp; Bob ​​</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Rachel, Mervyn &amp; Gillian</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a:t>
                      </a:r>
                      <a:r>
                        <a:rPr lang="en-AU" sz="2800" b="0" i="0" noProof="0" dirty="0" err="1">
                          <a:solidFill>
                            <a:srgbClr val="000000"/>
                          </a:solidFill>
                          <a:effectLst/>
                          <a:latin typeface="Comic Sans MS"/>
                        </a:rPr>
                        <a:t>Rev'd</a:t>
                      </a:r>
                      <a:r>
                        <a:rPr lang="en-AU" sz="2800" b="0" i="0" noProof="0" dirty="0">
                          <a:solidFill>
                            <a:srgbClr val="000000"/>
                          </a:solidFill>
                          <a:effectLst/>
                          <a:latin typeface="Comic Sans MS"/>
                        </a:rPr>
                        <a:t> Shane &amp; Janette​​</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Alecia, Martin &amp; Aidan​​</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Kirsten, Greg, Daphne &amp; Beau </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Bill &amp; Marjorie​​</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Aaron &amp; Andrea</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Liz’s Godchildren</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u="none" strike="noStrike" noProof="0" dirty="0">
                          <a:solidFill>
                            <a:srgbClr val="000000"/>
                          </a:solidFill>
                          <a:effectLst/>
                          <a:latin typeface="Comic Sans MS"/>
                        </a:rPr>
                        <a:t>Matthew &amp; Nicholas</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Liz</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lnSpc>
                          <a:spcPct val="100000"/>
                        </a:lnSpc>
                        <a:spcBef>
                          <a:spcPts val="0"/>
                        </a:spcBef>
                        <a:spcAft>
                          <a:spcPts val="0"/>
                        </a:spcAft>
                      </a:pPr>
                      <a:r>
                        <a:rPr lang="en-AU" sz="2800" b="0" i="0" noProof="0" dirty="0">
                          <a:solidFill>
                            <a:srgbClr val="000000"/>
                          </a:solidFill>
                          <a:effectLst/>
                          <a:latin typeface="Comic Sans MS"/>
                        </a:rPr>
                        <a:t>Barry​​</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Dr Julie ​​</a:t>
                      </a:r>
                    </a:p>
                    <a:p>
                      <a:pPr algn="l" rtl="0" fontAlgn="base">
                        <a:lnSpc>
                          <a:spcPct val="100000"/>
                        </a:lnSpc>
                        <a:spcBef>
                          <a:spcPts val="0"/>
                        </a:spcBef>
                        <a:spcAft>
                          <a:spcPts val="0"/>
                        </a:spcAft>
                      </a:pPr>
                      <a:r>
                        <a:rPr lang="en-AU" sz="2800" b="0" i="0" noProof="0" dirty="0">
                          <a:solidFill>
                            <a:srgbClr val="000000"/>
                          </a:solidFill>
                          <a:effectLst/>
                          <a:latin typeface="Comic Sans MS"/>
                        </a:rPr>
                        <a:t>Ruth​​</a:t>
                      </a:r>
                    </a:p>
                    <a:p>
                      <a:pPr algn="l" rtl="0" fontAlgn="base">
                        <a:lnSpc>
                          <a:spcPct val="100000"/>
                        </a:lnSpc>
                        <a:spcBef>
                          <a:spcPts val="0"/>
                        </a:spcBef>
                        <a:spcAft>
                          <a:spcPts val="0"/>
                        </a:spcAft>
                      </a:pPr>
                      <a:r>
                        <a:rPr lang="en-AU" sz="2800" b="0" i="0" noProof="0" dirty="0">
                          <a:solidFill>
                            <a:srgbClr val="000000"/>
                          </a:solidFill>
                          <a:effectLst/>
                          <a:latin typeface="Comic Sans MS"/>
                        </a:rPr>
                        <a:t>Phil​</a:t>
                      </a:r>
                    </a:p>
                    <a:p>
                      <a:pPr algn="l" rtl="0" fontAlgn="base">
                        <a:lnSpc>
                          <a:spcPct val="100000"/>
                        </a:lnSpc>
                        <a:spcBef>
                          <a:spcPts val="0"/>
                        </a:spcBef>
                        <a:spcAft>
                          <a:spcPts val="0"/>
                        </a:spcAft>
                      </a:pPr>
                      <a:r>
                        <a:rPr lang="en-AU" sz="2800" b="0" i="0" noProof="0" dirty="0">
                          <a:solidFill>
                            <a:srgbClr val="000000"/>
                          </a:solidFill>
                          <a:effectLst/>
                          <a:latin typeface="Comic Sans MS"/>
                        </a:rPr>
                        <a:t>May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Susan</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Tanya​</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Neva</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u="none" strike="noStrike" noProof="0" dirty="0">
                          <a:solidFill>
                            <a:srgbClr val="000000"/>
                          </a:solidFill>
                          <a:effectLst/>
                          <a:latin typeface="Comic Sans MS"/>
                        </a:rPr>
                        <a:t>Kathy</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a:t>
                      </a:r>
                      <a:r>
                        <a:rPr lang="en-AU" sz="2800" b="0" i="0" u="none" strike="noStrike" noProof="0" dirty="0">
                          <a:solidFill>
                            <a:srgbClr val="000000"/>
                          </a:solidFill>
                          <a:effectLst/>
                          <a:latin typeface="Comic Sans MS"/>
                        </a:rPr>
                        <a:t>Gayanne</a:t>
                      </a:r>
                      <a:endParaRPr lang="en-AU" sz="2800" b="0" i="0" noProof="0" dirty="0">
                        <a:solidFill>
                          <a:srgbClr val="000000"/>
                        </a:solidFill>
                        <a:effectLst/>
                        <a:latin typeface="Comic Sans M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Tina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​​  </a:t>
                      </a:r>
                    </a:p>
                    <a:p>
                      <a:pPr lvl="0" algn="l">
                        <a:lnSpc>
                          <a:spcPct val="100000"/>
                        </a:lnSpc>
                        <a:spcBef>
                          <a:spcPts val="0"/>
                        </a:spcBef>
                        <a:spcAft>
                          <a:spcPts val="0"/>
                        </a:spcAft>
                        <a:buNone/>
                      </a:pPr>
                      <a:endParaRPr lang="en-AU" sz="2800" b="0" i="0" u="none" strike="noStrike" noProof="0" dirty="0">
                        <a:solidFill>
                          <a:srgbClr val="000000"/>
                        </a:solidFill>
                        <a:effectLst/>
                        <a:latin typeface="Comic Sans M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u="none" strike="noStrike" noProof="0" dirty="0">
                          <a:solidFill>
                            <a:srgbClr val="000000"/>
                          </a:solidFill>
                          <a:effectLst/>
                          <a:latin typeface="Comic Sans MS"/>
                        </a:rPr>
                        <a:t>Alan &amp; Gaylene</a:t>
                      </a:r>
                      <a:r>
                        <a:rPr lang="en-AU" sz="2800" b="0" i="0" noProof="0" dirty="0">
                          <a:solidFill>
                            <a:srgbClr val="000000"/>
                          </a:solidFill>
                          <a:effectLst/>
                          <a:latin typeface="Comic Sans M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Jess &amp; Leah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u="none" strike="noStrike" noProof="0" dirty="0">
                          <a:solidFill>
                            <a:srgbClr val="000000"/>
                          </a:solidFill>
                          <a:effectLst/>
                          <a:latin typeface="Comic Sans MS"/>
                        </a:rPr>
                        <a:t>Barry &amp; Gwen</a:t>
                      </a:r>
                      <a:endParaRPr lang="en-AU" sz="2800" b="0" i="0" noProof="0" dirty="0">
                        <a:solidFill>
                          <a:srgbClr val="000000"/>
                        </a:solidFill>
                        <a:effectLst/>
                        <a:latin typeface="Comic Sans MS"/>
                      </a:endParaRPr>
                    </a:p>
                    <a:p>
                      <a:pPr algn="l" rtl="0" fontAlgn="base">
                        <a:lnSpc>
                          <a:spcPct val="100000"/>
                        </a:lnSpc>
                        <a:spcBef>
                          <a:spcPts val="0"/>
                        </a:spcBef>
                        <a:spcAft>
                          <a:spcPts val="0"/>
                        </a:spcAft>
                      </a:pPr>
                      <a:r>
                        <a:rPr lang="en-AU" sz="2800" b="0" i="0" noProof="0" dirty="0">
                          <a:solidFill>
                            <a:srgbClr val="000000"/>
                          </a:solidFill>
                          <a:effectLst/>
                          <a:latin typeface="Comic Sans MS"/>
                        </a:rPr>
                        <a:t>Bob &amp; Di​</a:t>
                      </a:r>
                    </a:p>
                    <a:p>
                      <a:pPr lvl="0" algn="l">
                        <a:lnSpc>
                          <a:spcPct val="100000"/>
                        </a:lnSpc>
                        <a:spcBef>
                          <a:spcPts val="0"/>
                        </a:spcBef>
                        <a:spcAft>
                          <a:spcPts val="0"/>
                        </a:spcAft>
                        <a:buNone/>
                      </a:pPr>
                      <a:r>
                        <a:rPr lang="en-AU" sz="2800" b="0" i="0" u="none" strike="noStrike" noProof="0" dirty="0">
                          <a:solidFill>
                            <a:srgbClr val="000000"/>
                          </a:solidFill>
                          <a:effectLst/>
                          <a:latin typeface="Comic Sans MS"/>
                        </a:rPr>
                        <a:t>Pat &amp; Julie</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Paul &amp; </a:t>
                      </a:r>
                      <a:r>
                        <a:rPr lang="en-AU" sz="2800" b="0" i="0" noProof="0" dirty="0" err="1">
                          <a:solidFill>
                            <a:srgbClr val="000000"/>
                          </a:solidFill>
                          <a:effectLst/>
                          <a:latin typeface="Comic Sans MS"/>
                        </a:rPr>
                        <a:t>Darhon</a:t>
                      </a:r>
                      <a:endParaRPr lang="en-AU" sz="2800" b="0" i="0" noProof="0" dirty="0">
                        <a:solidFill>
                          <a:srgbClr val="000000"/>
                        </a:solidFill>
                        <a:effectLst/>
                        <a:latin typeface="Comic Sans M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Judy &amp; Mary</a:t>
                      </a:r>
                    </a:p>
                    <a:p>
                      <a:pPr marL="0" marR="0" lvl="0" indent="0" algn="l" defTabSz="914400" rtl="0" eaLnBrk="1" fontAlgn="base"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Dilys</a:t>
                      </a:r>
                      <a:endParaRPr lang="en-AU" sz="2800" b="0" i="0" u="none" strike="noStrike" noProof="0" dirty="0">
                        <a:solidFill>
                          <a:srgbClr val="000000"/>
                        </a:solidFill>
                        <a:effectLst/>
                        <a:latin typeface="Comic Sans M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Miriam</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Lorelei</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800" b="0" i="0" noProof="0" dirty="0">
                          <a:solidFill>
                            <a:srgbClr val="000000"/>
                          </a:solidFill>
                          <a:effectLst/>
                          <a:latin typeface="Comic Sans MS"/>
                        </a:rPr>
                        <a:t>Nettie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77810135"/>
                  </a:ext>
                </a:extLst>
              </a:tr>
            </a:tbl>
          </a:graphicData>
        </a:graphic>
      </p:graphicFrame>
    </p:spTree>
    <p:extLst>
      <p:ext uri="{BB962C8B-B14F-4D97-AF65-F5344CB8AC3E}">
        <p14:creationId xmlns:p14="http://schemas.microsoft.com/office/powerpoint/2010/main" val="37206175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7DD8C-1FE6-6475-421D-18A11E4E711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CF6C185-69D8-8059-EBF9-501C6E6613B2}"/>
              </a:ext>
            </a:extLst>
          </p:cNvPr>
          <p:cNvSpPr>
            <a:spLocks noGrp="1"/>
          </p:cNvSpPr>
          <p:nvPr>
            <p:ph type="sldNum" sz="quarter" idx="12"/>
          </p:nvPr>
        </p:nvSpPr>
        <p:spPr/>
        <p:txBody>
          <a:bodyPr/>
          <a:lstStyle/>
          <a:p>
            <a:pPr>
              <a:defRPr/>
            </a:pPr>
            <a:fld id="{504C10D2-9990-43CA-B278-4C892CFCFF17}" type="slidenum">
              <a:rPr lang="en-AU" noProof="0" smtClean="0">
                <a:solidFill>
                  <a:prstClr val="black">
                    <a:tint val="75000"/>
                  </a:prstClr>
                </a:solidFill>
              </a:rPr>
              <a:pPr>
                <a:defRPr/>
              </a:pPr>
              <a:t>45</a:t>
            </a:fld>
            <a:endParaRPr lang="en-AU" noProof="0" dirty="0">
              <a:solidFill>
                <a:prstClr val="black">
                  <a:tint val="75000"/>
                </a:prstClr>
              </a:solidFill>
            </a:endParaRPr>
          </a:p>
        </p:txBody>
      </p:sp>
      <p:sp>
        <p:nvSpPr>
          <p:cNvPr id="5" name="TextBox 4">
            <a:extLst>
              <a:ext uri="{FF2B5EF4-FFF2-40B4-BE49-F238E27FC236}">
                <a16:creationId xmlns:a16="http://schemas.microsoft.com/office/drawing/2014/main" id="{58D36024-1E44-32DD-74B4-03A0AEBA7E22}"/>
              </a:ext>
            </a:extLst>
          </p:cNvPr>
          <p:cNvSpPr txBox="1"/>
          <p:nvPr/>
        </p:nvSpPr>
        <p:spPr>
          <a:xfrm>
            <a:off x="246000" y="326035"/>
            <a:ext cx="11700000" cy="6205930"/>
          </a:xfrm>
          <a:prstGeom prst="rect">
            <a:avLst/>
          </a:prstGeom>
          <a:noFill/>
        </p:spPr>
        <p:txBody>
          <a:bodyPr wrap="square" lIns="91440" tIns="45720" rIns="91440" bIns="45720" rtlCol="0" anchor="t">
            <a:spAutoFit/>
          </a:bodyPr>
          <a:lstStyle/>
          <a:p>
            <a:pPr>
              <a:lnSpc>
                <a:spcPct val="150000"/>
              </a:lnSpc>
            </a:pPr>
            <a:r>
              <a:rPr lang="en-AU" sz="2800" b="1" noProof="0" dirty="0">
                <a:solidFill>
                  <a:srgbClr val="00B050"/>
                </a:solidFill>
                <a:latin typeface="Comic Sans MS"/>
              </a:rPr>
              <a:t>Reader 2: </a:t>
            </a:r>
            <a:endParaRPr lang="en-AU" sz="2800" noProof="0" dirty="0">
              <a:solidFill>
                <a:srgbClr val="00B050"/>
              </a:solidFill>
              <a:latin typeface="Comic Sans MS"/>
            </a:endParaRPr>
          </a:p>
          <a:p>
            <a:pPr>
              <a:lnSpc>
                <a:spcPct val="150000"/>
              </a:lnSpc>
            </a:pPr>
            <a:r>
              <a:rPr lang="en-AU" sz="2800" noProof="0" dirty="0">
                <a:latin typeface="Comic Sans MS"/>
              </a:rPr>
              <a:t>We name in our hearts, out loud or in the chat, those we bring to the Lord in prayer.</a:t>
            </a:r>
          </a:p>
          <a:p>
            <a:pPr>
              <a:lnSpc>
                <a:spcPct val="150000"/>
              </a:lnSpc>
            </a:pPr>
            <a:r>
              <a:rPr lang="en-AU" sz="2800" noProof="0" dirty="0">
                <a:solidFill>
                  <a:srgbClr val="7030A0"/>
                </a:solidFill>
                <a:latin typeface="Comic Sans MS"/>
              </a:rPr>
              <a:t> </a:t>
            </a:r>
          </a:p>
          <a:p>
            <a:pPr>
              <a:lnSpc>
                <a:spcPct val="150000"/>
              </a:lnSpc>
            </a:pPr>
            <a:r>
              <a:rPr lang="en-AU" sz="2800" noProof="0" dirty="0">
                <a:solidFill>
                  <a:srgbClr val="00B050"/>
                </a:solidFill>
                <a:latin typeface="Comic Sans MS"/>
              </a:rPr>
              <a:t> </a:t>
            </a:r>
            <a:r>
              <a:rPr lang="en-AU" sz="2800" b="1" noProof="0" dirty="0">
                <a:solidFill>
                  <a:srgbClr val="00B050"/>
                </a:solidFill>
                <a:latin typeface="Comic Sans MS"/>
              </a:rPr>
              <a:t>PAUSE… </a:t>
            </a:r>
          </a:p>
          <a:p>
            <a:pPr>
              <a:lnSpc>
                <a:spcPct val="150000"/>
              </a:lnSpc>
            </a:pPr>
            <a:endParaRPr lang="en-AU" sz="1600" b="1" noProof="0" dirty="0">
              <a:solidFill>
                <a:srgbClr val="E68422"/>
              </a:solidFill>
              <a:latin typeface="Comic Sans MS"/>
            </a:endParaRPr>
          </a:p>
          <a:p>
            <a:pPr>
              <a:lnSpc>
                <a:spcPct val="150000"/>
              </a:lnSpc>
            </a:pPr>
            <a:r>
              <a:rPr lang="en-AU" sz="2800" u="none" strike="noStrike" noProof="0" dirty="0">
                <a:effectLst/>
                <a:latin typeface="Comic Sans MS"/>
              </a:rPr>
              <a:t>We entrust to you those who have died, those who have died peacefully and those who have died tragically, the old and the young. Receive them into your Kingdom.</a:t>
            </a:r>
            <a:r>
              <a:rPr lang="en-AU" sz="2800" u="none" strike="noStrike" noProof="0" dirty="0">
                <a:solidFill>
                  <a:srgbClr val="E68422"/>
                </a:solidFill>
                <a:effectLst/>
                <a:latin typeface="Comic Sans MS"/>
              </a:rPr>
              <a:t> </a:t>
            </a:r>
            <a:r>
              <a:rPr lang="en-AU" sz="2800" noProof="0" dirty="0">
                <a:latin typeface="Comic Sans MS"/>
              </a:rPr>
              <a:t>Lord in your mercy, Hear our prayers.</a:t>
            </a:r>
            <a:r>
              <a:rPr lang="en-AU" sz="2800" noProof="0" dirty="0">
                <a:latin typeface="Times New Roman"/>
                <a:cs typeface="Times New Roman"/>
              </a:rPr>
              <a:t> </a:t>
            </a:r>
            <a:r>
              <a:rPr lang="en-AU" sz="2800" b="1" noProof="0" dirty="0">
                <a:latin typeface="Comic Sans MS"/>
              </a:rPr>
              <a:t>Amen</a:t>
            </a:r>
            <a:r>
              <a:rPr lang="en-AU" sz="2800" b="1" u="none" strike="noStrike" noProof="0" dirty="0">
                <a:effectLst/>
                <a:latin typeface="Comic Sans MS"/>
              </a:rPr>
              <a:t>.</a:t>
            </a:r>
            <a:endParaRPr lang="en-AU" sz="2800" noProof="0" dirty="0">
              <a:cs typeface="Times New Roman"/>
            </a:endParaRPr>
          </a:p>
        </p:txBody>
      </p:sp>
      <p:sp>
        <p:nvSpPr>
          <p:cNvPr id="3" name="Rectangle 1">
            <a:extLst>
              <a:ext uri="{FF2B5EF4-FFF2-40B4-BE49-F238E27FC236}">
                <a16:creationId xmlns:a16="http://schemas.microsoft.com/office/drawing/2014/main" id="{99113AFA-27F4-C105-E1FB-5AC95AA313EC}"/>
              </a:ext>
            </a:extLst>
          </p:cNvPr>
          <p:cNvSpPr>
            <a:spLocks noChangeArrowheads="1"/>
          </p:cNvSpPr>
          <p:nvPr/>
        </p:nvSpPr>
        <p:spPr bwMode="auto">
          <a:xfrm>
            <a:off x="518160" y="456329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sz="1800" b="0" i="0" u="none" strike="noStrike" cap="none" normalizeH="0" baseline="0" noProof="0" dirty="0">
                <a:ln>
                  <a:noFill/>
                </a:ln>
                <a:solidFill>
                  <a:srgbClr val="000000"/>
                </a:solidFill>
                <a:effectLst/>
                <a:latin typeface="-webkit-standard"/>
              </a:rPr>
              <a:t> </a:t>
            </a:r>
            <a:endParaRPr kumimoji="0" lang="en-AU" sz="1800" b="0" i="0" u="none" strike="noStrike" cap="none" normalizeH="0" baseline="0" noProof="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AU" sz="1800" b="0" i="0" u="none" strike="noStrike" cap="none" normalizeH="0" baseline="0" noProof="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07970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847410-C1E5-4F45-9C09-66F777F7D72D}"/>
              </a:ext>
            </a:extLst>
          </p:cNvPr>
          <p:cNvSpPr/>
          <p:nvPr/>
        </p:nvSpPr>
        <p:spPr>
          <a:xfrm>
            <a:off x="1763270" y="158907"/>
            <a:ext cx="8665460" cy="584775"/>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200" b="1" noProof="0" dirty="0">
                <a:solidFill>
                  <a:srgbClr val="00B050"/>
                </a:solidFill>
                <a:latin typeface="Comic Sans MS"/>
              </a:rPr>
              <a:t>Pray Daily Cycle of Prayer</a:t>
            </a:r>
          </a:p>
        </p:txBody>
      </p:sp>
      <p:sp>
        <p:nvSpPr>
          <p:cNvPr id="3" name="TextBox 2">
            <a:extLst>
              <a:ext uri="{FF2B5EF4-FFF2-40B4-BE49-F238E27FC236}">
                <a16:creationId xmlns:a16="http://schemas.microsoft.com/office/drawing/2014/main" id="{D54A8D93-69A3-4D47-B7A9-771714229458}"/>
              </a:ext>
            </a:extLst>
          </p:cNvPr>
          <p:cNvSpPr txBox="1"/>
          <p:nvPr/>
        </p:nvSpPr>
        <p:spPr>
          <a:xfrm>
            <a:off x="246000" y="716482"/>
            <a:ext cx="11700000" cy="11626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30000"/>
              </a:lnSpc>
            </a:pPr>
            <a:r>
              <a:rPr lang="en-AU" sz="2800" b="1" noProof="0" dirty="0">
                <a:solidFill>
                  <a:srgbClr val="00B050"/>
                </a:solidFill>
                <a:latin typeface="Comic Sans MS"/>
              </a:rPr>
              <a:t>Leader: </a:t>
            </a:r>
            <a:r>
              <a:rPr lang="en-AU" sz="2800" noProof="0" dirty="0">
                <a:solidFill>
                  <a:srgbClr val="000000"/>
                </a:solidFill>
                <a:latin typeface="Comic Sans MS"/>
              </a:rPr>
              <a:t>Loving</a:t>
            </a:r>
            <a:r>
              <a:rPr lang="en-AU" sz="2800" i="0" u="none" strike="noStrike" noProof="0" dirty="0">
                <a:solidFill>
                  <a:srgbClr val="000000"/>
                </a:solidFill>
                <a:effectLst/>
                <a:latin typeface="Comic Sans MS"/>
              </a:rPr>
              <a:t> God, joining with the Church in our cycle of prayer, we ask </a:t>
            </a:r>
            <a:r>
              <a:rPr lang="en-AU" sz="2800" u="none" strike="noStrike" noProof="0" dirty="0">
                <a:solidFill>
                  <a:srgbClr val="000000"/>
                </a:solidFill>
                <a:effectLst/>
                <a:latin typeface="Comic Sans MS"/>
              </a:rPr>
              <a:t>your blessings on: </a:t>
            </a:r>
          </a:p>
        </p:txBody>
      </p:sp>
      <p:sp>
        <p:nvSpPr>
          <p:cNvPr id="7" name="TextBox 6">
            <a:extLst>
              <a:ext uri="{FF2B5EF4-FFF2-40B4-BE49-F238E27FC236}">
                <a16:creationId xmlns:a16="http://schemas.microsoft.com/office/drawing/2014/main" id="{1C23FADD-5194-6984-28FE-BD4DD4FF967A}"/>
              </a:ext>
            </a:extLst>
          </p:cNvPr>
          <p:cNvSpPr txBox="1"/>
          <p:nvPr/>
        </p:nvSpPr>
        <p:spPr>
          <a:xfrm>
            <a:off x="492941" y="1764152"/>
            <a:ext cx="11206118" cy="5191486"/>
          </a:xfrm>
          <a:prstGeom prst="rect">
            <a:avLst/>
          </a:prstGeom>
          <a:noFill/>
        </p:spPr>
        <p:txBody>
          <a:bodyPr wrap="square" lIns="91440" tIns="45720" rIns="91440" bIns="45720" anchor="t">
            <a:spAutoFit/>
          </a:bodyPr>
          <a:lstStyle/>
          <a:p>
            <a:pPr marL="457200" lvl="0" indent="-457200">
              <a:lnSpc>
                <a:spcPct val="150000"/>
              </a:lnSpc>
              <a:buFont typeface="Arial" panose="020B0604020202020204" pitchFamily="34" charset="0"/>
              <a:buChar char="•"/>
            </a:pPr>
            <a:r>
              <a:rPr lang="en-AU" sz="2800" b="0" i="0" noProof="0" dirty="0">
                <a:effectLst/>
                <a:latin typeface="Comic Sans MS"/>
              </a:rPr>
              <a:t>The Diocese of Anglican Church of Australia</a:t>
            </a:r>
          </a:p>
          <a:p>
            <a:pPr marL="457200" lvl="0" indent="-457200">
              <a:lnSpc>
                <a:spcPct val="150000"/>
              </a:lnSpc>
              <a:buFont typeface="Arial" panose="020B0604020202020204" pitchFamily="34" charset="0"/>
              <a:buChar char="•"/>
            </a:pPr>
            <a:r>
              <a:rPr lang="en-AU" sz="2800" b="0" i="0" noProof="0" dirty="0">
                <a:effectLst/>
                <a:latin typeface="Comic Sans MS"/>
              </a:rPr>
              <a:t>The Diocese of Riverina: Vacant; Clergy and People</a:t>
            </a:r>
          </a:p>
          <a:p>
            <a:pPr marL="457200" lvl="0" indent="-457200">
              <a:lnSpc>
                <a:spcPct val="150000"/>
              </a:lnSpc>
              <a:buFont typeface="Arial" panose="020B0604020202020204" pitchFamily="34" charset="0"/>
              <a:buChar char="•"/>
            </a:pPr>
            <a:r>
              <a:rPr lang="en-AU" sz="2800" b="0" i="0" noProof="0" dirty="0">
                <a:effectLst/>
                <a:latin typeface="Comic Sans MS"/>
              </a:rPr>
              <a:t>The Parish of East Brisbane: Paul, Cecilie</a:t>
            </a:r>
          </a:p>
          <a:p>
            <a:pPr marL="457200" lvl="0" indent="-457200">
              <a:lnSpc>
                <a:spcPct val="150000"/>
              </a:lnSpc>
              <a:buFont typeface="Arial" panose="020B0604020202020204" pitchFamily="34" charset="0"/>
              <a:buChar char="•"/>
            </a:pPr>
            <a:r>
              <a:rPr lang="en-AU" sz="2800" b="0" i="0" noProof="0" dirty="0">
                <a:effectLst/>
                <a:latin typeface="Comic Sans MS"/>
              </a:rPr>
              <a:t>Men’s Sheds</a:t>
            </a:r>
          </a:p>
          <a:p>
            <a:pPr marL="457200" lvl="0" indent="-457200">
              <a:lnSpc>
                <a:spcPct val="150000"/>
              </a:lnSpc>
              <a:buFont typeface="Arial" panose="020B0604020202020204" pitchFamily="34" charset="0"/>
              <a:buChar char="•"/>
            </a:pPr>
            <a:r>
              <a:rPr lang="en-AU" sz="2800" b="0" i="0" noProof="0" dirty="0">
                <a:effectLst/>
                <a:latin typeface="Comic Sans MS"/>
              </a:rPr>
              <a:t>West Moreton Anglican College, </a:t>
            </a:r>
            <a:r>
              <a:rPr lang="en-AU" sz="2800" b="0" i="0" noProof="0" dirty="0" err="1">
                <a:effectLst/>
                <a:latin typeface="Comic Sans MS"/>
              </a:rPr>
              <a:t>Karrabin</a:t>
            </a:r>
            <a:r>
              <a:rPr lang="en-AU" sz="2800" b="0" i="0" noProof="0" dirty="0">
                <a:effectLst/>
                <a:latin typeface="Comic Sans MS"/>
              </a:rPr>
              <a:t>: Principal – Andrew; Chaplain – Jane; Chair of College Council – Bruce; members of School Council; staff &amp; students</a:t>
            </a:r>
          </a:p>
          <a:p>
            <a:pPr marL="457200" lvl="0" indent="-457200">
              <a:lnSpc>
                <a:spcPct val="150000"/>
              </a:lnSpc>
              <a:buFont typeface="Arial" panose="020B0604020202020204" pitchFamily="34" charset="0"/>
              <a:buChar char="•"/>
            </a:pPr>
            <a:endParaRPr lang="en-US" sz="2800" b="0" i="0" noProof="0" dirty="0">
              <a:effectLst/>
              <a:latin typeface="Comic Sans MS"/>
            </a:endParaRPr>
          </a:p>
        </p:txBody>
      </p:sp>
    </p:spTree>
    <p:extLst>
      <p:ext uri="{BB962C8B-B14F-4D97-AF65-F5344CB8AC3E}">
        <p14:creationId xmlns:p14="http://schemas.microsoft.com/office/powerpoint/2010/main" val="19347603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847410-C1E5-4F45-9C09-66F777F7D72D}"/>
              </a:ext>
            </a:extLst>
          </p:cNvPr>
          <p:cNvSpPr/>
          <p:nvPr/>
        </p:nvSpPr>
        <p:spPr>
          <a:xfrm>
            <a:off x="206188" y="0"/>
            <a:ext cx="11779624"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200" b="1" noProof="0" dirty="0">
                <a:solidFill>
                  <a:srgbClr val="00B050"/>
                </a:solidFill>
                <a:latin typeface="Comic Sans MS"/>
              </a:rPr>
              <a:t>Commitment Prayer of the Week</a:t>
            </a:r>
          </a:p>
        </p:txBody>
      </p:sp>
      <p:sp>
        <p:nvSpPr>
          <p:cNvPr id="3" name="TextBox 2">
            <a:extLst>
              <a:ext uri="{FF2B5EF4-FFF2-40B4-BE49-F238E27FC236}">
                <a16:creationId xmlns:a16="http://schemas.microsoft.com/office/drawing/2014/main" id="{D06CDDA1-93CA-1D5D-814F-AA0B9619702B}"/>
              </a:ext>
            </a:extLst>
          </p:cNvPr>
          <p:cNvSpPr txBox="1"/>
          <p:nvPr/>
        </p:nvSpPr>
        <p:spPr>
          <a:xfrm>
            <a:off x="282000" y="584775"/>
            <a:ext cx="11628000" cy="5975097"/>
          </a:xfrm>
          <a:prstGeom prst="rect">
            <a:avLst/>
          </a:prstGeom>
          <a:noFill/>
        </p:spPr>
        <p:txBody>
          <a:bodyPr wrap="square" lIns="91440" tIns="45720" rIns="91440" bIns="45720" anchor="t">
            <a:spAutoFit/>
          </a:bodyPr>
          <a:lstStyle/>
          <a:p>
            <a:pPr fontAlgn="base">
              <a:lnSpc>
                <a:spcPct val="150000"/>
              </a:lnSpc>
            </a:pPr>
            <a:r>
              <a:rPr lang="en-AU" sz="2800" i="0" u="none" strike="noStrike" noProof="0" dirty="0">
                <a:solidFill>
                  <a:srgbClr val="00B050"/>
                </a:solidFill>
                <a:effectLst/>
                <a:latin typeface="Comic Sans MS" panose="030F0702030302020204" pitchFamily="66" charset="0"/>
              </a:rPr>
              <a:t>Leader: </a:t>
            </a:r>
            <a:r>
              <a:rPr lang="en-AU" sz="2800" noProof="0" dirty="0">
                <a:latin typeface="Comic Sans MS" panose="030F0702030302020204" pitchFamily="66" charset="0"/>
              </a:rPr>
              <a:t>Our commitment prayer for the week is People on Need.</a:t>
            </a:r>
            <a:endParaRPr lang="en-AU" sz="1600" noProof="0" dirty="0">
              <a:latin typeface="Comic Sans MS"/>
            </a:endParaRPr>
          </a:p>
          <a:p>
            <a:pPr algn="ctr" fontAlgn="base">
              <a:lnSpc>
                <a:spcPct val="150000"/>
              </a:lnSpc>
            </a:pPr>
            <a:endParaRPr lang="en-AU" sz="600" noProof="0" dirty="0">
              <a:latin typeface="Comic Sans MS"/>
            </a:endParaRPr>
          </a:p>
          <a:p>
            <a:pPr fontAlgn="base">
              <a:lnSpc>
                <a:spcPct val="150000"/>
              </a:lnSpc>
            </a:pPr>
            <a:r>
              <a:rPr lang="en-US" sz="2800" noProof="0" dirty="0">
                <a:latin typeface="Comic Sans MS"/>
              </a:rPr>
              <a:t>God who gives shelter, we give thanks for opportunities to offer support and prayers for those that are struggling at this time to put a permanent roof over their heads and to shelter those they love.​​​​</a:t>
            </a:r>
          </a:p>
          <a:p>
            <a:pPr fontAlgn="base">
              <a:lnSpc>
                <a:spcPct val="150000"/>
              </a:lnSpc>
            </a:pPr>
            <a:r>
              <a:rPr lang="en-US" sz="2800" noProof="0" dirty="0">
                <a:latin typeface="Comic Sans MS"/>
              </a:rPr>
              <a:t>Please shine a light on homelessness for the people and animals experiencing this and provide a way for homes to be found and others to help, especially governments and churches.​​​​</a:t>
            </a:r>
          </a:p>
          <a:p>
            <a:pPr fontAlgn="base">
              <a:lnSpc>
                <a:spcPct val="150000"/>
              </a:lnSpc>
            </a:pPr>
            <a:r>
              <a:rPr lang="en-US" sz="2800" dirty="0">
                <a:latin typeface="Comic Sans MS"/>
              </a:rPr>
              <a:t>Please protect all living rough and give safety and security to families and young people, and those who are supporting them.​​​​</a:t>
            </a:r>
          </a:p>
        </p:txBody>
      </p:sp>
    </p:spTree>
    <p:extLst>
      <p:ext uri="{BB962C8B-B14F-4D97-AF65-F5344CB8AC3E}">
        <p14:creationId xmlns:p14="http://schemas.microsoft.com/office/powerpoint/2010/main" val="15238874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F4F97-39F4-73AD-F3F5-17485A5E017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348A851-9FF9-BB22-2131-8FD3795394D8}"/>
              </a:ext>
            </a:extLst>
          </p:cNvPr>
          <p:cNvSpPr txBox="1"/>
          <p:nvPr/>
        </p:nvSpPr>
        <p:spPr>
          <a:xfrm>
            <a:off x="336000" y="510701"/>
            <a:ext cx="11520000" cy="5836598"/>
          </a:xfrm>
          <a:prstGeom prst="rect">
            <a:avLst/>
          </a:prstGeom>
          <a:noFill/>
        </p:spPr>
        <p:txBody>
          <a:bodyPr wrap="square" lIns="91440" tIns="45720" rIns="91440" bIns="45720" anchor="t">
            <a:spAutoFit/>
          </a:bodyPr>
          <a:lstStyle/>
          <a:p>
            <a:pPr fontAlgn="base">
              <a:lnSpc>
                <a:spcPct val="150000"/>
              </a:lnSpc>
            </a:pPr>
            <a:r>
              <a:rPr lang="en-US" sz="2800" noProof="0" dirty="0">
                <a:latin typeface="Comic Sans MS"/>
              </a:rPr>
              <a:t>Please help us channel and inspire the hospitality that Jesus and his followers sought and encouraged in their day, and especially strengthen those already offering this ministry.​​​​</a:t>
            </a:r>
            <a:endParaRPr lang="en-US" sz="1000" noProof="0" dirty="0">
              <a:latin typeface="Comic Sans MS"/>
            </a:endParaRPr>
          </a:p>
          <a:p>
            <a:pPr fontAlgn="base">
              <a:lnSpc>
                <a:spcPct val="150000"/>
              </a:lnSpc>
            </a:pPr>
            <a:r>
              <a:rPr lang="en-US" sz="2800" noProof="0" dirty="0">
                <a:latin typeface="Comic Sans MS"/>
              </a:rPr>
              <a:t>Awaken compassion in the hearts of all people to reach out with a loving hand. When we feel disheartened by this unfolding situation, please refocus our energies to keep praying and finding small ways to help so we don't feel so overwhelmed.​​​​</a:t>
            </a:r>
          </a:p>
          <a:p>
            <a:pPr fontAlgn="base">
              <a:lnSpc>
                <a:spcPct val="150000"/>
              </a:lnSpc>
            </a:pPr>
            <a:r>
              <a:rPr lang="en-US" sz="2800" dirty="0">
                <a:latin typeface="Comic Sans MS"/>
              </a:rPr>
              <a:t>Usher in a wave of change for systems to be transformed and ways made for large scale transformation. </a:t>
            </a:r>
            <a:r>
              <a:rPr lang="en-US" sz="2800" b="1" dirty="0">
                <a:latin typeface="Comic Sans MS"/>
              </a:rPr>
              <a:t>Amen.​</a:t>
            </a:r>
            <a:endParaRPr lang="en-US" sz="2800" noProof="0" dirty="0">
              <a:latin typeface="Comic Sans MS"/>
            </a:endParaRPr>
          </a:p>
        </p:txBody>
      </p:sp>
    </p:spTree>
    <p:extLst>
      <p:ext uri="{BB962C8B-B14F-4D97-AF65-F5344CB8AC3E}">
        <p14:creationId xmlns:p14="http://schemas.microsoft.com/office/powerpoint/2010/main" val="21690844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389" y="0"/>
            <a:ext cx="11672046" cy="938043"/>
          </a:xfrm>
        </p:spPr>
        <p:txBody>
          <a:bodyPr vert="horz" lIns="91440" tIns="45720" rIns="91440" bIns="45720" rtlCol="0" anchor="t">
            <a:noAutofit/>
          </a:bodyPr>
          <a:lstStyle/>
          <a:p>
            <a:pPr>
              <a:lnSpc>
                <a:spcPct val="150000"/>
              </a:lnSpc>
              <a:buNone/>
            </a:pPr>
            <a:r>
              <a:rPr lang="en-AU" sz="2800" b="1" noProof="0" dirty="0">
                <a:solidFill>
                  <a:srgbClr val="00B050"/>
                </a:solidFill>
                <a:latin typeface="Comic Sans MS"/>
              </a:rPr>
              <a:t>Leader: </a:t>
            </a:r>
            <a:r>
              <a:rPr lang="en-AU" sz="2800" noProof="0" dirty="0">
                <a:latin typeface="Comic Sans MS"/>
              </a:rPr>
              <a:t>Let us pray together the prayer which Jesus gave us saying:</a:t>
            </a:r>
          </a:p>
          <a:p>
            <a:pPr>
              <a:lnSpc>
                <a:spcPct val="150000"/>
              </a:lnSpc>
              <a:buNone/>
            </a:pPr>
            <a:endParaRPr lang="en-AU" sz="2800" i="1" noProof="0" dirty="0">
              <a:latin typeface="Comic Sans MS" panose="030F0702030302020204" pitchFamily="66" charset="0"/>
            </a:endParaRPr>
          </a:p>
          <a:p>
            <a:pPr>
              <a:lnSpc>
                <a:spcPct val="150000"/>
              </a:lnSpc>
              <a:buNone/>
            </a:pPr>
            <a:endParaRPr lang="en-AU" sz="2800" noProof="0" dirty="0">
              <a:solidFill>
                <a:srgbClr val="E3960B"/>
              </a:solidFill>
              <a:latin typeface="Comic Sans MS" panose="030F0702030302020204" pitchFamily="66" charset="0"/>
            </a:endParaRPr>
          </a:p>
        </p:txBody>
      </p:sp>
      <p:sp>
        <p:nvSpPr>
          <p:cNvPr id="4" name="TextBox 1">
            <a:extLst>
              <a:ext uri="{FF2B5EF4-FFF2-40B4-BE49-F238E27FC236}">
                <a16:creationId xmlns:a16="http://schemas.microsoft.com/office/drawing/2014/main" id="{E3AC7C2D-ED3C-F20D-CEEA-33EC135A306F}"/>
              </a:ext>
            </a:extLst>
          </p:cNvPr>
          <p:cNvSpPr txBox="1"/>
          <p:nvPr/>
        </p:nvSpPr>
        <p:spPr>
          <a:xfrm>
            <a:off x="592038" y="816446"/>
            <a:ext cx="11052748" cy="583659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AU" sz="2800" b="1" noProof="0" dirty="0">
                <a:solidFill>
                  <a:srgbClr val="00B050"/>
                </a:solidFill>
                <a:latin typeface="Comic Sans MS"/>
                <a:cs typeface="Segoe UI"/>
              </a:rPr>
              <a:t>All: </a:t>
            </a:r>
            <a:r>
              <a:rPr lang="en-AU" sz="2800" b="1" noProof="0" dirty="0">
                <a:latin typeface="Comic Sans MS"/>
                <a:cs typeface="Segoe UI"/>
              </a:rPr>
              <a:t>Our Father in heaven,</a:t>
            </a:r>
            <a:r>
              <a:rPr lang="en-AU" sz="2800" noProof="0" dirty="0">
                <a:latin typeface="Comic Sans MS"/>
                <a:cs typeface="Segoe UI"/>
              </a:rPr>
              <a:t> </a:t>
            </a:r>
            <a:r>
              <a:rPr lang="en-AU" sz="2800" b="1" noProof="0" dirty="0">
                <a:latin typeface="Comic Sans MS"/>
                <a:cs typeface="Segoe UI"/>
              </a:rPr>
              <a:t>hallowed be your name,</a:t>
            </a:r>
            <a:r>
              <a:rPr lang="en-AU" sz="2800" noProof="0" dirty="0">
                <a:latin typeface="Comic Sans MS"/>
                <a:cs typeface="Segoe UI"/>
              </a:rPr>
              <a:t> </a:t>
            </a:r>
          </a:p>
          <a:p>
            <a:pPr>
              <a:lnSpc>
                <a:spcPct val="150000"/>
              </a:lnSpc>
            </a:pPr>
            <a:r>
              <a:rPr lang="en-AU" sz="2800" b="1" noProof="0" dirty="0">
                <a:latin typeface="Comic Sans MS"/>
                <a:cs typeface="Segoe UI"/>
              </a:rPr>
              <a:t>your kingdom come, your will be done,</a:t>
            </a:r>
            <a:r>
              <a:rPr lang="en-AU" sz="2800" noProof="0" dirty="0">
                <a:latin typeface="Comic Sans MS"/>
                <a:cs typeface="Segoe UI"/>
              </a:rPr>
              <a:t> </a:t>
            </a:r>
            <a:r>
              <a:rPr lang="en-AU" sz="2800" b="1" noProof="0" dirty="0">
                <a:latin typeface="Comic Sans MS"/>
                <a:cs typeface="Segoe UI"/>
              </a:rPr>
              <a:t>on earth as in heaven.</a:t>
            </a:r>
            <a:r>
              <a:rPr lang="en-AU" sz="2800" noProof="0" dirty="0">
                <a:latin typeface="Comic Sans MS"/>
                <a:cs typeface="Segoe UI"/>
              </a:rPr>
              <a:t> </a:t>
            </a:r>
          </a:p>
          <a:p>
            <a:pPr>
              <a:lnSpc>
                <a:spcPct val="150000"/>
              </a:lnSpc>
            </a:pPr>
            <a:r>
              <a:rPr lang="en-AU" sz="2800" b="1" noProof="0" dirty="0">
                <a:latin typeface="Comic Sans MS"/>
                <a:cs typeface="Segoe UI"/>
              </a:rPr>
              <a:t>Give us today our daily bread.</a:t>
            </a:r>
            <a:r>
              <a:rPr lang="en-AU" sz="2800" noProof="0" dirty="0">
                <a:latin typeface="Comic Sans MS"/>
                <a:cs typeface="Segoe UI"/>
              </a:rPr>
              <a:t> </a:t>
            </a:r>
          </a:p>
          <a:p>
            <a:pPr>
              <a:lnSpc>
                <a:spcPct val="150000"/>
              </a:lnSpc>
            </a:pPr>
            <a:r>
              <a:rPr lang="en-AU" sz="2800" b="1" noProof="0" dirty="0">
                <a:latin typeface="Comic Sans MS"/>
                <a:cs typeface="Segoe UI"/>
              </a:rPr>
              <a:t>Forgive us our sins </a:t>
            </a:r>
            <a:endParaRPr lang="en-AU" sz="2800" noProof="0" dirty="0">
              <a:latin typeface="Comic Sans MS"/>
              <a:cs typeface="Segoe UI"/>
            </a:endParaRPr>
          </a:p>
          <a:p>
            <a:pPr>
              <a:lnSpc>
                <a:spcPct val="150000"/>
              </a:lnSpc>
            </a:pPr>
            <a:r>
              <a:rPr lang="en-AU" sz="2800" b="1" noProof="0" dirty="0">
                <a:latin typeface="Comic Sans MS"/>
                <a:cs typeface="Segoe UI"/>
              </a:rPr>
              <a:t>	as we forgive those who sin against us.</a:t>
            </a:r>
            <a:r>
              <a:rPr lang="en-AU" sz="2800" noProof="0" dirty="0">
                <a:latin typeface="Comic Sans MS"/>
                <a:cs typeface="Segoe UI"/>
              </a:rPr>
              <a:t> </a:t>
            </a:r>
          </a:p>
          <a:p>
            <a:pPr>
              <a:lnSpc>
                <a:spcPct val="150000"/>
              </a:lnSpc>
            </a:pPr>
            <a:r>
              <a:rPr lang="en-AU" sz="2800" b="1" noProof="0" dirty="0">
                <a:latin typeface="Comic Sans MS"/>
                <a:cs typeface="Segoe UI"/>
              </a:rPr>
              <a:t>Save us from the time of trial and deliver us from evil.</a:t>
            </a:r>
            <a:r>
              <a:rPr lang="en-AU" sz="2800" noProof="0" dirty="0">
                <a:latin typeface="Comic Sans MS"/>
                <a:cs typeface="Segoe UI"/>
              </a:rPr>
              <a:t> </a:t>
            </a:r>
          </a:p>
          <a:p>
            <a:pPr>
              <a:lnSpc>
                <a:spcPct val="150000"/>
              </a:lnSpc>
            </a:pPr>
            <a:r>
              <a:rPr lang="en-AU" sz="2800" b="1" noProof="0" dirty="0">
                <a:latin typeface="Comic Sans MS"/>
                <a:cs typeface="Segoe UI"/>
              </a:rPr>
              <a:t>For the kingdom, the power, and the glory are yours </a:t>
            </a:r>
            <a:endParaRPr lang="en-AU" sz="2800" noProof="0" dirty="0">
              <a:latin typeface="Comic Sans MS"/>
              <a:cs typeface="Segoe UI"/>
            </a:endParaRPr>
          </a:p>
          <a:p>
            <a:pPr>
              <a:lnSpc>
                <a:spcPct val="150000"/>
              </a:lnSpc>
            </a:pPr>
            <a:r>
              <a:rPr lang="en-AU" sz="2800" b="1" noProof="0" dirty="0">
                <a:latin typeface="Comic Sans MS"/>
                <a:cs typeface="Segoe UI"/>
              </a:rPr>
              <a:t>now and for ever. </a:t>
            </a:r>
            <a:endParaRPr lang="en-AU" sz="2800" noProof="0" dirty="0">
              <a:latin typeface="Comic Sans MS"/>
              <a:cs typeface="Segoe UI"/>
            </a:endParaRPr>
          </a:p>
          <a:p>
            <a:pPr>
              <a:lnSpc>
                <a:spcPct val="150000"/>
              </a:lnSpc>
            </a:pPr>
            <a:r>
              <a:rPr lang="en-AU" sz="2800" b="1" noProof="0" dirty="0">
                <a:latin typeface="Comic Sans MS"/>
                <a:cs typeface="Segoe UI"/>
              </a:rPr>
              <a:t>Amen.</a:t>
            </a:r>
            <a:endParaRPr lang="en-AU" sz="2800" noProof="0" dirty="0">
              <a:cs typeface="Times New Roman"/>
            </a:endParaRPr>
          </a:p>
        </p:txBody>
      </p:sp>
    </p:spTree>
    <p:extLst>
      <p:ext uri="{BB962C8B-B14F-4D97-AF65-F5344CB8AC3E}">
        <p14:creationId xmlns:p14="http://schemas.microsoft.com/office/powerpoint/2010/main" val="27603784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81679" y="2147517"/>
            <a:ext cx="7228642" cy="830997"/>
          </a:xfrm>
          <a:prstGeom prst="rect">
            <a:avLst/>
          </a:prstGeom>
          <a:noFill/>
        </p:spPr>
        <p:txBody>
          <a:bodyPr wrap="square" lIns="91440" tIns="45720" rIns="91440" bIns="45720" rtlCol="0" anchor="t">
            <a:spAutoFit/>
          </a:bodyPr>
          <a:lstStyle/>
          <a:p>
            <a:pPr algn="ctr"/>
            <a:r>
              <a:rPr lang="en-AU" sz="4800" b="1" noProof="0" dirty="0">
                <a:solidFill>
                  <a:srgbClr val="00B050"/>
                </a:solidFill>
                <a:latin typeface="Comic Sans MS"/>
              </a:rPr>
              <a:t>Devotions</a:t>
            </a:r>
          </a:p>
        </p:txBody>
      </p:sp>
    </p:spTree>
    <p:extLst>
      <p:ext uri="{BB962C8B-B14F-4D97-AF65-F5344CB8AC3E}">
        <p14:creationId xmlns:p14="http://schemas.microsoft.com/office/powerpoint/2010/main" val="261024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666A7-0A85-802A-B925-A8845275A56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D5814EE-38F3-2A2C-AF3C-047CAEE12D02}"/>
              </a:ext>
            </a:extLst>
          </p:cNvPr>
          <p:cNvSpPr/>
          <p:nvPr/>
        </p:nvSpPr>
        <p:spPr>
          <a:xfrm>
            <a:off x="438327" y="758591"/>
            <a:ext cx="11067143" cy="400110"/>
          </a:xfrm>
          <a:prstGeom prst="rect">
            <a:avLst/>
          </a:prstGeom>
        </p:spPr>
        <p:txBody>
          <a:bodyPr wrap="square" lIns="91440" tIns="45720" rIns="91440" bIns="45720" anchor="t">
            <a:spAutoFit/>
          </a:bodyPr>
          <a:lstStyle/>
          <a:p>
            <a:pPr fontAlgn="base"/>
            <a:r>
              <a:rPr lang="en-AU" sz="2000" noProof="0" dirty="0">
                <a:latin typeface="Comic Sans MS"/>
              </a:rPr>
              <a:t>​</a:t>
            </a:r>
          </a:p>
        </p:txBody>
      </p:sp>
      <p:sp>
        <p:nvSpPr>
          <p:cNvPr id="5" name="TextBox 4">
            <a:extLst>
              <a:ext uri="{FF2B5EF4-FFF2-40B4-BE49-F238E27FC236}">
                <a16:creationId xmlns:a16="http://schemas.microsoft.com/office/drawing/2014/main" id="{CEE1CD7F-490F-95B6-A0DF-71EF53B79AC8}"/>
              </a:ext>
            </a:extLst>
          </p:cNvPr>
          <p:cNvSpPr txBox="1"/>
          <p:nvPr/>
        </p:nvSpPr>
        <p:spPr>
          <a:xfrm>
            <a:off x="438327" y="758591"/>
            <a:ext cx="6580912" cy="58378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dirty="0">
                <a:solidFill>
                  <a:srgbClr val="00B050"/>
                </a:solidFill>
                <a:latin typeface="Comic Sans MS"/>
                <a:cs typeface="Segoe UI"/>
              </a:rPr>
              <a:t>Leader: </a:t>
            </a:r>
            <a:r>
              <a:rPr lang="en-AU" sz="2800" noProof="0" dirty="0">
                <a:solidFill>
                  <a:srgbClr val="E68422"/>
                </a:solidFill>
                <a:latin typeface="Comic Sans MS"/>
                <a:cs typeface="Segoe UI"/>
              </a:rPr>
              <a:t>​</a:t>
            </a:r>
            <a:r>
              <a:rPr lang="en-AU" sz="2800" noProof="0" dirty="0">
                <a:latin typeface="Comic Sans MS"/>
                <a:cs typeface="Segoe UI"/>
              </a:rPr>
              <a:t>As we enter a few minutes of silence together, you are invited to pray the prayer of adoration on the next slide and/or spend this time in contemplation. ​</a:t>
            </a:r>
          </a:p>
          <a:p>
            <a:pPr>
              <a:lnSpc>
                <a:spcPct val="150000"/>
              </a:lnSpc>
            </a:pPr>
            <a:r>
              <a:rPr lang="en-AU" sz="2800" noProof="0" dirty="0">
                <a:latin typeface="Comic Sans MS"/>
                <a:cs typeface="Segoe UI"/>
              </a:rPr>
              <a:t>The Spiritual Communion prayer follows on the slide after that. </a:t>
            </a:r>
          </a:p>
          <a:p>
            <a:pPr>
              <a:lnSpc>
                <a:spcPct val="150000"/>
              </a:lnSpc>
            </a:pPr>
            <a:r>
              <a:rPr lang="en-AU" sz="2800" noProof="0" dirty="0">
                <a:latin typeface="Comic Sans MS"/>
                <a:cs typeface="Segoe UI"/>
              </a:rPr>
              <a:t>Let us be still.</a:t>
            </a:r>
          </a:p>
          <a:p>
            <a:pPr>
              <a:lnSpc>
                <a:spcPct val="150000"/>
              </a:lnSpc>
            </a:pPr>
            <a:r>
              <a:rPr lang="en-AU" sz="2800" noProof="0" dirty="0">
                <a:solidFill>
                  <a:srgbClr val="00B050"/>
                </a:solidFill>
                <a:latin typeface="Comic Sans MS"/>
                <a:cs typeface="Segoe UI"/>
              </a:rPr>
              <a:t>Leader and Cantor Mute.</a:t>
            </a:r>
          </a:p>
        </p:txBody>
      </p:sp>
      <p:pic>
        <p:nvPicPr>
          <p:cNvPr id="8" name="Picture 7" descr="Photograph of a bronze sculpture depicting a seated woman with bowed head, clasped hands, and flowing skirt. Sculpture rests on a stone pedestal within a manicured garden of green hedges, trees, and flowers, highlighting reflective brown patina and stylized geometric forms.">
            <a:extLst>
              <a:ext uri="{FF2B5EF4-FFF2-40B4-BE49-F238E27FC236}">
                <a16:creationId xmlns:a16="http://schemas.microsoft.com/office/drawing/2014/main" id="{1847C532-1812-0CC2-7CAB-AB6DDCB003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8007" y="1158701"/>
            <a:ext cx="4268694" cy="4268694"/>
          </a:xfrm>
          <a:prstGeom prst="rect">
            <a:avLst/>
          </a:prstGeom>
        </p:spPr>
      </p:pic>
      <p:sp>
        <p:nvSpPr>
          <p:cNvPr id="2" name="Rectangle 1">
            <a:extLst>
              <a:ext uri="{FF2B5EF4-FFF2-40B4-BE49-F238E27FC236}">
                <a16:creationId xmlns:a16="http://schemas.microsoft.com/office/drawing/2014/main" id="{88FCBA81-345B-870B-BD7E-A73C18EFAE75}"/>
              </a:ext>
            </a:extLst>
          </p:cNvPr>
          <p:cNvSpPr/>
          <p:nvPr/>
        </p:nvSpPr>
        <p:spPr>
          <a:xfrm>
            <a:off x="8362940" y="6457890"/>
            <a:ext cx="2035498" cy="400110"/>
          </a:xfrm>
          <a:prstGeom prst="rect">
            <a:avLst/>
          </a:prstGeom>
        </p:spPr>
        <p:txBody>
          <a:bodyPr wrap="square">
            <a:spAutoFit/>
          </a:bodyPr>
          <a:lstStyle/>
          <a:p>
            <a:r>
              <a:rPr lang="en-AU" sz="2000" b="1" noProof="0" dirty="0">
                <a:solidFill>
                  <a:srgbClr val="00B050"/>
                </a:solidFill>
                <a:latin typeface="Comic Sans MS"/>
              </a:rPr>
              <a:t>Continue…</a:t>
            </a:r>
            <a:endParaRPr lang="en-AU" sz="2000" b="1" noProof="0" dirty="0">
              <a:solidFill>
                <a:srgbClr val="00B050"/>
              </a:solidFill>
            </a:endParaRPr>
          </a:p>
        </p:txBody>
      </p:sp>
    </p:spTree>
    <p:extLst>
      <p:ext uri="{BB962C8B-B14F-4D97-AF65-F5344CB8AC3E}">
        <p14:creationId xmlns:p14="http://schemas.microsoft.com/office/powerpoint/2010/main" val="25365351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8327" y="758591"/>
            <a:ext cx="11067143" cy="400110"/>
          </a:xfrm>
          <a:prstGeom prst="rect">
            <a:avLst/>
          </a:prstGeom>
        </p:spPr>
        <p:txBody>
          <a:bodyPr wrap="square" lIns="91440" tIns="45720" rIns="91440" bIns="45720" anchor="t">
            <a:spAutoFit/>
          </a:bodyPr>
          <a:lstStyle/>
          <a:p>
            <a:pPr fontAlgn="base"/>
            <a:r>
              <a:rPr lang="en-AU" sz="2000" noProof="0" dirty="0">
                <a:latin typeface="Comic Sans MS"/>
              </a:rPr>
              <a:t>​</a:t>
            </a:r>
          </a:p>
        </p:txBody>
      </p:sp>
      <p:sp>
        <p:nvSpPr>
          <p:cNvPr id="2" name="TextBox 1">
            <a:extLst>
              <a:ext uri="{FF2B5EF4-FFF2-40B4-BE49-F238E27FC236}">
                <a16:creationId xmlns:a16="http://schemas.microsoft.com/office/drawing/2014/main" id="{93F294E1-B4C8-90AC-7D2C-E55FA7ADFC45}"/>
              </a:ext>
            </a:extLst>
          </p:cNvPr>
          <p:cNvSpPr txBox="1"/>
          <p:nvPr/>
        </p:nvSpPr>
        <p:spPr>
          <a:xfrm>
            <a:off x="686530" y="745717"/>
            <a:ext cx="8130027" cy="3898824"/>
          </a:xfrm>
          <a:prstGeom prst="rect">
            <a:avLst/>
          </a:prstGeom>
          <a:noFill/>
        </p:spPr>
        <p:txBody>
          <a:bodyPr wrap="square" lIns="91440" tIns="45720" rIns="91440" bIns="45720" rtlCol="0" anchor="t">
            <a:spAutoFit/>
          </a:bodyPr>
          <a:lstStyle/>
          <a:p>
            <a:pPr lvl="0" eaLnBrk="0" fontAlgn="base" hangingPunct="0">
              <a:lnSpc>
                <a:spcPct val="150000"/>
              </a:lnSpc>
              <a:spcBef>
                <a:spcPct val="0"/>
              </a:spcBef>
              <a:spcAft>
                <a:spcPct val="0"/>
              </a:spcAft>
            </a:pPr>
            <a:r>
              <a:rPr lang="en-AU" sz="2800" noProof="0" dirty="0">
                <a:latin typeface="Comic Sans MS"/>
              </a:rPr>
              <a:t>Thanks for our Mother Earth who sustains us.</a:t>
            </a:r>
          </a:p>
          <a:p>
            <a:pPr lvl="0" eaLnBrk="0" fontAlgn="base" hangingPunct="0">
              <a:lnSpc>
                <a:spcPct val="150000"/>
              </a:lnSpc>
              <a:spcBef>
                <a:spcPct val="0"/>
              </a:spcBef>
              <a:spcAft>
                <a:spcPct val="0"/>
              </a:spcAft>
            </a:pPr>
            <a:r>
              <a:rPr lang="en-AU" sz="2800" noProof="0" dirty="0">
                <a:latin typeface="Comic Sans MS"/>
              </a:rPr>
              <a:t>Thanks for the rivers for water to drink.</a:t>
            </a:r>
          </a:p>
          <a:p>
            <a:pPr lvl="0" eaLnBrk="0" fontAlgn="base" hangingPunct="0">
              <a:lnSpc>
                <a:spcPct val="150000"/>
              </a:lnSpc>
              <a:spcBef>
                <a:spcPct val="0"/>
              </a:spcBef>
              <a:spcAft>
                <a:spcPct val="0"/>
              </a:spcAft>
            </a:pPr>
            <a:r>
              <a:rPr lang="en-AU" sz="2800" noProof="0" dirty="0">
                <a:latin typeface="Comic Sans MS"/>
              </a:rPr>
              <a:t>Thanks for the farmers and crops that feed us.</a:t>
            </a:r>
          </a:p>
          <a:p>
            <a:pPr lvl="0" eaLnBrk="0" fontAlgn="base" hangingPunct="0">
              <a:lnSpc>
                <a:spcPct val="150000"/>
              </a:lnSpc>
              <a:spcBef>
                <a:spcPct val="0"/>
              </a:spcBef>
              <a:spcAft>
                <a:spcPct val="0"/>
              </a:spcAft>
            </a:pPr>
            <a:r>
              <a:rPr lang="en-AU" sz="2800" noProof="0" dirty="0">
                <a:latin typeface="Comic Sans MS"/>
              </a:rPr>
              <a:t>Thanks for sun for warmth and light.</a:t>
            </a:r>
          </a:p>
          <a:p>
            <a:pPr lvl="0" eaLnBrk="0" fontAlgn="base" hangingPunct="0">
              <a:lnSpc>
                <a:spcPct val="150000"/>
              </a:lnSpc>
              <a:spcBef>
                <a:spcPct val="0"/>
              </a:spcBef>
              <a:spcAft>
                <a:spcPct val="0"/>
              </a:spcAft>
            </a:pPr>
            <a:r>
              <a:rPr lang="en-AU" sz="2800" noProof="0" dirty="0">
                <a:latin typeface="Comic Sans MS"/>
              </a:rPr>
              <a:t>Thank you, God, for everything.</a:t>
            </a:r>
          </a:p>
          <a:p>
            <a:pPr lvl="0" eaLnBrk="0" fontAlgn="base" hangingPunct="0">
              <a:lnSpc>
                <a:spcPct val="150000"/>
              </a:lnSpc>
              <a:spcBef>
                <a:spcPct val="0"/>
              </a:spcBef>
              <a:spcAft>
                <a:spcPct val="0"/>
              </a:spcAft>
            </a:pPr>
            <a:r>
              <a:rPr lang="en-AU" sz="2800" noProof="0" dirty="0">
                <a:latin typeface="Comic Sans MS"/>
              </a:rPr>
              <a:t>Amen.</a:t>
            </a:r>
            <a:endParaRPr lang="en-AU" sz="2800" b="1" noProof="0" dirty="0">
              <a:latin typeface="Comic Sans MS"/>
            </a:endParaRPr>
          </a:p>
        </p:txBody>
      </p:sp>
      <p:pic>
        <p:nvPicPr>
          <p:cNvPr id="5" name="Picture 4" descr="Watercolor painting depicts a diverse congregation gathered in a sunlit chapel for communal prayer or worship. Kneeling figures surround a central person in red clerical clothing, with stained-glass windows, trees, praying hands, and warm blue, green, and red tones shaping scene.">
            <a:extLst>
              <a:ext uri="{FF2B5EF4-FFF2-40B4-BE49-F238E27FC236}">
                <a16:creationId xmlns:a16="http://schemas.microsoft.com/office/drawing/2014/main" id="{87C76D06-AD08-0721-16C2-9814576E04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1502" y="3138285"/>
            <a:ext cx="3248430" cy="3248430"/>
          </a:xfrm>
          <a:prstGeom prst="rect">
            <a:avLst/>
          </a:prstGeom>
        </p:spPr>
      </p:pic>
    </p:spTree>
    <p:extLst>
      <p:ext uri="{BB962C8B-B14F-4D97-AF65-F5344CB8AC3E}">
        <p14:creationId xmlns:p14="http://schemas.microsoft.com/office/powerpoint/2010/main" val="30725348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6E3785-9573-B3AF-49AC-5CBCE829ED53}"/>
              </a:ext>
            </a:extLst>
          </p:cNvPr>
          <p:cNvSpPr>
            <a:spLocks noGrp="1"/>
          </p:cNvSpPr>
          <p:nvPr>
            <p:ph type="sldNum" sz="quarter" idx="12"/>
          </p:nvPr>
        </p:nvSpPr>
        <p:spPr/>
        <p:txBody>
          <a:bodyPr/>
          <a:lstStyle/>
          <a:p>
            <a:fld id="{D6BAAE04-8869-45BD-9FC4-571BC1F4B92A}" type="slidenum">
              <a:rPr lang="en-AU" noProof="0" smtClean="0"/>
              <a:t>53</a:t>
            </a:fld>
            <a:endParaRPr lang="en-AU" noProof="0" dirty="0"/>
          </a:p>
        </p:txBody>
      </p:sp>
      <p:sp>
        <p:nvSpPr>
          <p:cNvPr id="5" name="TextBox 4">
            <a:extLst>
              <a:ext uri="{FF2B5EF4-FFF2-40B4-BE49-F238E27FC236}">
                <a16:creationId xmlns:a16="http://schemas.microsoft.com/office/drawing/2014/main" id="{A56EBE17-B1FC-2FDD-2A04-66EF22D93121}"/>
              </a:ext>
            </a:extLst>
          </p:cNvPr>
          <p:cNvSpPr txBox="1"/>
          <p:nvPr/>
        </p:nvSpPr>
        <p:spPr>
          <a:xfrm>
            <a:off x="0" y="40749"/>
            <a:ext cx="7656576" cy="6817251"/>
          </a:xfrm>
          <a:prstGeom prst="rect">
            <a:avLst/>
          </a:prstGeom>
          <a:solidFill>
            <a:schemeClr val="accent5">
              <a:lumMod val="20000"/>
              <a:lumOff val="80000"/>
            </a:schemeClr>
          </a:solidFill>
          <a:ln w="127000" cap="flat">
            <a:solidFill>
              <a:schemeClr val="tx1"/>
            </a:solidFill>
            <a:miter lim="800000"/>
            <a:extLst>
              <a:ext uri="{C807C97D-BFC1-408E-A445-0C87EB9F89A2}">
                <ask:lineSketchStyleProps xmlns:ask="http://schemas.microsoft.com/office/drawing/2018/sketchyshapes" sd="1219033472">
                  <a:custGeom>
                    <a:avLst/>
                    <a:gdLst>
                      <a:gd name="csX0" fmla="*/ 0 w 7581700"/>
                      <a:gd name="csY0" fmla="*/ 0 h 6817251"/>
                      <a:gd name="csX1" fmla="*/ 734842 w 7581700"/>
                      <a:gd name="csY1" fmla="*/ 0 h 6817251"/>
                      <a:gd name="csX2" fmla="*/ 1469683 w 7581700"/>
                      <a:gd name="csY2" fmla="*/ 0 h 6817251"/>
                      <a:gd name="csX3" fmla="*/ 2052891 w 7581700"/>
                      <a:gd name="csY3" fmla="*/ 0 h 6817251"/>
                      <a:gd name="csX4" fmla="*/ 2711916 w 7581700"/>
                      <a:gd name="csY4" fmla="*/ 0 h 6817251"/>
                      <a:gd name="csX5" fmla="*/ 3295123 w 7581700"/>
                      <a:gd name="csY5" fmla="*/ 0 h 6817251"/>
                      <a:gd name="csX6" fmla="*/ 3878331 w 7581700"/>
                      <a:gd name="csY6" fmla="*/ 0 h 6817251"/>
                      <a:gd name="csX7" fmla="*/ 4461539 w 7581700"/>
                      <a:gd name="csY7" fmla="*/ 0 h 6817251"/>
                      <a:gd name="csX8" fmla="*/ 4817296 w 7581700"/>
                      <a:gd name="csY8" fmla="*/ 0 h 6817251"/>
                      <a:gd name="csX9" fmla="*/ 5476320 w 7581700"/>
                      <a:gd name="csY9" fmla="*/ 0 h 6817251"/>
                      <a:gd name="csX10" fmla="*/ 5832077 w 7581700"/>
                      <a:gd name="csY10" fmla="*/ 0 h 6817251"/>
                      <a:gd name="csX11" fmla="*/ 6415285 w 7581700"/>
                      <a:gd name="csY11" fmla="*/ 0 h 6817251"/>
                      <a:gd name="csX12" fmla="*/ 7581700 w 7581700"/>
                      <a:gd name="csY12" fmla="*/ 0 h 6817251"/>
                      <a:gd name="csX13" fmla="*/ 7581700 w 7581700"/>
                      <a:gd name="csY13" fmla="*/ 704449 h 6817251"/>
                      <a:gd name="csX14" fmla="*/ 7581700 w 7581700"/>
                      <a:gd name="csY14" fmla="*/ 1068036 h 6817251"/>
                      <a:gd name="csX15" fmla="*/ 7581700 w 7581700"/>
                      <a:gd name="csY15" fmla="*/ 1499795 h 6817251"/>
                      <a:gd name="csX16" fmla="*/ 7581700 w 7581700"/>
                      <a:gd name="csY16" fmla="*/ 1931554 h 6817251"/>
                      <a:gd name="csX17" fmla="*/ 7581700 w 7581700"/>
                      <a:gd name="csY17" fmla="*/ 2499659 h 6817251"/>
                      <a:gd name="csX18" fmla="*/ 7581700 w 7581700"/>
                      <a:gd name="csY18" fmla="*/ 3067763 h 6817251"/>
                      <a:gd name="csX19" fmla="*/ 7581700 w 7581700"/>
                      <a:gd name="csY19" fmla="*/ 3567695 h 6817251"/>
                      <a:gd name="csX20" fmla="*/ 7581700 w 7581700"/>
                      <a:gd name="csY20" fmla="*/ 4272144 h 6817251"/>
                      <a:gd name="csX21" fmla="*/ 7581700 w 7581700"/>
                      <a:gd name="csY21" fmla="*/ 4703903 h 6817251"/>
                      <a:gd name="csX22" fmla="*/ 7581700 w 7581700"/>
                      <a:gd name="csY22" fmla="*/ 5408352 h 6817251"/>
                      <a:gd name="csX23" fmla="*/ 7581700 w 7581700"/>
                      <a:gd name="csY23" fmla="*/ 5840112 h 6817251"/>
                      <a:gd name="csX24" fmla="*/ 7581700 w 7581700"/>
                      <a:gd name="csY24" fmla="*/ 6817251 h 6817251"/>
                      <a:gd name="csX25" fmla="*/ 6846858 w 7581700"/>
                      <a:gd name="csY25" fmla="*/ 6817251 h 6817251"/>
                      <a:gd name="csX26" fmla="*/ 6339468 w 7581700"/>
                      <a:gd name="csY26" fmla="*/ 6817251 h 6817251"/>
                      <a:gd name="csX27" fmla="*/ 5680443 w 7581700"/>
                      <a:gd name="csY27" fmla="*/ 6817251 h 6817251"/>
                      <a:gd name="csX28" fmla="*/ 5324686 w 7581700"/>
                      <a:gd name="csY28" fmla="*/ 6817251 h 6817251"/>
                      <a:gd name="csX29" fmla="*/ 4589845 w 7581700"/>
                      <a:gd name="csY29" fmla="*/ 6817251 h 6817251"/>
                      <a:gd name="csX30" fmla="*/ 4082454 w 7581700"/>
                      <a:gd name="csY30" fmla="*/ 6817251 h 6817251"/>
                      <a:gd name="csX31" fmla="*/ 3499246 w 7581700"/>
                      <a:gd name="csY31" fmla="*/ 6817251 h 6817251"/>
                      <a:gd name="csX32" fmla="*/ 3067672 w 7581700"/>
                      <a:gd name="csY32" fmla="*/ 6817251 h 6817251"/>
                      <a:gd name="csX33" fmla="*/ 2408648 w 7581700"/>
                      <a:gd name="csY33" fmla="*/ 6817251 h 6817251"/>
                      <a:gd name="csX34" fmla="*/ 1673806 w 7581700"/>
                      <a:gd name="csY34" fmla="*/ 6817251 h 6817251"/>
                      <a:gd name="csX35" fmla="*/ 1166415 w 7581700"/>
                      <a:gd name="csY35" fmla="*/ 6817251 h 6817251"/>
                      <a:gd name="csX36" fmla="*/ 0 w 7581700"/>
                      <a:gd name="csY36" fmla="*/ 6817251 h 6817251"/>
                      <a:gd name="csX37" fmla="*/ 0 w 7581700"/>
                      <a:gd name="csY37" fmla="*/ 6249147 h 6817251"/>
                      <a:gd name="csX38" fmla="*/ 0 w 7581700"/>
                      <a:gd name="csY38" fmla="*/ 5681043 h 6817251"/>
                      <a:gd name="csX39" fmla="*/ 0 w 7581700"/>
                      <a:gd name="csY39" fmla="*/ 5044766 h 6817251"/>
                      <a:gd name="csX40" fmla="*/ 0 w 7581700"/>
                      <a:gd name="csY40" fmla="*/ 4476661 h 6817251"/>
                      <a:gd name="csX41" fmla="*/ 0 w 7581700"/>
                      <a:gd name="csY41" fmla="*/ 3840385 h 6817251"/>
                      <a:gd name="csX42" fmla="*/ 0 w 7581700"/>
                      <a:gd name="csY42" fmla="*/ 3204108 h 6817251"/>
                      <a:gd name="csX43" fmla="*/ 0 w 7581700"/>
                      <a:gd name="csY43" fmla="*/ 2499659 h 6817251"/>
                      <a:gd name="csX44" fmla="*/ 0 w 7581700"/>
                      <a:gd name="csY44" fmla="*/ 2136072 h 6817251"/>
                      <a:gd name="csX45" fmla="*/ 0 w 7581700"/>
                      <a:gd name="csY45" fmla="*/ 1772485 h 6817251"/>
                      <a:gd name="csX46" fmla="*/ 0 w 7581700"/>
                      <a:gd name="csY46" fmla="*/ 1068036 h 6817251"/>
                      <a:gd name="csX47" fmla="*/ 0 w 7581700"/>
                      <a:gd name="csY47" fmla="*/ 568104 h 6817251"/>
                      <a:gd name="csX48" fmla="*/ 0 w 7581700"/>
                      <a:gd name="csY48" fmla="*/ 0 h 6817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7581700" h="6817251" fill="none" extrusionOk="0">
                        <a:moveTo>
                          <a:pt x="0" y="0"/>
                        </a:moveTo>
                        <a:cubicBezTo>
                          <a:pt x="164909" y="-16670"/>
                          <a:pt x="576618" y="39689"/>
                          <a:pt x="734842" y="0"/>
                        </a:cubicBezTo>
                        <a:cubicBezTo>
                          <a:pt x="893066" y="-39689"/>
                          <a:pt x="1254257" y="23767"/>
                          <a:pt x="1469683" y="0"/>
                        </a:cubicBezTo>
                        <a:cubicBezTo>
                          <a:pt x="1685109" y="-23767"/>
                          <a:pt x="1794780" y="26944"/>
                          <a:pt x="2052891" y="0"/>
                        </a:cubicBezTo>
                        <a:cubicBezTo>
                          <a:pt x="2311002" y="-26944"/>
                          <a:pt x="2531526" y="14622"/>
                          <a:pt x="2711916" y="0"/>
                        </a:cubicBezTo>
                        <a:cubicBezTo>
                          <a:pt x="2892306" y="-14622"/>
                          <a:pt x="3036843" y="52725"/>
                          <a:pt x="3295123" y="0"/>
                        </a:cubicBezTo>
                        <a:cubicBezTo>
                          <a:pt x="3553403" y="-52725"/>
                          <a:pt x="3636753" y="47713"/>
                          <a:pt x="3878331" y="0"/>
                        </a:cubicBezTo>
                        <a:cubicBezTo>
                          <a:pt x="4119909" y="-47713"/>
                          <a:pt x="4177913" y="34498"/>
                          <a:pt x="4461539" y="0"/>
                        </a:cubicBezTo>
                        <a:cubicBezTo>
                          <a:pt x="4745165" y="-34498"/>
                          <a:pt x="4651633" y="25284"/>
                          <a:pt x="4817296" y="0"/>
                        </a:cubicBezTo>
                        <a:cubicBezTo>
                          <a:pt x="4982959" y="-25284"/>
                          <a:pt x="5231682" y="52720"/>
                          <a:pt x="5476320" y="0"/>
                        </a:cubicBezTo>
                        <a:cubicBezTo>
                          <a:pt x="5720958" y="-52720"/>
                          <a:pt x="5674880" y="18959"/>
                          <a:pt x="5832077" y="0"/>
                        </a:cubicBezTo>
                        <a:cubicBezTo>
                          <a:pt x="5989274" y="-18959"/>
                          <a:pt x="6286470" y="47375"/>
                          <a:pt x="6415285" y="0"/>
                        </a:cubicBezTo>
                        <a:cubicBezTo>
                          <a:pt x="6544100" y="-47375"/>
                          <a:pt x="7127126" y="109979"/>
                          <a:pt x="7581700" y="0"/>
                        </a:cubicBezTo>
                        <a:cubicBezTo>
                          <a:pt x="7594765" y="177220"/>
                          <a:pt x="7560450" y="383544"/>
                          <a:pt x="7581700" y="704449"/>
                        </a:cubicBezTo>
                        <a:cubicBezTo>
                          <a:pt x="7602950" y="1025354"/>
                          <a:pt x="7551686" y="936615"/>
                          <a:pt x="7581700" y="1068036"/>
                        </a:cubicBezTo>
                        <a:cubicBezTo>
                          <a:pt x="7611714" y="1199457"/>
                          <a:pt x="7532294" y="1407533"/>
                          <a:pt x="7581700" y="1499795"/>
                        </a:cubicBezTo>
                        <a:cubicBezTo>
                          <a:pt x="7631106" y="1592057"/>
                          <a:pt x="7533651" y="1783984"/>
                          <a:pt x="7581700" y="1931554"/>
                        </a:cubicBezTo>
                        <a:cubicBezTo>
                          <a:pt x="7629749" y="2079124"/>
                          <a:pt x="7545554" y="2376357"/>
                          <a:pt x="7581700" y="2499659"/>
                        </a:cubicBezTo>
                        <a:cubicBezTo>
                          <a:pt x="7617846" y="2622962"/>
                          <a:pt x="7545889" y="2908845"/>
                          <a:pt x="7581700" y="3067763"/>
                        </a:cubicBezTo>
                        <a:cubicBezTo>
                          <a:pt x="7617511" y="3226681"/>
                          <a:pt x="7546484" y="3340319"/>
                          <a:pt x="7581700" y="3567695"/>
                        </a:cubicBezTo>
                        <a:cubicBezTo>
                          <a:pt x="7616916" y="3795071"/>
                          <a:pt x="7571403" y="3952199"/>
                          <a:pt x="7581700" y="4272144"/>
                        </a:cubicBezTo>
                        <a:cubicBezTo>
                          <a:pt x="7591997" y="4592089"/>
                          <a:pt x="7532774" y="4520252"/>
                          <a:pt x="7581700" y="4703903"/>
                        </a:cubicBezTo>
                        <a:cubicBezTo>
                          <a:pt x="7630626" y="4887554"/>
                          <a:pt x="7504865" y="5198460"/>
                          <a:pt x="7581700" y="5408352"/>
                        </a:cubicBezTo>
                        <a:cubicBezTo>
                          <a:pt x="7658535" y="5618244"/>
                          <a:pt x="7570607" y="5679076"/>
                          <a:pt x="7581700" y="5840112"/>
                        </a:cubicBezTo>
                        <a:cubicBezTo>
                          <a:pt x="7592793" y="6001148"/>
                          <a:pt x="7467862" y="6615307"/>
                          <a:pt x="7581700" y="6817251"/>
                        </a:cubicBezTo>
                        <a:cubicBezTo>
                          <a:pt x="7276750" y="6870703"/>
                          <a:pt x="7168994" y="6733436"/>
                          <a:pt x="6846858" y="6817251"/>
                        </a:cubicBezTo>
                        <a:cubicBezTo>
                          <a:pt x="6524722" y="6901066"/>
                          <a:pt x="6463452" y="6756972"/>
                          <a:pt x="6339468" y="6817251"/>
                        </a:cubicBezTo>
                        <a:cubicBezTo>
                          <a:pt x="6215484" y="6877530"/>
                          <a:pt x="5830717" y="6744937"/>
                          <a:pt x="5680443" y="6817251"/>
                        </a:cubicBezTo>
                        <a:cubicBezTo>
                          <a:pt x="5530170" y="6889565"/>
                          <a:pt x="5492703" y="6806924"/>
                          <a:pt x="5324686" y="6817251"/>
                        </a:cubicBezTo>
                        <a:cubicBezTo>
                          <a:pt x="5156669" y="6827578"/>
                          <a:pt x="4939383" y="6756622"/>
                          <a:pt x="4589845" y="6817251"/>
                        </a:cubicBezTo>
                        <a:cubicBezTo>
                          <a:pt x="4240307" y="6877880"/>
                          <a:pt x="4199298" y="6767423"/>
                          <a:pt x="4082454" y="6817251"/>
                        </a:cubicBezTo>
                        <a:cubicBezTo>
                          <a:pt x="3965610" y="6867079"/>
                          <a:pt x="3740926" y="6809190"/>
                          <a:pt x="3499246" y="6817251"/>
                        </a:cubicBezTo>
                        <a:cubicBezTo>
                          <a:pt x="3257566" y="6825312"/>
                          <a:pt x="3240786" y="6806747"/>
                          <a:pt x="3067672" y="6817251"/>
                        </a:cubicBezTo>
                        <a:cubicBezTo>
                          <a:pt x="2894558" y="6827755"/>
                          <a:pt x="2586673" y="6738343"/>
                          <a:pt x="2408648" y="6817251"/>
                        </a:cubicBezTo>
                        <a:cubicBezTo>
                          <a:pt x="2230623" y="6896159"/>
                          <a:pt x="1946628" y="6761142"/>
                          <a:pt x="1673806" y="6817251"/>
                        </a:cubicBezTo>
                        <a:cubicBezTo>
                          <a:pt x="1400984" y="6873360"/>
                          <a:pt x="1417245" y="6762464"/>
                          <a:pt x="1166415" y="6817251"/>
                        </a:cubicBezTo>
                        <a:cubicBezTo>
                          <a:pt x="915585" y="6872038"/>
                          <a:pt x="320964" y="6789134"/>
                          <a:pt x="0" y="6817251"/>
                        </a:cubicBezTo>
                        <a:cubicBezTo>
                          <a:pt x="-61666" y="6595200"/>
                          <a:pt x="11554" y="6392590"/>
                          <a:pt x="0" y="6249147"/>
                        </a:cubicBezTo>
                        <a:cubicBezTo>
                          <a:pt x="-11554" y="6105704"/>
                          <a:pt x="64373" y="5964038"/>
                          <a:pt x="0" y="5681043"/>
                        </a:cubicBezTo>
                        <a:cubicBezTo>
                          <a:pt x="-64373" y="5398048"/>
                          <a:pt x="64279" y="5330164"/>
                          <a:pt x="0" y="5044766"/>
                        </a:cubicBezTo>
                        <a:cubicBezTo>
                          <a:pt x="-64279" y="4759368"/>
                          <a:pt x="24831" y="4599792"/>
                          <a:pt x="0" y="4476661"/>
                        </a:cubicBezTo>
                        <a:cubicBezTo>
                          <a:pt x="-24831" y="4353530"/>
                          <a:pt x="60316" y="4040485"/>
                          <a:pt x="0" y="3840385"/>
                        </a:cubicBezTo>
                        <a:cubicBezTo>
                          <a:pt x="-60316" y="3640285"/>
                          <a:pt x="44114" y="3492610"/>
                          <a:pt x="0" y="3204108"/>
                        </a:cubicBezTo>
                        <a:cubicBezTo>
                          <a:pt x="-44114" y="2915606"/>
                          <a:pt x="12246" y="2839186"/>
                          <a:pt x="0" y="2499659"/>
                        </a:cubicBezTo>
                        <a:cubicBezTo>
                          <a:pt x="-12246" y="2160132"/>
                          <a:pt x="29177" y="2252345"/>
                          <a:pt x="0" y="2136072"/>
                        </a:cubicBezTo>
                        <a:cubicBezTo>
                          <a:pt x="-29177" y="2019799"/>
                          <a:pt x="9677" y="1904216"/>
                          <a:pt x="0" y="1772485"/>
                        </a:cubicBezTo>
                        <a:cubicBezTo>
                          <a:pt x="-9677" y="1640754"/>
                          <a:pt x="26126" y="1239259"/>
                          <a:pt x="0" y="1068036"/>
                        </a:cubicBezTo>
                        <a:cubicBezTo>
                          <a:pt x="-26126" y="896813"/>
                          <a:pt x="56452" y="791428"/>
                          <a:pt x="0" y="568104"/>
                        </a:cubicBezTo>
                        <a:cubicBezTo>
                          <a:pt x="-56452" y="344780"/>
                          <a:pt x="14717" y="184384"/>
                          <a:pt x="0" y="0"/>
                        </a:cubicBezTo>
                        <a:close/>
                      </a:path>
                      <a:path w="7581700" h="6817251" stroke="0" extrusionOk="0">
                        <a:moveTo>
                          <a:pt x="0" y="0"/>
                        </a:moveTo>
                        <a:cubicBezTo>
                          <a:pt x="116718" y="-13213"/>
                          <a:pt x="366960" y="26411"/>
                          <a:pt x="507391" y="0"/>
                        </a:cubicBezTo>
                        <a:cubicBezTo>
                          <a:pt x="647822" y="-26411"/>
                          <a:pt x="782090" y="22357"/>
                          <a:pt x="863147" y="0"/>
                        </a:cubicBezTo>
                        <a:cubicBezTo>
                          <a:pt x="944204" y="-22357"/>
                          <a:pt x="1336623" y="78562"/>
                          <a:pt x="1597989" y="0"/>
                        </a:cubicBezTo>
                        <a:cubicBezTo>
                          <a:pt x="1859355" y="-78562"/>
                          <a:pt x="1963898" y="34602"/>
                          <a:pt x="2105380" y="0"/>
                        </a:cubicBezTo>
                        <a:cubicBezTo>
                          <a:pt x="2246862" y="-34602"/>
                          <a:pt x="2506033" y="58136"/>
                          <a:pt x="2612770" y="0"/>
                        </a:cubicBezTo>
                        <a:cubicBezTo>
                          <a:pt x="2719507" y="-58136"/>
                          <a:pt x="3048114" y="32844"/>
                          <a:pt x="3347612" y="0"/>
                        </a:cubicBezTo>
                        <a:cubicBezTo>
                          <a:pt x="3647110" y="-32844"/>
                          <a:pt x="3651703" y="35831"/>
                          <a:pt x="3779186" y="0"/>
                        </a:cubicBezTo>
                        <a:cubicBezTo>
                          <a:pt x="3906669" y="-35831"/>
                          <a:pt x="4150241" y="65832"/>
                          <a:pt x="4514028" y="0"/>
                        </a:cubicBezTo>
                        <a:cubicBezTo>
                          <a:pt x="4877815" y="-65832"/>
                          <a:pt x="4982152" y="61144"/>
                          <a:pt x="5248869" y="0"/>
                        </a:cubicBezTo>
                        <a:cubicBezTo>
                          <a:pt x="5515586" y="-61144"/>
                          <a:pt x="5683105" y="3112"/>
                          <a:pt x="5832077" y="0"/>
                        </a:cubicBezTo>
                        <a:cubicBezTo>
                          <a:pt x="5981049" y="-3112"/>
                          <a:pt x="6282861" y="67887"/>
                          <a:pt x="6566919" y="0"/>
                        </a:cubicBezTo>
                        <a:cubicBezTo>
                          <a:pt x="6850977" y="-67887"/>
                          <a:pt x="6940245" y="51846"/>
                          <a:pt x="7074309" y="0"/>
                        </a:cubicBezTo>
                        <a:cubicBezTo>
                          <a:pt x="7208373" y="-51846"/>
                          <a:pt x="7355519" y="30775"/>
                          <a:pt x="7581700" y="0"/>
                        </a:cubicBezTo>
                        <a:cubicBezTo>
                          <a:pt x="7605540" y="166902"/>
                          <a:pt x="7546860" y="352692"/>
                          <a:pt x="7581700" y="636277"/>
                        </a:cubicBezTo>
                        <a:cubicBezTo>
                          <a:pt x="7616540" y="919862"/>
                          <a:pt x="7567091" y="1064538"/>
                          <a:pt x="7581700" y="1204381"/>
                        </a:cubicBezTo>
                        <a:cubicBezTo>
                          <a:pt x="7596309" y="1344224"/>
                          <a:pt x="7533312" y="1648495"/>
                          <a:pt x="7581700" y="1772485"/>
                        </a:cubicBezTo>
                        <a:cubicBezTo>
                          <a:pt x="7630088" y="1896475"/>
                          <a:pt x="7574057" y="2155366"/>
                          <a:pt x="7581700" y="2408762"/>
                        </a:cubicBezTo>
                        <a:cubicBezTo>
                          <a:pt x="7589343" y="2662158"/>
                          <a:pt x="7581402" y="2747926"/>
                          <a:pt x="7581700" y="3045039"/>
                        </a:cubicBezTo>
                        <a:cubicBezTo>
                          <a:pt x="7581998" y="3342152"/>
                          <a:pt x="7530497" y="3412580"/>
                          <a:pt x="7581700" y="3681316"/>
                        </a:cubicBezTo>
                        <a:cubicBezTo>
                          <a:pt x="7632903" y="3950052"/>
                          <a:pt x="7546161" y="3892270"/>
                          <a:pt x="7581700" y="4044902"/>
                        </a:cubicBezTo>
                        <a:cubicBezTo>
                          <a:pt x="7617239" y="4197534"/>
                          <a:pt x="7547010" y="4269333"/>
                          <a:pt x="7581700" y="4476661"/>
                        </a:cubicBezTo>
                        <a:cubicBezTo>
                          <a:pt x="7616390" y="4683989"/>
                          <a:pt x="7576474" y="4893897"/>
                          <a:pt x="7581700" y="5112938"/>
                        </a:cubicBezTo>
                        <a:cubicBezTo>
                          <a:pt x="7586926" y="5331979"/>
                          <a:pt x="7575133" y="5394793"/>
                          <a:pt x="7581700" y="5612870"/>
                        </a:cubicBezTo>
                        <a:cubicBezTo>
                          <a:pt x="7588267" y="5830947"/>
                          <a:pt x="7560370" y="5934580"/>
                          <a:pt x="7581700" y="6044629"/>
                        </a:cubicBezTo>
                        <a:cubicBezTo>
                          <a:pt x="7603030" y="6154678"/>
                          <a:pt x="7532202" y="6599282"/>
                          <a:pt x="7581700" y="6817251"/>
                        </a:cubicBezTo>
                        <a:cubicBezTo>
                          <a:pt x="7462627" y="6843945"/>
                          <a:pt x="7152195" y="6789005"/>
                          <a:pt x="6998492" y="6817251"/>
                        </a:cubicBezTo>
                        <a:cubicBezTo>
                          <a:pt x="6844789" y="6845497"/>
                          <a:pt x="6607934" y="6774808"/>
                          <a:pt x="6415285" y="6817251"/>
                        </a:cubicBezTo>
                        <a:cubicBezTo>
                          <a:pt x="6222636" y="6859694"/>
                          <a:pt x="6163500" y="6796085"/>
                          <a:pt x="5983711" y="6817251"/>
                        </a:cubicBezTo>
                        <a:cubicBezTo>
                          <a:pt x="5803922" y="6838417"/>
                          <a:pt x="5510880" y="6779269"/>
                          <a:pt x="5324686" y="6817251"/>
                        </a:cubicBezTo>
                        <a:cubicBezTo>
                          <a:pt x="5138493" y="6855233"/>
                          <a:pt x="5092628" y="6783731"/>
                          <a:pt x="4893113" y="6817251"/>
                        </a:cubicBezTo>
                        <a:cubicBezTo>
                          <a:pt x="4693598" y="6850771"/>
                          <a:pt x="4424566" y="6749049"/>
                          <a:pt x="4234088" y="6817251"/>
                        </a:cubicBezTo>
                        <a:cubicBezTo>
                          <a:pt x="4043611" y="6885453"/>
                          <a:pt x="4010395" y="6791438"/>
                          <a:pt x="3878331" y="6817251"/>
                        </a:cubicBezTo>
                        <a:cubicBezTo>
                          <a:pt x="3746267" y="6843064"/>
                          <a:pt x="3392916" y="6787940"/>
                          <a:pt x="3219306" y="6817251"/>
                        </a:cubicBezTo>
                        <a:cubicBezTo>
                          <a:pt x="3045696" y="6846562"/>
                          <a:pt x="2916602" y="6799203"/>
                          <a:pt x="2787733" y="6817251"/>
                        </a:cubicBezTo>
                        <a:cubicBezTo>
                          <a:pt x="2658864" y="6835299"/>
                          <a:pt x="2542507" y="6790601"/>
                          <a:pt x="2431976" y="6817251"/>
                        </a:cubicBezTo>
                        <a:cubicBezTo>
                          <a:pt x="2321445" y="6843901"/>
                          <a:pt x="2098972" y="6798927"/>
                          <a:pt x="2000402" y="6817251"/>
                        </a:cubicBezTo>
                        <a:cubicBezTo>
                          <a:pt x="1901832" y="6835575"/>
                          <a:pt x="1625628" y="6743100"/>
                          <a:pt x="1341378" y="6817251"/>
                        </a:cubicBezTo>
                        <a:cubicBezTo>
                          <a:pt x="1057128" y="6891402"/>
                          <a:pt x="1038526" y="6790418"/>
                          <a:pt x="909804" y="6817251"/>
                        </a:cubicBezTo>
                        <a:cubicBezTo>
                          <a:pt x="781082" y="6844084"/>
                          <a:pt x="626431" y="6803880"/>
                          <a:pt x="554047" y="6817251"/>
                        </a:cubicBezTo>
                        <a:cubicBezTo>
                          <a:pt x="481663" y="6830622"/>
                          <a:pt x="187671" y="6781281"/>
                          <a:pt x="0" y="6817251"/>
                        </a:cubicBezTo>
                        <a:cubicBezTo>
                          <a:pt x="-44827" y="6579228"/>
                          <a:pt x="26741" y="6503044"/>
                          <a:pt x="0" y="6317319"/>
                        </a:cubicBezTo>
                        <a:cubicBezTo>
                          <a:pt x="-26741" y="6131594"/>
                          <a:pt x="4927" y="6125972"/>
                          <a:pt x="0" y="5953733"/>
                        </a:cubicBezTo>
                        <a:cubicBezTo>
                          <a:pt x="-4927" y="5781494"/>
                          <a:pt x="37458" y="5654371"/>
                          <a:pt x="0" y="5385628"/>
                        </a:cubicBezTo>
                        <a:cubicBezTo>
                          <a:pt x="-37458" y="5116886"/>
                          <a:pt x="12676" y="5104100"/>
                          <a:pt x="0" y="4953869"/>
                        </a:cubicBezTo>
                        <a:cubicBezTo>
                          <a:pt x="-12676" y="4803638"/>
                          <a:pt x="5044" y="4591715"/>
                          <a:pt x="0" y="4385765"/>
                        </a:cubicBezTo>
                        <a:cubicBezTo>
                          <a:pt x="-5044" y="4179815"/>
                          <a:pt x="32399" y="4011143"/>
                          <a:pt x="0" y="3817661"/>
                        </a:cubicBezTo>
                        <a:cubicBezTo>
                          <a:pt x="-32399" y="3624179"/>
                          <a:pt x="46525" y="3468281"/>
                          <a:pt x="0" y="3249556"/>
                        </a:cubicBezTo>
                        <a:cubicBezTo>
                          <a:pt x="-46525" y="3030832"/>
                          <a:pt x="59494" y="2829452"/>
                          <a:pt x="0" y="2681452"/>
                        </a:cubicBezTo>
                        <a:cubicBezTo>
                          <a:pt x="-59494" y="2533452"/>
                          <a:pt x="24068" y="2362642"/>
                          <a:pt x="0" y="2181520"/>
                        </a:cubicBezTo>
                        <a:cubicBezTo>
                          <a:pt x="-24068" y="2000398"/>
                          <a:pt x="47019" y="1773022"/>
                          <a:pt x="0" y="1545244"/>
                        </a:cubicBezTo>
                        <a:cubicBezTo>
                          <a:pt x="-47019" y="1317466"/>
                          <a:pt x="66906" y="1128515"/>
                          <a:pt x="0" y="977139"/>
                        </a:cubicBezTo>
                        <a:cubicBezTo>
                          <a:pt x="-66906" y="825764"/>
                          <a:pt x="82343" y="412939"/>
                          <a:pt x="0" y="0"/>
                        </a:cubicBezTo>
                        <a:close/>
                      </a:path>
                    </a:pathLst>
                  </a:custGeom>
                  <ask:type>
                    <ask:lineSketchNone/>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900" noProof="0" dirty="0">
                <a:solidFill>
                  <a:schemeClr val="bg1"/>
                </a:solidFill>
                <a:latin typeface="Comic Sans MS"/>
              </a:rPr>
              <a:t>   </a:t>
            </a:r>
          </a:p>
          <a:p>
            <a:pPr marL="180000" lvl="1">
              <a:tabLst>
                <a:tab pos="625475" algn="l"/>
              </a:tabLst>
            </a:pPr>
            <a:r>
              <a:rPr lang="en-AU" sz="2800" noProof="0" dirty="0">
                <a:latin typeface="Comic Sans MS"/>
              </a:rPr>
              <a:t>Oh, my Lord Jesus I turn to you present at     the Altar and in the Tabernacle. I believe that you are present in the Holy Sacrament of your most Sacred Body and Blood. I love you above all things and I desire to receive you into my Soul. I cannot at this moment receive you Sacramentally in Holy Communion. Come spiritually into my heart. Purify it, Sanctify it. Render my heart like your own heart. I embrace you as if you were already there and unite myself wholly with you. Never permit me to be separated from you. Lord, I am not worthy to receive you, but only say the word and I shall be healed. Amen</a:t>
            </a:r>
          </a:p>
          <a:p>
            <a:endParaRPr lang="en-AU" sz="800" noProof="0" dirty="0">
              <a:solidFill>
                <a:schemeClr val="bg1"/>
              </a:solidFill>
              <a:latin typeface="Comic Sans MS"/>
            </a:endParaRPr>
          </a:p>
        </p:txBody>
      </p:sp>
      <p:pic>
        <p:nvPicPr>
          <p:cNvPr id="7" name="Picture 6" descr="Stained-glass-style religious artwork depicts a Christian cross adorned with chalice, bread, grapes, wheat, and curling foliage, symbolizing communion and Eucharist. Vibrant red, blue, gold, and green panels create an ornate symmetrical design, set against a softly blurred church-window background with colored light reflections.&#10;">
            <a:extLst>
              <a:ext uri="{FF2B5EF4-FFF2-40B4-BE49-F238E27FC236}">
                <a16:creationId xmlns:a16="http://schemas.microsoft.com/office/drawing/2014/main" id="{A10DE770-D91A-3F5E-AC4D-F587E9888A68}"/>
              </a:ext>
            </a:extLst>
          </p:cNvPr>
          <p:cNvPicPr>
            <a:picLocks noChangeAspect="1"/>
          </p:cNvPicPr>
          <p:nvPr/>
        </p:nvPicPr>
        <p:blipFill>
          <a:blip r:embed="rId3">
            <a:extLst>
              <a:ext uri="{28A0092B-C50C-407E-A947-70E740481C1C}">
                <a14:useLocalDpi xmlns:a14="http://schemas.microsoft.com/office/drawing/2010/main" val="0"/>
              </a:ext>
            </a:extLst>
          </a:blip>
          <a:srcRect l="16586" r="16586"/>
          <a:stretch/>
        </p:blipFill>
        <p:spPr>
          <a:xfrm>
            <a:off x="7656576" y="774979"/>
            <a:ext cx="4535424" cy="6146417"/>
          </a:xfrm>
          <a:prstGeom prst="rect">
            <a:avLst/>
          </a:prstGeom>
        </p:spPr>
      </p:pic>
      <p:sp>
        <p:nvSpPr>
          <p:cNvPr id="6" name="TextBox 5">
            <a:extLst>
              <a:ext uri="{FF2B5EF4-FFF2-40B4-BE49-F238E27FC236}">
                <a16:creationId xmlns:a16="http://schemas.microsoft.com/office/drawing/2014/main" id="{CAC2B7F4-16C8-5675-C30F-B6DD1491E095}"/>
              </a:ext>
            </a:extLst>
          </p:cNvPr>
          <p:cNvSpPr txBox="1"/>
          <p:nvPr/>
        </p:nvSpPr>
        <p:spPr>
          <a:xfrm>
            <a:off x="7656576" y="-20097"/>
            <a:ext cx="4535424" cy="1221873"/>
          </a:xfrm>
          <a:prstGeom prst="rect">
            <a:avLst/>
          </a:prstGeom>
          <a:solidFill>
            <a:schemeClr val="tx1"/>
          </a:solidFill>
          <a:effectLst/>
        </p:spPr>
        <p:txBody>
          <a:bodyPr wrap="square" lIns="91440" tIns="45720" rIns="91440" bIns="45720" rtlCol="0" anchor="t">
            <a:spAutoFit/>
          </a:bodyPr>
          <a:lstStyle/>
          <a:p>
            <a:pPr algn="ctr">
              <a:lnSpc>
                <a:spcPct val="90000"/>
              </a:lnSpc>
              <a:spcAft>
                <a:spcPts val="600"/>
              </a:spcAft>
            </a:pPr>
            <a:r>
              <a:rPr lang="en-AU" sz="2800" b="1" noProof="0" dirty="0">
                <a:solidFill>
                  <a:srgbClr val="ADDB7B"/>
                </a:solidFill>
                <a:latin typeface="Comic Sans MS"/>
                <a:cs typeface="Times New Roman"/>
              </a:rPr>
              <a:t>Making a Spiritual Communion</a:t>
            </a:r>
          </a:p>
          <a:p>
            <a:pPr algn="ctr">
              <a:lnSpc>
                <a:spcPct val="90000"/>
              </a:lnSpc>
              <a:spcAft>
                <a:spcPts val="600"/>
              </a:spcAft>
            </a:pPr>
            <a:r>
              <a:rPr lang="en-AU" sz="2000" b="1" noProof="0" dirty="0">
                <a:solidFill>
                  <a:srgbClr val="ADDB7B"/>
                </a:solidFill>
                <a:latin typeface="Comic Sans MS"/>
                <a:cs typeface="Times New Roman"/>
              </a:rPr>
              <a:t>(Prayed in silence)</a:t>
            </a:r>
            <a:endParaRPr lang="en-AU" sz="2400" b="1" noProof="0" dirty="0">
              <a:solidFill>
                <a:srgbClr val="ADDB7B"/>
              </a:solidFill>
              <a:cs typeface="Times New Roman"/>
            </a:endParaRPr>
          </a:p>
        </p:txBody>
      </p:sp>
    </p:spTree>
    <p:extLst>
      <p:ext uri="{BB962C8B-B14F-4D97-AF65-F5344CB8AC3E}">
        <p14:creationId xmlns:p14="http://schemas.microsoft.com/office/powerpoint/2010/main" val="6663270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6B986-2060-2F05-44C7-63B9930559A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A21AE4-EC2C-99D9-8FCD-4AA4A24A2BC4}"/>
              </a:ext>
            </a:extLst>
          </p:cNvPr>
          <p:cNvSpPr>
            <a:spLocks noGrp="1"/>
          </p:cNvSpPr>
          <p:nvPr>
            <p:ph type="sldNum" sz="quarter" idx="12"/>
          </p:nvPr>
        </p:nvSpPr>
        <p:spPr/>
        <p:txBody>
          <a:bodyPr/>
          <a:lstStyle/>
          <a:p>
            <a:fld id="{D6BAAE04-8869-45BD-9FC4-571BC1F4B92A}" type="slidenum">
              <a:rPr lang="en-AU" noProof="0" smtClean="0"/>
              <a:t>54</a:t>
            </a:fld>
            <a:endParaRPr lang="en-AU" noProof="0" dirty="0"/>
          </a:p>
        </p:txBody>
      </p:sp>
      <p:sp>
        <p:nvSpPr>
          <p:cNvPr id="3" name="TextBox 2">
            <a:extLst>
              <a:ext uri="{FF2B5EF4-FFF2-40B4-BE49-F238E27FC236}">
                <a16:creationId xmlns:a16="http://schemas.microsoft.com/office/drawing/2014/main" id="{8CF83B2D-DA24-EDF9-4DBE-ADF516367A75}"/>
              </a:ext>
            </a:extLst>
          </p:cNvPr>
          <p:cNvSpPr txBox="1"/>
          <p:nvPr/>
        </p:nvSpPr>
        <p:spPr>
          <a:xfrm>
            <a:off x="394648" y="382012"/>
            <a:ext cx="11402704" cy="53860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2800" noProof="0" dirty="0">
                <a:solidFill>
                  <a:srgbClr val="00B050"/>
                </a:solidFill>
                <a:latin typeface="Comic Sans MS"/>
                <a:cs typeface="Segoe UI"/>
              </a:rPr>
              <a:t>Leader unmutes</a:t>
            </a:r>
          </a:p>
          <a:p>
            <a:pPr algn="ctr"/>
            <a:endParaRPr lang="en-AU" i="1" noProof="0" dirty="0">
              <a:solidFill>
                <a:srgbClr val="00B050"/>
              </a:solidFill>
              <a:latin typeface="Comic Sans MS" panose="030F0702030302020204" pitchFamily="66" charset="0"/>
              <a:cs typeface="Segoe UI"/>
            </a:endParaRPr>
          </a:p>
          <a:p>
            <a:pPr algn="ctr"/>
            <a:r>
              <a:rPr lang="en-AU" sz="4400" b="1" noProof="0" dirty="0">
                <a:solidFill>
                  <a:srgbClr val="00B050"/>
                </a:solidFill>
                <a:latin typeface="Comic Sans MS"/>
              </a:rPr>
              <a:t>Our final song is </a:t>
            </a:r>
          </a:p>
          <a:p>
            <a:pPr algn="ctr"/>
            <a:endParaRPr lang="en-AU" sz="4000" b="1" noProof="0" dirty="0">
              <a:solidFill>
                <a:srgbClr val="00B050"/>
              </a:solidFill>
              <a:latin typeface="Comic Sans MS"/>
              <a:ea typeface="Calibri"/>
              <a:cs typeface="Times New Roman"/>
            </a:endParaRPr>
          </a:p>
          <a:p>
            <a:pPr algn="ctr"/>
            <a:r>
              <a:rPr lang="en-AU" sz="4800" b="1" dirty="0">
                <a:solidFill>
                  <a:srgbClr val="00B050"/>
                </a:solidFill>
                <a:latin typeface="Comic Sans MS"/>
                <a:ea typeface="Calibri"/>
                <a:cs typeface="Times New Roman"/>
              </a:rPr>
              <a:t>For the Beauty of the Earth</a:t>
            </a:r>
            <a:endParaRPr lang="en-AU" sz="4800" noProof="0" dirty="0"/>
          </a:p>
          <a:p>
            <a:pPr algn="ctr"/>
            <a:endParaRPr lang="en-AU" sz="3600" b="1" noProof="0" dirty="0">
              <a:solidFill>
                <a:srgbClr val="E68422"/>
              </a:solidFill>
              <a:latin typeface="Comic Sans MS"/>
              <a:ea typeface="Calibri"/>
              <a:cs typeface="+mn-lt"/>
            </a:endParaRPr>
          </a:p>
          <a:p>
            <a:pPr algn="ctr"/>
            <a:r>
              <a:rPr lang="en-AU" u="sng" dirty="0">
                <a:hlinkClick r:id="rId2"/>
              </a:rPr>
              <a:t>https://www.youtube.com/watch?v=gvM7AUmdezA</a:t>
            </a:r>
            <a:endParaRPr lang="en-AU" u="sng" dirty="0"/>
          </a:p>
          <a:p>
            <a:pPr algn="ctr"/>
            <a:endParaRPr lang="en-AU" sz="2800" i="0" u="sng" strike="noStrike" noProof="0" dirty="0">
              <a:solidFill>
                <a:srgbClr val="00B050"/>
              </a:solidFill>
              <a:effectLst/>
              <a:latin typeface="Comic Sans MS"/>
            </a:endParaRPr>
          </a:p>
          <a:p>
            <a:pPr algn="ctr"/>
            <a:endParaRPr lang="en-AU" sz="2800" i="0" u="none" strike="noStrike" noProof="0" dirty="0">
              <a:solidFill>
                <a:srgbClr val="00B050"/>
              </a:solidFill>
              <a:effectLst/>
              <a:latin typeface="Comic Sans MS"/>
            </a:endParaRPr>
          </a:p>
          <a:p>
            <a:pPr algn="ctr"/>
            <a:r>
              <a:rPr lang="en-AU" sz="2800" i="0" u="none" strike="noStrike" noProof="0" dirty="0">
                <a:solidFill>
                  <a:srgbClr val="00B050"/>
                </a:solidFill>
                <a:effectLst/>
                <a:latin typeface="Comic Sans MS"/>
              </a:rPr>
              <a:t>We stay on mute</a:t>
            </a:r>
            <a:endParaRPr lang="en-AU" sz="2800" noProof="0" dirty="0">
              <a:solidFill>
                <a:srgbClr val="00B050"/>
              </a:solidFill>
              <a:latin typeface="Comic Sans MS"/>
              <a:cs typeface="Times New Roman"/>
            </a:endParaRPr>
          </a:p>
          <a:p>
            <a:pPr algn="ctr"/>
            <a:r>
              <a:rPr lang="en-AU" sz="2800" noProof="0" dirty="0">
                <a:solidFill>
                  <a:srgbClr val="00B050"/>
                </a:solidFill>
                <a:latin typeface="Comic Sans MS"/>
              </a:rPr>
              <a:t>Leader mutes</a:t>
            </a:r>
            <a:endParaRPr lang="en-AU" noProof="0" dirty="0">
              <a:solidFill>
                <a:srgbClr val="00B050"/>
              </a:solidFill>
              <a:latin typeface="Comic Sans MS"/>
            </a:endParaRPr>
          </a:p>
        </p:txBody>
      </p:sp>
    </p:spTree>
    <p:extLst>
      <p:ext uri="{BB962C8B-B14F-4D97-AF65-F5344CB8AC3E}">
        <p14:creationId xmlns:p14="http://schemas.microsoft.com/office/powerpoint/2010/main" val="22907823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59928" y="833866"/>
            <a:ext cx="8072142" cy="5190267"/>
          </a:xfrm>
          <a:prstGeom prst="rect">
            <a:avLst/>
          </a:prstGeom>
        </p:spPr>
        <p:txBody>
          <a:bodyPr wrap="square" lIns="91440" tIns="45720" rIns="91440" bIns="45720" anchor="t">
            <a:spAutoFit/>
          </a:bodyPr>
          <a:lstStyle/>
          <a:p>
            <a:pPr>
              <a:lnSpc>
                <a:spcPct val="150000"/>
              </a:lnSpc>
            </a:pPr>
            <a:r>
              <a:rPr lang="en-AU" sz="2800" b="1" noProof="0" dirty="0">
                <a:solidFill>
                  <a:srgbClr val="00B050"/>
                </a:solidFill>
                <a:latin typeface="Comic Sans MS" panose="030F0902030302020204" pitchFamily="66" charset="0"/>
              </a:rPr>
              <a:t>Leader: </a:t>
            </a:r>
            <a:r>
              <a:rPr lang="en-AU" sz="2800" noProof="0" dirty="0">
                <a:latin typeface="Comic Sans MS" panose="030F0902030302020204" pitchFamily="66" charset="0"/>
              </a:rPr>
              <a:t>We pray our sending prayer together.</a:t>
            </a:r>
          </a:p>
          <a:p>
            <a:pPr eaLnBrk="0" fontAlgn="base" hangingPunct="0">
              <a:lnSpc>
                <a:spcPct val="150000"/>
              </a:lnSpc>
              <a:spcBef>
                <a:spcPct val="0"/>
              </a:spcBef>
              <a:spcAft>
                <a:spcPct val="0"/>
              </a:spcAft>
            </a:pPr>
            <a:r>
              <a:rPr lang="en-AU" sz="2800" b="1" noProof="0" dirty="0">
                <a:solidFill>
                  <a:srgbClr val="00B050"/>
                </a:solidFill>
                <a:latin typeface="Comic Sans MS"/>
              </a:rPr>
              <a:t>All:</a:t>
            </a:r>
            <a:r>
              <a:rPr lang="en-AU" sz="2800" noProof="0" dirty="0">
                <a:latin typeface="Comic Sans MS"/>
              </a:rPr>
              <a:t> </a:t>
            </a:r>
            <a:r>
              <a:rPr lang="en-AU" sz="2800" b="1" noProof="0" dirty="0">
                <a:latin typeface="Comic Sans MS"/>
              </a:rPr>
              <a:t>May God our provider bless us,</a:t>
            </a:r>
          </a:p>
          <a:p>
            <a:pPr eaLnBrk="0" fontAlgn="base" hangingPunct="0">
              <a:lnSpc>
                <a:spcPct val="150000"/>
              </a:lnSpc>
              <a:spcBef>
                <a:spcPct val="0"/>
              </a:spcBef>
              <a:spcAft>
                <a:spcPct val="0"/>
              </a:spcAft>
            </a:pPr>
            <a:r>
              <a:rPr lang="en-AU" sz="2800" b="1" noProof="0" dirty="0">
                <a:latin typeface="Comic Sans MS"/>
              </a:rPr>
              <a:t>giving us just what we need.</a:t>
            </a:r>
          </a:p>
          <a:p>
            <a:pPr eaLnBrk="0" fontAlgn="base" hangingPunct="0">
              <a:lnSpc>
                <a:spcPct val="150000"/>
              </a:lnSpc>
              <a:spcBef>
                <a:spcPct val="0"/>
              </a:spcBef>
              <a:spcAft>
                <a:spcPct val="0"/>
              </a:spcAft>
            </a:pPr>
            <a:r>
              <a:rPr lang="en-AU" sz="2800" b="1" noProof="0" dirty="0">
                <a:latin typeface="Comic Sans MS"/>
              </a:rPr>
              <a:t>May God the Son bless us,</a:t>
            </a:r>
          </a:p>
          <a:p>
            <a:pPr eaLnBrk="0" fontAlgn="base" hangingPunct="0">
              <a:lnSpc>
                <a:spcPct val="150000"/>
              </a:lnSpc>
              <a:spcBef>
                <a:spcPct val="0"/>
              </a:spcBef>
              <a:spcAft>
                <a:spcPct val="0"/>
              </a:spcAft>
            </a:pPr>
            <a:r>
              <a:rPr lang="en-AU" sz="2800" b="1" noProof="0" dirty="0">
                <a:latin typeface="Comic Sans MS"/>
              </a:rPr>
              <a:t>being our bread of life.</a:t>
            </a:r>
          </a:p>
          <a:p>
            <a:pPr eaLnBrk="0" fontAlgn="base" hangingPunct="0">
              <a:lnSpc>
                <a:spcPct val="150000"/>
              </a:lnSpc>
              <a:spcBef>
                <a:spcPct val="0"/>
              </a:spcBef>
              <a:spcAft>
                <a:spcPct val="0"/>
              </a:spcAft>
            </a:pPr>
            <a:r>
              <a:rPr lang="en-AU" sz="2800" b="1" noProof="0" dirty="0">
                <a:latin typeface="Comic Sans MS"/>
              </a:rPr>
              <a:t>May God the Spirit bless us,</a:t>
            </a:r>
          </a:p>
          <a:p>
            <a:pPr eaLnBrk="0" fontAlgn="base" hangingPunct="0">
              <a:lnSpc>
                <a:spcPct val="150000"/>
              </a:lnSpc>
              <a:spcBef>
                <a:spcPct val="0"/>
              </a:spcBef>
              <a:spcAft>
                <a:spcPct val="0"/>
              </a:spcAft>
            </a:pPr>
            <a:r>
              <a:rPr lang="en-AU" sz="2800" b="1" noProof="0" dirty="0">
                <a:latin typeface="Comic Sans MS"/>
              </a:rPr>
              <a:t>fuelling us to bless the world.</a:t>
            </a:r>
          </a:p>
          <a:p>
            <a:pPr eaLnBrk="0" fontAlgn="base" hangingPunct="0">
              <a:lnSpc>
                <a:spcPct val="150000"/>
              </a:lnSpc>
              <a:spcBef>
                <a:spcPct val="0"/>
              </a:spcBef>
              <a:spcAft>
                <a:spcPct val="0"/>
              </a:spcAft>
            </a:pPr>
            <a:r>
              <a:rPr lang="en-AU" sz="2800" b="1" noProof="0" dirty="0">
                <a:latin typeface="Comic Sans MS"/>
              </a:rPr>
              <a:t>Amen.</a:t>
            </a:r>
            <a:endParaRPr lang="en-AU" noProof="0" dirty="0"/>
          </a:p>
        </p:txBody>
      </p:sp>
      <p:sp>
        <p:nvSpPr>
          <p:cNvPr id="4" name="TextBox 3"/>
          <p:cNvSpPr txBox="1"/>
          <p:nvPr/>
        </p:nvSpPr>
        <p:spPr>
          <a:xfrm>
            <a:off x="4504859" y="269102"/>
            <a:ext cx="3182281" cy="584775"/>
          </a:xfrm>
          <a:prstGeom prst="rect">
            <a:avLst/>
          </a:prstGeom>
          <a:noFill/>
        </p:spPr>
        <p:txBody>
          <a:bodyPr wrap="none" lIns="91440" tIns="45720" rIns="91440" bIns="45720" rtlCol="0" anchor="t">
            <a:spAutoFit/>
          </a:bodyPr>
          <a:lstStyle/>
          <a:p>
            <a:r>
              <a:rPr lang="en-AU" sz="3200" b="1" noProof="0" dirty="0">
                <a:solidFill>
                  <a:srgbClr val="00B050"/>
                </a:solidFill>
                <a:latin typeface="Comic Sans MS"/>
              </a:rPr>
              <a:t>Sending Prayer</a:t>
            </a:r>
          </a:p>
        </p:txBody>
      </p:sp>
      <p:sp>
        <p:nvSpPr>
          <p:cNvPr id="2" name="TextBox 1">
            <a:extLst>
              <a:ext uri="{FF2B5EF4-FFF2-40B4-BE49-F238E27FC236}">
                <a16:creationId xmlns:a16="http://schemas.microsoft.com/office/drawing/2014/main" id="{FF2BBF76-FB38-631A-9EE5-94075941030F}"/>
              </a:ext>
            </a:extLst>
          </p:cNvPr>
          <p:cNvSpPr txBox="1"/>
          <p:nvPr/>
        </p:nvSpPr>
        <p:spPr>
          <a:xfrm>
            <a:off x="167988" y="134623"/>
            <a:ext cx="34257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b="1" noProof="0" dirty="0">
                <a:solidFill>
                  <a:srgbClr val="00B050"/>
                </a:solidFill>
                <a:latin typeface="Comic Sans MS"/>
              </a:rPr>
              <a:t>Leader and cantor unmute</a:t>
            </a:r>
            <a:endParaRPr lang="en-AU" b="1" noProof="0" dirty="0">
              <a:solidFill>
                <a:srgbClr val="00B050"/>
              </a:solidFill>
            </a:endParaRPr>
          </a:p>
        </p:txBody>
      </p:sp>
    </p:spTree>
    <p:extLst>
      <p:ext uri="{BB962C8B-B14F-4D97-AF65-F5344CB8AC3E}">
        <p14:creationId xmlns:p14="http://schemas.microsoft.com/office/powerpoint/2010/main" val="14335323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8DD9F4-52CB-3D7B-5ED1-0DFC07674F00}"/>
              </a:ext>
            </a:extLst>
          </p:cNvPr>
          <p:cNvSpPr>
            <a:spLocks noGrp="1"/>
          </p:cNvSpPr>
          <p:nvPr>
            <p:ph type="sldNum" sz="quarter" idx="12"/>
          </p:nvPr>
        </p:nvSpPr>
        <p:spPr/>
        <p:txBody>
          <a:bodyPr/>
          <a:lstStyle/>
          <a:p>
            <a:fld id="{D6BAAE04-8869-45BD-9FC4-571BC1F4B92A}" type="slidenum">
              <a:rPr lang="en-AU" noProof="0" smtClean="0"/>
              <a:t>56</a:t>
            </a:fld>
            <a:endParaRPr lang="en-AU" noProof="0" dirty="0"/>
          </a:p>
        </p:txBody>
      </p:sp>
      <p:sp>
        <p:nvSpPr>
          <p:cNvPr id="3" name="TextBox 2">
            <a:extLst>
              <a:ext uri="{FF2B5EF4-FFF2-40B4-BE49-F238E27FC236}">
                <a16:creationId xmlns:a16="http://schemas.microsoft.com/office/drawing/2014/main" id="{57945C43-A4B3-1D7D-47D3-209D9FE790AE}"/>
              </a:ext>
            </a:extLst>
          </p:cNvPr>
          <p:cNvSpPr txBox="1"/>
          <p:nvPr/>
        </p:nvSpPr>
        <p:spPr>
          <a:xfrm>
            <a:off x="1493041" y="1395698"/>
            <a:ext cx="9205909" cy="4960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83540">
              <a:lnSpc>
                <a:spcPct val="150000"/>
              </a:lnSpc>
            </a:pPr>
            <a:r>
              <a:rPr lang="en-AU" sz="2800" b="1" noProof="0" dirty="0">
                <a:solidFill>
                  <a:srgbClr val="00B050"/>
                </a:solidFill>
                <a:latin typeface="Comic Sans MS"/>
              </a:rPr>
              <a:t>Leader: </a:t>
            </a:r>
            <a:r>
              <a:rPr lang="en-AU" sz="2800" noProof="0" dirty="0">
                <a:latin typeface="Comic Sans MS"/>
              </a:rPr>
              <a:t>Let us all invite God’s blessings together,</a:t>
            </a:r>
            <a:endParaRPr lang="en-AU" sz="2400" noProof="0" dirty="0">
              <a:cs typeface="Times New Roman"/>
            </a:endParaRPr>
          </a:p>
          <a:p>
            <a:pPr marL="383540">
              <a:lnSpc>
                <a:spcPct val="150000"/>
              </a:lnSpc>
            </a:pPr>
            <a:endParaRPr lang="en-AU" sz="1400" b="1" noProof="0" dirty="0">
              <a:solidFill>
                <a:srgbClr val="E68422"/>
              </a:solidFill>
              <a:latin typeface="Comic Sans MS"/>
            </a:endParaRPr>
          </a:p>
          <a:p>
            <a:pPr marL="383540">
              <a:lnSpc>
                <a:spcPct val="150000"/>
              </a:lnSpc>
            </a:pPr>
            <a:r>
              <a:rPr lang="en-AU" sz="2800" b="1" noProof="0" dirty="0">
                <a:solidFill>
                  <a:srgbClr val="00B050"/>
                </a:solidFill>
                <a:latin typeface="Comic Sans MS"/>
              </a:rPr>
              <a:t>All: </a:t>
            </a:r>
            <a:r>
              <a:rPr lang="en-US" sz="2800" b="1" noProof="0" dirty="0">
                <a:latin typeface="Comic Sans MS" panose="030F0702030302020204" pitchFamily="66" charset="0"/>
              </a:rPr>
              <a:t>May the road rise up to meet us,  </a:t>
            </a:r>
          </a:p>
          <a:p>
            <a:pPr marL="383540">
              <a:lnSpc>
                <a:spcPct val="150000"/>
              </a:lnSpc>
            </a:pPr>
            <a:r>
              <a:rPr lang="en-US" sz="2800" b="1" noProof="0" dirty="0">
                <a:latin typeface="Comic Sans MS" panose="030F0702030302020204" pitchFamily="66" charset="0"/>
              </a:rPr>
              <a:t>may the wind be always at our backs,  </a:t>
            </a:r>
          </a:p>
          <a:p>
            <a:pPr marL="383540">
              <a:lnSpc>
                <a:spcPct val="150000"/>
              </a:lnSpc>
            </a:pPr>
            <a:r>
              <a:rPr lang="en-US" sz="2800" b="1" noProof="0" dirty="0">
                <a:latin typeface="Comic Sans MS" panose="030F0702030302020204" pitchFamily="66" charset="0"/>
              </a:rPr>
              <a:t>may the sun shine warm upon our faces,  </a:t>
            </a:r>
          </a:p>
          <a:p>
            <a:pPr marL="383540">
              <a:lnSpc>
                <a:spcPct val="150000"/>
              </a:lnSpc>
            </a:pPr>
            <a:r>
              <a:rPr lang="en-US" sz="2800" b="1" noProof="0" dirty="0">
                <a:latin typeface="Comic Sans MS" panose="030F0702030302020204" pitchFamily="66" charset="0"/>
              </a:rPr>
              <a:t>and the rains fall soft upon our fields;  </a:t>
            </a:r>
          </a:p>
          <a:p>
            <a:pPr marL="383540">
              <a:lnSpc>
                <a:spcPct val="150000"/>
              </a:lnSpc>
            </a:pPr>
            <a:r>
              <a:rPr lang="en-US" sz="2800" b="1" noProof="0" dirty="0">
                <a:latin typeface="Comic Sans MS" panose="030F0702030302020204" pitchFamily="66" charset="0"/>
              </a:rPr>
              <a:t>and until we meet again,  </a:t>
            </a:r>
          </a:p>
          <a:p>
            <a:pPr marL="383540">
              <a:lnSpc>
                <a:spcPct val="150000"/>
              </a:lnSpc>
            </a:pPr>
            <a:r>
              <a:rPr lang="en-US" sz="2800" b="1" noProof="0" dirty="0">
                <a:latin typeface="Comic Sans MS" panose="030F0702030302020204" pitchFamily="66" charset="0"/>
              </a:rPr>
              <a:t>may God hold us in the palm of his hand.  Amen.</a:t>
            </a:r>
            <a:endParaRPr lang="en-AU" noProof="0" dirty="0">
              <a:latin typeface="Comic Sans MS"/>
            </a:endParaRPr>
          </a:p>
        </p:txBody>
      </p:sp>
      <p:sp>
        <p:nvSpPr>
          <p:cNvPr id="5" name="TextBox 4">
            <a:extLst>
              <a:ext uri="{FF2B5EF4-FFF2-40B4-BE49-F238E27FC236}">
                <a16:creationId xmlns:a16="http://schemas.microsoft.com/office/drawing/2014/main" id="{6BBDE8A0-77FF-2510-36E8-FC35F64A9753}"/>
              </a:ext>
            </a:extLst>
          </p:cNvPr>
          <p:cNvSpPr txBox="1"/>
          <p:nvPr/>
        </p:nvSpPr>
        <p:spPr>
          <a:xfrm>
            <a:off x="4334886" y="445798"/>
            <a:ext cx="352222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3200" b="1" noProof="0" dirty="0">
                <a:solidFill>
                  <a:srgbClr val="00B050"/>
                </a:solidFill>
                <a:latin typeface="Comic Sans MS"/>
              </a:rPr>
              <a:t>The Benediction </a:t>
            </a:r>
          </a:p>
        </p:txBody>
      </p:sp>
    </p:spTree>
    <p:extLst>
      <p:ext uri="{BB962C8B-B14F-4D97-AF65-F5344CB8AC3E}">
        <p14:creationId xmlns:p14="http://schemas.microsoft.com/office/powerpoint/2010/main" val="15111444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BAAE04-8869-45BD-9FC4-571BC1F4B92A}" type="slidenum">
              <a:rPr lang="en-AU" noProof="0" smtClean="0"/>
              <a:t>57</a:t>
            </a:fld>
            <a:endParaRPr lang="en-AU" noProof="0" dirty="0"/>
          </a:p>
        </p:txBody>
      </p:sp>
      <p:sp>
        <p:nvSpPr>
          <p:cNvPr id="3" name="TextBox 2"/>
          <p:cNvSpPr txBox="1"/>
          <p:nvPr/>
        </p:nvSpPr>
        <p:spPr>
          <a:xfrm>
            <a:off x="4175248" y="393988"/>
            <a:ext cx="3841500" cy="749308"/>
          </a:xfrm>
          <a:prstGeom prst="rect">
            <a:avLst/>
          </a:prstGeom>
          <a:noFill/>
        </p:spPr>
        <p:txBody>
          <a:bodyPr wrap="square" lIns="91440" tIns="45720" rIns="91440" bIns="45720" rtlCol="0" anchor="t">
            <a:spAutoFit/>
          </a:bodyPr>
          <a:lstStyle/>
          <a:p>
            <a:pPr algn="ctr">
              <a:lnSpc>
                <a:spcPct val="150000"/>
              </a:lnSpc>
              <a:spcAft>
                <a:spcPts val="900"/>
              </a:spcAft>
            </a:pPr>
            <a:r>
              <a:rPr lang="en-AU" sz="3200" b="1" noProof="0" dirty="0">
                <a:solidFill>
                  <a:srgbClr val="00B050"/>
                </a:solidFill>
                <a:latin typeface="Comic Sans MS"/>
              </a:rPr>
              <a:t>Notices</a:t>
            </a:r>
            <a:endParaRPr lang="en-AU" sz="2400" noProof="0" dirty="0">
              <a:solidFill>
                <a:srgbClr val="00B050"/>
              </a:solidFill>
              <a:latin typeface="Comic Sans MS"/>
              <a:cs typeface="Times New Roman"/>
            </a:endParaRPr>
          </a:p>
        </p:txBody>
      </p:sp>
      <p:sp>
        <p:nvSpPr>
          <p:cNvPr id="4" name="TextBox 3">
            <a:extLst>
              <a:ext uri="{FF2B5EF4-FFF2-40B4-BE49-F238E27FC236}">
                <a16:creationId xmlns:a16="http://schemas.microsoft.com/office/drawing/2014/main" id="{A42BC49B-54CD-ED27-9B89-DCC93FADCBE9}"/>
              </a:ext>
            </a:extLst>
          </p:cNvPr>
          <p:cNvSpPr txBox="1"/>
          <p:nvPr/>
        </p:nvSpPr>
        <p:spPr>
          <a:xfrm>
            <a:off x="479998" y="1725809"/>
            <a:ext cx="11232000" cy="2913939"/>
          </a:xfrm>
          <a:prstGeom prst="rect">
            <a:avLst/>
          </a:prstGeom>
          <a:noFill/>
        </p:spPr>
        <p:txBody>
          <a:bodyPr wrap="square" lIns="91440" tIns="45720" rIns="91440" bIns="45720" rtlCol="0" anchor="t">
            <a:spAutoFit/>
          </a:bodyPr>
          <a:lstStyle/>
          <a:p>
            <a:pPr marL="342900" indent="-342900">
              <a:lnSpc>
                <a:spcPct val="150000"/>
              </a:lnSpc>
              <a:spcAft>
                <a:spcPts val="1200"/>
              </a:spcAft>
              <a:buFont typeface="Arial" panose="020B0604020202020204" pitchFamily="34" charset="0"/>
              <a:buChar char="•"/>
            </a:pPr>
            <a:r>
              <a:rPr lang="en-AU" sz="2800" noProof="0" dirty="0">
                <a:latin typeface="Comic Sans MS"/>
                <a:hlinkClick r:id="rId3"/>
              </a:rPr>
              <a:t>Earth, Our Original Monastery</a:t>
            </a:r>
            <a:r>
              <a:rPr lang="en-AU" sz="2800" noProof="0" dirty="0">
                <a:latin typeface="Comic Sans MS"/>
              </a:rPr>
              <a:t> Wednesday @ 6pm. Continuing our contemplative prayer series. All are welcome to attend. </a:t>
            </a:r>
          </a:p>
          <a:p>
            <a:pPr marL="342900" indent="-342900">
              <a:lnSpc>
                <a:spcPct val="150000"/>
              </a:lnSpc>
              <a:spcAft>
                <a:spcPts val="1200"/>
              </a:spcAft>
              <a:buFont typeface="Arial" panose="020B0604020202020204" pitchFamily="34" charset="0"/>
              <a:buChar char="•"/>
            </a:pPr>
            <a:r>
              <a:rPr lang="en-US" sz="2800" dirty="0">
                <a:latin typeface="Comic Sans MS"/>
              </a:rPr>
              <a:t>This Sunday is Contemplative Service Workshop @ 11am</a:t>
            </a:r>
          </a:p>
          <a:p>
            <a:pPr marL="342900" indent="-342900">
              <a:lnSpc>
                <a:spcPct val="150000"/>
              </a:lnSpc>
              <a:spcAft>
                <a:spcPts val="1200"/>
              </a:spcAft>
              <a:buFont typeface="Arial" panose="020B0604020202020204" pitchFamily="34" charset="0"/>
              <a:buChar char="•"/>
            </a:pPr>
            <a:r>
              <a:rPr lang="en-AU" sz="2800" b="0" i="0" u="none" strike="noStrike" noProof="0" dirty="0">
                <a:effectLst/>
                <a:latin typeface="Comic Sans MS"/>
              </a:rPr>
              <a:t>See HHO Events page for further upcoming events </a:t>
            </a:r>
            <a:r>
              <a:rPr lang="en-AU" sz="2800" b="0" i="0" u="none" strike="noStrike" noProof="0" dirty="0">
                <a:effectLst/>
                <a:latin typeface="Comic Sans MS"/>
                <a:hlinkClick r:id="rId4"/>
              </a:rPr>
              <a:t>HHO Events</a:t>
            </a:r>
            <a:endParaRPr lang="en-AU" sz="2800" b="0" i="0" u="none" strike="noStrike" noProof="0" dirty="0">
              <a:effectLst/>
              <a:latin typeface="Comic Sans MS"/>
            </a:endParaRPr>
          </a:p>
        </p:txBody>
      </p:sp>
    </p:spTree>
    <p:extLst>
      <p:ext uri="{BB962C8B-B14F-4D97-AF65-F5344CB8AC3E}">
        <p14:creationId xmlns:p14="http://schemas.microsoft.com/office/powerpoint/2010/main" val="19456839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BEDBE9-BBBC-0318-0D8E-B9AB65046339}"/>
              </a:ext>
            </a:extLst>
          </p:cNvPr>
          <p:cNvSpPr>
            <a:spLocks noGrp="1"/>
          </p:cNvSpPr>
          <p:nvPr>
            <p:ph type="sldNum" sz="quarter" idx="12"/>
          </p:nvPr>
        </p:nvSpPr>
        <p:spPr/>
        <p:txBody>
          <a:bodyPr/>
          <a:lstStyle/>
          <a:p>
            <a:fld id="{D6BAAE04-8869-45BD-9FC4-571BC1F4B92A}" type="slidenum">
              <a:rPr lang="en-AU" noProof="0" smtClean="0"/>
              <a:t>58</a:t>
            </a:fld>
            <a:endParaRPr lang="en-AU" noProof="0" dirty="0"/>
          </a:p>
        </p:txBody>
      </p:sp>
      <p:sp>
        <p:nvSpPr>
          <p:cNvPr id="4" name="TextBox 3">
            <a:extLst>
              <a:ext uri="{FF2B5EF4-FFF2-40B4-BE49-F238E27FC236}">
                <a16:creationId xmlns:a16="http://schemas.microsoft.com/office/drawing/2014/main" id="{02A61548-0461-02A1-A753-349E8F6DD9FF}"/>
              </a:ext>
            </a:extLst>
          </p:cNvPr>
          <p:cNvSpPr txBox="1"/>
          <p:nvPr/>
        </p:nvSpPr>
        <p:spPr>
          <a:xfrm>
            <a:off x="186796" y="543329"/>
            <a:ext cx="9835193" cy="51629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dirty="0">
                <a:solidFill>
                  <a:srgbClr val="00B050"/>
                </a:solidFill>
                <a:latin typeface="Comic Sans MS"/>
              </a:rPr>
              <a:t>Leader: </a:t>
            </a:r>
            <a:r>
              <a:rPr lang="en-AU" sz="2800" noProof="0" dirty="0">
                <a:latin typeface="Comic Sans MS"/>
              </a:rPr>
              <a:t>If you are carrying something heavy, seeking prayer, or simply would like to talk with someone, pastoral care is available to all in the community. </a:t>
            </a:r>
            <a:endParaRPr lang="en-AU" sz="2800" dirty="0">
              <a:latin typeface="Comic Sans MS"/>
            </a:endParaRPr>
          </a:p>
          <a:p>
            <a:pPr>
              <a:lnSpc>
                <a:spcPct val="150000"/>
              </a:lnSpc>
            </a:pPr>
            <a:endParaRPr lang="en-AU" sz="900" noProof="0" dirty="0">
              <a:latin typeface="Comic Sans MS"/>
            </a:endParaRPr>
          </a:p>
          <a:p>
            <a:pPr>
              <a:spcBef>
                <a:spcPts val="600"/>
              </a:spcBef>
              <a:spcAft>
                <a:spcPts val="1200"/>
              </a:spcAft>
            </a:pPr>
            <a:r>
              <a:rPr lang="en-AU" sz="2800" dirty="0">
                <a:latin typeface="Comic Sans MS" panose="030F0702030302020204" pitchFamily="66" charset="0"/>
                <a:ea typeface="Calibri"/>
                <a:cs typeface="Calibri"/>
              </a:rPr>
              <a:t>You can contact </a:t>
            </a:r>
            <a:r>
              <a:rPr lang="en-AU" sz="2800" dirty="0" err="1">
                <a:latin typeface="Comic Sans MS" panose="030F0702030302020204" pitchFamily="66" charset="0"/>
                <a:ea typeface="Calibri"/>
                <a:cs typeface="Calibri"/>
              </a:rPr>
              <a:t>Rev’d</a:t>
            </a:r>
            <a:r>
              <a:rPr lang="en-AU" sz="2800" dirty="0">
                <a:latin typeface="Comic Sans MS" panose="030F0702030302020204" pitchFamily="66" charset="0"/>
                <a:ea typeface="Calibri"/>
                <a:cs typeface="Calibri"/>
              </a:rPr>
              <a:t> Lauren </a:t>
            </a:r>
            <a:r>
              <a:rPr lang="en-AU" sz="2800" dirty="0">
                <a:solidFill>
                  <a:srgbClr val="00B0F0"/>
                </a:solidFill>
                <a:latin typeface="Comic Sans MS" panose="030F0702030302020204" pitchFamily="66" charset="0"/>
                <a:ea typeface="Calibri"/>
                <a:cs typeface="Calibri"/>
                <a:hlinkClick r:id="rId3">
                  <a:extLst>
                    <a:ext uri="{A12FA001-AC4F-418D-AE19-62706E023703}">
                      <ahyp:hlinkClr xmlns:ahyp="http://schemas.microsoft.com/office/drawing/2018/hyperlinkcolor" val="tx"/>
                    </a:ext>
                  </a:extLst>
                </a:hlinkClick>
              </a:rPr>
              <a:t>💌lauren.martin@anglicanchurchsq.org.au</a:t>
            </a:r>
            <a:r>
              <a:rPr lang="en-AU" sz="2800" dirty="0">
                <a:solidFill>
                  <a:srgbClr val="00B0F0"/>
                </a:solidFill>
                <a:latin typeface="Comic Sans MS" panose="030F0702030302020204" pitchFamily="66" charset="0"/>
                <a:ea typeface="Calibri"/>
                <a:cs typeface="Calibri"/>
              </a:rPr>
              <a:t> </a:t>
            </a:r>
          </a:p>
          <a:p>
            <a:pPr>
              <a:spcBef>
                <a:spcPts val="600"/>
              </a:spcBef>
              <a:spcAft>
                <a:spcPts val="1200"/>
              </a:spcAft>
            </a:pPr>
            <a:r>
              <a:rPr lang="en-AU" sz="2800" dirty="0">
                <a:latin typeface="Comic Sans MS" panose="030F0702030302020204" pitchFamily="66" charset="0"/>
                <a:ea typeface="Calibri"/>
                <a:cs typeface="Calibri"/>
              </a:rPr>
              <a:t>☎️ 0415260599</a:t>
            </a:r>
          </a:p>
          <a:p>
            <a:pPr>
              <a:spcBef>
                <a:spcPts val="600"/>
              </a:spcBef>
              <a:spcAft>
                <a:spcPts val="1200"/>
              </a:spcAft>
            </a:pPr>
            <a:r>
              <a:rPr lang="en-AU" sz="2800" dirty="0">
                <a:solidFill>
                  <a:srgbClr val="00B0F0"/>
                </a:solidFill>
                <a:latin typeface="Comic Sans MS" panose="030F0902030302020204" pitchFamily="66" charset="0"/>
                <a:hlinkClick r:id="rId4">
                  <a:extLst>
                    <a:ext uri="{A12FA001-AC4F-418D-AE19-62706E023703}">
                      <ahyp:hlinkClr xmlns:ahyp="http://schemas.microsoft.com/office/drawing/2018/hyperlinkcolor" val="tx"/>
                    </a:ext>
                  </a:extLst>
                </a:hlinkClick>
              </a:rPr>
              <a:t>💌 holyhermits@anglicanchurchsq.org.au</a:t>
            </a:r>
            <a:endParaRPr lang="en-AU" sz="2800" dirty="0">
              <a:solidFill>
                <a:srgbClr val="00B0F0"/>
              </a:solidFill>
              <a:latin typeface="Comic Sans MS" panose="030F0902030302020204" pitchFamily="66" charset="0"/>
            </a:endParaRPr>
          </a:p>
          <a:p>
            <a:pPr>
              <a:spcBef>
                <a:spcPts val="600"/>
              </a:spcBef>
              <a:spcAft>
                <a:spcPts val="1200"/>
              </a:spcAft>
            </a:pPr>
            <a:r>
              <a:rPr lang="en-AU" sz="2800" dirty="0">
                <a:latin typeface="Comic Sans MS" panose="030F0702030302020204" pitchFamily="66" charset="0"/>
                <a:ea typeface="Calibri"/>
                <a:cs typeface="Calibri"/>
              </a:rPr>
              <a:t>❤️</a:t>
            </a:r>
            <a:r>
              <a:rPr lang="en-AU" sz="2800" dirty="0">
                <a:latin typeface="Comic Sans MS" panose="030F0702030302020204" pitchFamily="66" charset="0"/>
              </a:rPr>
              <a:t> or visit the </a:t>
            </a:r>
            <a:r>
              <a:rPr lang="en-AU" sz="2800" dirty="0">
                <a:latin typeface="Comic Sans MS" panose="030F0702030302020204" pitchFamily="66" charset="0"/>
                <a:hlinkClick r:id="rId5"/>
              </a:rPr>
              <a:t>help page</a:t>
            </a:r>
            <a:r>
              <a:rPr lang="en-AU" sz="2800" dirty="0">
                <a:latin typeface="Comic Sans MS" panose="030F0702030302020204" pitchFamily="66" charset="0"/>
              </a:rPr>
              <a:t>  at the website to reach out </a:t>
            </a:r>
            <a:r>
              <a:rPr lang="en-AU" sz="2800" dirty="0">
                <a:latin typeface="Comic Sans MS" panose="030F0702030302020204" pitchFamily="66" charset="0"/>
                <a:ea typeface="Calibri"/>
                <a:cs typeface="Calibri"/>
              </a:rPr>
              <a:t>🌐  </a:t>
            </a:r>
            <a:endParaRPr lang="en-AU" sz="2800" b="1" dirty="0">
              <a:latin typeface="Comic Sans MS" panose="030F0702030302020204" pitchFamily="66" charset="0"/>
              <a:ea typeface="Calibri"/>
              <a:cs typeface="Calibri"/>
            </a:endParaRPr>
          </a:p>
        </p:txBody>
      </p:sp>
      <p:pic>
        <p:nvPicPr>
          <p:cNvPr id="6" name="Picture 5">
            <a:extLst>
              <a:ext uri="{FF2B5EF4-FFF2-40B4-BE49-F238E27FC236}">
                <a16:creationId xmlns:a16="http://schemas.microsoft.com/office/drawing/2014/main" id="{48A98183-33CE-77C4-6D85-584139FECF6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990164" y="1921480"/>
            <a:ext cx="3015040" cy="3015040"/>
          </a:xfrm>
          <a:prstGeom prst="rect">
            <a:avLst/>
          </a:prstGeom>
        </p:spPr>
      </p:pic>
    </p:spTree>
    <p:extLst>
      <p:ext uri="{BB962C8B-B14F-4D97-AF65-F5344CB8AC3E}">
        <p14:creationId xmlns:p14="http://schemas.microsoft.com/office/powerpoint/2010/main" val="40375639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B5752-818B-D0C8-2520-E3E3216BD69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04BACD-40D8-5CDA-DBBD-8FDC698D0D7C}"/>
              </a:ext>
            </a:extLst>
          </p:cNvPr>
          <p:cNvSpPr>
            <a:spLocks noGrp="1"/>
          </p:cNvSpPr>
          <p:nvPr>
            <p:ph type="sldNum" sz="quarter" idx="12"/>
          </p:nvPr>
        </p:nvSpPr>
        <p:spPr/>
        <p:txBody>
          <a:bodyPr/>
          <a:lstStyle/>
          <a:p>
            <a:fld id="{D6BAAE04-8869-45BD-9FC4-571BC1F4B92A}" type="slidenum">
              <a:rPr lang="en-AU" noProof="0" smtClean="0"/>
              <a:t>59</a:t>
            </a:fld>
            <a:endParaRPr lang="en-AU" noProof="0" dirty="0"/>
          </a:p>
        </p:txBody>
      </p:sp>
      <p:sp>
        <p:nvSpPr>
          <p:cNvPr id="4" name="TextBox 3">
            <a:extLst>
              <a:ext uri="{FF2B5EF4-FFF2-40B4-BE49-F238E27FC236}">
                <a16:creationId xmlns:a16="http://schemas.microsoft.com/office/drawing/2014/main" id="{B3BBDCD8-1009-97A9-8989-C02C9A93ED9C}"/>
              </a:ext>
            </a:extLst>
          </p:cNvPr>
          <p:cNvSpPr txBox="1"/>
          <p:nvPr/>
        </p:nvSpPr>
        <p:spPr>
          <a:xfrm>
            <a:off x="151488" y="136524"/>
            <a:ext cx="11889023" cy="64702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AU" sz="2800" b="1" noProof="0" dirty="0">
                <a:solidFill>
                  <a:srgbClr val="00B050"/>
                </a:solidFill>
                <a:latin typeface="Comic Sans MS"/>
              </a:rPr>
              <a:t>Leader: </a:t>
            </a:r>
            <a:r>
              <a:rPr lang="en-AU" sz="2800" noProof="0" dirty="0">
                <a:latin typeface="Comic Sans MS"/>
              </a:rPr>
              <a:t>Thank you for your regular gifts to this ministry. Offerings are most welcome via:</a:t>
            </a:r>
            <a:endParaRPr lang="en-AU" sz="900" noProof="0" dirty="0">
              <a:latin typeface="Comic Sans MS"/>
            </a:endParaRPr>
          </a:p>
          <a:p>
            <a:pPr marL="342900">
              <a:lnSpc>
                <a:spcPct val="150000"/>
              </a:lnSpc>
              <a:buFont typeface="Arial" panose="020B0604020202020204" pitchFamily="34" charset="0"/>
              <a:buChar char="•"/>
            </a:pPr>
            <a:r>
              <a:rPr lang="en-AU" sz="2800" noProof="0" dirty="0">
                <a:latin typeface="Comic Sans MS"/>
              </a:rPr>
              <a:t> The HHO App</a:t>
            </a:r>
            <a:endParaRPr lang="en-AU" sz="2800" noProof="0" dirty="0">
              <a:cs typeface="Times New Roman"/>
            </a:endParaRPr>
          </a:p>
          <a:p>
            <a:pPr marL="342900">
              <a:lnSpc>
                <a:spcPct val="150000"/>
              </a:lnSpc>
              <a:buFont typeface="Arial" panose="020B0604020202020204" pitchFamily="34" charset="0"/>
              <a:buChar char="•"/>
            </a:pPr>
            <a:endParaRPr lang="en-AU" sz="600" noProof="0" dirty="0">
              <a:latin typeface="Comic Sans MS"/>
            </a:endParaRPr>
          </a:p>
          <a:p>
            <a:pPr marL="342900">
              <a:lnSpc>
                <a:spcPct val="150000"/>
              </a:lnSpc>
              <a:buFont typeface="Arial" panose="020B0604020202020204" pitchFamily="34" charset="0"/>
              <a:buChar char="•"/>
            </a:pPr>
            <a:r>
              <a:rPr lang="en-AU" sz="2800" noProof="0" dirty="0">
                <a:latin typeface="Comic Sans MS"/>
              </a:rPr>
              <a:t> Direct Debit </a:t>
            </a:r>
          </a:p>
          <a:p>
            <a:pPr marL="342900">
              <a:lnSpc>
                <a:spcPct val="150000"/>
              </a:lnSpc>
              <a:buFont typeface="Arial" panose="020B0604020202020204" pitchFamily="34" charset="0"/>
              <a:buChar char="•"/>
            </a:pPr>
            <a:endParaRPr lang="en-AU" sz="600" noProof="0" dirty="0">
              <a:latin typeface="Comic Sans MS"/>
            </a:endParaRPr>
          </a:p>
          <a:p>
            <a:pPr marL="342900">
              <a:lnSpc>
                <a:spcPct val="150000"/>
              </a:lnSpc>
              <a:buFont typeface="Arial" panose="020B0604020202020204" pitchFamily="34" charset="0"/>
              <a:buChar char="•"/>
            </a:pPr>
            <a:r>
              <a:rPr lang="en-AU" sz="2800" noProof="0" dirty="0">
                <a:latin typeface="Comic Sans MS"/>
              </a:rPr>
              <a:t> International Direct Debit</a:t>
            </a:r>
          </a:p>
          <a:p>
            <a:pPr marL="342900">
              <a:lnSpc>
                <a:spcPct val="150000"/>
              </a:lnSpc>
              <a:buFont typeface="Arial" panose="020B0604020202020204" pitchFamily="34" charset="0"/>
              <a:buChar char="•"/>
            </a:pPr>
            <a:endParaRPr lang="en-AU" sz="600" noProof="0" dirty="0">
              <a:latin typeface="Comic Sans MS"/>
            </a:endParaRPr>
          </a:p>
          <a:p>
            <a:pPr marL="342900">
              <a:lnSpc>
                <a:spcPct val="150000"/>
              </a:lnSpc>
              <a:buFont typeface="Arial" panose="020B0604020202020204" pitchFamily="34" charset="0"/>
              <a:buChar char="•"/>
            </a:pPr>
            <a:r>
              <a:rPr lang="en-AU" sz="2400" noProof="0" dirty="0">
                <a:latin typeface="Comic Sans MS"/>
              </a:rPr>
              <a:t> </a:t>
            </a:r>
            <a:r>
              <a:rPr lang="en-AU" sz="2800" noProof="0" dirty="0">
                <a:latin typeface="Comic Sans MS"/>
              </a:rPr>
              <a:t>Please consider a one-off donation </a:t>
            </a:r>
          </a:p>
          <a:p>
            <a:pPr>
              <a:lnSpc>
                <a:spcPct val="150000"/>
              </a:lnSpc>
            </a:pPr>
            <a:r>
              <a:rPr lang="en-AU" sz="2800" noProof="0" dirty="0">
                <a:latin typeface="Comic Sans MS"/>
              </a:rPr>
              <a:t>    or leaving a legacy in your Will</a:t>
            </a:r>
          </a:p>
          <a:p>
            <a:pPr>
              <a:lnSpc>
                <a:spcPct val="150000"/>
              </a:lnSpc>
            </a:pPr>
            <a:r>
              <a:rPr lang="en-AU" sz="700" noProof="0" dirty="0">
                <a:latin typeface="Comic Sans MS"/>
              </a:rPr>
              <a:t> </a:t>
            </a:r>
            <a:endParaRPr lang="en-AU" sz="600" noProof="0" dirty="0">
              <a:latin typeface="Comic Sans MS"/>
            </a:endParaRPr>
          </a:p>
          <a:p>
            <a:pPr>
              <a:lnSpc>
                <a:spcPct val="150000"/>
              </a:lnSpc>
            </a:pPr>
            <a:r>
              <a:rPr lang="en-AU" sz="2800" noProof="0" dirty="0">
                <a:latin typeface="Comic Sans MS"/>
              </a:rPr>
              <a:t>For further information go to HHO give page </a:t>
            </a:r>
            <a:r>
              <a:rPr lang="en-AU" sz="2800" noProof="0" dirty="0">
                <a:solidFill>
                  <a:srgbClr val="00B0F0"/>
                </a:solidFill>
                <a:latin typeface="Comic Sans MS"/>
                <a:hlinkClick r:id="rId3">
                  <a:extLst>
                    <a:ext uri="{A12FA001-AC4F-418D-AE19-62706E023703}">
                      <ahyp:hlinkClr xmlns:ahyp="http://schemas.microsoft.com/office/drawing/2018/hyperlinkcolor" val="tx"/>
                    </a:ext>
                  </a:extLst>
                </a:hlinkClick>
              </a:rPr>
              <a:t>https://holyhermits.com.au/give</a:t>
            </a:r>
            <a:r>
              <a:rPr lang="en-AU" sz="2800" noProof="0" dirty="0">
                <a:solidFill>
                  <a:srgbClr val="00B050"/>
                </a:solidFill>
                <a:latin typeface="Comic Sans MS"/>
              </a:rPr>
              <a:t> </a:t>
            </a:r>
            <a:endParaRPr lang="en-AU" sz="2000" noProof="0" dirty="0"/>
          </a:p>
        </p:txBody>
      </p:sp>
      <p:pic>
        <p:nvPicPr>
          <p:cNvPr id="6" name="Picture 5" descr="Photograph of silver decorative plate holding gold coins and stacked coin rolls on rustic wooden tabletop. Arrangement evokes savings, wealth, or financial growth, with warm lighting emphasizing metallic textures against dark background.">
            <a:extLst>
              <a:ext uri="{FF2B5EF4-FFF2-40B4-BE49-F238E27FC236}">
                <a16:creationId xmlns:a16="http://schemas.microsoft.com/office/drawing/2014/main" id="{9E5B0EDB-58FC-DCEB-0DE4-2B4E7FFA4E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6408" y="1252160"/>
            <a:ext cx="3988556" cy="3988556"/>
          </a:xfrm>
          <a:prstGeom prst="rect">
            <a:avLst/>
          </a:prstGeom>
        </p:spPr>
      </p:pic>
    </p:spTree>
    <p:extLst>
      <p:ext uri="{BB962C8B-B14F-4D97-AF65-F5344CB8AC3E}">
        <p14:creationId xmlns:p14="http://schemas.microsoft.com/office/powerpoint/2010/main" val="434630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BAAE04-8869-45BD-9FC4-571BC1F4B92A}" type="slidenum">
              <a:rPr lang="en-AU" noProof="0" smtClean="0"/>
              <a:t>60</a:t>
            </a:fld>
            <a:endParaRPr lang="en-AU" noProof="0" dirty="0"/>
          </a:p>
        </p:txBody>
      </p:sp>
      <p:sp>
        <p:nvSpPr>
          <p:cNvPr id="8" name="TextBox 7">
            <a:extLst>
              <a:ext uri="{FF2B5EF4-FFF2-40B4-BE49-F238E27FC236}">
                <a16:creationId xmlns:a16="http://schemas.microsoft.com/office/drawing/2014/main" id="{7912087A-1A4D-9918-1F75-57904D76CC8F}"/>
              </a:ext>
            </a:extLst>
          </p:cNvPr>
          <p:cNvSpPr txBox="1"/>
          <p:nvPr/>
        </p:nvSpPr>
        <p:spPr>
          <a:xfrm>
            <a:off x="1854435" y="27989"/>
            <a:ext cx="8483125" cy="2123658"/>
          </a:xfrm>
          <a:prstGeom prst="rect">
            <a:avLst/>
          </a:prstGeom>
          <a:noFill/>
        </p:spPr>
        <p:txBody>
          <a:bodyPr wrap="square" lIns="91440" tIns="45720" rIns="91440" bIns="45720" anchor="t">
            <a:spAutoFit/>
          </a:bodyPr>
          <a:lstStyle/>
          <a:p>
            <a:pPr algn="ctr" fontAlgn="base">
              <a:spcAft>
                <a:spcPts val="800"/>
              </a:spcAft>
              <a:defRPr/>
            </a:pPr>
            <a:r>
              <a:rPr lang="en-AU" sz="2800" noProof="0" dirty="0">
                <a:solidFill>
                  <a:srgbClr val="00B050"/>
                </a:solidFill>
                <a:effectLst/>
                <a:latin typeface="Comic Sans MS"/>
              </a:rPr>
              <a:t>Serving next week </a:t>
            </a:r>
            <a:endParaRPr lang="en-AU" noProof="0" dirty="0"/>
          </a:p>
          <a:p>
            <a:pPr algn="ctr" fontAlgn="base">
              <a:spcAft>
                <a:spcPts val="800"/>
              </a:spcAft>
              <a:defRPr/>
            </a:pPr>
            <a:r>
              <a:rPr lang="en-AU" sz="2800" noProof="0" dirty="0">
                <a:solidFill>
                  <a:srgbClr val="00B050"/>
                </a:solidFill>
                <a:latin typeface="Comic Sans MS"/>
              </a:rPr>
              <a:t> </a:t>
            </a:r>
            <a:r>
              <a:rPr lang="en-AU" sz="2800" dirty="0">
                <a:solidFill>
                  <a:srgbClr val="00B050"/>
                </a:solidFill>
                <a:latin typeface="Comic Sans MS"/>
              </a:rPr>
              <a:t>27</a:t>
            </a:r>
            <a:r>
              <a:rPr lang="en-AU" sz="2800" noProof="0" dirty="0">
                <a:solidFill>
                  <a:srgbClr val="00B050"/>
                </a:solidFill>
                <a:latin typeface="Comic Sans MS"/>
              </a:rPr>
              <a:t> September 2026</a:t>
            </a:r>
          </a:p>
          <a:p>
            <a:pPr algn="ctr" fontAlgn="base">
              <a:spcAft>
                <a:spcPts val="800"/>
              </a:spcAft>
              <a:defRPr/>
            </a:pPr>
            <a:r>
              <a:rPr lang="en-AU" sz="2800" noProof="0" dirty="0">
                <a:solidFill>
                  <a:srgbClr val="00B050"/>
                </a:solidFill>
                <a:latin typeface="Comic Sans MS"/>
              </a:rPr>
              <a:t>18</a:t>
            </a:r>
            <a:r>
              <a:rPr lang="en-AU" sz="2800" baseline="30000" noProof="0" dirty="0">
                <a:solidFill>
                  <a:srgbClr val="00B050"/>
                </a:solidFill>
                <a:latin typeface="Comic Sans MS"/>
              </a:rPr>
              <a:t>th</a:t>
            </a:r>
            <a:r>
              <a:rPr lang="en-AU" sz="2800" noProof="0" dirty="0">
                <a:solidFill>
                  <a:srgbClr val="00B050"/>
                </a:solidFill>
                <a:latin typeface="Comic Sans MS"/>
              </a:rPr>
              <a:t> Sunday after Pentecost</a:t>
            </a:r>
          </a:p>
          <a:p>
            <a:pPr algn="ctr">
              <a:spcAft>
                <a:spcPts val="800"/>
              </a:spcAft>
              <a:defRPr/>
            </a:pPr>
            <a:r>
              <a:rPr lang="en-AU" sz="2800" noProof="0" dirty="0">
                <a:solidFill>
                  <a:srgbClr val="00B050"/>
                </a:solidFill>
                <a:latin typeface="Comic Sans MS"/>
              </a:rPr>
              <a:t>9:00 am AEST</a:t>
            </a:r>
            <a:endParaRPr lang="en-AU" sz="2800" noProof="0" dirty="0">
              <a:solidFill>
                <a:srgbClr val="00B050"/>
              </a:solidFill>
              <a:cs typeface="Times New Roman"/>
            </a:endParaRPr>
          </a:p>
        </p:txBody>
      </p:sp>
      <p:sp>
        <p:nvSpPr>
          <p:cNvPr id="5" name="TextBox 4">
            <a:extLst>
              <a:ext uri="{FF2B5EF4-FFF2-40B4-BE49-F238E27FC236}">
                <a16:creationId xmlns:a16="http://schemas.microsoft.com/office/drawing/2014/main" id="{7912087A-1A4D-9918-1F75-57904D76CC8F}"/>
              </a:ext>
            </a:extLst>
          </p:cNvPr>
          <p:cNvSpPr txBox="1"/>
          <p:nvPr/>
        </p:nvSpPr>
        <p:spPr>
          <a:xfrm>
            <a:off x="1973578" y="5483811"/>
            <a:ext cx="8244840" cy="1200329"/>
          </a:xfrm>
          <a:prstGeom prst="rect">
            <a:avLst/>
          </a:prstGeom>
          <a:noFill/>
        </p:spPr>
        <p:txBody>
          <a:bodyPr wrap="square" lIns="91440" tIns="45720" rIns="91440" bIns="45720" anchor="t">
            <a:spAutoFit/>
          </a:bodyPr>
          <a:lstStyle/>
          <a:p>
            <a:pPr algn="ctr" fontAlgn="base">
              <a:defRPr/>
            </a:pPr>
            <a:r>
              <a:rPr lang="en-AU" sz="2400" b="1" noProof="0" dirty="0">
                <a:effectLst/>
                <a:latin typeface="Comic Sans MS"/>
              </a:rPr>
              <a:t>New Servers always welcome! </a:t>
            </a:r>
            <a:endParaRPr lang="en-AU" sz="2400" b="1" noProof="0" dirty="0">
              <a:solidFill>
                <a:srgbClr val="E3960B"/>
              </a:solidFill>
              <a:latin typeface="Comic Sans MS"/>
            </a:endParaRPr>
          </a:p>
          <a:p>
            <a:pPr algn="ctr" fontAlgn="base">
              <a:defRPr/>
            </a:pPr>
            <a:r>
              <a:rPr lang="en-AU" sz="2400" b="1" noProof="0" dirty="0">
                <a:latin typeface="Comic Sans MS"/>
              </a:rPr>
              <a:t>Please e</a:t>
            </a:r>
            <a:r>
              <a:rPr lang="en-AU" sz="2400" b="1" noProof="0" dirty="0">
                <a:effectLst/>
                <a:latin typeface="Comic Sans MS"/>
              </a:rPr>
              <a:t>mail </a:t>
            </a:r>
            <a:r>
              <a:rPr lang="en-AU" sz="2400" b="1" noProof="0" dirty="0" err="1">
                <a:effectLst/>
                <a:latin typeface="Comic Sans MS"/>
              </a:rPr>
              <a:t>Rev’d</a:t>
            </a:r>
            <a:r>
              <a:rPr lang="en-AU" sz="2400" b="1" noProof="0" dirty="0">
                <a:effectLst/>
                <a:latin typeface="Comic Sans MS"/>
              </a:rPr>
              <a:t> </a:t>
            </a:r>
            <a:r>
              <a:rPr lang="en-AU" sz="2400" b="1" noProof="0" dirty="0">
                <a:latin typeface="Comic Sans MS"/>
              </a:rPr>
              <a:t>Lauren </a:t>
            </a:r>
            <a:r>
              <a:rPr lang="en-AU" sz="2400" b="1" noProof="0" dirty="0">
                <a:effectLst/>
                <a:latin typeface="Comic Sans MS"/>
              </a:rPr>
              <a:t>to get involved</a:t>
            </a:r>
            <a:endParaRPr lang="en-AU" sz="2400" b="0" i="0" noProof="0" dirty="0">
              <a:effectLst/>
              <a:latin typeface="Tahoma" panose="020B0604030504040204" pitchFamily="34" charset="0"/>
              <a:hlinkClick r:id="rId3">
                <a:extLst>
                  <a:ext uri="{A12FA001-AC4F-418D-AE19-62706E023703}">
                    <ahyp:hlinkClr xmlns:ahyp="http://schemas.microsoft.com/office/drawing/2018/hyperlinkcolor" val="tx"/>
                  </a:ext>
                </a:extLst>
              </a:hlinkClick>
            </a:endParaRPr>
          </a:p>
          <a:p>
            <a:pPr algn="ctr" fontAlgn="base">
              <a:defRPr/>
            </a:pPr>
            <a:r>
              <a:rPr lang="en-AU" sz="2400" noProof="0" dirty="0">
                <a:solidFill>
                  <a:srgbClr val="00B0F0"/>
                </a:solidFill>
                <a:effectLst/>
                <a:latin typeface="Comic Sans MS" panose="030F0902030302020204" pitchFamily="66" charset="0"/>
                <a:hlinkClick r:id="rId3">
                  <a:extLst>
                    <a:ext uri="{A12FA001-AC4F-418D-AE19-62706E023703}">
                      <ahyp:hlinkClr xmlns:ahyp="http://schemas.microsoft.com/office/drawing/2018/hyperlinkcolor" val="tx"/>
                    </a:ext>
                  </a:extLst>
                </a:hlinkClick>
              </a:rPr>
              <a:t>holyhermits@anglicanchurchsq.org.au</a:t>
            </a:r>
            <a:endParaRPr lang="en-AU" sz="2400" noProof="0" dirty="0">
              <a:solidFill>
                <a:srgbClr val="00B0F0"/>
              </a:solidFill>
              <a:latin typeface="Comic Sans MS" panose="030F0902030302020204" pitchFamily="66" charset="0"/>
              <a:cs typeface="Times New Roman"/>
            </a:endParaRPr>
          </a:p>
        </p:txBody>
      </p:sp>
      <p:sp>
        <p:nvSpPr>
          <p:cNvPr id="4" name="TextBox 3">
            <a:extLst>
              <a:ext uri="{FF2B5EF4-FFF2-40B4-BE49-F238E27FC236}">
                <a16:creationId xmlns:a16="http://schemas.microsoft.com/office/drawing/2014/main" id="{946DE9FC-1687-8777-F5B6-656861D2477B}"/>
              </a:ext>
            </a:extLst>
          </p:cNvPr>
          <p:cNvSpPr txBox="1"/>
          <p:nvPr/>
        </p:nvSpPr>
        <p:spPr>
          <a:xfrm>
            <a:off x="3414427" y="4988376"/>
            <a:ext cx="5363142" cy="461665"/>
          </a:xfrm>
          <a:prstGeom prst="rect">
            <a:avLst/>
          </a:prstGeom>
          <a:noFill/>
        </p:spPr>
        <p:txBody>
          <a:bodyPr wrap="square" lIns="91440" tIns="45720" rIns="91440" bIns="45720" rtlCol="0" anchor="t">
            <a:spAutoFit/>
          </a:bodyPr>
          <a:lstStyle/>
          <a:p>
            <a:r>
              <a:rPr lang="en-AU" sz="2400" b="1" noProof="0" dirty="0">
                <a:solidFill>
                  <a:srgbClr val="00B050"/>
                </a:solidFill>
                <a:latin typeface="Comic Sans MS"/>
              </a:rPr>
              <a:t>Thank you for your ministry gifts</a:t>
            </a:r>
          </a:p>
        </p:txBody>
      </p:sp>
      <p:graphicFrame>
        <p:nvGraphicFramePr>
          <p:cNvPr id="6" name="Table 5">
            <a:extLst>
              <a:ext uri="{FF2B5EF4-FFF2-40B4-BE49-F238E27FC236}">
                <a16:creationId xmlns:a16="http://schemas.microsoft.com/office/drawing/2014/main" id="{96D40C7E-6458-BAF9-8673-5B48AA0C8152}"/>
              </a:ext>
            </a:extLst>
          </p:cNvPr>
          <p:cNvGraphicFramePr>
            <a:graphicFrameLocks noGrp="1"/>
          </p:cNvGraphicFramePr>
          <p:nvPr>
            <p:extLst>
              <p:ext uri="{D42A27DB-BD31-4B8C-83A1-F6EECF244321}">
                <p14:modId xmlns:p14="http://schemas.microsoft.com/office/powerpoint/2010/main" val="1538898386"/>
              </p:ext>
            </p:extLst>
          </p:nvPr>
        </p:nvGraphicFramePr>
        <p:xfrm>
          <a:off x="241739" y="2249400"/>
          <a:ext cx="11580024" cy="2627315"/>
        </p:xfrm>
        <a:graphic>
          <a:graphicData uri="http://schemas.openxmlformats.org/drawingml/2006/table">
            <a:tbl>
              <a:tblPr firstRow="1" bandRow="1">
                <a:tableStyleId>{2D5ABB26-0587-4C30-8999-92F81FD0307C}</a:tableStyleId>
              </a:tblPr>
              <a:tblGrid>
                <a:gridCol w="4035971">
                  <a:extLst>
                    <a:ext uri="{9D8B030D-6E8A-4147-A177-3AD203B41FA5}">
                      <a16:colId xmlns:a16="http://schemas.microsoft.com/office/drawing/2014/main" val="1738739509"/>
                    </a:ext>
                  </a:extLst>
                </a:gridCol>
                <a:gridCol w="3684045">
                  <a:extLst>
                    <a:ext uri="{9D8B030D-6E8A-4147-A177-3AD203B41FA5}">
                      <a16:colId xmlns:a16="http://schemas.microsoft.com/office/drawing/2014/main" val="4139255324"/>
                    </a:ext>
                  </a:extLst>
                </a:gridCol>
                <a:gridCol w="3860008">
                  <a:extLst>
                    <a:ext uri="{9D8B030D-6E8A-4147-A177-3AD203B41FA5}">
                      <a16:colId xmlns:a16="http://schemas.microsoft.com/office/drawing/2014/main" val="1978999015"/>
                    </a:ext>
                  </a:extLst>
                </a:gridCol>
              </a:tblGrid>
              <a:tr h="459947">
                <a:tc>
                  <a:txBody>
                    <a:bodyPr/>
                    <a:lstStyle/>
                    <a:p>
                      <a:r>
                        <a:rPr lang="en-AU" sz="2200" b="0" i="0" noProof="0" dirty="0">
                          <a:solidFill>
                            <a:srgbClr val="00B050"/>
                          </a:solidFill>
                          <a:latin typeface="Comic Sans MS"/>
                        </a:rPr>
                        <a:t>Service Prep: Lauren</a:t>
                      </a:r>
                    </a:p>
                  </a:txBody>
                  <a:tcPr anchor="ctr">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Chat Host: Rachel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Fellowship: Lauren</a:t>
                      </a:r>
                    </a:p>
                  </a:txBody>
                  <a:tcPr anchor="ctr">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183721"/>
                  </a:ext>
                </a:extLst>
              </a:tr>
              <a:tr h="426772">
                <a:tc>
                  <a:txBody>
                    <a:bodyPr/>
                    <a:lstStyle/>
                    <a:p>
                      <a:r>
                        <a:rPr lang="en-AU" sz="2200" b="0" i="0" noProof="0" dirty="0">
                          <a:solidFill>
                            <a:srgbClr val="00B050"/>
                          </a:solidFill>
                          <a:latin typeface="Comic Sans MS"/>
                        </a:rPr>
                        <a:t>Music: Lauren </a:t>
                      </a:r>
                      <a:endParaRPr lang="en-AU" sz="2200" noProof="0" dirty="0">
                        <a:solidFill>
                          <a:srgbClr val="00B050"/>
                        </a:solidFill>
                      </a:endParaRP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Welcomer: Chris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AU" sz="2200" b="0" i="0" noProof="0" dirty="0">
                          <a:solidFill>
                            <a:srgbClr val="00B050"/>
                          </a:solidFill>
                          <a:latin typeface="Comic Sans MS"/>
                        </a:rPr>
                        <a:t>Safety Officer: Rachel</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8120621"/>
                  </a:ext>
                </a:extLst>
              </a:tr>
              <a:tr h="415891">
                <a:tc>
                  <a:txBody>
                    <a:bodyPr/>
                    <a:lstStyle/>
                    <a:p>
                      <a:r>
                        <a:rPr lang="en-AU" sz="2200" b="0" i="0" noProof="0" dirty="0">
                          <a:solidFill>
                            <a:srgbClr val="00B050"/>
                          </a:solidFill>
                          <a:latin typeface="Comic Sans MS"/>
                        </a:rPr>
                        <a:t>Proof-reader: Chris</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Leader: Jeremy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Attendance: Rachel</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8393146"/>
                  </a:ext>
                </a:extLst>
              </a:tr>
              <a:tr h="438890">
                <a:tc>
                  <a:txBody>
                    <a:bodyPr/>
                    <a:lstStyle/>
                    <a:p>
                      <a:r>
                        <a:rPr lang="en-AU" sz="2200" b="0" i="0" noProof="0" dirty="0">
                          <a:solidFill>
                            <a:srgbClr val="00B050"/>
                          </a:solidFill>
                          <a:latin typeface="Comic Sans MS"/>
                        </a:rPr>
                        <a:t>Broadcaster: Barry</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Cantor: Julie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Preacher: Lauren</a:t>
                      </a:r>
                      <a:endParaRPr lang="en-AU" sz="2200" noProof="0" dirty="0">
                        <a:solidFill>
                          <a:srgbClr val="00B050"/>
                        </a:solidFill>
                      </a:endParaRP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2151207"/>
                  </a:ext>
                </a:extLst>
              </a:tr>
              <a:tr h="4482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Backup Broadcaster: Lauren </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First Reader: Phil</a:t>
                      </a:r>
                      <a:endParaRPr lang="en-AU" sz="2200" noProof="0" dirty="0">
                        <a:solidFill>
                          <a:srgbClr val="00B05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Deacon: Lauren</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7275158"/>
                  </a:ext>
                </a:extLst>
              </a:tr>
              <a:tr h="4267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Zoom Buttons:  Rachel</a:t>
                      </a:r>
                    </a:p>
                  </a:txBody>
                  <a:tcPr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Second Reader</a:t>
                      </a:r>
                      <a:r>
                        <a:rPr lang="en-AU" sz="2200" b="0" i="0" noProof="0">
                          <a:solidFill>
                            <a:srgbClr val="00B050"/>
                          </a:solidFill>
                          <a:latin typeface="Comic Sans MS"/>
                        </a:rPr>
                        <a:t>: Barry</a:t>
                      </a:r>
                      <a:endParaRPr lang="en-AU" sz="2200" b="0" i="0" noProof="0" dirty="0">
                        <a:solidFill>
                          <a:srgbClr val="00B050"/>
                        </a:solidFill>
                        <a:latin typeface="Comic Sans M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200" b="0" i="0" noProof="0" dirty="0">
                          <a:solidFill>
                            <a:srgbClr val="00B050"/>
                          </a:solidFill>
                          <a:latin typeface="Comic Sans MS"/>
                        </a:rPr>
                        <a:t>Priest: N/A</a:t>
                      </a:r>
                    </a:p>
                  </a:txBody>
                  <a:tcPr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084328052"/>
                  </a:ext>
                </a:extLst>
              </a:tr>
            </a:tbl>
          </a:graphicData>
        </a:graphic>
      </p:graphicFrame>
    </p:spTree>
    <p:extLst>
      <p:ext uri="{BB962C8B-B14F-4D97-AF65-F5344CB8AC3E}">
        <p14:creationId xmlns:p14="http://schemas.microsoft.com/office/powerpoint/2010/main" val="26155643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1330064" y="1658915"/>
            <a:ext cx="9531872" cy="300627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anchor="t">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449263"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defTabSz="449263" eaLnBrk="1" fontAlgn="base" hangingPunct="1">
              <a:lnSpc>
                <a:spcPct val="150000"/>
              </a:lnSpc>
              <a:spcBef>
                <a:spcPct val="50000"/>
              </a:spcBef>
              <a:spcAft>
                <a:spcPct val="0"/>
              </a:spcAft>
              <a:buClr>
                <a:srgbClr val="000000"/>
              </a:buClr>
              <a:buNone/>
            </a:pPr>
            <a:r>
              <a:rPr lang="en-AU" sz="2800" b="1" noProof="0" dirty="0">
                <a:solidFill>
                  <a:srgbClr val="00B050"/>
                </a:solidFill>
                <a:latin typeface="Comic Sans MS"/>
                <a:cs typeface="Arial"/>
              </a:rPr>
              <a:t>Leader: </a:t>
            </a:r>
            <a:r>
              <a:rPr lang="en-AU" sz="2800" noProof="0" dirty="0">
                <a:latin typeface="Comic Sans MS"/>
                <a:cs typeface="Arial"/>
              </a:rPr>
              <a:t>I invite everyone to unmute for the Dismissal</a:t>
            </a:r>
          </a:p>
          <a:p>
            <a:pPr algn="ctr" defTabSz="449263">
              <a:lnSpc>
                <a:spcPct val="150000"/>
              </a:lnSpc>
              <a:spcBef>
                <a:spcPct val="50000"/>
              </a:spcBef>
              <a:spcAft>
                <a:spcPct val="0"/>
              </a:spcAft>
              <a:buNone/>
            </a:pPr>
            <a:endParaRPr lang="en-AU" sz="1800" i="1" noProof="0" dirty="0">
              <a:solidFill>
                <a:srgbClr val="FFB83A"/>
              </a:solidFill>
              <a:latin typeface="Comic Sans MS"/>
              <a:cs typeface="Arial"/>
            </a:endParaRPr>
          </a:p>
          <a:p>
            <a:pPr algn="ctr" defTabSz="449263" eaLnBrk="1" fontAlgn="base" hangingPunct="1">
              <a:lnSpc>
                <a:spcPct val="150000"/>
              </a:lnSpc>
              <a:spcBef>
                <a:spcPct val="50000"/>
              </a:spcBef>
              <a:spcAft>
                <a:spcPct val="0"/>
              </a:spcAft>
              <a:buClr>
                <a:srgbClr val="000000"/>
              </a:buClr>
              <a:buNone/>
            </a:pPr>
            <a:r>
              <a:rPr lang="en-AU" sz="2800" b="1" noProof="0" dirty="0">
                <a:solidFill>
                  <a:srgbClr val="00B050"/>
                </a:solidFill>
                <a:latin typeface="Comic Sans MS"/>
                <a:cs typeface="Arial"/>
              </a:rPr>
              <a:t>Leader: </a:t>
            </a:r>
            <a:r>
              <a:rPr lang="en-AU" sz="2800" noProof="0" dirty="0">
                <a:latin typeface="Comic Sans MS"/>
                <a:cs typeface="Arial"/>
              </a:rPr>
              <a:t>Go in peace to love and serve the Lord.</a:t>
            </a:r>
          </a:p>
          <a:p>
            <a:pPr algn="ctr" defTabSz="449263" eaLnBrk="1" fontAlgn="base" hangingPunct="1">
              <a:lnSpc>
                <a:spcPct val="150000"/>
              </a:lnSpc>
              <a:spcBef>
                <a:spcPct val="50000"/>
              </a:spcBef>
              <a:spcAft>
                <a:spcPct val="0"/>
              </a:spcAft>
              <a:buClr>
                <a:srgbClr val="000000"/>
              </a:buClr>
              <a:buNone/>
            </a:pPr>
            <a:r>
              <a:rPr lang="en-AU" sz="2800" b="1" noProof="0" dirty="0">
                <a:solidFill>
                  <a:srgbClr val="00B050"/>
                </a:solidFill>
                <a:latin typeface="Comic Sans MS"/>
                <a:cs typeface="Arial"/>
              </a:rPr>
              <a:t>All: </a:t>
            </a:r>
            <a:r>
              <a:rPr lang="en-AU" sz="2800" b="1" noProof="0" dirty="0">
                <a:latin typeface="Comic Sans MS"/>
                <a:cs typeface="Arial"/>
              </a:rPr>
              <a:t>In the name of Christ, Amen</a:t>
            </a:r>
            <a:r>
              <a:rPr lang="en-AU" sz="2800" noProof="0" dirty="0">
                <a:latin typeface="Comic Sans MS"/>
                <a:cs typeface="Arial"/>
              </a:rPr>
              <a:t>.</a:t>
            </a:r>
          </a:p>
        </p:txBody>
      </p:sp>
      <p:sp>
        <p:nvSpPr>
          <p:cNvPr id="2" name="TextBox 1">
            <a:extLst>
              <a:ext uri="{FF2B5EF4-FFF2-40B4-BE49-F238E27FC236}">
                <a16:creationId xmlns:a16="http://schemas.microsoft.com/office/drawing/2014/main" id="{029C95F1-17B9-2CD4-20AE-31B320C84F60}"/>
              </a:ext>
            </a:extLst>
          </p:cNvPr>
          <p:cNvSpPr txBox="1"/>
          <p:nvPr/>
        </p:nvSpPr>
        <p:spPr>
          <a:xfrm>
            <a:off x="4175250" y="181307"/>
            <a:ext cx="3841500" cy="749308"/>
          </a:xfrm>
          <a:prstGeom prst="rect">
            <a:avLst/>
          </a:prstGeom>
          <a:noFill/>
        </p:spPr>
        <p:txBody>
          <a:bodyPr wrap="square" lIns="91440" tIns="45720" rIns="91440" bIns="45720" rtlCol="0" anchor="t">
            <a:spAutoFit/>
          </a:bodyPr>
          <a:lstStyle/>
          <a:p>
            <a:pPr algn="ctr">
              <a:lnSpc>
                <a:spcPct val="150000"/>
              </a:lnSpc>
              <a:spcAft>
                <a:spcPts val="900"/>
              </a:spcAft>
            </a:pPr>
            <a:r>
              <a:rPr lang="en-AU" sz="3200" b="1" noProof="0" dirty="0">
                <a:solidFill>
                  <a:srgbClr val="00B050"/>
                </a:solidFill>
                <a:latin typeface="Comic Sans MS"/>
              </a:rPr>
              <a:t>The Dismissal </a:t>
            </a:r>
            <a:endParaRPr lang="en-AU" sz="2400" noProof="0" dirty="0">
              <a:solidFill>
                <a:srgbClr val="00B050"/>
              </a:solidFill>
              <a:latin typeface="Comic Sans MS"/>
              <a:cs typeface="Times New Roman"/>
            </a:endParaRPr>
          </a:p>
        </p:txBody>
      </p:sp>
      <p:sp>
        <p:nvSpPr>
          <p:cNvPr id="7" name="TextBox 6">
            <a:extLst>
              <a:ext uri="{FF2B5EF4-FFF2-40B4-BE49-F238E27FC236}">
                <a16:creationId xmlns:a16="http://schemas.microsoft.com/office/drawing/2014/main" id="{9460AEFE-2742-3BC9-92BD-286F8DD07B7C}"/>
              </a:ext>
            </a:extLst>
          </p:cNvPr>
          <p:cNvSpPr txBox="1"/>
          <p:nvPr/>
        </p:nvSpPr>
        <p:spPr>
          <a:xfrm>
            <a:off x="236305" y="292278"/>
            <a:ext cx="342578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b="1" noProof="0" dirty="0">
                <a:solidFill>
                  <a:srgbClr val="00B050"/>
                </a:solidFill>
                <a:latin typeface="Comic Sans MS"/>
              </a:rPr>
              <a:t>Leader and </a:t>
            </a:r>
            <a:r>
              <a:rPr lang="en-AU" b="1" dirty="0">
                <a:solidFill>
                  <a:srgbClr val="00B050"/>
                </a:solidFill>
                <a:latin typeface="Comic Sans MS"/>
              </a:rPr>
              <a:t>A</a:t>
            </a:r>
            <a:r>
              <a:rPr lang="en-AU" b="1" noProof="0" dirty="0" err="1">
                <a:solidFill>
                  <a:srgbClr val="00B050"/>
                </a:solidFill>
                <a:latin typeface="Comic Sans MS"/>
              </a:rPr>
              <a:t>ll</a:t>
            </a:r>
            <a:r>
              <a:rPr lang="en-AU" b="1" noProof="0" dirty="0">
                <a:solidFill>
                  <a:srgbClr val="00B050"/>
                </a:solidFill>
                <a:latin typeface="Comic Sans MS"/>
              </a:rPr>
              <a:t> may unmute</a:t>
            </a:r>
            <a:endParaRPr lang="en-AU" b="1" noProof="0" dirty="0">
              <a:solidFill>
                <a:srgbClr val="00B050"/>
              </a:solidFill>
            </a:endParaRPr>
          </a:p>
        </p:txBody>
      </p:sp>
    </p:spTree>
    <p:extLst>
      <p:ext uri="{BB962C8B-B14F-4D97-AF65-F5344CB8AC3E}">
        <p14:creationId xmlns:p14="http://schemas.microsoft.com/office/powerpoint/2010/main" val="42445376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79768" y="5504389"/>
            <a:ext cx="3785832" cy="1015663"/>
          </a:xfrm>
          <a:prstGeom prst="rect">
            <a:avLst/>
          </a:prstGeom>
          <a:noFill/>
        </p:spPr>
        <p:txBody>
          <a:bodyPr wrap="square" lIns="91440" tIns="45720" rIns="91440" bIns="45720" rtlCol="0" anchor="t">
            <a:spAutoFit/>
          </a:bodyPr>
          <a:lstStyle/>
          <a:p>
            <a:r>
              <a:rPr lang="en-AU" sz="2000" noProof="0" dirty="0">
                <a:solidFill>
                  <a:srgbClr val="00B050"/>
                </a:solidFill>
                <a:latin typeface="Comic Sans MS"/>
              </a:rPr>
              <a:t>Extra resources developed </a:t>
            </a:r>
          </a:p>
          <a:p>
            <a:r>
              <a:rPr lang="en-AU" sz="2000" noProof="0" dirty="0">
                <a:solidFill>
                  <a:srgbClr val="00B050"/>
                </a:solidFill>
                <a:latin typeface="Comic Sans MS"/>
              </a:rPr>
              <a:t>by Roots on the Web </a:t>
            </a:r>
          </a:p>
          <a:p>
            <a:r>
              <a:rPr lang="en-AU" sz="2000" noProof="0" dirty="0">
                <a:solidFill>
                  <a:srgbClr val="00B050"/>
                </a:solidFill>
                <a:latin typeface="Comic Sans MS"/>
              </a:rPr>
              <a:t>Images from Padlet</a:t>
            </a:r>
          </a:p>
        </p:txBody>
      </p:sp>
      <p:sp>
        <p:nvSpPr>
          <p:cNvPr id="7" name="TextBox 6">
            <a:extLst>
              <a:ext uri="{FF2B5EF4-FFF2-40B4-BE49-F238E27FC236}">
                <a16:creationId xmlns:a16="http://schemas.microsoft.com/office/drawing/2014/main" id="{FBCFD97D-2C97-37FF-356C-A993317B1DEE}"/>
              </a:ext>
            </a:extLst>
          </p:cNvPr>
          <p:cNvSpPr txBox="1"/>
          <p:nvPr/>
        </p:nvSpPr>
        <p:spPr>
          <a:xfrm>
            <a:off x="299723" y="968345"/>
            <a:ext cx="4487430" cy="4392692"/>
          </a:xfrm>
          <a:prstGeom prst="roundRect">
            <a:avLst/>
          </a:prstGeom>
          <a:solidFill>
            <a:schemeClr val="accent3">
              <a:lumMod val="20000"/>
              <a:lumOff val="80000"/>
            </a:schemeClr>
          </a:solidFill>
          <a:ln>
            <a:noFill/>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AU" sz="3200" b="1" noProof="0" dirty="0">
                <a:solidFill>
                  <a:srgbClr val="0068B7"/>
                </a:solidFill>
                <a:latin typeface="Comic Sans MS"/>
              </a:rPr>
              <a:t>Fellowship </a:t>
            </a:r>
          </a:p>
          <a:p>
            <a:pPr algn="ctr"/>
            <a:r>
              <a:rPr lang="en-AU" sz="2800" b="1" noProof="0" dirty="0">
                <a:solidFill>
                  <a:srgbClr val="0068B7"/>
                </a:solidFill>
                <a:latin typeface="Comic Sans MS"/>
              </a:rPr>
              <a:t>Thank you, Julie for leading Fellowship </a:t>
            </a:r>
          </a:p>
          <a:p>
            <a:pPr algn="ctr"/>
            <a:endParaRPr lang="en-AU" sz="2400" b="1" noProof="0" dirty="0">
              <a:solidFill>
                <a:srgbClr val="0068B7"/>
              </a:solidFill>
              <a:latin typeface="Comic Sans MS"/>
            </a:endParaRPr>
          </a:p>
          <a:p>
            <a:pPr algn="ctr"/>
            <a:r>
              <a:rPr lang="en-AU" sz="2800" b="1" noProof="0" dirty="0">
                <a:solidFill>
                  <a:srgbClr val="0068B7"/>
                </a:solidFill>
                <a:latin typeface="Comic Sans MS"/>
              </a:rPr>
              <a:t>Please feel welcome to linger or pop a message in the chat and head off when you are ready.​</a:t>
            </a:r>
            <a:endParaRPr lang="en-AU" sz="2000" b="1" noProof="0" dirty="0">
              <a:solidFill>
                <a:srgbClr val="0068B7"/>
              </a:solidFill>
              <a:cs typeface="Calibri"/>
            </a:endParaRPr>
          </a:p>
        </p:txBody>
      </p:sp>
      <p:sp>
        <p:nvSpPr>
          <p:cNvPr id="4" name="TextBox 3">
            <a:extLst>
              <a:ext uri="{FF2B5EF4-FFF2-40B4-BE49-F238E27FC236}">
                <a16:creationId xmlns:a16="http://schemas.microsoft.com/office/drawing/2014/main" id="{5F96741E-B5D9-334F-7A77-9654430C7DE1}"/>
              </a:ext>
            </a:extLst>
          </p:cNvPr>
          <p:cNvSpPr txBox="1"/>
          <p:nvPr/>
        </p:nvSpPr>
        <p:spPr>
          <a:xfrm>
            <a:off x="11658600" y="6045200"/>
            <a:ext cx="184731" cy="369332"/>
          </a:xfrm>
          <a:prstGeom prst="rect">
            <a:avLst/>
          </a:prstGeom>
          <a:blipFill dpi="0" rotWithShape="1">
            <a:blip r:embed="rId3">
              <a:alphaModFix amt="11000"/>
            </a:blip>
            <a:srcRect/>
            <a:tile tx="0" ty="0" sx="100000" sy="100000" flip="none" algn="tl"/>
          </a:blipFill>
        </p:spPr>
        <p:txBody>
          <a:bodyPr wrap="none" rtlCol="0">
            <a:spAutoFit/>
          </a:bodyPr>
          <a:lstStyle/>
          <a:p>
            <a:endParaRPr lang="en-AU" dirty="0"/>
          </a:p>
        </p:txBody>
      </p:sp>
      <p:sp>
        <p:nvSpPr>
          <p:cNvPr id="8" name="TextBox 7">
            <a:extLst>
              <a:ext uri="{FF2B5EF4-FFF2-40B4-BE49-F238E27FC236}">
                <a16:creationId xmlns:a16="http://schemas.microsoft.com/office/drawing/2014/main" id="{970B2A0A-8BDF-94A9-D34C-4D5193079483}"/>
              </a:ext>
            </a:extLst>
          </p:cNvPr>
          <p:cNvSpPr txBox="1"/>
          <p:nvPr/>
        </p:nvSpPr>
        <p:spPr>
          <a:xfrm>
            <a:off x="8273722" y="4884311"/>
            <a:ext cx="3618556" cy="923330"/>
          </a:xfrm>
          <a:prstGeom prst="rect">
            <a:avLst/>
          </a:prstGeom>
          <a:noFill/>
        </p:spPr>
        <p:txBody>
          <a:bodyPr wrap="square" rtlCol="0">
            <a:spAutoFit/>
          </a:bodyPr>
          <a:lstStyle/>
          <a:p>
            <a:r>
              <a:rPr lang="en-US" dirty="0">
                <a:solidFill>
                  <a:srgbClr val="04A436"/>
                </a:solidFill>
                <a:latin typeface="Comic Sans MS" panose="030F0702030302020204" pitchFamily="66" charset="0"/>
              </a:rPr>
              <a:t>Photo shows a beach landscape featuring cloud formations over a granite outcrop. </a:t>
            </a:r>
          </a:p>
        </p:txBody>
      </p:sp>
      <p:pic>
        <p:nvPicPr>
          <p:cNvPr id="5" name="Picture 4">
            <a:extLst>
              <a:ext uri="{FF2B5EF4-FFF2-40B4-BE49-F238E27FC236}">
                <a16:creationId xmlns:a16="http://schemas.microsoft.com/office/drawing/2014/main" id="{B716A29D-805E-6423-B714-8E0066C7CC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0006" y="1011160"/>
            <a:ext cx="3912272" cy="3743325"/>
          </a:xfrm>
          <a:prstGeom prst="rect">
            <a:avLst/>
          </a:prstGeom>
        </p:spPr>
      </p:pic>
      <p:sp>
        <p:nvSpPr>
          <p:cNvPr id="6" name="TextBox 5">
            <a:extLst>
              <a:ext uri="{FF2B5EF4-FFF2-40B4-BE49-F238E27FC236}">
                <a16:creationId xmlns:a16="http://schemas.microsoft.com/office/drawing/2014/main" id="{280709F8-82BA-7D49-3B59-8D0A1C926653}"/>
              </a:ext>
            </a:extLst>
          </p:cNvPr>
          <p:cNvSpPr txBox="1"/>
          <p:nvPr/>
        </p:nvSpPr>
        <p:spPr>
          <a:xfrm>
            <a:off x="5021377" y="5412055"/>
            <a:ext cx="2886475" cy="1200329"/>
          </a:xfrm>
          <a:prstGeom prst="rect">
            <a:avLst/>
          </a:prstGeom>
          <a:noFill/>
        </p:spPr>
        <p:txBody>
          <a:bodyPr wrap="square" rtlCol="0">
            <a:spAutoFit/>
          </a:bodyPr>
          <a:lstStyle/>
          <a:p>
            <a:r>
              <a:rPr lang="en-AU" noProof="0" dirty="0">
                <a:solidFill>
                  <a:srgbClr val="04A436"/>
                </a:solidFill>
                <a:latin typeface="Comic Sans MS" panose="030F0702030302020204" pitchFamily="66" charset="0"/>
              </a:rPr>
              <a:t>This week our sanctuary lamp is lit in celebration of Wiggle’s 14</a:t>
            </a:r>
            <a:r>
              <a:rPr lang="en-AU" baseline="30000" noProof="0" dirty="0">
                <a:solidFill>
                  <a:srgbClr val="04A436"/>
                </a:solidFill>
                <a:latin typeface="Comic Sans MS" panose="030F0702030302020204" pitchFamily="66" charset="0"/>
              </a:rPr>
              <a:t>th</a:t>
            </a:r>
            <a:r>
              <a:rPr lang="en-AU" noProof="0" dirty="0">
                <a:solidFill>
                  <a:srgbClr val="04A436"/>
                </a:solidFill>
                <a:latin typeface="Comic Sans MS" panose="030F0702030302020204" pitchFamily="66" charset="0"/>
              </a:rPr>
              <a:t> birthday 🥳</a:t>
            </a:r>
          </a:p>
        </p:txBody>
      </p:sp>
      <p:pic>
        <p:nvPicPr>
          <p:cNvPr id="10" name="Picture 9">
            <a:extLst>
              <a:ext uri="{FF2B5EF4-FFF2-40B4-BE49-F238E27FC236}">
                <a16:creationId xmlns:a16="http://schemas.microsoft.com/office/drawing/2014/main" id="{5860600A-ABB5-C578-07AD-2F86A67CD8B5}"/>
              </a:ext>
            </a:extLst>
          </p:cNvPr>
          <p:cNvPicPr>
            <a:picLocks noChangeAspect="1"/>
          </p:cNvPicPr>
          <p:nvPr/>
        </p:nvPicPr>
        <p:blipFill>
          <a:blip r:embed="rId5"/>
          <a:stretch>
            <a:fillRect/>
          </a:stretch>
        </p:blipFill>
        <p:spPr>
          <a:xfrm>
            <a:off x="5320869" y="126803"/>
            <a:ext cx="1550261" cy="2756019"/>
          </a:xfrm>
          <a:prstGeom prst="rect">
            <a:avLst/>
          </a:prstGeom>
        </p:spPr>
      </p:pic>
    </p:spTree>
    <p:extLst>
      <p:ext uri="{BB962C8B-B14F-4D97-AF65-F5344CB8AC3E}">
        <p14:creationId xmlns:p14="http://schemas.microsoft.com/office/powerpoint/2010/main" val="867282222"/>
      </p:ext>
    </p:extLst>
  </p:cSld>
  <p:clrMapOvr>
    <a:masterClrMapping/>
  </p:clrMapOvr>
</p:sld>
</file>

<file path=ppt/theme/theme1.xml><?xml version="1.0" encoding="utf-8"?>
<a:theme xmlns:a="http://schemas.openxmlformats.org/drawingml/2006/main" name="Office Them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7999BE31A5853479B8E37FC991E0AB2" ma:contentTypeVersion="12" ma:contentTypeDescription="Create a new document." ma:contentTypeScope="" ma:versionID="6fd064ff961df132e09d2a6041941016">
  <xsd:schema xmlns:xsd="http://www.w3.org/2001/XMLSchema" xmlns:xs="http://www.w3.org/2001/XMLSchema" xmlns:p="http://schemas.microsoft.com/office/2006/metadata/properties" xmlns:ns2="e1300d55-8519-4834-8849-904d53629995" xmlns:ns3="ec033be3-6e3d-434c-bca7-6d953e43020a" targetNamespace="http://schemas.microsoft.com/office/2006/metadata/properties" ma:root="true" ma:fieldsID="1d376bc2cb5e3b0b186fce09073e6f79" ns2:_="" ns3:_="">
    <xsd:import namespace="e1300d55-8519-4834-8849-904d53629995"/>
    <xsd:import namespace="ec033be3-6e3d-434c-bca7-6d953e43020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SearchPropertie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300d55-8519-4834-8849-904d536299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01fbc14-c8d3-4a6c-b842-2218620a460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c033be3-6e3d-434c-bca7-6d953e43020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ba0a0cd-6bef-4ca7-917d-3d34814965fc}" ma:internalName="TaxCatchAll" ma:showField="CatchAllData" ma:web="ec033be3-6e3d-434c-bca7-6d953e4302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c033be3-6e3d-434c-bca7-6d953e43020a" xsi:nil="true"/>
    <lcf76f155ced4ddcb4097134ff3c332f xmlns="e1300d55-8519-4834-8849-904d5362999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963E33-2F37-4B7D-AEDE-A2088E2B7E2C}">
  <ds:schemaRefs>
    <ds:schemaRef ds:uri="e1300d55-8519-4834-8849-904d53629995"/>
    <ds:schemaRef ds:uri="ec033be3-6e3d-434c-bca7-6d953e43020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FE5274FF-2E52-4130-9932-E8CAF77BB21D}">
  <ds:schemaRefs>
    <ds:schemaRef ds:uri="http://purl.org/dc/elements/1.1/"/>
    <ds:schemaRef ds:uri="http://schemas.openxmlformats.org/package/2006/metadata/core-properties"/>
    <ds:schemaRef ds:uri="e1300d55-8519-4834-8849-904d53629995"/>
    <ds:schemaRef ds:uri="http://www.w3.org/XML/1998/namespace"/>
    <ds:schemaRef ds:uri="http://purl.org/dc/dcmitype/"/>
    <ds:schemaRef ds:uri="http://schemas.microsoft.com/office/2006/documentManagement/types"/>
    <ds:schemaRef ds:uri="http://schemas.microsoft.com/office/2006/metadata/properties"/>
    <ds:schemaRef ds:uri="http://schemas.microsoft.com/office/infopath/2007/PartnerControls"/>
    <ds:schemaRef ds:uri="ec033be3-6e3d-434c-bca7-6d953e43020a"/>
    <ds:schemaRef ds:uri="http://purl.org/dc/terms/"/>
  </ds:schemaRefs>
</ds:datastoreItem>
</file>

<file path=customXml/itemProps3.xml><?xml version="1.0" encoding="utf-8"?>
<ds:datastoreItem xmlns:ds="http://schemas.openxmlformats.org/officeDocument/2006/customXml" ds:itemID="{40D2CB55-90DB-47F1-A1DF-76122F96F5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5661</TotalTime>
  <Words>5740</Words>
  <Application>Microsoft Office PowerPoint</Application>
  <PresentationFormat>Widescreen</PresentationFormat>
  <Paragraphs>566</Paragraphs>
  <Slides>62</Slides>
  <Notes>35</Notes>
  <HiddenSlides>0</HiddenSlides>
  <MMClips>1</MMClips>
  <ScaleCrop>false</ScaleCrop>
  <HeadingPairs>
    <vt:vector size="4" baseType="variant">
      <vt:variant>
        <vt:lpstr>Theme</vt:lpstr>
      </vt:variant>
      <vt:variant>
        <vt:i4>4</vt:i4>
      </vt:variant>
      <vt:variant>
        <vt:lpstr>Slide Titles</vt:lpstr>
      </vt:variant>
      <vt:variant>
        <vt:i4>62</vt:i4>
      </vt:variant>
    </vt:vector>
  </HeadingPairs>
  <TitlesOfParts>
    <vt:vector size="66" baseType="lpstr">
      <vt:lpstr>Office Theme</vt:lpstr>
      <vt:lpstr>2_Office Theme</vt:lpstr>
      <vt:lpstr>2_Office Theme</vt:lpstr>
      <vt:lpstr>1_Office Theme</vt:lpstr>
      <vt:lpstr>PowerPoint Presentation</vt:lpstr>
      <vt:lpstr>PowerPoint Presentation</vt:lpstr>
      <vt:lpstr>PowerPoint Presentation</vt:lpstr>
      <vt:lpstr>PowerPoint Presentation</vt:lpstr>
      <vt:lpstr>Leader and Cantor unmute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Keith Colbert</dc:creator>
  <cp:lastModifiedBy>Lauren Martin</cp:lastModifiedBy>
  <cp:revision>37</cp:revision>
  <cp:lastPrinted>2019-01-02T23:00:29Z</cp:lastPrinted>
  <dcterms:created xsi:type="dcterms:W3CDTF">2018-08-20T02:08:08Z</dcterms:created>
  <dcterms:modified xsi:type="dcterms:W3CDTF">2026-09-19T22:40:00Z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137c702-58a9-4d31-a34f-27babbd913b9_Enabled">
    <vt:lpwstr>true</vt:lpwstr>
  </property>
  <property fmtid="{D5CDD505-2E9C-101B-9397-08002B2CF9AE}" pid="3" name="MSIP_Label_5137c702-58a9-4d31-a34f-27babbd913b9_SetDate">
    <vt:lpwstr>2023-09-29T06:51:00Z</vt:lpwstr>
  </property>
  <property fmtid="{D5CDD505-2E9C-101B-9397-08002B2CF9AE}" pid="4" name="MSIP_Label_5137c702-58a9-4d31-a34f-27babbd913b9_Method">
    <vt:lpwstr>Standard</vt:lpwstr>
  </property>
  <property fmtid="{D5CDD505-2E9C-101B-9397-08002B2CF9AE}" pid="5" name="MSIP_Label_5137c702-58a9-4d31-a34f-27babbd913b9_Name">
    <vt:lpwstr>defa4170-0d19-0005-0004-bc88714345d2</vt:lpwstr>
  </property>
  <property fmtid="{D5CDD505-2E9C-101B-9397-08002B2CF9AE}" pid="6" name="MSIP_Label_5137c702-58a9-4d31-a34f-27babbd913b9_SiteId">
    <vt:lpwstr>fa02d289-7836-4c84-a501-d867a1ac46c3</vt:lpwstr>
  </property>
  <property fmtid="{D5CDD505-2E9C-101B-9397-08002B2CF9AE}" pid="7" name="MSIP_Label_5137c702-58a9-4d31-a34f-27babbd913b9_ActionId">
    <vt:lpwstr>6582fa41-dc36-4fa7-91f8-fdec15e26ff2</vt:lpwstr>
  </property>
  <property fmtid="{D5CDD505-2E9C-101B-9397-08002B2CF9AE}" pid="8" name="MSIP_Label_5137c702-58a9-4d31-a34f-27babbd913b9_ContentBits">
    <vt:lpwstr>0</vt:lpwstr>
  </property>
  <property fmtid="{D5CDD505-2E9C-101B-9397-08002B2CF9AE}" pid="9" name="MediaServiceImageTags">
    <vt:lpwstr/>
  </property>
  <property fmtid="{D5CDD505-2E9C-101B-9397-08002B2CF9AE}" pid="10" name="ContentTypeId">
    <vt:lpwstr>0x01010067999BE31A5853479B8E37FC991E0AB2</vt:lpwstr>
  </property>
  <property fmtid="{D5CDD505-2E9C-101B-9397-08002B2CF9AE}" pid="11" name="ComplianceAssetId">
    <vt:lpwstr/>
  </property>
  <property fmtid="{D5CDD505-2E9C-101B-9397-08002B2CF9AE}" pid="12" name="_ExtendedDescription">
    <vt:lpwstr/>
  </property>
  <property fmtid="{D5CDD505-2E9C-101B-9397-08002B2CF9AE}" pid="13" name="TriggerFlowInfo">
    <vt:lpwstr/>
  </property>
  <property fmtid="{D5CDD505-2E9C-101B-9397-08002B2CF9AE}" pid="14" name="Order">
    <vt:r8>318000</vt:r8>
  </property>
</Properties>
</file>