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5" r:id="rId5"/>
    <p:sldId id="266" r:id="rId6"/>
    <p:sldId id="267" r:id="rId7"/>
    <p:sldId id="268" r:id="rId8"/>
    <p:sldId id="269" r:id="rId9"/>
    <p:sldId id="270" r:id="rId10"/>
    <p:sldId id="271" r:id="rId11"/>
    <p:sldId id="261" r:id="rId12"/>
    <p:sldId id="277" r:id="rId13"/>
    <p:sldId id="274" r:id="rId14"/>
    <p:sldId id="275" r:id="rId15"/>
    <p:sldId id="272" r:id="rId16"/>
    <p:sldId id="276" r:id="rId17"/>
    <p:sldId id="278" r:id="rId18"/>
    <p:sldId id="279" r:id="rId19"/>
    <p:sldId id="273" r:id="rId20"/>
    <p:sldId id="280" r:id="rId21"/>
    <p:sldId id="281" r:id="rId22"/>
    <p:sldId id="282" r:id="rId23"/>
    <p:sldId id="283" r:id="rId24"/>
    <p:sldId id="284" r:id="rId25"/>
    <p:sldId id="263" r:id="rId26"/>
    <p:sldId id="264" r:id="rId2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3436"/>
    <a:srgbClr val="CAAA79"/>
    <a:srgbClr val="B70011"/>
    <a:srgbClr val="BB0012"/>
    <a:srgbClr val="E6D3AC"/>
    <a:srgbClr val="EEE0B3"/>
    <a:srgbClr val="3F3E87"/>
    <a:srgbClr val="22295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81" autoAdjust="0"/>
    <p:restoredTop sz="94664"/>
  </p:normalViewPr>
  <p:slideViewPr>
    <p:cSldViewPr snapToGrid="0" snapToObjects="1">
      <p:cViewPr varScale="1">
        <p:scale>
          <a:sx n="134" d="100"/>
          <a:sy n="134" d="100"/>
        </p:scale>
        <p:origin x="516" y="12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1" hasCustomPrompt="1"/>
          </p:nvPr>
        </p:nvSpPr>
        <p:spPr>
          <a:xfrm>
            <a:off x="3439486" y="3070370"/>
            <a:ext cx="2416030" cy="184557"/>
          </a:xfrm>
        </p:spPr>
        <p:txBody>
          <a:bodyPr anchor="ctr">
            <a:normAutofit/>
          </a:bodyPr>
          <a:lstStyle>
            <a:lvl1pPr>
              <a:defRPr sz="1600"/>
            </a:lvl1pPr>
          </a:lstStyle>
          <a:p>
            <a:pPr lvl="0"/>
            <a:r>
              <a:rPr lang="en-US" dirty="0"/>
              <a:t>Add Your Subtitle</a:t>
            </a:r>
          </a:p>
        </p:txBody>
      </p:sp>
    </p:spTree>
    <p:extLst>
      <p:ext uri="{BB962C8B-B14F-4D97-AF65-F5344CB8AC3E}">
        <p14:creationId xmlns:p14="http://schemas.microsoft.com/office/powerpoint/2010/main" val="101878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ext Placeholder 3"/>
          <p:cNvSpPr>
            <a:spLocks noGrp="1"/>
          </p:cNvSpPr>
          <p:nvPr>
            <p:ph type="body" sz="quarter" idx="11" hasCustomPrompt="1"/>
          </p:nvPr>
        </p:nvSpPr>
        <p:spPr>
          <a:xfrm>
            <a:off x="3439486" y="3070370"/>
            <a:ext cx="2416030" cy="184557"/>
          </a:xfrm>
        </p:spPr>
        <p:txBody>
          <a:bodyPr anchor="ctr">
            <a:normAutofit/>
          </a:bodyPr>
          <a:lstStyle>
            <a:lvl1pPr>
              <a:defRPr sz="1600"/>
            </a:lvl1pPr>
          </a:lstStyle>
          <a:p>
            <a:pPr lvl="0"/>
            <a:r>
              <a:rPr lang="en-US" dirty="0"/>
              <a:t>Add Your Subtitle</a:t>
            </a:r>
          </a:p>
        </p:txBody>
      </p:sp>
      <p:sp>
        <p:nvSpPr>
          <p:cNvPr id="7" name="Title 1"/>
          <p:cNvSpPr>
            <a:spLocks noGrp="1"/>
          </p:cNvSpPr>
          <p:nvPr>
            <p:ph type="title" hasCustomPrompt="1"/>
          </p:nvPr>
        </p:nvSpPr>
        <p:spPr>
          <a:xfrm>
            <a:off x="2137184" y="2332138"/>
            <a:ext cx="4901180" cy="335561"/>
          </a:xfrm>
        </p:spPr>
        <p:txBody>
          <a:bodyPr/>
          <a:lstStyle/>
          <a:p>
            <a:r>
              <a:rPr lang="en-US" dirty="0"/>
              <a:t>Add Your Title</a:t>
            </a:r>
          </a:p>
        </p:txBody>
      </p:sp>
    </p:spTree>
    <p:extLst>
      <p:ext uri="{BB962C8B-B14F-4D97-AF65-F5344CB8AC3E}">
        <p14:creationId xmlns:p14="http://schemas.microsoft.com/office/powerpoint/2010/main" val="336627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6"/>
          <p:cNvSpPr>
            <a:spLocks noGrp="1"/>
          </p:cNvSpPr>
          <p:nvPr>
            <p:ph type="body" sz="quarter" idx="10" hasCustomPrompt="1"/>
          </p:nvPr>
        </p:nvSpPr>
        <p:spPr>
          <a:xfrm>
            <a:off x="468313" y="386227"/>
            <a:ext cx="8211824" cy="3154446"/>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94105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6"/>
          <p:cNvSpPr>
            <a:spLocks noGrp="1"/>
          </p:cNvSpPr>
          <p:nvPr>
            <p:ph type="body" sz="quarter" idx="10" hasCustomPrompt="1"/>
          </p:nvPr>
        </p:nvSpPr>
        <p:spPr>
          <a:xfrm>
            <a:off x="468313" y="386227"/>
            <a:ext cx="8211824" cy="3154446"/>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363040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468313" y="386227"/>
            <a:ext cx="8211824" cy="3154446"/>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4" name="Title 1"/>
          <p:cNvSpPr>
            <a:spLocks noGrp="1"/>
          </p:cNvSpPr>
          <p:nvPr>
            <p:ph type="title" hasCustomPrompt="1"/>
          </p:nvPr>
        </p:nvSpPr>
        <p:spPr>
          <a:xfrm>
            <a:off x="3192446" y="4026717"/>
            <a:ext cx="2755348" cy="201334"/>
          </a:xfrm>
        </p:spPr>
        <p:txBody>
          <a:bodyPr>
            <a:normAutofit/>
          </a:bodyPr>
          <a:lstStyle>
            <a:lvl1pPr>
              <a:defRPr sz="1600"/>
            </a:lvl1pPr>
          </a:lstStyle>
          <a:p>
            <a:r>
              <a:rPr lang="en-US" dirty="0"/>
              <a:t>Add Your Title</a:t>
            </a:r>
          </a:p>
        </p:txBody>
      </p:sp>
    </p:spTree>
    <p:extLst>
      <p:ext uri="{BB962C8B-B14F-4D97-AF65-F5344CB8AC3E}">
        <p14:creationId xmlns:p14="http://schemas.microsoft.com/office/powerpoint/2010/main" val="334360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10" name="Text Placeholder 9"/>
          <p:cNvSpPr>
            <a:spLocks noGrp="1"/>
          </p:cNvSpPr>
          <p:nvPr>
            <p:ph type="body" sz="quarter" idx="14" hasCustomPrompt="1"/>
          </p:nvPr>
        </p:nvSpPr>
        <p:spPr>
          <a:xfrm>
            <a:off x="468317" y="3966253"/>
            <a:ext cx="8217685" cy="794735"/>
          </a:xfrm>
        </p:spPr>
        <p:txBody>
          <a:bodyPr>
            <a:normAutofit/>
          </a:bodyPr>
          <a:lstStyle>
            <a:lvl1pPr>
              <a:defRPr sz="1400" baseline="0">
                <a:solidFill>
                  <a:schemeClr val="tx1"/>
                </a:solidFill>
              </a:defRPr>
            </a:lvl1pPr>
          </a:lstStyle>
          <a:p>
            <a:pPr lvl="0"/>
            <a:r>
              <a:rPr lang="en-US" dirty="0"/>
              <a:t>Add Verse Here</a:t>
            </a:r>
          </a:p>
        </p:txBody>
      </p:sp>
      <p:sp>
        <p:nvSpPr>
          <p:cNvPr id="4" name="Text Placeholder 6"/>
          <p:cNvSpPr>
            <a:spLocks noGrp="1"/>
          </p:cNvSpPr>
          <p:nvPr>
            <p:ph type="body" sz="quarter" idx="10" hasCustomPrompt="1"/>
          </p:nvPr>
        </p:nvSpPr>
        <p:spPr>
          <a:xfrm>
            <a:off x="468317" y="386228"/>
            <a:ext cx="8211023" cy="3357201"/>
          </a:xfrm>
        </p:spPr>
        <p:txBody>
          <a:bodyPr anchor="ctr"/>
          <a:lstStyle>
            <a:lvl1pPr algn="ctr">
              <a:defRPr baseline="0">
                <a:solidFill>
                  <a:schemeClr val="tx1"/>
                </a:solidFill>
              </a:defRPr>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406335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468316" y="386228"/>
            <a:ext cx="8219433" cy="4374759"/>
          </a:xfrm>
        </p:spPr>
        <p:txBody>
          <a:bodyPr anchor="ctr"/>
          <a:lstStyle>
            <a:lvl1pPr marL="0" indent="0">
              <a:buFont typeface="Arial"/>
              <a:buNone/>
              <a:defRPr>
                <a:solidFill>
                  <a:schemeClr val="tx1"/>
                </a:solidFill>
              </a:defRPr>
            </a:lvl1pPr>
            <a:lvl2pPr marL="457200" indent="0">
              <a:buNone/>
              <a:defRPr/>
            </a:lvl2pPr>
            <a:lvl3pPr marL="914400" indent="0">
              <a:buFont typeface="Arial"/>
              <a:buNone/>
              <a:defRPr/>
            </a:lvl3pPr>
            <a:lvl4pPr marL="1371600" indent="0">
              <a:buFont typeface="Arial"/>
              <a:buNone/>
              <a:defRPr/>
            </a:lvl4pPr>
            <a:lvl5pPr marL="1828800" indent="0">
              <a:buFont typeface="Arial"/>
              <a:buNone/>
              <a:defRPr/>
            </a:lvl5pPr>
          </a:lstStyle>
          <a:p>
            <a:pPr lvl="0"/>
            <a:r>
              <a:rPr lang="en-US" dirty="0"/>
              <a:t>Add Your Text Here</a:t>
            </a:r>
          </a:p>
        </p:txBody>
      </p:sp>
    </p:spTree>
    <p:extLst>
      <p:ext uri="{BB962C8B-B14F-4D97-AF65-F5344CB8AC3E}">
        <p14:creationId xmlns:p14="http://schemas.microsoft.com/office/powerpoint/2010/main" val="3822514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9/9/2026</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4" r:id="rId2"/>
    <p:sldLayoutId id="2147483651" r:id="rId3"/>
    <p:sldLayoutId id="2147483652" r:id="rId4"/>
    <p:sldLayoutId id="2147483656" r:id="rId5"/>
    <p:sldLayoutId id="2147483655" r:id="rId6"/>
    <p:sldLayoutId id="2147483650" r:id="rId7"/>
    <p:sldLayoutId id="2147483657" r:id="rId8"/>
  </p:sldLayoutIdLst>
  <p:txStyles>
    <p:titleStyle>
      <a:lvl1pPr algn="ctr" defTabSz="914400" rtl="0" eaLnBrk="1" latinLnBrk="0" hangingPunct="1">
        <a:spcBef>
          <a:spcPct val="0"/>
        </a:spcBef>
        <a:buNone/>
        <a:defRPr sz="4400" kern="1200">
          <a:solidFill>
            <a:schemeClr val="tx1"/>
          </a:solidFill>
          <a:latin typeface="Tahoma" charset="0"/>
          <a:ea typeface="Tahoma" charset="0"/>
          <a:cs typeface="Tahoma" charset="0"/>
        </a:defRPr>
      </a:lvl1pPr>
    </p:titleStyle>
    <p:bodyStyle>
      <a:lvl1pPr marL="0" indent="0" algn="ctr" defTabSz="914400" rtl="0" eaLnBrk="1" latinLnBrk="0" hangingPunct="1">
        <a:spcBef>
          <a:spcPct val="20000"/>
        </a:spcBef>
        <a:buFont typeface="Arial"/>
        <a:buNone/>
        <a:defRPr sz="3000" kern="1200">
          <a:solidFill>
            <a:srgbClr val="2C3436"/>
          </a:solidFill>
          <a:latin typeface="Tahoma" charset="0"/>
          <a:ea typeface="Tahoma" charset="0"/>
          <a:cs typeface="Tahoma" charset="0"/>
        </a:defRPr>
      </a:lvl1pPr>
      <a:lvl2pPr marL="914400" indent="-457200" algn="ctr" defTabSz="914400" rtl="0" eaLnBrk="1" latinLnBrk="0" hangingPunct="1">
        <a:spcBef>
          <a:spcPct val="20000"/>
        </a:spcBef>
        <a:buFont typeface="Arial"/>
        <a:buChar char="•"/>
        <a:defRPr sz="3000" kern="1200">
          <a:solidFill>
            <a:srgbClr val="2C3436"/>
          </a:solidFill>
          <a:latin typeface="Tahoma" charset="0"/>
          <a:ea typeface="Tahoma" charset="0"/>
          <a:cs typeface="Tahoma" charset="0"/>
        </a:defRPr>
      </a:lvl2pPr>
      <a:lvl3pPr marL="914400" indent="0" algn="ctr" defTabSz="914400" rtl="0" eaLnBrk="1" latinLnBrk="0" hangingPunct="1">
        <a:spcBef>
          <a:spcPct val="20000"/>
        </a:spcBef>
        <a:buFont typeface="Arial" pitchFamily="34" charset="0"/>
        <a:buNone/>
        <a:defRPr sz="3000" kern="1200">
          <a:solidFill>
            <a:srgbClr val="2C3436"/>
          </a:solidFill>
          <a:latin typeface="Tahoma" charset="0"/>
          <a:ea typeface="Tahoma" charset="0"/>
          <a:cs typeface="Tahoma" charset="0"/>
        </a:defRPr>
      </a:lvl3pPr>
      <a:lvl4pPr marL="1371600" indent="0" algn="ctr" defTabSz="914400" rtl="0" eaLnBrk="1" latinLnBrk="0" hangingPunct="1">
        <a:spcBef>
          <a:spcPct val="20000"/>
        </a:spcBef>
        <a:buFont typeface="Arial" pitchFamily="34" charset="0"/>
        <a:buNone/>
        <a:defRPr sz="3000" kern="1200">
          <a:solidFill>
            <a:srgbClr val="2C3436"/>
          </a:solidFill>
          <a:latin typeface="Tahoma" charset="0"/>
          <a:ea typeface="Tahoma" charset="0"/>
          <a:cs typeface="Tahoma" charset="0"/>
        </a:defRPr>
      </a:lvl4pPr>
      <a:lvl5pPr marL="1828800" indent="0" algn="ctr" defTabSz="914400" rtl="0" eaLnBrk="1" latinLnBrk="0" hangingPunct="1">
        <a:spcBef>
          <a:spcPct val="20000"/>
        </a:spcBef>
        <a:buFont typeface="Arial" pitchFamily="34" charset="0"/>
        <a:buNone/>
        <a:defRPr sz="3000" kern="1200">
          <a:solidFill>
            <a:srgbClr val="2C3436"/>
          </a:solidFill>
          <a:latin typeface="Tahoma" charset="0"/>
          <a:ea typeface="Tahoma" charset="0"/>
          <a:cs typeface="Tahoma"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F9BAB2-8C40-4389-9ACB-66F182422A50}"/>
              </a:ext>
            </a:extLst>
          </p:cNvPr>
          <p:cNvSpPr>
            <a:spLocks noGrp="1"/>
          </p:cNvSpPr>
          <p:nvPr>
            <p:ph type="body" sz="quarter" idx="13"/>
          </p:nvPr>
        </p:nvSpPr>
        <p:spPr/>
        <p:txBody>
          <a:bodyPr/>
          <a:lstStyle/>
          <a:p>
            <a:endParaRPr lang="en-US"/>
          </a:p>
        </p:txBody>
      </p:sp>
      <p:pic>
        <p:nvPicPr>
          <p:cNvPr id="6" name="Picture 5">
            <a:extLst>
              <a:ext uri="{FF2B5EF4-FFF2-40B4-BE49-F238E27FC236}">
                <a16:creationId xmlns:a16="http://schemas.microsoft.com/office/drawing/2014/main" id="{6C54997B-7041-C5DC-720B-503ADF0C41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873325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3453774" y="2479471"/>
            <a:ext cx="2416030" cy="184557"/>
          </a:xfrm>
        </p:spPr>
        <p:txBody>
          <a:bodyPr>
            <a:noAutofit/>
          </a:bodyPr>
          <a:lstStyle/>
          <a:p>
            <a:r>
              <a:rPr lang="en-US" sz="1800" dirty="0">
                <a:solidFill>
                  <a:schemeClr val="tx1"/>
                </a:solidFill>
                <a:latin typeface="+mn-lt"/>
              </a:rPr>
              <a:t>2 Chronicles 25: 1-9 </a:t>
            </a:r>
          </a:p>
        </p:txBody>
      </p:sp>
      <p:sp>
        <p:nvSpPr>
          <p:cNvPr id="2" name="Title 1"/>
          <p:cNvSpPr>
            <a:spLocks noGrp="1"/>
          </p:cNvSpPr>
          <p:nvPr>
            <p:ph type="title"/>
          </p:nvPr>
        </p:nvSpPr>
        <p:spPr>
          <a:xfrm>
            <a:off x="2211199" y="1274806"/>
            <a:ext cx="4901180" cy="335561"/>
          </a:xfrm>
        </p:spPr>
        <p:txBody>
          <a:bodyPr>
            <a:normAutofit fontScale="90000"/>
          </a:bodyPr>
          <a:lstStyle/>
          <a:p>
            <a:r>
              <a:rPr lang="en-US" dirty="0">
                <a:effectLst>
                  <a:outerShdw blurRad="38100" dist="38100" dir="2700000" algn="tl">
                    <a:srgbClr val="000000">
                      <a:alpha val="43137"/>
                    </a:srgbClr>
                  </a:outerShdw>
                </a:effectLst>
                <a:latin typeface="Impact" panose="020B0806030902050204" pitchFamily="34" charset="0"/>
              </a:rPr>
              <a:t>When God Becomes a Means to an End</a:t>
            </a:r>
          </a:p>
        </p:txBody>
      </p:sp>
    </p:spTree>
    <p:extLst>
      <p:ext uri="{BB962C8B-B14F-4D97-AF65-F5344CB8AC3E}">
        <p14:creationId xmlns:p14="http://schemas.microsoft.com/office/powerpoint/2010/main" val="3893856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p:txBody>
          <a:bodyPr>
            <a:normAutofit/>
          </a:bodyPr>
          <a:lstStyle/>
          <a:p>
            <a:r>
              <a:rPr lang="en-US" sz="3200" dirty="0">
                <a:latin typeface="+mn-lt"/>
              </a:rPr>
              <a:t>2 Chronicles 25:1-9 NIV </a:t>
            </a:r>
          </a:p>
        </p:txBody>
      </p:sp>
      <p:sp>
        <p:nvSpPr>
          <p:cNvPr id="2" name="Text Placeholder 1"/>
          <p:cNvSpPr>
            <a:spLocks noGrp="1"/>
          </p:cNvSpPr>
          <p:nvPr>
            <p:ph type="body" sz="quarter" idx="10"/>
          </p:nvPr>
        </p:nvSpPr>
        <p:spPr/>
        <p:txBody>
          <a:bodyPr/>
          <a:lstStyle/>
          <a:p>
            <a:r>
              <a:rPr lang="en-US" dirty="0">
                <a:effectLst>
                  <a:outerShdw blurRad="38100" dist="38100" dir="2700000" algn="tl">
                    <a:srgbClr val="000000">
                      <a:alpha val="43137"/>
                    </a:srgbClr>
                  </a:outerShdw>
                </a:effectLst>
                <a:latin typeface="+mn-lt"/>
              </a:rPr>
              <a:t>Amaziah was twenty-five years old when he became king, and he reigned in Jerusalem twenty-nine years. His mother’s name was Jehoaddan; she was from Jerusalem.</a:t>
            </a:r>
          </a:p>
        </p:txBody>
      </p:sp>
    </p:spTree>
    <p:extLst>
      <p:ext uri="{BB962C8B-B14F-4D97-AF65-F5344CB8AC3E}">
        <p14:creationId xmlns:p14="http://schemas.microsoft.com/office/powerpoint/2010/main" val="3877253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067E2-204F-8223-397C-1E3B5279CF5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F2C7527-869F-8146-691E-1E9D00EC9966}"/>
              </a:ext>
            </a:extLst>
          </p:cNvPr>
          <p:cNvSpPr>
            <a:spLocks noGrp="1"/>
          </p:cNvSpPr>
          <p:nvPr>
            <p:ph type="body" sz="quarter" idx="14"/>
          </p:nvPr>
        </p:nvSpPr>
        <p:spPr/>
        <p:txBody>
          <a:bodyPr>
            <a:normAutofit/>
          </a:bodyPr>
          <a:lstStyle/>
          <a:p>
            <a:r>
              <a:rPr lang="en-US" sz="3200" dirty="0">
                <a:latin typeface="+mn-lt"/>
              </a:rPr>
              <a:t>2 Chronicles 25:1-9 NIV </a:t>
            </a:r>
          </a:p>
        </p:txBody>
      </p:sp>
      <p:sp>
        <p:nvSpPr>
          <p:cNvPr id="2" name="Text Placeholder 1">
            <a:extLst>
              <a:ext uri="{FF2B5EF4-FFF2-40B4-BE49-F238E27FC236}">
                <a16:creationId xmlns:a16="http://schemas.microsoft.com/office/drawing/2014/main" id="{968531F8-A863-043F-9FBB-C8FDD59D32F4}"/>
              </a:ext>
            </a:extLst>
          </p:cNvPr>
          <p:cNvSpPr>
            <a:spLocks noGrp="1"/>
          </p:cNvSpPr>
          <p:nvPr>
            <p:ph type="body" sz="quarter" idx="10"/>
          </p:nvPr>
        </p:nvSpPr>
        <p:spPr/>
        <p:txBody>
          <a:bodyPr/>
          <a:lstStyle/>
          <a:p>
            <a:r>
              <a:rPr lang="en-US" b="1" baseline="30000" dirty="0">
                <a:latin typeface="+mn-lt"/>
              </a:rPr>
              <a:t>2 </a:t>
            </a:r>
            <a:r>
              <a:rPr lang="en-US" dirty="0">
                <a:latin typeface="+mn-lt"/>
              </a:rPr>
              <a:t>He did what was right </a:t>
            </a:r>
          </a:p>
          <a:p>
            <a:r>
              <a:rPr lang="en-US" dirty="0">
                <a:latin typeface="+mn-lt"/>
              </a:rPr>
              <a:t>in the eyes of the </a:t>
            </a:r>
            <a:r>
              <a:rPr lang="en-US" cap="small" dirty="0">
                <a:latin typeface="+mn-lt"/>
              </a:rPr>
              <a:t>Lord</a:t>
            </a:r>
            <a:r>
              <a:rPr lang="en-US" dirty="0">
                <a:latin typeface="+mn-lt"/>
              </a:rPr>
              <a:t>, </a:t>
            </a:r>
          </a:p>
          <a:p>
            <a:r>
              <a:rPr lang="en-US" dirty="0">
                <a:latin typeface="+mn-lt"/>
              </a:rPr>
              <a:t>but not wholeheartedly.</a:t>
            </a:r>
            <a:endParaRPr lang="en-US"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962842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2C50E-491F-98F7-B552-6772B4BC0CB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912165B-4434-4A46-0F13-A4570D35ED38}"/>
              </a:ext>
            </a:extLst>
          </p:cNvPr>
          <p:cNvSpPr>
            <a:spLocks noGrp="1"/>
          </p:cNvSpPr>
          <p:nvPr>
            <p:ph type="body" sz="quarter" idx="14"/>
          </p:nvPr>
        </p:nvSpPr>
        <p:spPr/>
        <p:txBody>
          <a:bodyPr>
            <a:normAutofit/>
          </a:bodyPr>
          <a:lstStyle/>
          <a:p>
            <a:r>
              <a:rPr lang="en-US" sz="3200" dirty="0">
                <a:latin typeface="+mn-lt"/>
              </a:rPr>
              <a:t>2 Chronicles 25:1-9 NIV </a:t>
            </a:r>
          </a:p>
        </p:txBody>
      </p:sp>
      <p:sp>
        <p:nvSpPr>
          <p:cNvPr id="2" name="Text Placeholder 1">
            <a:extLst>
              <a:ext uri="{FF2B5EF4-FFF2-40B4-BE49-F238E27FC236}">
                <a16:creationId xmlns:a16="http://schemas.microsoft.com/office/drawing/2014/main" id="{18960411-B854-6DBB-4EB2-45E9FC935EFF}"/>
              </a:ext>
            </a:extLst>
          </p:cNvPr>
          <p:cNvSpPr>
            <a:spLocks noGrp="1"/>
          </p:cNvSpPr>
          <p:nvPr>
            <p:ph type="body" sz="quarter" idx="10"/>
          </p:nvPr>
        </p:nvSpPr>
        <p:spPr>
          <a:xfrm>
            <a:off x="468317" y="386228"/>
            <a:ext cx="8211023" cy="3507116"/>
          </a:xfrm>
        </p:spPr>
        <p:txBody>
          <a:bodyPr>
            <a:normAutofit fontScale="92500" lnSpcReduction="20000"/>
          </a:bodyPr>
          <a:lstStyle/>
          <a:p>
            <a:r>
              <a:rPr lang="en-US" b="1" baseline="30000" dirty="0">
                <a:latin typeface="+mn-lt"/>
              </a:rPr>
              <a:t>3 </a:t>
            </a:r>
            <a:r>
              <a:rPr lang="en-US" dirty="0">
                <a:latin typeface="+mn-lt"/>
              </a:rPr>
              <a:t>After the kingdom was firmly in his control, he executed the officials who had murdered his father the king. </a:t>
            </a:r>
            <a:r>
              <a:rPr lang="en-US" b="1" baseline="30000" dirty="0">
                <a:latin typeface="+mn-lt"/>
              </a:rPr>
              <a:t>4 </a:t>
            </a:r>
            <a:r>
              <a:rPr lang="en-US" dirty="0">
                <a:latin typeface="+mn-lt"/>
              </a:rPr>
              <a:t>Yet he did not put their children to death, but acted in accordance with what is written in the Law, in the Book of Moses, where the </a:t>
            </a:r>
            <a:r>
              <a:rPr lang="en-US" cap="small" dirty="0">
                <a:latin typeface="+mn-lt"/>
              </a:rPr>
              <a:t>Lord</a:t>
            </a:r>
            <a:r>
              <a:rPr lang="en-US" dirty="0">
                <a:latin typeface="+mn-lt"/>
              </a:rPr>
              <a:t> commanded: </a:t>
            </a:r>
          </a:p>
          <a:p>
            <a:r>
              <a:rPr lang="en-US" dirty="0">
                <a:latin typeface="+mn-lt"/>
              </a:rPr>
              <a:t>“Parents shall not be put to death for their children, nor children be put to death for their parents; each will die for their own sin.”</a:t>
            </a:r>
            <a:endParaRPr lang="en-US"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710626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817B6-FDA9-8756-8A14-4A3A31F8ED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71DBD22-3144-E98F-8327-4F066FB50901}"/>
              </a:ext>
            </a:extLst>
          </p:cNvPr>
          <p:cNvSpPr>
            <a:spLocks noGrp="1"/>
          </p:cNvSpPr>
          <p:nvPr>
            <p:ph type="body" sz="quarter" idx="14"/>
          </p:nvPr>
        </p:nvSpPr>
        <p:spPr/>
        <p:txBody>
          <a:bodyPr>
            <a:normAutofit/>
          </a:bodyPr>
          <a:lstStyle/>
          <a:p>
            <a:r>
              <a:rPr lang="en-US" sz="3200" dirty="0">
                <a:latin typeface="+mn-lt"/>
              </a:rPr>
              <a:t>2 Chronicles 25:1-9 NIV </a:t>
            </a:r>
          </a:p>
        </p:txBody>
      </p:sp>
      <p:sp>
        <p:nvSpPr>
          <p:cNvPr id="2" name="Text Placeholder 1">
            <a:extLst>
              <a:ext uri="{FF2B5EF4-FFF2-40B4-BE49-F238E27FC236}">
                <a16:creationId xmlns:a16="http://schemas.microsoft.com/office/drawing/2014/main" id="{073CE774-78BD-A1F3-5171-61A908B8939A}"/>
              </a:ext>
            </a:extLst>
          </p:cNvPr>
          <p:cNvSpPr>
            <a:spLocks noGrp="1"/>
          </p:cNvSpPr>
          <p:nvPr>
            <p:ph type="body" sz="quarter" idx="10"/>
          </p:nvPr>
        </p:nvSpPr>
        <p:spPr>
          <a:xfrm>
            <a:off x="468317" y="386228"/>
            <a:ext cx="8211023" cy="3507116"/>
          </a:xfrm>
        </p:spPr>
        <p:txBody>
          <a:bodyPr>
            <a:normAutofit/>
          </a:bodyPr>
          <a:lstStyle/>
          <a:p>
            <a:r>
              <a:rPr lang="en-US" b="1" baseline="30000" dirty="0">
                <a:latin typeface="+mn-lt"/>
              </a:rPr>
              <a:t>5 </a:t>
            </a:r>
            <a:r>
              <a:rPr lang="en-US" dirty="0">
                <a:latin typeface="+mn-lt"/>
              </a:rPr>
              <a:t>Amaziah called the people of Judah together and assigned them according to their families to commanders of thousands </a:t>
            </a:r>
          </a:p>
          <a:p>
            <a:r>
              <a:rPr lang="en-US" dirty="0">
                <a:latin typeface="+mn-lt"/>
              </a:rPr>
              <a:t>and commanders of hundreds </a:t>
            </a:r>
          </a:p>
          <a:p>
            <a:r>
              <a:rPr lang="en-US" dirty="0">
                <a:latin typeface="+mn-lt"/>
              </a:rPr>
              <a:t>for all Judah and Benjamin. </a:t>
            </a:r>
            <a:endParaRPr lang="en-US"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996348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C1A96-CD08-F2AD-853B-C19AB93F53B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E902618-9FE8-FA22-21BF-47D66821497B}"/>
              </a:ext>
            </a:extLst>
          </p:cNvPr>
          <p:cNvSpPr>
            <a:spLocks noGrp="1"/>
          </p:cNvSpPr>
          <p:nvPr>
            <p:ph type="body" sz="quarter" idx="14"/>
          </p:nvPr>
        </p:nvSpPr>
        <p:spPr/>
        <p:txBody>
          <a:bodyPr>
            <a:normAutofit/>
          </a:bodyPr>
          <a:lstStyle/>
          <a:p>
            <a:r>
              <a:rPr lang="en-US" sz="3200" dirty="0">
                <a:latin typeface="+mn-lt"/>
              </a:rPr>
              <a:t>2 Chronicles 25:1-9 NIV </a:t>
            </a:r>
          </a:p>
        </p:txBody>
      </p:sp>
      <p:sp>
        <p:nvSpPr>
          <p:cNvPr id="2" name="Text Placeholder 1">
            <a:extLst>
              <a:ext uri="{FF2B5EF4-FFF2-40B4-BE49-F238E27FC236}">
                <a16:creationId xmlns:a16="http://schemas.microsoft.com/office/drawing/2014/main" id="{E7882028-E739-8742-BBC1-2EE22F160B02}"/>
              </a:ext>
            </a:extLst>
          </p:cNvPr>
          <p:cNvSpPr>
            <a:spLocks noGrp="1"/>
          </p:cNvSpPr>
          <p:nvPr>
            <p:ph type="body" sz="quarter" idx="10"/>
          </p:nvPr>
        </p:nvSpPr>
        <p:spPr>
          <a:xfrm>
            <a:off x="468317" y="386228"/>
            <a:ext cx="8211023" cy="3507116"/>
          </a:xfrm>
        </p:spPr>
        <p:txBody>
          <a:bodyPr>
            <a:normAutofit/>
          </a:bodyPr>
          <a:lstStyle/>
          <a:p>
            <a:r>
              <a:rPr lang="en-US" dirty="0">
                <a:latin typeface="+mn-lt"/>
              </a:rPr>
              <a:t>He then mustered those twenty years old or more and found that there were three hundred thousand men fit for military service, able to handle the spear and shield. </a:t>
            </a:r>
          </a:p>
          <a:p>
            <a:r>
              <a:rPr lang="en-US" b="1" baseline="30000" dirty="0">
                <a:latin typeface="+mn-lt"/>
              </a:rPr>
              <a:t>6 </a:t>
            </a:r>
            <a:r>
              <a:rPr lang="en-US" b="1" dirty="0">
                <a:latin typeface="+mn-lt"/>
              </a:rPr>
              <a:t>He also hired a hundred thousand fighting men from Israel for a hundred talents of silver.</a:t>
            </a: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66781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A7E67-25C9-2155-25F2-5D67BEABACA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50384C9-1C3D-5BBB-1610-2E63567C8A2D}"/>
              </a:ext>
            </a:extLst>
          </p:cNvPr>
          <p:cNvSpPr>
            <a:spLocks noGrp="1"/>
          </p:cNvSpPr>
          <p:nvPr>
            <p:ph type="body" sz="quarter" idx="14"/>
          </p:nvPr>
        </p:nvSpPr>
        <p:spPr/>
        <p:txBody>
          <a:bodyPr>
            <a:normAutofit/>
          </a:bodyPr>
          <a:lstStyle/>
          <a:p>
            <a:r>
              <a:rPr lang="en-US" sz="3200" dirty="0">
                <a:latin typeface="+mn-lt"/>
              </a:rPr>
              <a:t>2 Chronicles 25:1-9 NIV </a:t>
            </a:r>
          </a:p>
        </p:txBody>
      </p:sp>
      <p:sp>
        <p:nvSpPr>
          <p:cNvPr id="2" name="Text Placeholder 1">
            <a:extLst>
              <a:ext uri="{FF2B5EF4-FFF2-40B4-BE49-F238E27FC236}">
                <a16:creationId xmlns:a16="http://schemas.microsoft.com/office/drawing/2014/main" id="{2F0AD623-9DBC-BE92-BD35-989394B204DF}"/>
              </a:ext>
            </a:extLst>
          </p:cNvPr>
          <p:cNvSpPr>
            <a:spLocks noGrp="1"/>
          </p:cNvSpPr>
          <p:nvPr>
            <p:ph type="body" sz="quarter" idx="10"/>
          </p:nvPr>
        </p:nvSpPr>
        <p:spPr>
          <a:xfrm>
            <a:off x="468317" y="386228"/>
            <a:ext cx="8211023" cy="3507116"/>
          </a:xfrm>
        </p:spPr>
        <p:txBody>
          <a:bodyPr>
            <a:normAutofit/>
          </a:bodyPr>
          <a:lstStyle/>
          <a:p>
            <a:r>
              <a:rPr lang="en-US" b="1" baseline="30000" dirty="0">
                <a:latin typeface="+mn-lt"/>
              </a:rPr>
              <a:t>7 </a:t>
            </a:r>
            <a:r>
              <a:rPr lang="en-US" dirty="0">
                <a:latin typeface="+mn-lt"/>
              </a:rPr>
              <a:t>But a man of God came to him and said, </a:t>
            </a:r>
          </a:p>
          <a:p>
            <a:r>
              <a:rPr lang="en-US" dirty="0">
                <a:latin typeface="+mn-lt"/>
              </a:rPr>
              <a:t>“Your Majesty, these troops from Israel must not march with you, </a:t>
            </a:r>
          </a:p>
          <a:p>
            <a:r>
              <a:rPr lang="en-US" b="1" dirty="0">
                <a:effectLst>
                  <a:outerShdw blurRad="38100" dist="38100" dir="2700000" algn="tl">
                    <a:srgbClr val="000000">
                      <a:alpha val="43137"/>
                    </a:srgbClr>
                  </a:outerShdw>
                </a:effectLst>
                <a:latin typeface="+mn-lt"/>
              </a:rPr>
              <a:t>for 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 is not with Israel</a:t>
            </a:r>
            <a:r>
              <a:rPr lang="en-US" dirty="0">
                <a:effectLst>
                  <a:outerShdw blurRad="38100" dist="38100" dir="2700000" algn="tl">
                    <a:srgbClr val="000000">
                      <a:alpha val="43137"/>
                    </a:srgbClr>
                  </a:outerShdw>
                </a:effectLst>
                <a:latin typeface="+mn-lt"/>
              </a:rPr>
              <a:t>—</a:t>
            </a:r>
          </a:p>
          <a:p>
            <a:r>
              <a:rPr lang="en-US" dirty="0">
                <a:latin typeface="+mn-lt"/>
              </a:rPr>
              <a:t>not with any of the people of Ephraim. </a:t>
            </a: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1138163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0B7B7-4769-2FE6-89E5-1E2775EB497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4635D8C-7496-3C43-189A-EF95ACEC8876}"/>
              </a:ext>
            </a:extLst>
          </p:cNvPr>
          <p:cNvSpPr>
            <a:spLocks noGrp="1"/>
          </p:cNvSpPr>
          <p:nvPr>
            <p:ph type="body" sz="quarter" idx="14"/>
          </p:nvPr>
        </p:nvSpPr>
        <p:spPr/>
        <p:txBody>
          <a:bodyPr>
            <a:normAutofit/>
          </a:bodyPr>
          <a:lstStyle/>
          <a:p>
            <a:r>
              <a:rPr lang="en-US" sz="3200" dirty="0">
                <a:latin typeface="+mn-lt"/>
              </a:rPr>
              <a:t>2 Chronicles 25:1-9 NIV </a:t>
            </a:r>
          </a:p>
        </p:txBody>
      </p:sp>
      <p:sp>
        <p:nvSpPr>
          <p:cNvPr id="2" name="Text Placeholder 1">
            <a:extLst>
              <a:ext uri="{FF2B5EF4-FFF2-40B4-BE49-F238E27FC236}">
                <a16:creationId xmlns:a16="http://schemas.microsoft.com/office/drawing/2014/main" id="{E5FDF2A8-F07E-FF16-536F-3E150CFF67DD}"/>
              </a:ext>
            </a:extLst>
          </p:cNvPr>
          <p:cNvSpPr>
            <a:spLocks noGrp="1"/>
          </p:cNvSpPr>
          <p:nvPr>
            <p:ph type="body" sz="quarter" idx="10"/>
          </p:nvPr>
        </p:nvSpPr>
        <p:spPr>
          <a:xfrm>
            <a:off x="468317" y="386228"/>
            <a:ext cx="8211023" cy="3507116"/>
          </a:xfrm>
        </p:spPr>
        <p:txBody>
          <a:bodyPr>
            <a:normAutofit/>
          </a:bodyPr>
          <a:lstStyle/>
          <a:p>
            <a:r>
              <a:rPr lang="en-US" b="1" baseline="30000" dirty="0">
                <a:latin typeface="+mn-lt"/>
              </a:rPr>
              <a:t>8 </a:t>
            </a:r>
            <a:r>
              <a:rPr lang="en-US" dirty="0">
                <a:latin typeface="+mn-lt"/>
              </a:rPr>
              <a:t>Even if you go and fight courageously </a:t>
            </a:r>
          </a:p>
          <a:p>
            <a:r>
              <a:rPr lang="en-US" dirty="0">
                <a:latin typeface="+mn-lt"/>
              </a:rPr>
              <a:t>in battle, God will overthrow you </a:t>
            </a:r>
          </a:p>
          <a:p>
            <a:r>
              <a:rPr lang="en-US" dirty="0">
                <a:latin typeface="+mn-lt"/>
              </a:rPr>
              <a:t>before the enemy, </a:t>
            </a:r>
          </a:p>
          <a:p>
            <a:r>
              <a:rPr lang="en-US" b="1" dirty="0">
                <a:effectLst>
                  <a:outerShdw blurRad="38100" dist="38100" dir="2700000" algn="tl">
                    <a:srgbClr val="000000">
                      <a:alpha val="43137"/>
                    </a:srgbClr>
                  </a:outerShdw>
                </a:effectLst>
                <a:latin typeface="+mn-lt"/>
              </a:rPr>
              <a:t>for God has the power to help </a:t>
            </a:r>
          </a:p>
          <a:p>
            <a:r>
              <a:rPr lang="en-US" b="1" dirty="0">
                <a:effectLst>
                  <a:outerShdw blurRad="38100" dist="38100" dir="2700000" algn="tl">
                    <a:srgbClr val="000000">
                      <a:alpha val="43137"/>
                    </a:srgbClr>
                  </a:outerShdw>
                </a:effectLst>
                <a:latin typeface="+mn-lt"/>
              </a:rPr>
              <a:t>or to overthrow.</a:t>
            </a:r>
          </a:p>
        </p:txBody>
      </p:sp>
    </p:spTree>
    <p:extLst>
      <p:ext uri="{BB962C8B-B14F-4D97-AF65-F5344CB8AC3E}">
        <p14:creationId xmlns:p14="http://schemas.microsoft.com/office/powerpoint/2010/main" val="1774395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DDC70-5FEE-429D-EB2C-227F657C684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DFEE49F-D07A-F3A2-D3F4-2E1A931B6C16}"/>
              </a:ext>
            </a:extLst>
          </p:cNvPr>
          <p:cNvSpPr>
            <a:spLocks noGrp="1"/>
          </p:cNvSpPr>
          <p:nvPr>
            <p:ph type="body" sz="quarter" idx="14"/>
          </p:nvPr>
        </p:nvSpPr>
        <p:spPr/>
        <p:txBody>
          <a:bodyPr>
            <a:normAutofit/>
          </a:bodyPr>
          <a:lstStyle/>
          <a:p>
            <a:r>
              <a:rPr lang="en-US" sz="3200" dirty="0">
                <a:latin typeface="+mn-lt"/>
              </a:rPr>
              <a:t>2 Chronicles 25:1-9 NIV </a:t>
            </a:r>
          </a:p>
        </p:txBody>
      </p:sp>
      <p:sp>
        <p:nvSpPr>
          <p:cNvPr id="2" name="Text Placeholder 1">
            <a:extLst>
              <a:ext uri="{FF2B5EF4-FFF2-40B4-BE49-F238E27FC236}">
                <a16:creationId xmlns:a16="http://schemas.microsoft.com/office/drawing/2014/main" id="{15B3ACF3-3123-3A71-CC5C-5FF884E6BBDE}"/>
              </a:ext>
            </a:extLst>
          </p:cNvPr>
          <p:cNvSpPr>
            <a:spLocks noGrp="1"/>
          </p:cNvSpPr>
          <p:nvPr>
            <p:ph type="body" sz="quarter" idx="10"/>
          </p:nvPr>
        </p:nvSpPr>
        <p:spPr>
          <a:xfrm>
            <a:off x="468317" y="386228"/>
            <a:ext cx="8211023" cy="3507116"/>
          </a:xfrm>
        </p:spPr>
        <p:txBody>
          <a:bodyPr>
            <a:normAutofit/>
          </a:bodyPr>
          <a:lstStyle/>
          <a:p>
            <a:r>
              <a:rPr lang="en-US" b="1" baseline="30000" dirty="0">
                <a:latin typeface="+mn-lt"/>
              </a:rPr>
              <a:t>9 </a:t>
            </a:r>
            <a:r>
              <a:rPr lang="en-US" dirty="0">
                <a:latin typeface="+mn-lt"/>
              </a:rPr>
              <a:t>Amaziah asked the man of God, </a:t>
            </a:r>
          </a:p>
          <a:p>
            <a:r>
              <a:rPr lang="en-US" dirty="0">
                <a:latin typeface="+mn-lt"/>
              </a:rPr>
              <a:t>“But what about the hundred talents I paid for these Israelite troops?”</a:t>
            </a:r>
          </a:p>
          <a:p>
            <a:r>
              <a:rPr lang="en-US" dirty="0">
                <a:latin typeface="+mn-lt"/>
              </a:rPr>
              <a:t>The man of God replied, </a:t>
            </a:r>
          </a:p>
          <a:p>
            <a:r>
              <a:rPr lang="en-US" b="1" dirty="0">
                <a:effectLst>
                  <a:outerShdw blurRad="38100" dist="38100" dir="2700000" algn="tl">
                    <a:srgbClr val="000000">
                      <a:alpha val="43137"/>
                    </a:srgbClr>
                  </a:outerShdw>
                </a:effectLst>
                <a:latin typeface="+mn-lt"/>
              </a:rPr>
              <a:t>“The </a:t>
            </a:r>
            <a:r>
              <a:rPr lang="en-US" b="1" cap="small" dirty="0">
                <a:effectLst>
                  <a:outerShdw blurRad="38100" dist="38100" dir="2700000" algn="tl">
                    <a:srgbClr val="000000">
                      <a:alpha val="43137"/>
                    </a:srgbClr>
                  </a:outerShdw>
                </a:effectLst>
                <a:latin typeface="+mn-lt"/>
              </a:rPr>
              <a:t>Lord</a:t>
            </a:r>
            <a:r>
              <a:rPr lang="en-US" b="1" dirty="0">
                <a:effectLst>
                  <a:outerShdw blurRad="38100" dist="38100" dir="2700000" algn="tl">
                    <a:srgbClr val="000000">
                      <a:alpha val="43137"/>
                    </a:srgbClr>
                  </a:outerShdw>
                </a:effectLst>
                <a:latin typeface="+mn-lt"/>
              </a:rPr>
              <a:t> can give you much more </a:t>
            </a:r>
          </a:p>
          <a:p>
            <a:r>
              <a:rPr lang="en-US" b="1" dirty="0">
                <a:effectLst>
                  <a:outerShdw blurRad="38100" dist="38100" dir="2700000" algn="tl">
                    <a:srgbClr val="000000">
                      <a:alpha val="43137"/>
                    </a:srgbClr>
                  </a:outerShdw>
                </a:effectLst>
                <a:latin typeface="+mn-lt"/>
              </a:rPr>
              <a:t>than that.”</a:t>
            </a:r>
          </a:p>
        </p:txBody>
      </p:sp>
    </p:spTree>
    <p:extLst>
      <p:ext uri="{BB962C8B-B14F-4D97-AF65-F5344CB8AC3E}">
        <p14:creationId xmlns:p14="http://schemas.microsoft.com/office/powerpoint/2010/main" val="3979024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03375F9-1824-9C74-7653-DCC6610D9900}"/>
              </a:ext>
            </a:extLst>
          </p:cNvPr>
          <p:cNvSpPr>
            <a:spLocks noGrp="1"/>
          </p:cNvSpPr>
          <p:nvPr>
            <p:ph type="body" sz="quarter" idx="10"/>
          </p:nvPr>
        </p:nvSpPr>
        <p:spPr/>
        <p:txBody>
          <a:bodyPr>
            <a:normAutofit/>
          </a:bodyPr>
          <a:lstStyle/>
          <a:p>
            <a:r>
              <a:rPr lang="en-US" sz="5400" b="1" dirty="0">
                <a:latin typeface="Eras Bold ITC" panose="020B0907030504020204" pitchFamily="34" charset="0"/>
                <a:ea typeface="Source Sans Pro Black" panose="020B0803030403020204" pitchFamily="34" charset="0"/>
              </a:rPr>
              <a:t>Partial Obedience</a:t>
            </a:r>
          </a:p>
        </p:txBody>
      </p:sp>
    </p:spTree>
    <p:extLst>
      <p:ext uri="{BB962C8B-B14F-4D97-AF65-F5344CB8AC3E}">
        <p14:creationId xmlns:p14="http://schemas.microsoft.com/office/powerpoint/2010/main" val="1405483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B8778-6A17-500C-E584-87A94511594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BD25939-79CE-FC65-A027-5B80E6C9C851}"/>
              </a:ext>
            </a:extLst>
          </p:cNvPr>
          <p:cNvSpPr>
            <a:spLocks noGrp="1"/>
          </p:cNvSpPr>
          <p:nvPr>
            <p:ph type="body" sz="quarter" idx="14"/>
          </p:nvPr>
        </p:nvSpPr>
        <p:spPr/>
        <p:txBody>
          <a:bodyPr>
            <a:normAutofit/>
          </a:bodyPr>
          <a:lstStyle/>
          <a:p>
            <a:r>
              <a:rPr lang="en-US" sz="3200" dirty="0">
                <a:latin typeface="+mn-lt"/>
              </a:rPr>
              <a:t>2 Chronicles 25:10 NIV </a:t>
            </a:r>
          </a:p>
        </p:txBody>
      </p:sp>
      <p:sp>
        <p:nvSpPr>
          <p:cNvPr id="2" name="Text Placeholder 1">
            <a:extLst>
              <a:ext uri="{FF2B5EF4-FFF2-40B4-BE49-F238E27FC236}">
                <a16:creationId xmlns:a16="http://schemas.microsoft.com/office/drawing/2014/main" id="{F1664D0A-C7DB-195E-ACBB-1C136C0541D9}"/>
              </a:ext>
            </a:extLst>
          </p:cNvPr>
          <p:cNvSpPr>
            <a:spLocks noGrp="1"/>
          </p:cNvSpPr>
          <p:nvPr>
            <p:ph type="body" sz="quarter" idx="10"/>
          </p:nvPr>
        </p:nvSpPr>
        <p:spPr/>
        <p:txBody>
          <a:bodyPr/>
          <a:lstStyle/>
          <a:p>
            <a:r>
              <a:rPr lang="en-US" b="1" baseline="30000" dirty="0">
                <a:latin typeface="+mn-lt"/>
              </a:rPr>
              <a:t>10 </a:t>
            </a:r>
            <a:r>
              <a:rPr lang="en-US" dirty="0">
                <a:latin typeface="+mn-lt"/>
              </a:rPr>
              <a:t>So Amaziah dismissed the troops </a:t>
            </a:r>
          </a:p>
          <a:p>
            <a:r>
              <a:rPr lang="en-US" dirty="0">
                <a:latin typeface="+mn-lt"/>
              </a:rPr>
              <a:t>who had come to him from Ephraim </a:t>
            </a:r>
          </a:p>
          <a:p>
            <a:r>
              <a:rPr lang="en-US" dirty="0">
                <a:latin typeface="+mn-lt"/>
              </a:rPr>
              <a:t>and sent them home. </a:t>
            </a:r>
            <a:endParaRPr lang="en-US"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828341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903EE-0675-72D7-2095-D247C1F4814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811B408-6295-DA29-AF23-906F579F4856}"/>
              </a:ext>
            </a:extLst>
          </p:cNvPr>
          <p:cNvSpPr>
            <a:spLocks noGrp="1"/>
          </p:cNvSpPr>
          <p:nvPr>
            <p:ph type="body" sz="quarter" idx="14"/>
          </p:nvPr>
        </p:nvSpPr>
        <p:spPr/>
        <p:txBody>
          <a:bodyPr>
            <a:normAutofit/>
          </a:bodyPr>
          <a:lstStyle/>
          <a:p>
            <a:r>
              <a:rPr lang="en-US" sz="3200" dirty="0">
                <a:latin typeface="+mn-lt"/>
              </a:rPr>
              <a:t>2 Chronicles 25:2 NIV </a:t>
            </a:r>
          </a:p>
        </p:txBody>
      </p:sp>
      <p:sp>
        <p:nvSpPr>
          <p:cNvPr id="2" name="Text Placeholder 1">
            <a:extLst>
              <a:ext uri="{FF2B5EF4-FFF2-40B4-BE49-F238E27FC236}">
                <a16:creationId xmlns:a16="http://schemas.microsoft.com/office/drawing/2014/main" id="{89D6241F-43C5-C7F9-BA28-A503F4C88FBF}"/>
              </a:ext>
            </a:extLst>
          </p:cNvPr>
          <p:cNvSpPr>
            <a:spLocks noGrp="1"/>
          </p:cNvSpPr>
          <p:nvPr>
            <p:ph type="body" sz="quarter" idx="10"/>
          </p:nvPr>
        </p:nvSpPr>
        <p:spPr/>
        <p:txBody>
          <a:bodyPr/>
          <a:lstStyle/>
          <a:p>
            <a:r>
              <a:rPr lang="en-US" b="1" baseline="30000" dirty="0">
                <a:latin typeface="+mn-lt"/>
              </a:rPr>
              <a:t>2 </a:t>
            </a:r>
            <a:r>
              <a:rPr lang="en-US" dirty="0">
                <a:latin typeface="+mn-lt"/>
              </a:rPr>
              <a:t>He did what was right </a:t>
            </a:r>
          </a:p>
          <a:p>
            <a:r>
              <a:rPr lang="en-US" dirty="0">
                <a:latin typeface="+mn-lt"/>
              </a:rPr>
              <a:t>in the eyes of the </a:t>
            </a:r>
            <a:r>
              <a:rPr lang="en-US" cap="small" dirty="0">
                <a:latin typeface="+mn-lt"/>
              </a:rPr>
              <a:t>Lord</a:t>
            </a:r>
            <a:r>
              <a:rPr lang="en-US" dirty="0">
                <a:latin typeface="+mn-lt"/>
              </a:rPr>
              <a:t>, </a:t>
            </a:r>
          </a:p>
          <a:p>
            <a:r>
              <a:rPr lang="en-US" b="1" dirty="0">
                <a:latin typeface="+mn-lt"/>
              </a:rPr>
              <a:t>but not wholeheartedly</a:t>
            </a:r>
            <a:r>
              <a:rPr lang="en-US" dirty="0">
                <a:latin typeface="+mn-lt"/>
              </a:rPr>
              <a:t>.</a:t>
            </a:r>
            <a:endParaRPr lang="en-US"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7496246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BA036-5272-34B3-E9D3-D7219111A84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86B5039-43DD-32CE-A0AF-192B5AFE3B9A}"/>
              </a:ext>
            </a:extLst>
          </p:cNvPr>
          <p:cNvSpPr>
            <a:spLocks noGrp="1"/>
          </p:cNvSpPr>
          <p:nvPr>
            <p:ph type="body" sz="quarter" idx="14"/>
          </p:nvPr>
        </p:nvSpPr>
        <p:spPr/>
        <p:txBody>
          <a:bodyPr>
            <a:normAutofit/>
          </a:bodyPr>
          <a:lstStyle/>
          <a:p>
            <a:r>
              <a:rPr lang="en-US" sz="3200" dirty="0">
                <a:latin typeface="+mn-lt"/>
              </a:rPr>
              <a:t>Matthew 6:33 NIV </a:t>
            </a:r>
          </a:p>
        </p:txBody>
      </p:sp>
      <p:sp>
        <p:nvSpPr>
          <p:cNvPr id="2" name="Text Placeholder 1">
            <a:extLst>
              <a:ext uri="{FF2B5EF4-FFF2-40B4-BE49-F238E27FC236}">
                <a16:creationId xmlns:a16="http://schemas.microsoft.com/office/drawing/2014/main" id="{D78D72C5-34B7-6E20-0DCB-41E9021C8B16}"/>
              </a:ext>
            </a:extLst>
          </p:cNvPr>
          <p:cNvSpPr>
            <a:spLocks noGrp="1"/>
          </p:cNvSpPr>
          <p:nvPr>
            <p:ph type="body" sz="quarter" idx="10"/>
          </p:nvPr>
        </p:nvSpPr>
        <p:spPr/>
        <p:txBody>
          <a:bodyPr/>
          <a:lstStyle/>
          <a:p>
            <a:r>
              <a:rPr lang="en-US" b="1" baseline="30000" dirty="0"/>
              <a:t> </a:t>
            </a:r>
            <a:r>
              <a:rPr lang="en-US" b="1" dirty="0">
                <a:latin typeface="+mn-lt"/>
              </a:rPr>
              <a:t>But seek first his kingdom </a:t>
            </a:r>
          </a:p>
          <a:p>
            <a:r>
              <a:rPr lang="en-US" b="1" dirty="0">
                <a:latin typeface="+mn-lt"/>
              </a:rPr>
              <a:t>and his righteousness, </a:t>
            </a:r>
          </a:p>
          <a:p>
            <a:r>
              <a:rPr lang="en-US" dirty="0">
                <a:latin typeface="+mn-lt"/>
              </a:rPr>
              <a:t>and all these things </a:t>
            </a:r>
          </a:p>
          <a:p>
            <a:r>
              <a:rPr lang="en-US" dirty="0">
                <a:latin typeface="+mn-lt"/>
              </a:rPr>
              <a:t>will be given to you as well.</a:t>
            </a:r>
            <a:endParaRPr lang="en-US"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04141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02DB6-370D-A5C0-5C38-6E60FEDCB2B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F630C083-B4E1-E294-70F3-CD5A9F80A80E}"/>
              </a:ext>
            </a:extLst>
          </p:cNvPr>
          <p:cNvSpPr>
            <a:spLocks noGrp="1"/>
          </p:cNvSpPr>
          <p:nvPr>
            <p:ph type="body" sz="quarter" idx="10"/>
          </p:nvPr>
        </p:nvSpPr>
        <p:spPr/>
        <p:txBody>
          <a:bodyPr>
            <a:normAutofit/>
          </a:bodyPr>
          <a:lstStyle/>
          <a:p>
            <a:r>
              <a:rPr lang="en-US" sz="5400" b="1" dirty="0">
                <a:latin typeface="Eras Bold ITC" panose="020B0907030504020204" pitchFamily="34" charset="0"/>
                <a:ea typeface="Source Sans Pro Black" panose="020B0803030403020204" pitchFamily="34" charset="0"/>
              </a:rPr>
              <a:t>False Security</a:t>
            </a:r>
          </a:p>
        </p:txBody>
      </p:sp>
    </p:spTree>
    <p:extLst>
      <p:ext uri="{BB962C8B-B14F-4D97-AF65-F5344CB8AC3E}">
        <p14:creationId xmlns:p14="http://schemas.microsoft.com/office/powerpoint/2010/main" val="2918175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4D761-77B6-6FEB-A44E-4A82D0416F5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6F4EE84-054E-B88D-E619-A91FD19F57B3}"/>
              </a:ext>
            </a:extLst>
          </p:cNvPr>
          <p:cNvSpPr>
            <a:spLocks noGrp="1"/>
          </p:cNvSpPr>
          <p:nvPr>
            <p:ph type="body" sz="quarter" idx="14"/>
          </p:nvPr>
        </p:nvSpPr>
        <p:spPr/>
        <p:txBody>
          <a:bodyPr>
            <a:normAutofit/>
          </a:bodyPr>
          <a:lstStyle/>
          <a:p>
            <a:r>
              <a:rPr lang="en-US" sz="3200" dirty="0">
                <a:latin typeface="+mn-lt"/>
              </a:rPr>
              <a:t>2 Chronicles 25:14 NIV </a:t>
            </a:r>
          </a:p>
        </p:txBody>
      </p:sp>
      <p:sp>
        <p:nvSpPr>
          <p:cNvPr id="2" name="Text Placeholder 1">
            <a:extLst>
              <a:ext uri="{FF2B5EF4-FFF2-40B4-BE49-F238E27FC236}">
                <a16:creationId xmlns:a16="http://schemas.microsoft.com/office/drawing/2014/main" id="{E8099A8E-F5D6-7F12-3292-DD0D2EEF914E}"/>
              </a:ext>
            </a:extLst>
          </p:cNvPr>
          <p:cNvSpPr>
            <a:spLocks noGrp="1"/>
          </p:cNvSpPr>
          <p:nvPr>
            <p:ph type="body" sz="quarter" idx="10"/>
          </p:nvPr>
        </p:nvSpPr>
        <p:spPr/>
        <p:txBody>
          <a:bodyPr/>
          <a:lstStyle/>
          <a:p>
            <a:r>
              <a:rPr lang="en-US" b="1" baseline="30000" dirty="0"/>
              <a:t> </a:t>
            </a:r>
            <a:r>
              <a:rPr lang="en-US" b="1" baseline="30000" dirty="0">
                <a:latin typeface="+mn-lt"/>
              </a:rPr>
              <a:t>14 </a:t>
            </a:r>
            <a:r>
              <a:rPr lang="en-US" dirty="0">
                <a:latin typeface="+mn-lt"/>
              </a:rPr>
              <a:t>When Amaziah returned from slaughtering the Edomites, he brought back the gods of the people of Seir. </a:t>
            </a:r>
          </a:p>
          <a:p>
            <a:r>
              <a:rPr lang="en-US" b="1" dirty="0">
                <a:latin typeface="+mn-lt"/>
              </a:rPr>
              <a:t>He set them up as his own gods, </a:t>
            </a:r>
          </a:p>
          <a:p>
            <a:r>
              <a:rPr lang="en-US" b="1" dirty="0">
                <a:latin typeface="+mn-lt"/>
              </a:rPr>
              <a:t>bowed down to them and burned sacrifices to them. </a:t>
            </a: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847153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E61B8-AB61-A924-AD75-79D559A3AAD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0366CA7-F2A6-B1B1-960C-0B73B80EC9B1}"/>
              </a:ext>
            </a:extLst>
          </p:cNvPr>
          <p:cNvSpPr>
            <a:spLocks noGrp="1"/>
          </p:cNvSpPr>
          <p:nvPr>
            <p:ph type="body" sz="quarter" idx="14"/>
          </p:nvPr>
        </p:nvSpPr>
        <p:spPr/>
        <p:txBody>
          <a:bodyPr>
            <a:normAutofit/>
          </a:bodyPr>
          <a:lstStyle/>
          <a:p>
            <a:r>
              <a:rPr lang="en-US" sz="3200" dirty="0">
                <a:latin typeface="+mn-lt"/>
              </a:rPr>
              <a:t>2 Chronicles 25:15 NIV </a:t>
            </a:r>
          </a:p>
        </p:txBody>
      </p:sp>
      <p:sp>
        <p:nvSpPr>
          <p:cNvPr id="2" name="Text Placeholder 1">
            <a:extLst>
              <a:ext uri="{FF2B5EF4-FFF2-40B4-BE49-F238E27FC236}">
                <a16:creationId xmlns:a16="http://schemas.microsoft.com/office/drawing/2014/main" id="{271A8EBF-3EFB-4D62-B41D-D26C7005B796}"/>
              </a:ext>
            </a:extLst>
          </p:cNvPr>
          <p:cNvSpPr>
            <a:spLocks noGrp="1"/>
          </p:cNvSpPr>
          <p:nvPr>
            <p:ph type="body" sz="quarter" idx="10"/>
          </p:nvPr>
        </p:nvSpPr>
        <p:spPr/>
        <p:txBody>
          <a:bodyPr/>
          <a:lstStyle/>
          <a:p>
            <a:r>
              <a:rPr lang="en-US" b="1" baseline="30000" dirty="0"/>
              <a:t> </a:t>
            </a:r>
            <a:r>
              <a:rPr lang="en-US" b="1" baseline="30000" dirty="0">
                <a:latin typeface="+mn-lt"/>
              </a:rPr>
              <a:t>15 </a:t>
            </a:r>
            <a:r>
              <a:rPr lang="en-US" dirty="0">
                <a:latin typeface="+mn-lt"/>
              </a:rPr>
              <a:t>The anger of the </a:t>
            </a:r>
            <a:r>
              <a:rPr lang="en-US" cap="small" dirty="0">
                <a:latin typeface="+mn-lt"/>
              </a:rPr>
              <a:t>Lord</a:t>
            </a:r>
            <a:r>
              <a:rPr lang="en-US" dirty="0">
                <a:latin typeface="+mn-lt"/>
              </a:rPr>
              <a:t> burned against Amaziah, and he sent a prophet to him, </a:t>
            </a:r>
          </a:p>
          <a:p>
            <a:r>
              <a:rPr lang="en-US" dirty="0">
                <a:latin typeface="+mn-lt"/>
              </a:rPr>
              <a:t>who said, </a:t>
            </a:r>
          </a:p>
          <a:p>
            <a:r>
              <a:rPr lang="en-US" b="1" dirty="0">
                <a:latin typeface="+mn-lt"/>
              </a:rPr>
              <a:t>“Why do you consult this people’s gods, </a:t>
            </a:r>
          </a:p>
          <a:p>
            <a:r>
              <a:rPr lang="en-US" b="1" dirty="0">
                <a:latin typeface="+mn-lt"/>
              </a:rPr>
              <a:t>which could not save their own people from your hand?”</a:t>
            </a: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319440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AC84C-F25C-13D6-DFBB-1546DA816CB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F90EB73-CAB6-2BE4-5835-8B3AA2E48A0C}"/>
              </a:ext>
            </a:extLst>
          </p:cNvPr>
          <p:cNvSpPr>
            <a:spLocks noGrp="1"/>
          </p:cNvSpPr>
          <p:nvPr>
            <p:ph type="body" sz="quarter" idx="14"/>
          </p:nvPr>
        </p:nvSpPr>
        <p:spPr/>
        <p:txBody>
          <a:bodyPr>
            <a:normAutofit/>
          </a:bodyPr>
          <a:lstStyle/>
          <a:p>
            <a:r>
              <a:rPr lang="en-US" sz="3200" dirty="0">
                <a:latin typeface="+mn-lt"/>
              </a:rPr>
              <a:t>Jeremiah 2:13 NIV </a:t>
            </a:r>
          </a:p>
        </p:txBody>
      </p:sp>
      <p:sp>
        <p:nvSpPr>
          <p:cNvPr id="2" name="Text Placeholder 1">
            <a:extLst>
              <a:ext uri="{FF2B5EF4-FFF2-40B4-BE49-F238E27FC236}">
                <a16:creationId xmlns:a16="http://schemas.microsoft.com/office/drawing/2014/main" id="{E8496505-84B4-AE22-3DC2-DF9524AD87D4}"/>
              </a:ext>
            </a:extLst>
          </p:cNvPr>
          <p:cNvSpPr>
            <a:spLocks noGrp="1"/>
          </p:cNvSpPr>
          <p:nvPr>
            <p:ph type="body" sz="quarter" idx="10"/>
          </p:nvPr>
        </p:nvSpPr>
        <p:spPr/>
        <p:txBody>
          <a:bodyPr/>
          <a:lstStyle/>
          <a:p>
            <a:r>
              <a:rPr lang="en-US" dirty="0">
                <a:latin typeface="+mn-lt"/>
              </a:rPr>
              <a:t>“My people have committed two sins:</a:t>
            </a:r>
            <a:br>
              <a:rPr lang="en-US" dirty="0">
                <a:latin typeface="+mn-lt"/>
              </a:rPr>
            </a:br>
            <a:r>
              <a:rPr lang="en-US" b="1" dirty="0">
                <a:latin typeface="+mn-lt"/>
              </a:rPr>
              <a:t>They have forsaken me,</a:t>
            </a:r>
            <a:br>
              <a:rPr lang="en-US" b="1" dirty="0">
                <a:latin typeface="+mn-lt"/>
              </a:rPr>
            </a:br>
            <a:r>
              <a:rPr lang="en-US" dirty="0">
                <a:latin typeface="+mn-lt"/>
              </a:rPr>
              <a:t>    the spring of living water,</a:t>
            </a:r>
            <a:br>
              <a:rPr lang="en-US" dirty="0">
                <a:latin typeface="+mn-lt"/>
              </a:rPr>
            </a:br>
            <a:r>
              <a:rPr lang="en-US" b="1" dirty="0">
                <a:latin typeface="+mn-lt"/>
              </a:rPr>
              <a:t>and have dug their own cisterns,</a:t>
            </a:r>
            <a:br>
              <a:rPr lang="en-US" b="1" dirty="0">
                <a:latin typeface="+mn-lt"/>
              </a:rPr>
            </a:br>
            <a:r>
              <a:rPr lang="en-US" dirty="0">
                <a:latin typeface="+mn-lt"/>
              </a:rPr>
              <a:t>    broken cisterns that cannot hold water.</a:t>
            </a: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8983715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605E9-3F3A-A1F6-526E-255821BC983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E635806B-768F-4716-AD6B-2CA7DB40293D}"/>
              </a:ext>
            </a:extLst>
          </p:cNvPr>
          <p:cNvSpPr>
            <a:spLocks noGrp="1"/>
          </p:cNvSpPr>
          <p:nvPr>
            <p:ph type="body" sz="quarter" idx="10"/>
          </p:nvPr>
        </p:nvSpPr>
        <p:spPr/>
        <p:txBody>
          <a:bodyPr>
            <a:normAutofit/>
          </a:bodyPr>
          <a:lstStyle/>
          <a:p>
            <a:r>
              <a:rPr lang="en-US" sz="5400" b="1" dirty="0">
                <a:latin typeface="Eras Bold ITC" panose="020B0907030504020204" pitchFamily="34" charset="0"/>
                <a:ea typeface="Source Sans Pro Black" panose="020B0803030403020204" pitchFamily="34" charset="0"/>
              </a:rPr>
              <a:t>Prideful Confidence</a:t>
            </a:r>
          </a:p>
        </p:txBody>
      </p:sp>
    </p:spTree>
    <p:extLst>
      <p:ext uri="{BB962C8B-B14F-4D97-AF65-F5344CB8AC3E}">
        <p14:creationId xmlns:p14="http://schemas.microsoft.com/office/powerpoint/2010/main" val="663533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4E714-0999-F427-16CE-0ADEDCD9EB8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19E826F-0EBF-8E49-BFC5-B91C3B6C5578}"/>
              </a:ext>
            </a:extLst>
          </p:cNvPr>
          <p:cNvSpPr>
            <a:spLocks noGrp="1"/>
          </p:cNvSpPr>
          <p:nvPr>
            <p:ph type="body" sz="quarter" idx="14"/>
          </p:nvPr>
        </p:nvSpPr>
        <p:spPr/>
        <p:txBody>
          <a:bodyPr>
            <a:normAutofit/>
          </a:bodyPr>
          <a:lstStyle/>
          <a:p>
            <a:r>
              <a:rPr lang="en-US" sz="3200" dirty="0">
                <a:latin typeface="+mn-lt"/>
              </a:rPr>
              <a:t>2 Chronicles 25:17 NIV </a:t>
            </a:r>
          </a:p>
        </p:txBody>
      </p:sp>
      <p:sp>
        <p:nvSpPr>
          <p:cNvPr id="2" name="Text Placeholder 1">
            <a:extLst>
              <a:ext uri="{FF2B5EF4-FFF2-40B4-BE49-F238E27FC236}">
                <a16:creationId xmlns:a16="http://schemas.microsoft.com/office/drawing/2014/main" id="{7A24C2CA-C9AB-9BA3-3C06-E0B933CF3B77}"/>
              </a:ext>
            </a:extLst>
          </p:cNvPr>
          <p:cNvSpPr>
            <a:spLocks noGrp="1"/>
          </p:cNvSpPr>
          <p:nvPr>
            <p:ph type="body" sz="quarter" idx="10"/>
          </p:nvPr>
        </p:nvSpPr>
        <p:spPr/>
        <p:txBody>
          <a:bodyPr/>
          <a:lstStyle/>
          <a:p>
            <a:r>
              <a:rPr lang="en-US" b="1" baseline="30000" dirty="0">
                <a:latin typeface="+mn-lt"/>
              </a:rPr>
              <a:t>17 </a:t>
            </a:r>
            <a:r>
              <a:rPr lang="en-US" dirty="0">
                <a:latin typeface="+mn-lt"/>
              </a:rPr>
              <a:t>After Amaziah king of Judah consulted his advisers, he sent this challenge to Jehoash son of Jehoahaz, the son of Jehu, king of Israel: </a:t>
            </a:r>
            <a:r>
              <a:rPr lang="en-US" b="1" dirty="0">
                <a:latin typeface="+mn-lt"/>
              </a:rPr>
              <a:t>“Come, let us face each other in battle.”</a:t>
            </a: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4482568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CB069-668D-C804-21B7-CA13EBEC0D6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100C61B-FDCA-B979-8CE3-B7D69A52FCB2}"/>
              </a:ext>
            </a:extLst>
          </p:cNvPr>
          <p:cNvSpPr>
            <a:spLocks noGrp="1"/>
          </p:cNvSpPr>
          <p:nvPr>
            <p:ph type="body" sz="quarter" idx="14"/>
          </p:nvPr>
        </p:nvSpPr>
        <p:spPr/>
        <p:txBody>
          <a:bodyPr>
            <a:normAutofit/>
          </a:bodyPr>
          <a:lstStyle/>
          <a:p>
            <a:r>
              <a:rPr lang="en-US" sz="3200" dirty="0">
                <a:latin typeface="+mn-lt"/>
              </a:rPr>
              <a:t>2 Chronicles 25:19 NIV </a:t>
            </a:r>
          </a:p>
        </p:txBody>
      </p:sp>
      <p:sp>
        <p:nvSpPr>
          <p:cNvPr id="2" name="Text Placeholder 1">
            <a:extLst>
              <a:ext uri="{FF2B5EF4-FFF2-40B4-BE49-F238E27FC236}">
                <a16:creationId xmlns:a16="http://schemas.microsoft.com/office/drawing/2014/main" id="{5DF34434-EEB3-7C94-F5B9-C3F18F0B082B}"/>
              </a:ext>
            </a:extLst>
          </p:cNvPr>
          <p:cNvSpPr>
            <a:spLocks noGrp="1"/>
          </p:cNvSpPr>
          <p:nvPr>
            <p:ph type="body" sz="quarter" idx="10"/>
          </p:nvPr>
        </p:nvSpPr>
        <p:spPr/>
        <p:txBody>
          <a:bodyPr/>
          <a:lstStyle/>
          <a:p>
            <a:r>
              <a:rPr lang="en-US" b="1" baseline="30000" dirty="0">
                <a:latin typeface="+mn-lt"/>
              </a:rPr>
              <a:t>19 </a:t>
            </a:r>
            <a:r>
              <a:rPr lang="en-US" dirty="0">
                <a:latin typeface="+mn-lt"/>
              </a:rPr>
              <a:t>You say to yourself that you have defeated Edom, </a:t>
            </a:r>
            <a:r>
              <a:rPr lang="en-US" b="1" dirty="0">
                <a:latin typeface="+mn-lt"/>
              </a:rPr>
              <a:t>and now you are arrogant </a:t>
            </a:r>
          </a:p>
          <a:p>
            <a:r>
              <a:rPr lang="en-US" b="1" dirty="0">
                <a:latin typeface="+mn-lt"/>
              </a:rPr>
              <a:t>and proud. </a:t>
            </a:r>
          </a:p>
          <a:p>
            <a:r>
              <a:rPr lang="en-US" b="1" dirty="0">
                <a:latin typeface="+mn-lt"/>
              </a:rPr>
              <a:t>But stay at home! </a:t>
            </a:r>
          </a:p>
          <a:p>
            <a:r>
              <a:rPr lang="en-US" dirty="0">
                <a:latin typeface="+mn-lt"/>
              </a:rPr>
              <a:t>Why ask for trouble and cause your own downfall and that of Judah also?”</a:t>
            </a: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64884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F9DB-383B-6B92-8B81-8D485804AA5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1D17637-6058-FFDC-019C-B68BBF23F6A8}"/>
              </a:ext>
            </a:extLst>
          </p:cNvPr>
          <p:cNvSpPr>
            <a:spLocks noGrp="1"/>
          </p:cNvSpPr>
          <p:nvPr>
            <p:ph type="body" sz="quarter" idx="14"/>
          </p:nvPr>
        </p:nvSpPr>
        <p:spPr/>
        <p:txBody>
          <a:bodyPr>
            <a:normAutofit/>
          </a:bodyPr>
          <a:lstStyle/>
          <a:p>
            <a:r>
              <a:rPr lang="en-US" sz="3200" dirty="0">
                <a:latin typeface="+mn-lt"/>
              </a:rPr>
              <a:t>Proverbs 16:18 NIV </a:t>
            </a:r>
          </a:p>
        </p:txBody>
      </p:sp>
      <p:sp>
        <p:nvSpPr>
          <p:cNvPr id="2" name="Text Placeholder 1">
            <a:extLst>
              <a:ext uri="{FF2B5EF4-FFF2-40B4-BE49-F238E27FC236}">
                <a16:creationId xmlns:a16="http://schemas.microsoft.com/office/drawing/2014/main" id="{2D67E87F-A013-745C-8978-9E4C41AEC8F1}"/>
              </a:ext>
            </a:extLst>
          </p:cNvPr>
          <p:cNvSpPr>
            <a:spLocks noGrp="1"/>
          </p:cNvSpPr>
          <p:nvPr>
            <p:ph type="body" sz="quarter" idx="10"/>
          </p:nvPr>
        </p:nvSpPr>
        <p:spPr/>
        <p:txBody>
          <a:bodyPr/>
          <a:lstStyle/>
          <a:p>
            <a:r>
              <a:rPr lang="en-US" dirty="0">
                <a:latin typeface="+mn-lt"/>
              </a:rPr>
              <a:t>Pride goes before destruction,</a:t>
            </a:r>
            <a:br>
              <a:rPr lang="en-US" dirty="0">
                <a:latin typeface="+mn-lt"/>
              </a:rPr>
            </a:br>
            <a:r>
              <a:rPr lang="en-US" dirty="0">
                <a:latin typeface="+mn-lt"/>
              </a:rPr>
              <a:t>    a haughty spirit before a fall.</a:t>
            </a:r>
            <a:endParaRPr lang="en-US"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5378608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92687-4F5A-743B-614C-70D4ABACA09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3BFE202-6614-9320-1B9F-952216B7658E}"/>
              </a:ext>
            </a:extLst>
          </p:cNvPr>
          <p:cNvSpPr>
            <a:spLocks noGrp="1"/>
          </p:cNvSpPr>
          <p:nvPr>
            <p:ph type="body" sz="quarter" idx="14"/>
          </p:nvPr>
        </p:nvSpPr>
        <p:spPr/>
        <p:txBody>
          <a:bodyPr>
            <a:normAutofit/>
          </a:bodyPr>
          <a:lstStyle/>
          <a:p>
            <a:r>
              <a:rPr lang="en-US" sz="3200" dirty="0">
                <a:latin typeface="+mn-lt"/>
              </a:rPr>
              <a:t>John 15:5 NIV </a:t>
            </a:r>
          </a:p>
        </p:txBody>
      </p:sp>
      <p:sp>
        <p:nvSpPr>
          <p:cNvPr id="2" name="Text Placeholder 1">
            <a:extLst>
              <a:ext uri="{FF2B5EF4-FFF2-40B4-BE49-F238E27FC236}">
                <a16:creationId xmlns:a16="http://schemas.microsoft.com/office/drawing/2014/main" id="{873A59E6-7870-A4E8-1AE3-41EA8481CA19}"/>
              </a:ext>
            </a:extLst>
          </p:cNvPr>
          <p:cNvSpPr>
            <a:spLocks noGrp="1"/>
          </p:cNvSpPr>
          <p:nvPr>
            <p:ph type="body" sz="quarter" idx="10"/>
          </p:nvPr>
        </p:nvSpPr>
        <p:spPr/>
        <p:txBody>
          <a:bodyPr>
            <a:normAutofit/>
          </a:bodyPr>
          <a:lstStyle/>
          <a:p>
            <a:r>
              <a:rPr lang="en-US" sz="3600" dirty="0">
                <a:latin typeface="+mn-lt"/>
              </a:rPr>
              <a:t>apart from me </a:t>
            </a:r>
          </a:p>
          <a:p>
            <a:r>
              <a:rPr lang="en-US" sz="3600" dirty="0">
                <a:latin typeface="+mn-lt"/>
              </a:rPr>
              <a:t>you can do nothing</a:t>
            </a:r>
            <a:endParaRPr lang="en-US" sz="36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37115540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546FF4F-662C-E621-12A8-3144FA07B7E3}"/>
              </a:ext>
            </a:extLst>
          </p:cNvPr>
          <p:cNvSpPr>
            <a:spLocks noGrp="1"/>
          </p:cNvSpPr>
          <p:nvPr>
            <p:ph type="body" sz="quarter" idx="13"/>
          </p:nvPr>
        </p:nvSpPr>
        <p:spPr/>
        <p:txBody>
          <a:bodyPr>
            <a:normAutofit/>
          </a:bodyPr>
          <a:lstStyle/>
          <a:p>
            <a:r>
              <a:rPr lang="en-US" dirty="0"/>
              <a:t>Conclusion:</a:t>
            </a:r>
          </a:p>
          <a:p>
            <a:r>
              <a:rPr lang="en-US" dirty="0">
                <a:latin typeface="+mn-lt"/>
              </a:rPr>
              <a:t>Amaziah wanted what God could do for him, but he never fully gave himself to God. </a:t>
            </a:r>
          </a:p>
          <a:p>
            <a:r>
              <a:rPr lang="en-US" dirty="0">
                <a:latin typeface="+mn-lt"/>
              </a:rPr>
              <a:t>When God became a means to an end, he eventually found other means. But when God becomes our portion, we don't have to demand from Him or replace Him. We can trust Him—because having Him is enough.</a:t>
            </a:r>
          </a:p>
        </p:txBody>
      </p:sp>
    </p:spTree>
    <p:extLst>
      <p:ext uri="{BB962C8B-B14F-4D97-AF65-F5344CB8AC3E}">
        <p14:creationId xmlns:p14="http://schemas.microsoft.com/office/powerpoint/2010/main" val="3202340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endParaRPr lang="en-US"/>
          </a:p>
        </p:txBody>
      </p:sp>
      <p:pic>
        <p:nvPicPr>
          <p:cNvPr id="4" name="Picture 3">
            <a:extLst>
              <a:ext uri="{FF2B5EF4-FFF2-40B4-BE49-F238E27FC236}">
                <a16:creationId xmlns:a16="http://schemas.microsoft.com/office/drawing/2014/main" id="{3B7FC0B2-AF83-182B-9DCD-CA51E53609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544258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5631BC5-FCC8-5C74-8CA4-EA6A489221CE}"/>
              </a:ext>
            </a:extLst>
          </p:cNvPr>
          <p:cNvSpPr>
            <a:spLocks noGrp="1"/>
          </p:cNvSpPr>
          <p:nvPr>
            <p:ph type="body" sz="quarter" idx="13"/>
          </p:nvPr>
        </p:nvSpPr>
        <p:spPr/>
        <p:txBody>
          <a:bodyPr/>
          <a:lstStyle/>
          <a:p>
            <a:endParaRPr lang="en-US"/>
          </a:p>
        </p:txBody>
      </p:sp>
      <p:pic>
        <p:nvPicPr>
          <p:cNvPr id="4" name="Picture 3">
            <a:extLst>
              <a:ext uri="{FF2B5EF4-FFF2-40B4-BE49-F238E27FC236}">
                <a16:creationId xmlns:a16="http://schemas.microsoft.com/office/drawing/2014/main" id="{64F6B88A-E4A4-1FB8-9159-28BF5D436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537946217"/>
      </p:ext>
    </p:extLst>
  </p:cSld>
  <p:clrMapOvr>
    <a:masterClrMapping/>
  </p:clrMapOvr>
</p:sld>
</file>

<file path=ppt/theme/theme1.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3013</TotalTime>
  <Words>751</Words>
  <Application>Microsoft Office PowerPoint</Application>
  <PresentationFormat>On-screen Show (16:9)</PresentationFormat>
  <Paragraphs>77</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Eras Bold ITC</vt:lpstr>
      <vt:lpstr>Georgia</vt:lpstr>
      <vt:lpstr>Impact</vt:lpstr>
      <vt:lpstr>Tahoma</vt:lpstr>
      <vt:lpstr>Default</vt:lpstr>
      <vt:lpstr>PowerPoint Presentation</vt:lpstr>
      <vt:lpstr>When God Becomes a Means to an End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RT Creative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Chapman</dc:creator>
  <cp:lastModifiedBy>Karrie Landsverk</cp:lastModifiedBy>
  <cp:revision>31</cp:revision>
  <dcterms:created xsi:type="dcterms:W3CDTF">2014-03-26T14:03:34Z</dcterms:created>
  <dcterms:modified xsi:type="dcterms:W3CDTF">2026-09-11T20:35:10Z</dcterms:modified>
</cp:coreProperties>
</file>