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</p:sldIdLst>
  <p:sldSz cy="10287000" cx="1828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37" roundtripDataSignature="AMtx7mhaf3ZzGPZnw2dwa+oAaVydEmuwl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customschemas.google.com/relationships/presentationmetadata" Target="metadata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2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3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3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3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3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3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3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3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3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3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3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3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3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4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4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4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4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4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4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4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4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4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4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4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4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4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4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4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4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4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4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3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6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8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8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6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8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8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5715"/>
            <a:ext cx="18288000" cy="10275570"/>
          </a:xfrm>
          <a:custGeom>
            <a:rect b="b" l="l" r="r" t="t"/>
            <a:pathLst>
              <a:path extrusionOk="0" h="10275570" w="18288000">
                <a:moveTo>
                  <a:pt x="0" y="0"/>
                </a:moveTo>
                <a:lnTo>
                  <a:pt x="18288000" y="0"/>
                </a:lnTo>
                <a:lnTo>
                  <a:pt x="18288000" y="10275570"/>
                </a:lnTo>
                <a:lnTo>
                  <a:pt x="0" y="102755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167" r="-167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"/>
          <p:cNvSpPr/>
          <p:nvPr/>
        </p:nvSpPr>
        <p:spPr>
          <a:xfrm>
            <a:off x="13567975" y="5495096"/>
            <a:ext cx="4720025" cy="4791904"/>
          </a:xfrm>
          <a:custGeom>
            <a:rect b="b" l="l" r="r" t="t"/>
            <a:pathLst>
              <a:path extrusionOk="0" h="4791904" w="4720025">
                <a:moveTo>
                  <a:pt x="0" y="0"/>
                </a:moveTo>
                <a:lnTo>
                  <a:pt x="4720025" y="0"/>
                </a:lnTo>
                <a:lnTo>
                  <a:pt x="4720025" y="4791904"/>
                </a:lnTo>
                <a:lnTo>
                  <a:pt x="0" y="47919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0" name="Google Shape;90;p2"/>
          <p:cNvSpPr txBox="1"/>
          <p:nvPr/>
        </p:nvSpPr>
        <p:spPr>
          <a:xfrm>
            <a:off x="1028700" y="781050"/>
            <a:ext cx="12399900" cy="92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However, you are chosen people, a royal priesthood, a holy nation, people who belong to </a:t>
            </a:r>
            <a:r>
              <a:rPr b="1" i="0" lang="en-US" sz="4899" u="none" cap="none" strike="noStrike">
                <a:solidFill>
                  <a:srgbClr val="E23136"/>
                </a:solidFill>
                <a:latin typeface="Arial"/>
                <a:ea typeface="Arial"/>
                <a:cs typeface="Arial"/>
                <a:sym typeface="Arial"/>
              </a:rPr>
              <a:t>God</a:t>
            </a:r>
            <a:r>
              <a:rPr b="1" i="0" lang="en-US" sz="48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. You were chosen to tell about the excellent qualities of </a:t>
            </a:r>
            <a:r>
              <a:rPr b="1" i="0" lang="en-US" sz="4899" u="none" cap="none" strike="noStrike">
                <a:solidFill>
                  <a:srgbClr val="E23136"/>
                </a:solidFill>
                <a:latin typeface="Arial"/>
                <a:ea typeface="Arial"/>
                <a:cs typeface="Arial"/>
                <a:sym typeface="Arial"/>
              </a:rPr>
              <a:t>God</a:t>
            </a:r>
            <a:r>
              <a:rPr b="1" i="0" lang="en-US" sz="48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, who called you out of darkness into his marvelous light. </a:t>
            </a:r>
            <a:endParaRPr sz="1300"/>
          </a:p>
          <a:p>
            <a:pPr indent="0" lvl="0" marL="0" marR="0" rtl="0" algn="l">
              <a:lnSpc>
                <a:spcPct val="16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99" u="none" cap="none" strike="noStrike">
              <a:solidFill>
                <a:srgbClr val="26282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6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99" u="none" cap="none" strike="noStrike">
                <a:solidFill>
                  <a:srgbClr val="004AAD"/>
                </a:solidFill>
                <a:latin typeface="Arial"/>
                <a:ea typeface="Arial"/>
                <a:cs typeface="Arial"/>
                <a:sym typeface="Arial"/>
              </a:rPr>
              <a:t>1 Peter 2:9 GW</a:t>
            </a:r>
            <a:endParaRPr sz="13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"/>
          <p:cNvSpPr/>
          <p:nvPr/>
        </p:nvSpPr>
        <p:spPr>
          <a:xfrm>
            <a:off x="13567975" y="5495096"/>
            <a:ext cx="4720025" cy="4791904"/>
          </a:xfrm>
          <a:custGeom>
            <a:rect b="b" l="l" r="r" t="t"/>
            <a:pathLst>
              <a:path extrusionOk="0" h="4791904" w="4720025">
                <a:moveTo>
                  <a:pt x="0" y="0"/>
                </a:moveTo>
                <a:lnTo>
                  <a:pt x="4720025" y="0"/>
                </a:lnTo>
                <a:lnTo>
                  <a:pt x="4720025" y="4791904"/>
                </a:lnTo>
                <a:lnTo>
                  <a:pt x="0" y="47919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6" name="Google Shape;96;p3"/>
          <p:cNvSpPr txBox="1"/>
          <p:nvPr/>
        </p:nvSpPr>
        <p:spPr>
          <a:xfrm>
            <a:off x="1512303" y="2152575"/>
            <a:ext cx="11930908" cy="36207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5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Biblical Example - DANIEL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"/>
          <p:cNvSpPr/>
          <p:nvPr/>
        </p:nvSpPr>
        <p:spPr>
          <a:xfrm>
            <a:off x="13567975" y="5495096"/>
            <a:ext cx="4720025" cy="4791904"/>
          </a:xfrm>
          <a:custGeom>
            <a:rect b="b" l="l" r="r" t="t"/>
            <a:pathLst>
              <a:path extrusionOk="0" h="4791904" w="4720025">
                <a:moveTo>
                  <a:pt x="0" y="0"/>
                </a:moveTo>
                <a:lnTo>
                  <a:pt x="4720025" y="0"/>
                </a:lnTo>
                <a:lnTo>
                  <a:pt x="4720025" y="4791904"/>
                </a:lnTo>
                <a:lnTo>
                  <a:pt x="0" y="47919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2" name="Google Shape;102;p4"/>
          <p:cNvSpPr txBox="1"/>
          <p:nvPr/>
        </p:nvSpPr>
        <p:spPr>
          <a:xfrm>
            <a:off x="1028700" y="781050"/>
            <a:ext cx="11931000" cy="81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544189" lvl="1" marL="1101079" marR="0" rtl="0" algn="l">
              <a:lnSpc>
                <a:spcPct val="160011"/>
              </a:lnSpc>
              <a:spcBef>
                <a:spcPts val="0"/>
              </a:spcBef>
              <a:spcAft>
                <a:spcPts val="0"/>
              </a:spcAft>
              <a:buClr>
                <a:srgbClr val="26282C"/>
              </a:buClr>
              <a:buSzPts val="4999"/>
              <a:buFont typeface="Arial"/>
              <a:buChar char="•"/>
            </a:pPr>
            <a:r>
              <a:rPr b="0" i="0" lang="en-US" sz="49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Daniel was a young man who was taken to a new place called Babylon</a:t>
            </a:r>
            <a:endParaRPr sz="1300"/>
          </a:p>
          <a:p>
            <a:pPr indent="-544189" lvl="1" marL="1101079" marR="0" rtl="0" algn="l">
              <a:lnSpc>
                <a:spcPct val="160011"/>
              </a:lnSpc>
              <a:spcBef>
                <a:spcPts val="0"/>
              </a:spcBef>
              <a:spcAft>
                <a:spcPts val="0"/>
              </a:spcAft>
              <a:buClr>
                <a:srgbClr val="26282C"/>
              </a:buClr>
              <a:buSzPts val="4999"/>
              <a:buFont typeface="Arial"/>
              <a:buChar char="•"/>
            </a:pPr>
            <a:r>
              <a:rPr b="0" i="0" lang="en-US" sz="49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Everything around him was different</a:t>
            </a:r>
            <a:endParaRPr sz="1300"/>
          </a:p>
          <a:p>
            <a:pPr indent="-727702" lvl="2" marL="2202157" marR="0" rtl="0" algn="l">
              <a:lnSpc>
                <a:spcPct val="160011"/>
              </a:lnSpc>
              <a:spcBef>
                <a:spcPts val="0"/>
              </a:spcBef>
              <a:spcAft>
                <a:spcPts val="0"/>
              </a:spcAft>
              <a:buClr>
                <a:srgbClr val="26282C"/>
              </a:buClr>
              <a:buSzPts val="4999"/>
              <a:buFont typeface="Arial"/>
              <a:buChar char="⚬"/>
            </a:pPr>
            <a:r>
              <a:rPr b="0" i="0" lang="en-US" sz="49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New place</a:t>
            </a:r>
            <a:endParaRPr sz="1300"/>
          </a:p>
          <a:p>
            <a:pPr indent="-727702" lvl="2" marL="2202157" marR="0" rtl="0" algn="l">
              <a:lnSpc>
                <a:spcPct val="160011"/>
              </a:lnSpc>
              <a:spcBef>
                <a:spcPts val="0"/>
              </a:spcBef>
              <a:spcAft>
                <a:spcPts val="0"/>
              </a:spcAft>
              <a:buClr>
                <a:srgbClr val="26282C"/>
              </a:buClr>
              <a:buSzPts val="4999"/>
              <a:buFont typeface="Arial"/>
              <a:buChar char="⚬"/>
            </a:pPr>
            <a:r>
              <a:rPr b="0" i="0" lang="en-US" sz="49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New people</a:t>
            </a:r>
            <a:endParaRPr sz="1300"/>
          </a:p>
          <a:p>
            <a:pPr indent="-727702" lvl="2" marL="2202157" marR="0" rtl="0" algn="l">
              <a:lnSpc>
                <a:spcPct val="160011"/>
              </a:lnSpc>
              <a:spcBef>
                <a:spcPts val="0"/>
              </a:spcBef>
              <a:spcAft>
                <a:spcPts val="0"/>
              </a:spcAft>
              <a:buClr>
                <a:srgbClr val="26282C"/>
              </a:buClr>
              <a:buSzPts val="4999"/>
              <a:buFont typeface="Arial"/>
              <a:buChar char="⚬"/>
            </a:pPr>
            <a:r>
              <a:rPr b="0" i="0" lang="en-US" sz="49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New culture</a:t>
            </a:r>
            <a:endParaRPr sz="1300"/>
          </a:p>
          <a:p>
            <a:pPr indent="-727702" lvl="2" marL="2202157" marR="0" rtl="0" algn="l">
              <a:lnSpc>
                <a:spcPct val="160011"/>
              </a:lnSpc>
              <a:spcBef>
                <a:spcPts val="0"/>
              </a:spcBef>
              <a:spcAft>
                <a:spcPts val="0"/>
              </a:spcAft>
              <a:buClr>
                <a:srgbClr val="26282C"/>
              </a:buClr>
              <a:buSzPts val="4999"/>
              <a:buFont typeface="Arial"/>
              <a:buChar char="⚬"/>
            </a:pPr>
            <a:r>
              <a:rPr b="0" i="0" lang="en-US" sz="49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New expectations</a:t>
            </a:r>
            <a:endParaRPr sz="13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"/>
          <p:cNvSpPr/>
          <p:nvPr/>
        </p:nvSpPr>
        <p:spPr>
          <a:xfrm>
            <a:off x="13567975" y="5495096"/>
            <a:ext cx="4720025" cy="4791904"/>
          </a:xfrm>
          <a:custGeom>
            <a:rect b="b" l="l" r="r" t="t"/>
            <a:pathLst>
              <a:path extrusionOk="0" h="4791904" w="4720025">
                <a:moveTo>
                  <a:pt x="0" y="0"/>
                </a:moveTo>
                <a:lnTo>
                  <a:pt x="4720025" y="0"/>
                </a:lnTo>
                <a:lnTo>
                  <a:pt x="4720025" y="4791904"/>
                </a:lnTo>
                <a:lnTo>
                  <a:pt x="0" y="47919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8" name="Google Shape;108;p5"/>
          <p:cNvSpPr txBox="1"/>
          <p:nvPr/>
        </p:nvSpPr>
        <p:spPr>
          <a:xfrm>
            <a:off x="1512300" y="2333550"/>
            <a:ext cx="11931000" cy="52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8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Daniel 1:8 says: </a:t>
            </a:r>
            <a:endParaRPr/>
          </a:p>
          <a:p>
            <a:pPr indent="0" lvl="0" marL="0" marR="0" rtl="0" algn="l">
              <a:lnSpc>
                <a:spcPct val="16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5899" u="none" cap="none" strike="noStrike">
              <a:solidFill>
                <a:srgbClr val="26282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6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8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“But Daniel resolved not to defile himself...”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6"/>
          <p:cNvSpPr/>
          <p:nvPr/>
        </p:nvSpPr>
        <p:spPr>
          <a:xfrm>
            <a:off x="13010081" y="2724075"/>
            <a:ext cx="5277919" cy="5555704"/>
          </a:xfrm>
          <a:custGeom>
            <a:rect b="b" l="l" r="r" t="t"/>
            <a:pathLst>
              <a:path extrusionOk="0" h="5555704" w="5277919">
                <a:moveTo>
                  <a:pt x="0" y="0"/>
                </a:moveTo>
                <a:lnTo>
                  <a:pt x="5277919" y="0"/>
                </a:lnTo>
                <a:lnTo>
                  <a:pt x="5277919" y="5555704"/>
                </a:lnTo>
                <a:lnTo>
                  <a:pt x="0" y="55557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4" name="Google Shape;114;p6"/>
          <p:cNvSpPr txBox="1"/>
          <p:nvPr/>
        </p:nvSpPr>
        <p:spPr>
          <a:xfrm>
            <a:off x="1512303" y="2209725"/>
            <a:ext cx="10781172" cy="47574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5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DON'T LET LABELS BECOME THE IDENTITY  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7"/>
          <p:cNvSpPr/>
          <p:nvPr/>
        </p:nvSpPr>
        <p:spPr>
          <a:xfrm>
            <a:off x="13010081" y="2724075"/>
            <a:ext cx="5277919" cy="5555704"/>
          </a:xfrm>
          <a:custGeom>
            <a:rect b="b" l="l" r="r" t="t"/>
            <a:pathLst>
              <a:path extrusionOk="0" h="5555704" w="5277919">
                <a:moveTo>
                  <a:pt x="0" y="0"/>
                </a:moveTo>
                <a:lnTo>
                  <a:pt x="5277919" y="0"/>
                </a:lnTo>
                <a:lnTo>
                  <a:pt x="5277919" y="5555704"/>
                </a:lnTo>
                <a:lnTo>
                  <a:pt x="0" y="55557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0" name="Google Shape;120;p7"/>
          <p:cNvSpPr txBox="1"/>
          <p:nvPr/>
        </p:nvSpPr>
        <p:spPr>
          <a:xfrm>
            <a:off x="1028700" y="819150"/>
            <a:ext cx="11981400" cy="89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1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One of the most dangerous things you can do is let your identity become dependent on your environment</a:t>
            </a:r>
            <a:endParaRPr sz="1300"/>
          </a:p>
          <a:p>
            <a:pPr indent="-612559" lvl="2" marL="1856726" marR="0" rtl="0" algn="l">
              <a:lnSpc>
                <a:spcPct val="160013"/>
              </a:lnSpc>
              <a:spcBef>
                <a:spcPts val="0"/>
              </a:spcBef>
              <a:spcAft>
                <a:spcPts val="0"/>
              </a:spcAft>
              <a:buClr>
                <a:srgbClr val="26282C"/>
              </a:buClr>
              <a:buSzPts val="4199"/>
              <a:buFont typeface="Arial"/>
              <a:buChar char="⚬"/>
            </a:pPr>
            <a:r>
              <a:rPr b="0" i="0" lang="en-US" sz="41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If people celebrate you, you feel valuable</a:t>
            </a:r>
            <a:endParaRPr sz="1300"/>
          </a:p>
          <a:p>
            <a:pPr indent="-612559" lvl="2" marL="1856726" marR="0" rtl="0" algn="l">
              <a:lnSpc>
                <a:spcPct val="160013"/>
              </a:lnSpc>
              <a:spcBef>
                <a:spcPts val="0"/>
              </a:spcBef>
              <a:spcAft>
                <a:spcPts val="0"/>
              </a:spcAft>
              <a:buClr>
                <a:srgbClr val="26282C"/>
              </a:buClr>
              <a:buSzPts val="4199"/>
              <a:buFont typeface="Arial"/>
              <a:buChar char="⚬"/>
            </a:pPr>
            <a:r>
              <a:rPr b="0" i="0" lang="en-US" sz="41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If they reject you, you feel worthless</a:t>
            </a:r>
            <a:endParaRPr sz="1300"/>
          </a:p>
          <a:p>
            <a:pPr indent="-612559" lvl="2" marL="1856726" marR="0" rtl="0" algn="l">
              <a:lnSpc>
                <a:spcPct val="160013"/>
              </a:lnSpc>
              <a:spcBef>
                <a:spcPts val="0"/>
              </a:spcBef>
              <a:spcAft>
                <a:spcPts val="0"/>
              </a:spcAft>
              <a:buClr>
                <a:srgbClr val="26282C"/>
              </a:buClr>
              <a:buSzPts val="4199"/>
              <a:buFont typeface="Arial"/>
              <a:buChar char="⚬"/>
            </a:pPr>
            <a:r>
              <a:rPr b="0" i="0" lang="en-US" sz="41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If you succeed, you feel like somebody</a:t>
            </a:r>
            <a:endParaRPr sz="1300"/>
          </a:p>
          <a:p>
            <a:pPr indent="-612559" lvl="2" marL="1856726" marR="0" rtl="0" algn="l">
              <a:lnSpc>
                <a:spcPct val="160013"/>
              </a:lnSpc>
              <a:spcBef>
                <a:spcPts val="0"/>
              </a:spcBef>
              <a:spcAft>
                <a:spcPts val="0"/>
              </a:spcAft>
              <a:buClr>
                <a:srgbClr val="26282C"/>
              </a:buClr>
              <a:buSzPts val="4199"/>
              <a:buFont typeface="Arial"/>
              <a:buChar char="⚬"/>
            </a:pPr>
            <a:r>
              <a:rPr b="0" i="0" lang="en-US" sz="41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If you fail, you feel like nobody</a:t>
            </a:r>
            <a:endParaRPr sz="1300"/>
          </a:p>
          <a:p>
            <a:pPr indent="-612559" lvl="2" marL="1856726" marR="0" rtl="0" algn="l">
              <a:lnSpc>
                <a:spcPct val="160013"/>
              </a:lnSpc>
              <a:spcBef>
                <a:spcPts val="0"/>
              </a:spcBef>
              <a:spcAft>
                <a:spcPts val="0"/>
              </a:spcAft>
              <a:buClr>
                <a:srgbClr val="26282C"/>
              </a:buClr>
              <a:buSzPts val="4199"/>
              <a:buFont typeface="Arial"/>
              <a:buChar char="⚬"/>
            </a:pPr>
            <a:r>
              <a:rPr b="0" i="0" lang="en-US" sz="41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If you get invited, you feel accepted</a:t>
            </a:r>
            <a:endParaRPr sz="1300"/>
          </a:p>
          <a:p>
            <a:pPr indent="-612559" lvl="2" marL="1856726" marR="0" rtl="0" algn="l">
              <a:lnSpc>
                <a:spcPct val="160013"/>
              </a:lnSpc>
              <a:spcBef>
                <a:spcPts val="0"/>
              </a:spcBef>
              <a:spcAft>
                <a:spcPts val="0"/>
              </a:spcAft>
              <a:buClr>
                <a:srgbClr val="26282C"/>
              </a:buClr>
              <a:buSzPts val="4199"/>
              <a:buFont typeface="Arial"/>
              <a:buChar char="⚬"/>
            </a:pPr>
            <a:r>
              <a:rPr b="0" i="0" lang="en-US" sz="41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If you're left out, you question yourself</a:t>
            </a:r>
            <a:endParaRPr sz="13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8"/>
          <p:cNvSpPr/>
          <p:nvPr/>
        </p:nvSpPr>
        <p:spPr>
          <a:xfrm>
            <a:off x="13010081" y="2724075"/>
            <a:ext cx="5277919" cy="5555704"/>
          </a:xfrm>
          <a:custGeom>
            <a:rect b="b" l="l" r="r" t="t"/>
            <a:pathLst>
              <a:path extrusionOk="0" h="5555704" w="5277919">
                <a:moveTo>
                  <a:pt x="0" y="0"/>
                </a:moveTo>
                <a:lnTo>
                  <a:pt x="5277919" y="0"/>
                </a:lnTo>
                <a:lnTo>
                  <a:pt x="5277919" y="5555704"/>
                </a:lnTo>
                <a:lnTo>
                  <a:pt x="0" y="55557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6" name="Google Shape;126;p8"/>
          <p:cNvSpPr txBox="1"/>
          <p:nvPr/>
        </p:nvSpPr>
        <p:spPr>
          <a:xfrm>
            <a:off x="1028700" y="1602916"/>
            <a:ext cx="11855400" cy="73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But Hebrews 13:8 says: </a:t>
            </a:r>
            <a:r>
              <a:rPr b="0" i="0" lang="en-US" sz="44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b="0" i="0" lang="en-US" sz="4499" u="none" cap="none" strike="noStrike">
                <a:solidFill>
                  <a:srgbClr val="E23136"/>
                </a:solidFill>
                <a:latin typeface="Arial"/>
                <a:ea typeface="Arial"/>
                <a:cs typeface="Arial"/>
                <a:sym typeface="Arial"/>
              </a:rPr>
              <a:t>Jesus Christ</a:t>
            </a:r>
            <a:r>
              <a:rPr b="0" i="0" lang="en-US" sz="44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 is the same yesterday and today and forever.”</a:t>
            </a:r>
            <a:endParaRPr sz="1300"/>
          </a:p>
          <a:p>
            <a:pPr indent="0" lvl="0" marL="0" marR="0" rtl="0" algn="l">
              <a:lnSpc>
                <a:spcPct val="16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499" u="none" cap="none" strike="noStrike">
              <a:solidFill>
                <a:srgbClr val="26282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6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499" u="none" cap="none" strike="noStrike">
              <a:solidFill>
                <a:srgbClr val="26282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6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If you build your identity in something temporary, you will constantly have to rebuild yourself</a:t>
            </a:r>
            <a:endParaRPr sz="13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9"/>
          <p:cNvSpPr/>
          <p:nvPr/>
        </p:nvSpPr>
        <p:spPr>
          <a:xfrm>
            <a:off x="13010081" y="2724075"/>
            <a:ext cx="5277919" cy="5555704"/>
          </a:xfrm>
          <a:custGeom>
            <a:rect b="b" l="l" r="r" t="t"/>
            <a:pathLst>
              <a:path extrusionOk="0" h="5555704" w="5277919">
                <a:moveTo>
                  <a:pt x="0" y="0"/>
                </a:moveTo>
                <a:lnTo>
                  <a:pt x="5277919" y="0"/>
                </a:lnTo>
                <a:lnTo>
                  <a:pt x="5277919" y="5555704"/>
                </a:lnTo>
                <a:lnTo>
                  <a:pt x="0" y="55557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2" name="Google Shape;132;p9"/>
          <p:cNvSpPr txBox="1"/>
          <p:nvPr/>
        </p:nvSpPr>
        <p:spPr>
          <a:xfrm>
            <a:off x="1028700" y="1602916"/>
            <a:ext cx="11855400" cy="82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83866" lvl="1" marL="993131" marR="0" rtl="0" algn="l">
              <a:lnSpc>
                <a:spcPct val="160013"/>
              </a:lnSpc>
              <a:spcBef>
                <a:spcPts val="0"/>
              </a:spcBef>
              <a:spcAft>
                <a:spcPts val="0"/>
              </a:spcAft>
              <a:buClr>
                <a:srgbClr val="26282C"/>
              </a:buClr>
              <a:buSzPts val="4399"/>
              <a:buFont typeface="Arial"/>
              <a:buChar char="•"/>
            </a:pPr>
            <a:r>
              <a:rPr b="0" i="0" lang="en-US" sz="43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Your </a:t>
            </a:r>
            <a:r>
              <a:rPr b="1" i="0" lang="en-US" sz="43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grades</a:t>
            </a:r>
            <a:r>
              <a:rPr b="0" i="0" lang="en-US" sz="43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 don't determine whether you're valuable</a:t>
            </a:r>
            <a:endParaRPr sz="1200"/>
          </a:p>
          <a:p>
            <a:pPr indent="-483866" lvl="1" marL="993131" marR="0" rtl="0" algn="l">
              <a:lnSpc>
                <a:spcPct val="160013"/>
              </a:lnSpc>
              <a:spcBef>
                <a:spcPts val="0"/>
              </a:spcBef>
              <a:spcAft>
                <a:spcPts val="0"/>
              </a:spcAft>
              <a:buClr>
                <a:srgbClr val="26282C"/>
              </a:buClr>
              <a:buSzPts val="4399"/>
              <a:buFont typeface="Arial"/>
              <a:buChar char="•"/>
            </a:pPr>
            <a:r>
              <a:rPr b="0" i="0" lang="en-US" sz="43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Your </a:t>
            </a:r>
            <a:r>
              <a:rPr b="1" i="0" lang="en-US" sz="43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popularity</a:t>
            </a:r>
            <a:r>
              <a:rPr b="0" i="0" lang="en-US" sz="43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 doesn't determine whether you're valuable</a:t>
            </a:r>
            <a:endParaRPr sz="1200"/>
          </a:p>
          <a:p>
            <a:pPr indent="-483866" lvl="1" marL="993131" marR="0" rtl="0" algn="l">
              <a:lnSpc>
                <a:spcPct val="160013"/>
              </a:lnSpc>
              <a:spcBef>
                <a:spcPts val="0"/>
              </a:spcBef>
              <a:spcAft>
                <a:spcPts val="0"/>
              </a:spcAft>
              <a:buClr>
                <a:srgbClr val="26282C"/>
              </a:buClr>
              <a:buSzPts val="4399"/>
              <a:buFont typeface="Arial"/>
              <a:buChar char="•"/>
            </a:pPr>
            <a:r>
              <a:rPr b="0" i="0" lang="en-US" sz="43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Your </a:t>
            </a:r>
            <a:r>
              <a:rPr b="1" i="0" lang="en-US" sz="43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appearance</a:t>
            </a:r>
            <a:r>
              <a:rPr b="0" i="0" lang="en-US" sz="43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 doesn't determine whether you're valuable</a:t>
            </a:r>
            <a:endParaRPr sz="1200"/>
          </a:p>
          <a:p>
            <a:pPr indent="-483866" lvl="1" marL="993131" marR="0" rtl="0" algn="l">
              <a:lnSpc>
                <a:spcPct val="160013"/>
              </a:lnSpc>
              <a:spcBef>
                <a:spcPts val="0"/>
              </a:spcBef>
              <a:spcAft>
                <a:spcPts val="0"/>
              </a:spcAft>
              <a:buClr>
                <a:srgbClr val="26282C"/>
              </a:buClr>
              <a:buSzPts val="4399"/>
              <a:buFont typeface="Arial"/>
              <a:buChar char="•"/>
            </a:pPr>
            <a:r>
              <a:rPr b="0" i="0" lang="en-US" sz="43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Your </a:t>
            </a:r>
            <a:r>
              <a:rPr b="1" i="0" lang="en-US" sz="43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mistakes</a:t>
            </a:r>
            <a:r>
              <a:rPr b="0" i="0" lang="en-US" sz="43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 don't determine whether you're valuable</a:t>
            </a:r>
            <a:endParaRPr sz="12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0"/>
          <p:cNvSpPr/>
          <p:nvPr/>
        </p:nvSpPr>
        <p:spPr>
          <a:xfrm>
            <a:off x="13010081" y="2724075"/>
            <a:ext cx="5277919" cy="5555704"/>
          </a:xfrm>
          <a:custGeom>
            <a:rect b="b" l="l" r="r" t="t"/>
            <a:pathLst>
              <a:path extrusionOk="0" h="5555704" w="5277919">
                <a:moveTo>
                  <a:pt x="0" y="0"/>
                </a:moveTo>
                <a:lnTo>
                  <a:pt x="5277919" y="0"/>
                </a:lnTo>
                <a:lnTo>
                  <a:pt x="5277919" y="5555704"/>
                </a:lnTo>
                <a:lnTo>
                  <a:pt x="0" y="55557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8" name="Google Shape;138;p10"/>
          <p:cNvSpPr txBox="1"/>
          <p:nvPr/>
        </p:nvSpPr>
        <p:spPr>
          <a:xfrm>
            <a:off x="1028700" y="1450516"/>
            <a:ext cx="11855400" cy="678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599" u="none" cap="none" strike="noStrike">
                <a:solidFill>
                  <a:srgbClr val="E23136"/>
                </a:solidFill>
                <a:latin typeface="Arial"/>
                <a:ea typeface="Arial"/>
                <a:cs typeface="Arial"/>
                <a:sym typeface="Arial"/>
              </a:rPr>
              <a:t>God</a:t>
            </a:r>
            <a:r>
              <a:rPr b="1" i="0" lang="en-US" sz="75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 is the one who gives you your identity, you don't have to spend your life auditioning for worth</a:t>
            </a:r>
            <a:endParaRPr sz="13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1"/>
          <p:cNvSpPr/>
          <p:nvPr/>
        </p:nvSpPr>
        <p:spPr>
          <a:xfrm>
            <a:off x="0" y="1257857"/>
            <a:ext cx="5782276" cy="7130785"/>
          </a:xfrm>
          <a:custGeom>
            <a:rect b="b" l="l" r="r" t="t"/>
            <a:pathLst>
              <a:path extrusionOk="0" h="7130785" w="5782276">
                <a:moveTo>
                  <a:pt x="0" y="0"/>
                </a:moveTo>
                <a:lnTo>
                  <a:pt x="5782276" y="0"/>
                </a:lnTo>
                <a:lnTo>
                  <a:pt x="5782276" y="7130785"/>
                </a:lnTo>
                <a:lnTo>
                  <a:pt x="0" y="71307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11044" r="-11044" t="0"/>
            </a:stretch>
          </a:blipFill>
          <a:ln>
            <a:noFill/>
          </a:ln>
        </p:spPr>
      </p:sp>
      <p:sp>
        <p:nvSpPr>
          <p:cNvPr id="144" name="Google Shape;144;p11"/>
          <p:cNvSpPr txBox="1"/>
          <p:nvPr/>
        </p:nvSpPr>
        <p:spPr>
          <a:xfrm>
            <a:off x="6097612" y="844247"/>
            <a:ext cx="11161800" cy="71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5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GET ROOTED BEFORE YOU GET REC</a:t>
            </a:r>
            <a:r>
              <a:rPr b="1" i="0" lang="en-US" sz="85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r>
              <a:rPr b="1" i="0" lang="en-US" sz="85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GNIZED  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2"/>
          <p:cNvSpPr/>
          <p:nvPr/>
        </p:nvSpPr>
        <p:spPr>
          <a:xfrm>
            <a:off x="0" y="1257857"/>
            <a:ext cx="5782276" cy="7130785"/>
          </a:xfrm>
          <a:custGeom>
            <a:rect b="b" l="l" r="r" t="t"/>
            <a:pathLst>
              <a:path extrusionOk="0" h="7130785" w="5782276">
                <a:moveTo>
                  <a:pt x="0" y="0"/>
                </a:moveTo>
                <a:lnTo>
                  <a:pt x="5782276" y="0"/>
                </a:lnTo>
                <a:lnTo>
                  <a:pt x="5782276" y="7130785"/>
                </a:lnTo>
                <a:lnTo>
                  <a:pt x="0" y="71307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11044" r="-11044" t="0"/>
            </a:stretch>
          </a:blipFill>
          <a:ln>
            <a:noFill/>
          </a:ln>
        </p:spPr>
      </p:sp>
      <p:sp>
        <p:nvSpPr>
          <p:cNvPr id="150" name="Google Shape;150;p12"/>
          <p:cNvSpPr txBox="1"/>
          <p:nvPr/>
        </p:nvSpPr>
        <p:spPr>
          <a:xfrm>
            <a:off x="6097612" y="1177622"/>
            <a:ext cx="11161800" cy="766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511810" lvl="1" marL="103632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26282C"/>
              </a:buClr>
              <a:buSzPts val="4700"/>
              <a:buFont typeface="Arial"/>
              <a:buChar char="•"/>
            </a:pPr>
            <a:r>
              <a:rPr b="0" i="0" lang="en-US" sz="4700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A tree can only survive what happens above the ground because of what happens underneath the ground</a:t>
            </a:r>
            <a:endParaRPr sz="1300"/>
          </a:p>
          <a:p>
            <a:pPr indent="-684530" lvl="2" marL="207264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26282C"/>
              </a:buClr>
              <a:buSzPts val="4700"/>
              <a:buFont typeface="Arial"/>
              <a:buChar char="⚬"/>
            </a:pPr>
            <a:r>
              <a:rPr b="0" i="0" lang="en-US" sz="4700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You see the branches</a:t>
            </a:r>
            <a:endParaRPr sz="1300"/>
          </a:p>
          <a:p>
            <a:pPr indent="-684530" lvl="2" marL="207264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E23136"/>
              </a:buClr>
              <a:buSzPts val="4700"/>
              <a:buFont typeface="Arial"/>
              <a:buChar char="⚬"/>
            </a:pPr>
            <a:r>
              <a:rPr b="0" i="0" lang="en-US" sz="4700" u="none" cap="none" strike="noStrike">
                <a:solidFill>
                  <a:srgbClr val="E23136"/>
                </a:solidFill>
                <a:latin typeface="Arial"/>
                <a:ea typeface="Arial"/>
                <a:cs typeface="Arial"/>
                <a:sym typeface="Arial"/>
              </a:rPr>
              <a:t>God</a:t>
            </a:r>
            <a:r>
              <a:rPr b="0" i="0" lang="en-US" sz="4700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 sees the roots</a:t>
            </a:r>
            <a:endParaRPr sz="1300"/>
          </a:p>
          <a:p>
            <a:pPr indent="-684530" lvl="2" marL="207264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26282C"/>
              </a:buClr>
              <a:buSzPts val="4700"/>
              <a:buFont typeface="Arial"/>
              <a:buChar char="⚬"/>
            </a:pPr>
            <a:r>
              <a:rPr b="0" i="0" lang="en-US" sz="4700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You see the fruit</a:t>
            </a:r>
            <a:endParaRPr sz="1300"/>
          </a:p>
          <a:p>
            <a:pPr indent="-684530" lvl="2" marL="207264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E23136"/>
              </a:buClr>
              <a:buSzPts val="4700"/>
              <a:buFont typeface="Arial"/>
              <a:buChar char="⚬"/>
            </a:pPr>
            <a:r>
              <a:rPr b="0" i="0" lang="en-US" sz="4700" u="none" cap="none" strike="noStrike">
                <a:solidFill>
                  <a:srgbClr val="E23136"/>
                </a:solidFill>
                <a:latin typeface="Arial"/>
                <a:ea typeface="Arial"/>
                <a:cs typeface="Arial"/>
                <a:sym typeface="Arial"/>
              </a:rPr>
              <a:t>God</a:t>
            </a:r>
            <a:r>
              <a:rPr b="0" i="0" lang="en-US" sz="4700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 sees the foundation</a:t>
            </a:r>
            <a:endParaRPr sz="13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3"/>
          <p:cNvSpPr/>
          <p:nvPr/>
        </p:nvSpPr>
        <p:spPr>
          <a:xfrm>
            <a:off x="0" y="1257857"/>
            <a:ext cx="5782276" cy="7130785"/>
          </a:xfrm>
          <a:custGeom>
            <a:rect b="b" l="l" r="r" t="t"/>
            <a:pathLst>
              <a:path extrusionOk="0" h="7130785" w="5782276">
                <a:moveTo>
                  <a:pt x="0" y="0"/>
                </a:moveTo>
                <a:lnTo>
                  <a:pt x="5782276" y="0"/>
                </a:lnTo>
                <a:lnTo>
                  <a:pt x="5782276" y="7130785"/>
                </a:lnTo>
                <a:lnTo>
                  <a:pt x="0" y="71307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11044" r="-11044" t="0"/>
            </a:stretch>
          </a:blipFill>
          <a:ln>
            <a:noFill/>
          </a:ln>
        </p:spPr>
      </p:sp>
      <p:sp>
        <p:nvSpPr>
          <p:cNvPr id="156" name="Google Shape;156;p13"/>
          <p:cNvSpPr txBox="1"/>
          <p:nvPr/>
        </p:nvSpPr>
        <p:spPr>
          <a:xfrm>
            <a:off x="6097612" y="1206197"/>
            <a:ext cx="11161800" cy="849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45136" lvl="1" marL="928373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26282C"/>
              </a:buClr>
              <a:buSzPts val="4000"/>
              <a:buFont typeface="Arial"/>
              <a:buChar char="•"/>
            </a:pPr>
            <a:r>
              <a:rPr b="0" i="0" lang="en-US" sz="4000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Sometimes we become frustrated because we want </a:t>
            </a:r>
            <a:r>
              <a:rPr b="0" i="0" lang="en-US" sz="4000" u="none" cap="none" strike="noStrike">
                <a:solidFill>
                  <a:srgbClr val="E23136"/>
                </a:solidFill>
                <a:latin typeface="Arial"/>
                <a:ea typeface="Arial"/>
                <a:cs typeface="Arial"/>
                <a:sym typeface="Arial"/>
              </a:rPr>
              <a:t>God</a:t>
            </a:r>
            <a:r>
              <a:rPr b="0" i="0" lang="en-US" sz="4000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 to grow our branches while He's working on our roots</a:t>
            </a:r>
            <a:endParaRPr sz="1100"/>
          </a:p>
          <a:p>
            <a:pPr indent="-445136" lvl="1" marL="928373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26282C"/>
              </a:buClr>
              <a:buSzPts val="4000"/>
              <a:buFont typeface="Arial"/>
              <a:buChar char="•"/>
            </a:pPr>
            <a:r>
              <a:rPr b="0" i="0" lang="en-US" sz="4000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We want influence</a:t>
            </a:r>
            <a:endParaRPr sz="1100"/>
          </a:p>
          <a:p>
            <a:pPr indent="-445136" lvl="1" marL="928373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E23136"/>
              </a:buClr>
              <a:buSzPts val="4000"/>
              <a:buFont typeface="Arial"/>
              <a:buChar char="•"/>
            </a:pPr>
            <a:r>
              <a:rPr b="0" i="0" lang="en-US" sz="4000" u="none" cap="none" strike="noStrike">
                <a:solidFill>
                  <a:srgbClr val="E23136"/>
                </a:solidFill>
                <a:latin typeface="Arial"/>
                <a:ea typeface="Arial"/>
                <a:cs typeface="Arial"/>
                <a:sym typeface="Arial"/>
              </a:rPr>
              <a:t>God</a:t>
            </a:r>
            <a:r>
              <a:rPr b="0" i="0" lang="en-US" sz="4000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 wants character</a:t>
            </a:r>
            <a:endParaRPr sz="1100"/>
          </a:p>
          <a:p>
            <a:pPr indent="-445136" lvl="1" marL="928373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26282C"/>
              </a:buClr>
              <a:buSzPts val="4000"/>
              <a:buFont typeface="Arial"/>
              <a:buChar char="•"/>
            </a:pPr>
            <a:r>
              <a:rPr b="0" i="0" lang="en-US" sz="4000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We want visibility</a:t>
            </a:r>
            <a:endParaRPr sz="1100"/>
          </a:p>
          <a:p>
            <a:pPr indent="-445136" lvl="1" marL="928373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E23136"/>
              </a:buClr>
              <a:buSzPts val="4000"/>
              <a:buFont typeface="Arial"/>
              <a:buChar char="•"/>
            </a:pPr>
            <a:r>
              <a:rPr b="0" i="0" lang="en-US" sz="4000" u="none" cap="none" strike="noStrike">
                <a:solidFill>
                  <a:srgbClr val="E23136"/>
                </a:solidFill>
                <a:latin typeface="Arial"/>
                <a:ea typeface="Arial"/>
                <a:cs typeface="Arial"/>
                <a:sym typeface="Arial"/>
              </a:rPr>
              <a:t>God</a:t>
            </a:r>
            <a:r>
              <a:rPr b="0" i="0" lang="en-US" sz="4000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 wants integrity</a:t>
            </a:r>
            <a:endParaRPr sz="1100"/>
          </a:p>
          <a:p>
            <a:pPr indent="-445136" lvl="1" marL="928373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26282C"/>
              </a:buClr>
              <a:buSzPts val="4000"/>
              <a:buFont typeface="Arial"/>
              <a:buChar char="•"/>
            </a:pPr>
            <a:r>
              <a:rPr b="0" i="0" lang="en-US" sz="4000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We want the platform</a:t>
            </a:r>
            <a:endParaRPr sz="1100"/>
          </a:p>
          <a:p>
            <a:pPr indent="-445136" lvl="1" marL="928373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E23136"/>
              </a:buClr>
              <a:buSzPts val="4000"/>
              <a:buFont typeface="Arial"/>
              <a:buChar char="•"/>
            </a:pPr>
            <a:r>
              <a:rPr b="0" i="0" lang="en-US" sz="4000" u="none" cap="none" strike="noStrike">
                <a:solidFill>
                  <a:srgbClr val="E23136"/>
                </a:solidFill>
                <a:latin typeface="Arial"/>
                <a:ea typeface="Arial"/>
                <a:cs typeface="Arial"/>
                <a:sym typeface="Arial"/>
              </a:rPr>
              <a:t>God</a:t>
            </a:r>
            <a:r>
              <a:rPr b="0" i="0" lang="en-US" sz="4000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 wants preparation</a:t>
            </a:r>
            <a:endParaRPr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4"/>
          <p:cNvSpPr/>
          <p:nvPr/>
        </p:nvSpPr>
        <p:spPr>
          <a:xfrm>
            <a:off x="0" y="1257857"/>
            <a:ext cx="5782276" cy="7130785"/>
          </a:xfrm>
          <a:custGeom>
            <a:rect b="b" l="l" r="r" t="t"/>
            <a:pathLst>
              <a:path extrusionOk="0" h="7130785" w="5782276">
                <a:moveTo>
                  <a:pt x="0" y="0"/>
                </a:moveTo>
                <a:lnTo>
                  <a:pt x="5782276" y="0"/>
                </a:lnTo>
                <a:lnTo>
                  <a:pt x="5782276" y="7130785"/>
                </a:lnTo>
                <a:lnTo>
                  <a:pt x="0" y="71307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11044" r="-11044" t="0"/>
            </a:stretch>
          </a:blipFill>
          <a:ln>
            <a:noFill/>
          </a:ln>
        </p:spPr>
      </p:sp>
      <p:sp>
        <p:nvSpPr>
          <p:cNvPr id="162" name="Google Shape;162;p14"/>
          <p:cNvSpPr txBox="1"/>
          <p:nvPr/>
        </p:nvSpPr>
        <p:spPr>
          <a:xfrm>
            <a:off x="6097612" y="1120472"/>
            <a:ext cx="11161800" cy="81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8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Colossians 2:6-7 says: </a:t>
            </a:r>
            <a:endParaRPr sz="1300"/>
          </a:p>
          <a:p>
            <a:pPr indent="0" lvl="0" marL="0" marR="0" rtl="0" algn="l">
              <a:lnSpc>
                <a:spcPct val="16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8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“Continue to live your lives in him, rooted and built up in him...”</a:t>
            </a:r>
            <a:endParaRPr sz="1300"/>
          </a:p>
          <a:p>
            <a:pPr indent="0" lvl="0" marL="0" marR="0" rtl="0" algn="l">
              <a:lnSpc>
                <a:spcPct val="16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5899" u="none" cap="none" strike="noStrike">
              <a:solidFill>
                <a:srgbClr val="26282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6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899" u="none" cap="none" strike="noStrike">
                <a:solidFill>
                  <a:srgbClr val="004AAD"/>
                </a:solidFill>
                <a:latin typeface="Arial"/>
                <a:ea typeface="Arial"/>
                <a:cs typeface="Arial"/>
                <a:sym typeface="Arial"/>
              </a:rPr>
              <a:t>ROOTS DETERMINE STABILITY</a:t>
            </a:r>
            <a:endParaRPr sz="13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5"/>
          <p:cNvSpPr/>
          <p:nvPr/>
        </p:nvSpPr>
        <p:spPr>
          <a:xfrm>
            <a:off x="0" y="1257857"/>
            <a:ext cx="5782276" cy="7130785"/>
          </a:xfrm>
          <a:custGeom>
            <a:rect b="b" l="l" r="r" t="t"/>
            <a:pathLst>
              <a:path extrusionOk="0" h="7130785" w="5782276">
                <a:moveTo>
                  <a:pt x="0" y="0"/>
                </a:moveTo>
                <a:lnTo>
                  <a:pt x="5782276" y="0"/>
                </a:lnTo>
                <a:lnTo>
                  <a:pt x="5782276" y="7130785"/>
                </a:lnTo>
                <a:lnTo>
                  <a:pt x="0" y="71307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11044" r="-11044" t="0"/>
            </a:stretch>
          </a:blipFill>
          <a:ln>
            <a:noFill/>
          </a:ln>
        </p:spPr>
      </p:sp>
      <p:sp>
        <p:nvSpPr>
          <p:cNvPr id="168" name="Google Shape;168;p15"/>
          <p:cNvSpPr txBox="1"/>
          <p:nvPr/>
        </p:nvSpPr>
        <p:spPr>
          <a:xfrm>
            <a:off x="6097612" y="1168097"/>
            <a:ext cx="11161800" cy="80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99744" lvl="1" marL="1101088" marR="0" rtl="0" algn="l">
              <a:lnSpc>
                <a:spcPct val="160011"/>
              </a:lnSpc>
              <a:spcBef>
                <a:spcPts val="0"/>
              </a:spcBef>
              <a:spcAft>
                <a:spcPts val="0"/>
              </a:spcAft>
              <a:buClr>
                <a:srgbClr val="26282C"/>
              </a:buClr>
              <a:buSzPts val="4299"/>
              <a:buFont typeface="Arial"/>
              <a:buChar char="•"/>
            </a:pPr>
            <a:r>
              <a:rPr b="1" i="0" lang="en-US" sz="42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Spiritually, you need roots.</a:t>
            </a:r>
            <a:endParaRPr sz="600"/>
          </a:p>
          <a:p>
            <a:pPr indent="-683259" lvl="2" marL="2202177" marR="0" rtl="0" algn="l">
              <a:lnSpc>
                <a:spcPct val="160011"/>
              </a:lnSpc>
              <a:spcBef>
                <a:spcPts val="0"/>
              </a:spcBef>
              <a:spcAft>
                <a:spcPts val="0"/>
              </a:spcAft>
              <a:buClr>
                <a:srgbClr val="26282C"/>
              </a:buClr>
              <a:buSzPts val="4299"/>
              <a:buFont typeface="Arial"/>
              <a:buChar char="⚬"/>
            </a:pPr>
            <a:r>
              <a:rPr b="1" i="0" lang="en-US" sz="42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Roots in scripture</a:t>
            </a:r>
            <a:endParaRPr sz="600"/>
          </a:p>
          <a:p>
            <a:pPr indent="-683259" lvl="2" marL="2202177" marR="0" rtl="0" algn="l">
              <a:lnSpc>
                <a:spcPct val="160011"/>
              </a:lnSpc>
              <a:spcBef>
                <a:spcPts val="0"/>
              </a:spcBef>
              <a:spcAft>
                <a:spcPts val="0"/>
              </a:spcAft>
              <a:buClr>
                <a:srgbClr val="26282C"/>
              </a:buClr>
              <a:buSzPts val="4299"/>
              <a:buFont typeface="Arial"/>
              <a:buChar char="⚬"/>
            </a:pPr>
            <a:r>
              <a:rPr b="1" i="0" lang="en-US" sz="42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Roots in prayer</a:t>
            </a:r>
            <a:endParaRPr sz="600"/>
          </a:p>
          <a:p>
            <a:pPr indent="-683259" lvl="2" marL="2202177" marR="0" rtl="0" algn="l">
              <a:lnSpc>
                <a:spcPct val="160011"/>
              </a:lnSpc>
              <a:spcBef>
                <a:spcPts val="0"/>
              </a:spcBef>
              <a:spcAft>
                <a:spcPts val="0"/>
              </a:spcAft>
              <a:buClr>
                <a:srgbClr val="26282C"/>
              </a:buClr>
              <a:buSzPts val="4299"/>
              <a:buFont typeface="Arial"/>
              <a:buChar char="⚬"/>
            </a:pPr>
            <a:r>
              <a:rPr b="1" i="0" lang="en-US" sz="42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Roots in worship</a:t>
            </a:r>
            <a:endParaRPr sz="600"/>
          </a:p>
          <a:p>
            <a:pPr indent="-683259" lvl="2" marL="2202177" marR="0" rtl="0" algn="l">
              <a:lnSpc>
                <a:spcPct val="160011"/>
              </a:lnSpc>
              <a:spcBef>
                <a:spcPts val="0"/>
              </a:spcBef>
              <a:spcAft>
                <a:spcPts val="0"/>
              </a:spcAft>
              <a:buClr>
                <a:srgbClr val="26282C"/>
              </a:buClr>
              <a:buSzPts val="4299"/>
              <a:buFont typeface="Arial"/>
              <a:buChar char="⚬"/>
            </a:pPr>
            <a:r>
              <a:rPr b="1" i="0" lang="en-US" sz="42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Roots in community</a:t>
            </a:r>
            <a:endParaRPr sz="600"/>
          </a:p>
          <a:p>
            <a:pPr indent="-683259" lvl="2" marL="2202177" marR="0" rtl="0" algn="l">
              <a:lnSpc>
                <a:spcPct val="160011"/>
              </a:lnSpc>
              <a:spcBef>
                <a:spcPts val="0"/>
              </a:spcBef>
              <a:spcAft>
                <a:spcPts val="0"/>
              </a:spcAft>
              <a:buClr>
                <a:srgbClr val="26282C"/>
              </a:buClr>
              <a:buSzPts val="4299"/>
              <a:buFont typeface="Arial"/>
              <a:buChar char="⚬"/>
            </a:pPr>
            <a:r>
              <a:rPr b="1" i="0" lang="en-US" sz="42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Roots in obedience</a:t>
            </a:r>
            <a:endParaRPr sz="600"/>
          </a:p>
          <a:p>
            <a:pPr indent="-683259" lvl="2" marL="2202177" marR="0" rtl="0" algn="l">
              <a:lnSpc>
                <a:spcPct val="160011"/>
              </a:lnSpc>
              <a:spcBef>
                <a:spcPts val="0"/>
              </a:spcBef>
              <a:spcAft>
                <a:spcPts val="0"/>
              </a:spcAft>
              <a:buClr>
                <a:srgbClr val="26282C"/>
              </a:buClr>
              <a:buSzPts val="4299"/>
              <a:buFont typeface="Arial"/>
              <a:buChar char="⚬"/>
            </a:pPr>
            <a:r>
              <a:rPr b="1" i="0" lang="en-US" sz="42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Roots in your relationship with </a:t>
            </a:r>
            <a:r>
              <a:rPr b="1" i="0" lang="en-US" sz="4299" u="none" cap="none" strike="noStrike">
                <a:solidFill>
                  <a:srgbClr val="E23136"/>
                </a:solidFill>
                <a:latin typeface="Arial"/>
                <a:ea typeface="Arial"/>
                <a:cs typeface="Arial"/>
                <a:sym typeface="Arial"/>
              </a:rPr>
              <a:t>Jesus</a:t>
            </a:r>
            <a:endParaRPr sz="6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6"/>
          <p:cNvSpPr/>
          <p:nvPr/>
        </p:nvSpPr>
        <p:spPr>
          <a:xfrm>
            <a:off x="0" y="1257857"/>
            <a:ext cx="5782276" cy="7130785"/>
          </a:xfrm>
          <a:custGeom>
            <a:rect b="b" l="l" r="r" t="t"/>
            <a:pathLst>
              <a:path extrusionOk="0" h="7130785" w="5782276">
                <a:moveTo>
                  <a:pt x="0" y="0"/>
                </a:moveTo>
                <a:lnTo>
                  <a:pt x="5782276" y="0"/>
                </a:lnTo>
                <a:lnTo>
                  <a:pt x="5782276" y="7130785"/>
                </a:lnTo>
                <a:lnTo>
                  <a:pt x="0" y="71307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11044" r="-11044" t="0"/>
            </a:stretch>
          </a:blipFill>
          <a:ln>
            <a:noFill/>
          </a:ln>
        </p:spPr>
      </p:sp>
      <p:sp>
        <p:nvSpPr>
          <p:cNvPr id="174" name="Google Shape;174;p16"/>
          <p:cNvSpPr txBox="1"/>
          <p:nvPr/>
        </p:nvSpPr>
        <p:spPr>
          <a:xfrm>
            <a:off x="6097612" y="1120472"/>
            <a:ext cx="11161800" cy="761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99" u="none" cap="none" strike="noStrike">
                <a:solidFill>
                  <a:srgbClr val="004AAD"/>
                </a:solidFill>
                <a:latin typeface="Arial"/>
                <a:ea typeface="Arial"/>
                <a:cs typeface="Arial"/>
                <a:sym typeface="Arial"/>
              </a:rPr>
              <a:t>BUT THE TREE DOESN'T STOP AT THE ROOTS</a:t>
            </a:r>
            <a:endParaRPr sz="900"/>
          </a:p>
          <a:p>
            <a:pPr indent="-615947" lvl="1" marL="1295394" marR="0" rtl="0" algn="l">
              <a:lnSpc>
                <a:spcPct val="160010"/>
              </a:lnSpc>
              <a:spcBef>
                <a:spcPts val="0"/>
              </a:spcBef>
              <a:spcAft>
                <a:spcPts val="0"/>
              </a:spcAft>
              <a:buClr>
                <a:srgbClr val="26282C"/>
              </a:buClr>
              <a:buSzPts val="5499"/>
              <a:buFont typeface="Arial"/>
              <a:buChar char="•"/>
            </a:pPr>
            <a:r>
              <a:rPr b="1" i="0" lang="en-US" sz="54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It grows</a:t>
            </a:r>
            <a:endParaRPr sz="900"/>
          </a:p>
          <a:p>
            <a:pPr indent="-615947" lvl="1" marL="1295394" marR="0" rtl="0" algn="l">
              <a:lnSpc>
                <a:spcPct val="160010"/>
              </a:lnSpc>
              <a:spcBef>
                <a:spcPts val="0"/>
              </a:spcBef>
              <a:spcAft>
                <a:spcPts val="0"/>
              </a:spcAft>
              <a:buClr>
                <a:srgbClr val="26282C"/>
              </a:buClr>
              <a:buSzPts val="5499"/>
              <a:buFont typeface="Arial"/>
              <a:buChar char="•"/>
            </a:pPr>
            <a:r>
              <a:rPr b="1" i="0" lang="en-US" sz="54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Downward — deeper roots</a:t>
            </a:r>
            <a:endParaRPr sz="900"/>
          </a:p>
          <a:p>
            <a:pPr indent="-615947" lvl="1" marL="1295394" marR="0" rtl="0" algn="l">
              <a:lnSpc>
                <a:spcPct val="160010"/>
              </a:lnSpc>
              <a:spcBef>
                <a:spcPts val="0"/>
              </a:spcBef>
              <a:spcAft>
                <a:spcPts val="0"/>
              </a:spcAft>
              <a:buClr>
                <a:srgbClr val="26282C"/>
              </a:buClr>
              <a:buSzPts val="5499"/>
              <a:buFont typeface="Arial"/>
              <a:buChar char="•"/>
            </a:pPr>
            <a:r>
              <a:rPr b="1" i="0" lang="en-US" sz="54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Upward — greater maturity</a:t>
            </a:r>
            <a:endParaRPr sz="900"/>
          </a:p>
          <a:p>
            <a:pPr indent="-615947" lvl="1" marL="1295394" marR="0" rtl="0" algn="l">
              <a:lnSpc>
                <a:spcPct val="160010"/>
              </a:lnSpc>
              <a:spcBef>
                <a:spcPts val="0"/>
              </a:spcBef>
              <a:spcAft>
                <a:spcPts val="0"/>
              </a:spcAft>
              <a:buClr>
                <a:srgbClr val="26282C"/>
              </a:buClr>
              <a:buSzPts val="5499"/>
              <a:buFont typeface="Arial"/>
              <a:buChar char="•"/>
            </a:pPr>
            <a:r>
              <a:rPr b="1" i="0" lang="en-US" sz="54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Outward — greater influence</a:t>
            </a:r>
            <a:endParaRPr sz="9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7"/>
          <p:cNvSpPr/>
          <p:nvPr/>
        </p:nvSpPr>
        <p:spPr>
          <a:xfrm>
            <a:off x="11608130" y="0"/>
            <a:ext cx="6679870" cy="5143500"/>
          </a:xfrm>
          <a:custGeom>
            <a:rect b="b" l="l" r="r" t="t"/>
            <a:pathLst>
              <a:path extrusionOk="0" h="5143500" w="6679870">
                <a:moveTo>
                  <a:pt x="0" y="0"/>
                </a:moveTo>
                <a:lnTo>
                  <a:pt x="6679870" y="0"/>
                </a:lnTo>
                <a:lnTo>
                  <a:pt x="6679870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0" name="Google Shape;180;p17"/>
          <p:cNvSpPr txBox="1"/>
          <p:nvPr/>
        </p:nvSpPr>
        <p:spPr>
          <a:xfrm>
            <a:off x="1028700" y="4475580"/>
            <a:ext cx="12293983" cy="42551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CARRYING THE NAME: THE COST OF BELONGING TO JESUS 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8"/>
          <p:cNvSpPr/>
          <p:nvPr/>
        </p:nvSpPr>
        <p:spPr>
          <a:xfrm>
            <a:off x="-302562" y="5291115"/>
            <a:ext cx="5581994" cy="4995885"/>
          </a:xfrm>
          <a:custGeom>
            <a:rect b="b" l="l" r="r" t="t"/>
            <a:pathLst>
              <a:path extrusionOk="0" h="4995885" w="5581994">
                <a:moveTo>
                  <a:pt x="0" y="0"/>
                </a:moveTo>
                <a:lnTo>
                  <a:pt x="5581994" y="0"/>
                </a:lnTo>
                <a:lnTo>
                  <a:pt x="5581994" y="4995885"/>
                </a:lnTo>
                <a:lnTo>
                  <a:pt x="0" y="49958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6" name="Google Shape;186;p18"/>
          <p:cNvSpPr txBox="1"/>
          <p:nvPr/>
        </p:nvSpPr>
        <p:spPr>
          <a:xfrm>
            <a:off x="5279432" y="2081101"/>
            <a:ext cx="11979900" cy="73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299" u="none" cap="none" strike="noStrike">
                <a:solidFill>
                  <a:srgbClr val="E23136"/>
                </a:solidFill>
                <a:latin typeface="Arial"/>
                <a:ea typeface="Arial"/>
                <a:cs typeface="Arial"/>
                <a:sym typeface="Arial"/>
              </a:rPr>
              <a:t>He</a:t>
            </a:r>
            <a:r>
              <a:rPr b="0" i="0" lang="en-US" sz="52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 said to all of them, “Those who want to come with me must say no to the things they want, pick up their crosses every day, and follow me. </a:t>
            </a:r>
            <a:endParaRPr sz="1300"/>
          </a:p>
          <a:p>
            <a:pPr indent="0" lvl="0" marL="0" marR="0" rtl="0" algn="l">
              <a:lnSpc>
                <a:spcPct val="16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5299" u="none" cap="none" strike="noStrike">
              <a:solidFill>
                <a:srgbClr val="26282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6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299" u="none" cap="none" strike="noStrike">
                <a:solidFill>
                  <a:srgbClr val="004AAD"/>
                </a:solidFill>
                <a:latin typeface="Arial"/>
                <a:ea typeface="Arial"/>
                <a:cs typeface="Arial"/>
                <a:sym typeface="Arial"/>
              </a:rPr>
              <a:t>Luke 9:23 GW </a:t>
            </a:r>
            <a:endParaRPr sz="13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9"/>
          <p:cNvSpPr/>
          <p:nvPr/>
        </p:nvSpPr>
        <p:spPr>
          <a:xfrm>
            <a:off x="-300640" y="5291115"/>
            <a:ext cx="5581994" cy="4995885"/>
          </a:xfrm>
          <a:custGeom>
            <a:rect b="b" l="l" r="r" t="t"/>
            <a:pathLst>
              <a:path extrusionOk="0" h="4995885" w="5581994">
                <a:moveTo>
                  <a:pt x="0" y="0"/>
                </a:moveTo>
                <a:lnTo>
                  <a:pt x="5581994" y="0"/>
                </a:lnTo>
                <a:lnTo>
                  <a:pt x="5581994" y="4995885"/>
                </a:lnTo>
                <a:lnTo>
                  <a:pt x="0" y="49958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2" name="Google Shape;192;p19"/>
          <p:cNvSpPr txBox="1"/>
          <p:nvPr/>
        </p:nvSpPr>
        <p:spPr>
          <a:xfrm>
            <a:off x="5281354" y="2030114"/>
            <a:ext cx="11977800" cy="706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Sometimes following </a:t>
            </a:r>
            <a:r>
              <a:rPr b="0" i="0" lang="en-US" sz="5099" u="none" cap="none" strike="noStrike">
                <a:solidFill>
                  <a:srgbClr val="E23136"/>
                </a:solidFill>
                <a:latin typeface="Arial"/>
                <a:ea typeface="Arial"/>
                <a:cs typeface="Arial"/>
                <a:sym typeface="Arial"/>
              </a:rPr>
              <a:t>Jesus</a:t>
            </a:r>
            <a:r>
              <a:rPr b="0" i="0" lang="en-US" sz="50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 isn't just about giving up something you have</a:t>
            </a:r>
            <a:endParaRPr sz="1300"/>
          </a:p>
          <a:p>
            <a:pPr indent="0" lvl="0" marL="0" marR="0" rtl="0" algn="l">
              <a:lnSpc>
                <a:spcPct val="16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5099" u="none" cap="none" strike="noStrike">
              <a:solidFill>
                <a:srgbClr val="26282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6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Sometimes it's about giving up a </a:t>
            </a:r>
            <a:r>
              <a:rPr b="1" i="0" lang="en-US" sz="50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version of yourself</a:t>
            </a:r>
            <a:r>
              <a:rPr b="0" i="0" lang="en-US" sz="50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 you've become comfortable being</a:t>
            </a:r>
            <a:endParaRPr sz="13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0"/>
          <p:cNvSpPr/>
          <p:nvPr/>
        </p:nvSpPr>
        <p:spPr>
          <a:xfrm>
            <a:off x="-300640" y="5291115"/>
            <a:ext cx="5581994" cy="4995885"/>
          </a:xfrm>
          <a:custGeom>
            <a:rect b="b" l="l" r="r" t="t"/>
            <a:pathLst>
              <a:path extrusionOk="0" h="4995885" w="5581994">
                <a:moveTo>
                  <a:pt x="0" y="0"/>
                </a:moveTo>
                <a:lnTo>
                  <a:pt x="5581994" y="0"/>
                </a:lnTo>
                <a:lnTo>
                  <a:pt x="5581994" y="4995885"/>
                </a:lnTo>
                <a:lnTo>
                  <a:pt x="0" y="49958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8" name="Google Shape;198;p20"/>
          <p:cNvSpPr txBox="1"/>
          <p:nvPr/>
        </p:nvSpPr>
        <p:spPr>
          <a:xfrm>
            <a:off x="5281354" y="809625"/>
            <a:ext cx="11977800" cy="87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47037" lvl="1" marL="906774" marR="0" rtl="0" algn="l">
              <a:lnSpc>
                <a:spcPct val="160014"/>
              </a:lnSpc>
              <a:spcBef>
                <a:spcPts val="0"/>
              </a:spcBef>
              <a:spcAft>
                <a:spcPts val="0"/>
              </a:spcAft>
              <a:buClr>
                <a:srgbClr val="26282C"/>
              </a:buClr>
              <a:buSzPts val="4099"/>
              <a:buFont typeface="Arial"/>
              <a:buChar char="•"/>
            </a:pPr>
            <a:r>
              <a:rPr b="0" i="0" lang="en-US" sz="40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The version of you that always needs everybody to like you</a:t>
            </a:r>
            <a:endParaRPr sz="1300"/>
          </a:p>
          <a:p>
            <a:pPr indent="-447037" lvl="1" marL="906774" marR="0" rtl="0" algn="l">
              <a:lnSpc>
                <a:spcPct val="160014"/>
              </a:lnSpc>
              <a:spcBef>
                <a:spcPts val="0"/>
              </a:spcBef>
              <a:spcAft>
                <a:spcPts val="0"/>
              </a:spcAft>
              <a:buClr>
                <a:srgbClr val="26282C"/>
              </a:buClr>
              <a:buSzPts val="4099"/>
              <a:buFont typeface="Arial"/>
              <a:buChar char="•"/>
            </a:pPr>
            <a:r>
              <a:rPr b="0" i="0" lang="en-US" sz="40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The version of you that gets angry and refuses to let things go</a:t>
            </a:r>
            <a:endParaRPr sz="1300"/>
          </a:p>
          <a:p>
            <a:pPr indent="-447037" lvl="1" marL="906774" marR="0" rtl="0" algn="l">
              <a:lnSpc>
                <a:spcPct val="160014"/>
              </a:lnSpc>
              <a:spcBef>
                <a:spcPts val="0"/>
              </a:spcBef>
              <a:spcAft>
                <a:spcPts val="0"/>
              </a:spcAft>
              <a:buClr>
                <a:srgbClr val="26282C"/>
              </a:buClr>
              <a:buSzPts val="4099"/>
              <a:buFont typeface="Arial"/>
              <a:buChar char="•"/>
            </a:pPr>
            <a:r>
              <a:rPr b="0" i="0" lang="en-US" sz="40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The version of you that pretends everything is okay because you don't want anybody to know you're struggling</a:t>
            </a:r>
            <a:endParaRPr sz="1300"/>
          </a:p>
          <a:p>
            <a:pPr indent="-447037" lvl="1" marL="906774" marR="0" rtl="0" algn="l">
              <a:lnSpc>
                <a:spcPct val="160014"/>
              </a:lnSpc>
              <a:spcBef>
                <a:spcPts val="0"/>
              </a:spcBef>
              <a:spcAft>
                <a:spcPts val="0"/>
              </a:spcAft>
              <a:buClr>
                <a:srgbClr val="26282C"/>
              </a:buClr>
              <a:buSzPts val="4099"/>
              <a:buFont typeface="Arial"/>
              <a:buChar char="•"/>
            </a:pPr>
            <a:r>
              <a:rPr b="0" i="0" lang="en-US" sz="40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Maybe it's the version of you that says, “That's just who I am</a:t>
            </a:r>
            <a:endParaRPr sz="13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1"/>
          <p:cNvSpPr/>
          <p:nvPr/>
        </p:nvSpPr>
        <p:spPr>
          <a:xfrm>
            <a:off x="-300640" y="5291115"/>
            <a:ext cx="5581994" cy="4995885"/>
          </a:xfrm>
          <a:custGeom>
            <a:rect b="b" l="l" r="r" t="t"/>
            <a:pathLst>
              <a:path extrusionOk="0" h="4995885" w="5581994">
                <a:moveTo>
                  <a:pt x="0" y="0"/>
                </a:moveTo>
                <a:lnTo>
                  <a:pt x="5581994" y="0"/>
                </a:lnTo>
                <a:lnTo>
                  <a:pt x="5581994" y="4995885"/>
                </a:lnTo>
                <a:lnTo>
                  <a:pt x="0" y="49958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4" name="Google Shape;204;p21"/>
          <p:cNvSpPr txBox="1"/>
          <p:nvPr/>
        </p:nvSpPr>
        <p:spPr>
          <a:xfrm>
            <a:off x="5281354" y="2011064"/>
            <a:ext cx="11977800" cy="74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3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Following Jesus means allowing </a:t>
            </a:r>
            <a:r>
              <a:rPr b="0" i="0" lang="en-US" sz="5399" u="none" cap="none" strike="noStrike">
                <a:solidFill>
                  <a:srgbClr val="E23136"/>
                </a:solidFill>
                <a:latin typeface="Arial"/>
                <a:ea typeface="Arial"/>
                <a:cs typeface="Arial"/>
                <a:sym typeface="Arial"/>
              </a:rPr>
              <a:t>God</a:t>
            </a:r>
            <a:r>
              <a:rPr b="0" i="0" lang="en-US" sz="53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 to change the parts of you that don't look like Him</a:t>
            </a:r>
            <a:endParaRPr sz="1300"/>
          </a:p>
          <a:p>
            <a:pPr indent="0" lvl="0" marL="0" marR="0" rtl="0" algn="l">
              <a:lnSpc>
                <a:spcPct val="16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5399" u="none" cap="none" strike="noStrike">
              <a:solidFill>
                <a:srgbClr val="26282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6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3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And sometimes that hurts because growth isn't always comfortable</a:t>
            </a:r>
            <a:endParaRPr sz="13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2"/>
          <p:cNvSpPr/>
          <p:nvPr/>
        </p:nvSpPr>
        <p:spPr>
          <a:xfrm>
            <a:off x="-300640" y="5291115"/>
            <a:ext cx="5581994" cy="4995885"/>
          </a:xfrm>
          <a:custGeom>
            <a:rect b="b" l="l" r="r" t="t"/>
            <a:pathLst>
              <a:path extrusionOk="0" h="4995885" w="5581994">
                <a:moveTo>
                  <a:pt x="0" y="0"/>
                </a:moveTo>
                <a:lnTo>
                  <a:pt x="5581994" y="0"/>
                </a:lnTo>
                <a:lnTo>
                  <a:pt x="5581994" y="4995885"/>
                </a:lnTo>
                <a:lnTo>
                  <a:pt x="0" y="49958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0" name="Google Shape;210;p22"/>
          <p:cNvSpPr txBox="1"/>
          <p:nvPr/>
        </p:nvSpPr>
        <p:spPr>
          <a:xfrm>
            <a:off x="5281354" y="857250"/>
            <a:ext cx="11977800" cy="86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69568" lvl="1" marL="777237" marR="0" rtl="0" algn="l">
              <a:lnSpc>
                <a:spcPct val="160016"/>
              </a:lnSpc>
              <a:spcBef>
                <a:spcPts val="0"/>
              </a:spcBef>
              <a:spcAft>
                <a:spcPts val="0"/>
              </a:spcAft>
              <a:buClr>
                <a:srgbClr val="26282C"/>
              </a:buClr>
              <a:buSzPts val="3299"/>
              <a:buFont typeface="Arial"/>
              <a:buChar char="•"/>
            </a:pPr>
            <a:r>
              <a:rPr b="0" i="0" lang="en-US" sz="32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Sometimes </a:t>
            </a:r>
            <a:r>
              <a:rPr b="0" i="0" lang="en-US" sz="3299" u="none" cap="none" strike="noStrike">
                <a:solidFill>
                  <a:srgbClr val="E23136"/>
                </a:solidFill>
                <a:latin typeface="Arial"/>
                <a:ea typeface="Arial"/>
                <a:cs typeface="Arial"/>
                <a:sym typeface="Arial"/>
              </a:rPr>
              <a:t>God</a:t>
            </a:r>
            <a:r>
              <a:rPr b="0" i="0" lang="en-US" sz="32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 asks you to let go of something you've held onto for a long time</a:t>
            </a:r>
            <a:endParaRPr sz="1100"/>
          </a:p>
          <a:p>
            <a:pPr indent="-369568" lvl="1" marL="777237" marR="0" rtl="0" algn="l">
              <a:lnSpc>
                <a:spcPct val="160016"/>
              </a:lnSpc>
              <a:spcBef>
                <a:spcPts val="0"/>
              </a:spcBef>
              <a:spcAft>
                <a:spcPts val="0"/>
              </a:spcAft>
              <a:buClr>
                <a:srgbClr val="26282C"/>
              </a:buClr>
              <a:buSzPts val="3299"/>
              <a:buFont typeface="Arial"/>
              <a:buChar char="•"/>
            </a:pPr>
            <a:r>
              <a:rPr b="0" i="0" lang="en-US" sz="32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Sometimes </a:t>
            </a:r>
            <a:r>
              <a:rPr b="0" i="0" lang="en-US" sz="3299" u="none" cap="none" strike="noStrike">
                <a:solidFill>
                  <a:srgbClr val="E23136"/>
                </a:solidFill>
                <a:latin typeface="Arial"/>
                <a:ea typeface="Arial"/>
                <a:cs typeface="Arial"/>
                <a:sym typeface="Arial"/>
              </a:rPr>
              <a:t>He</a:t>
            </a:r>
            <a:r>
              <a:rPr b="0" i="0" lang="en-US" sz="32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 asks you to walk away from something everybody else is walking toward</a:t>
            </a:r>
            <a:endParaRPr sz="1100"/>
          </a:p>
          <a:p>
            <a:pPr indent="-369568" lvl="1" marL="777237" marR="0" rtl="0" algn="l">
              <a:lnSpc>
                <a:spcPct val="160016"/>
              </a:lnSpc>
              <a:spcBef>
                <a:spcPts val="0"/>
              </a:spcBef>
              <a:spcAft>
                <a:spcPts val="0"/>
              </a:spcAft>
              <a:buClr>
                <a:srgbClr val="26282C"/>
              </a:buClr>
              <a:buSzPts val="3299"/>
              <a:buFont typeface="Arial"/>
              <a:buChar char="•"/>
            </a:pPr>
            <a:r>
              <a:rPr b="0" i="0" lang="en-US" sz="32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Sometimes </a:t>
            </a:r>
            <a:r>
              <a:rPr b="0" i="0" lang="en-US" sz="3299" u="none" cap="none" strike="noStrike">
                <a:solidFill>
                  <a:srgbClr val="E23136"/>
                </a:solidFill>
                <a:latin typeface="Arial"/>
                <a:ea typeface="Arial"/>
                <a:cs typeface="Arial"/>
                <a:sym typeface="Arial"/>
              </a:rPr>
              <a:t>He</a:t>
            </a:r>
            <a:r>
              <a:rPr b="0" i="0" lang="en-US" sz="32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 asks you to say no when everybody else is saying yes</a:t>
            </a:r>
            <a:endParaRPr sz="1100"/>
          </a:p>
          <a:p>
            <a:pPr indent="-369568" lvl="1" marL="777237" marR="0" rtl="0" algn="l">
              <a:lnSpc>
                <a:spcPct val="160016"/>
              </a:lnSpc>
              <a:spcBef>
                <a:spcPts val="0"/>
              </a:spcBef>
              <a:spcAft>
                <a:spcPts val="0"/>
              </a:spcAft>
              <a:buClr>
                <a:srgbClr val="26282C"/>
              </a:buClr>
              <a:buSzPts val="3299"/>
              <a:buFont typeface="Arial"/>
              <a:buChar char="•"/>
            </a:pPr>
            <a:r>
              <a:rPr b="0" i="0" lang="en-US" sz="32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Sometimes </a:t>
            </a:r>
            <a:r>
              <a:rPr b="0" i="0" lang="en-US" sz="3299" u="none" cap="none" strike="noStrike">
                <a:solidFill>
                  <a:srgbClr val="E23136"/>
                </a:solidFill>
                <a:latin typeface="Arial"/>
                <a:ea typeface="Arial"/>
                <a:cs typeface="Arial"/>
                <a:sym typeface="Arial"/>
              </a:rPr>
              <a:t>He</a:t>
            </a:r>
            <a:r>
              <a:rPr b="0" i="0" lang="en-US" sz="32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 asks you to forgive when you really want to hold onto the hurt</a:t>
            </a:r>
            <a:endParaRPr sz="1100"/>
          </a:p>
          <a:p>
            <a:pPr indent="-369568" lvl="1" marL="777237" marR="0" rtl="0" algn="l">
              <a:lnSpc>
                <a:spcPct val="160016"/>
              </a:lnSpc>
              <a:spcBef>
                <a:spcPts val="0"/>
              </a:spcBef>
              <a:spcAft>
                <a:spcPts val="0"/>
              </a:spcAft>
              <a:buClr>
                <a:srgbClr val="26282C"/>
              </a:buClr>
              <a:buSzPts val="3299"/>
              <a:buFont typeface="Arial"/>
              <a:buChar char="•"/>
            </a:pPr>
            <a:r>
              <a:rPr b="0" i="0" lang="en-US" sz="32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Sometimes </a:t>
            </a:r>
            <a:r>
              <a:rPr b="0" i="0" lang="en-US" sz="3299" u="none" cap="none" strike="noStrike">
                <a:solidFill>
                  <a:srgbClr val="E23136"/>
                </a:solidFill>
                <a:latin typeface="Arial"/>
                <a:ea typeface="Arial"/>
                <a:cs typeface="Arial"/>
                <a:sym typeface="Arial"/>
              </a:rPr>
              <a:t>He</a:t>
            </a:r>
            <a:r>
              <a:rPr b="0" i="0" lang="en-US" sz="32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 asks you to stop trying to impress people who were never going to be satisfied anyway</a:t>
            </a:r>
            <a:endParaRPr sz="1100"/>
          </a:p>
          <a:p>
            <a:pPr indent="-369568" lvl="1" marL="777237" marR="0" rtl="0" algn="l">
              <a:lnSpc>
                <a:spcPct val="160016"/>
              </a:lnSpc>
              <a:spcBef>
                <a:spcPts val="0"/>
              </a:spcBef>
              <a:spcAft>
                <a:spcPts val="0"/>
              </a:spcAft>
              <a:buClr>
                <a:srgbClr val="26282C"/>
              </a:buClr>
              <a:buSzPts val="3299"/>
              <a:buFont typeface="Arial"/>
              <a:buChar char="•"/>
            </a:pPr>
            <a:r>
              <a:rPr b="0" i="0" lang="en-US" sz="32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Sometimes following </a:t>
            </a:r>
            <a:r>
              <a:rPr b="0" i="0" lang="en-US" sz="3299" u="none" cap="none" strike="noStrike">
                <a:solidFill>
                  <a:srgbClr val="E23136"/>
                </a:solidFill>
                <a:latin typeface="Arial"/>
                <a:ea typeface="Arial"/>
                <a:cs typeface="Arial"/>
                <a:sym typeface="Arial"/>
              </a:rPr>
              <a:t>Jesus</a:t>
            </a:r>
            <a:r>
              <a:rPr b="0" i="0" lang="en-US" sz="32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 means choosing to be different</a:t>
            </a:r>
            <a:endParaRPr sz="11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3"/>
          <p:cNvSpPr/>
          <p:nvPr/>
        </p:nvSpPr>
        <p:spPr>
          <a:xfrm>
            <a:off x="-300640" y="5291115"/>
            <a:ext cx="5581994" cy="4995885"/>
          </a:xfrm>
          <a:custGeom>
            <a:rect b="b" l="l" r="r" t="t"/>
            <a:pathLst>
              <a:path extrusionOk="0" h="4995885" w="5581994">
                <a:moveTo>
                  <a:pt x="0" y="0"/>
                </a:moveTo>
                <a:lnTo>
                  <a:pt x="5581994" y="0"/>
                </a:lnTo>
                <a:lnTo>
                  <a:pt x="5581994" y="4995885"/>
                </a:lnTo>
                <a:lnTo>
                  <a:pt x="0" y="49958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6" name="Google Shape;216;p23"/>
          <p:cNvSpPr txBox="1"/>
          <p:nvPr/>
        </p:nvSpPr>
        <p:spPr>
          <a:xfrm>
            <a:off x="5281354" y="2068214"/>
            <a:ext cx="11977800" cy="668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Following </a:t>
            </a:r>
            <a:r>
              <a:rPr b="0" i="0" lang="en-US" sz="4099" u="none" cap="none" strike="noStrike">
                <a:solidFill>
                  <a:srgbClr val="E23136"/>
                </a:solidFill>
                <a:latin typeface="Arial"/>
                <a:ea typeface="Arial"/>
                <a:cs typeface="Arial"/>
                <a:sym typeface="Arial"/>
              </a:rPr>
              <a:t>Jesus</a:t>
            </a:r>
            <a:r>
              <a:rPr b="0" i="0" lang="en-US" sz="40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 means I don't just give </a:t>
            </a:r>
            <a:r>
              <a:rPr b="0" i="0" lang="en-US" sz="4099" u="none" cap="none" strike="noStrike">
                <a:solidFill>
                  <a:srgbClr val="E23136"/>
                </a:solidFill>
                <a:latin typeface="Arial"/>
                <a:ea typeface="Arial"/>
                <a:cs typeface="Arial"/>
                <a:sym typeface="Arial"/>
              </a:rPr>
              <a:t>Him</a:t>
            </a:r>
            <a:r>
              <a:rPr b="0" i="0" lang="en-US" sz="40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 my behavior. I give </a:t>
            </a:r>
            <a:r>
              <a:rPr b="0" i="0" lang="en-US" sz="4099" u="none" cap="none" strike="noStrike">
                <a:solidFill>
                  <a:srgbClr val="E23136"/>
                </a:solidFill>
                <a:latin typeface="Arial"/>
                <a:ea typeface="Arial"/>
                <a:cs typeface="Arial"/>
                <a:sym typeface="Arial"/>
              </a:rPr>
              <a:t>Him</a:t>
            </a:r>
            <a:r>
              <a:rPr b="0" i="0" lang="en-US" sz="40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 my identity. I give </a:t>
            </a:r>
            <a:r>
              <a:rPr b="0" i="0" lang="en-US" sz="4099" u="none" cap="none" strike="noStrike">
                <a:solidFill>
                  <a:srgbClr val="E23136"/>
                </a:solidFill>
                <a:latin typeface="Arial"/>
                <a:ea typeface="Arial"/>
                <a:cs typeface="Arial"/>
                <a:sym typeface="Arial"/>
              </a:rPr>
              <a:t>Him</a:t>
            </a:r>
            <a:r>
              <a:rPr b="0" i="0" lang="en-US" sz="40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 the parts of me I've been protecting. I give </a:t>
            </a:r>
            <a:r>
              <a:rPr b="0" i="0" lang="en-US" sz="4099" u="none" cap="none" strike="noStrike">
                <a:solidFill>
                  <a:srgbClr val="E23136"/>
                </a:solidFill>
                <a:latin typeface="Arial"/>
                <a:ea typeface="Arial"/>
                <a:cs typeface="Arial"/>
                <a:sym typeface="Arial"/>
              </a:rPr>
              <a:t>Him</a:t>
            </a:r>
            <a:r>
              <a:rPr b="0" i="0" lang="en-US" sz="40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 the version of me that I've been trying so hard to maintain.</a:t>
            </a:r>
            <a:endParaRPr sz="1300"/>
          </a:p>
          <a:p>
            <a:pPr indent="0" lvl="0" marL="0" marR="0" rtl="0" algn="l">
              <a:lnSpc>
                <a:spcPct val="16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099" u="none" cap="none" strike="noStrike">
              <a:solidFill>
                <a:srgbClr val="26282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6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Are you willing to let the old version of you die so that </a:t>
            </a:r>
            <a:r>
              <a:rPr b="0" i="0" lang="en-US" sz="4099" u="none" cap="none" strike="noStrike">
                <a:solidFill>
                  <a:srgbClr val="E23136"/>
                </a:solidFill>
                <a:latin typeface="Arial"/>
                <a:ea typeface="Arial"/>
                <a:cs typeface="Arial"/>
                <a:sym typeface="Arial"/>
              </a:rPr>
              <a:t>God</a:t>
            </a:r>
            <a:r>
              <a:rPr b="0" i="0" lang="en-US" sz="40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 can develop the new version of you?</a:t>
            </a:r>
            <a:endParaRPr sz="13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4"/>
          <p:cNvSpPr/>
          <p:nvPr/>
        </p:nvSpPr>
        <p:spPr>
          <a:xfrm>
            <a:off x="6425518" y="4400475"/>
            <a:ext cx="5436964" cy="6601032"/>
          </a:xfrm>
          <a:custGeom>
            <a:rect b="b" l="l" r="r" t="t"/>
            <a:pathLst>
              <a:path extrusionOk="0" h="6601032" w="5436964">
                <a:moveTo>
                  <a:pt x="0" y="0"/>
                </a:moveTo>
                <a:lnTo>
                  <a:pt x="5436964" y="0"/>
                </a:lnTo>
                <a:lnTo>
                  <a:pt x="5436964" y="6601032"/>
                </a:lnTo>
                <a:lnTo>
                  <a:pt x="0" y="66010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2" name="Google Shape;222;p24"/>
          <p:cNvSpPr txBox="1"/>
          <p:nvPr/>
        </p:nvSpPr>
        <p:spPr>
          <a:xfrm>
            <a:off x="1028700" y="762875"/>
            <a:ext cx="16230600" cy="428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9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6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Two Keys To Move Forward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5"/>
          <p:cNvSpPr/>
          <p:nvPr/>
        </p:nvSpPr>
        <p:spPr>
          <a:xfrm>
            <a:off x="6425518" y="4400475"/>
            <a:ext cx="5436964" cy="6601032"/>
          </a:xfrm>
          <a:custGeom>
            <a:rect b="b" l="l" r="r" t="t"/>
            <a:pathLst>
              <a:path extrusionOk="0" h="6601032" w="5436964">
                <a:moveTo>
                  <a:pt x="0" y="0"/>
                </a:moveTo>
                <a:lnTo>
                  <a:pt x="5436964" y="0"/>
                </a:lnTo>
                <a:lnTo>
                  <a:pt x="5436964" y="6601032"/>
                </a:lnTo>
                <a:lnTo>
                  <a:pt x="0" y="66010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8" name="Google Shape;228;p25"/>
          <p:cNvSpPr txBox="1"/>
          <p:nvPr/>
        </p:nvSpPr>
        <p:spPr>
          <a:xfrm>
            <a:off x="924025" y="2063700"/>
            <a:ext cx="16230600" cy="19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9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Seek God </a:t>
            </a:r>
            <a:r>
              <a:rPr lang="en-US" sz="12799">
                <a:solidFill>
                  <a:srgbClr val="26282C"/>
                </a:solidFill>
              </a:rPr>
              <a:t>W</a:t>
            </a:r>
            <a:r>
              <a:rPr b="0" i="0" lang="en-US" sz="127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ith </a:t>
            </a:r>
            <a:r>
              <a:rPr lang="en-US" sz="12799">
                <a:solidFill>
                  <a:srgbClr val="26282C"/>
                </a:solidFill>
              </a:rPr>
              <a:t>E</a:t>
            </a:r>
            <a:r>
              <a:rPr b="0" i="0" lang="en-US" sz="127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ffort</a:t>
            </a:r>
            <a:endParaRPr sz="35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6"/>
          <p:cNvSpPr/>
          <p:nvPr/>
        </p:nvSpPr>
        <p:spPr>
          <a:xfrm>
            <a:off x="0" y="5653044"/>
            <a:ext cx="4820840" cy="4633956"/>
          </a:xfrm>
          <a:custGeom>
            <a:rect b="b" l="l" r="r" t="t"/>
            <a:pathLst>
              <a:path extrusionOk="0" h="4633956" w="4820840">
                <a:moveTo>
                  <a:pt x="0" y="0"/>
                </a:moveTo>
                <a:lnTo>
                  <a:pt x="4820840" y="0"/>
                </a:lnTo>
                <a:lnTo>
                  <a:pt x="4820840" y="4633956"/>
                </a:lnTo>
                <a:lnTo>
                  <a:pt x="0" y="46339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4" name="Google Shape;234;p26"/>
          <p:cNvSpPr txBox="1"/>
          <p:nvPr/>
        </p:nvSpPr>
        <p:spPr>
          <a:xfrm>
            <a:off x="4820850" y="828675"/>
            <a:ext cx="12438600" cy="76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41599" lvl="1" marL="883199" marR="0" rtl="0" algn="l">
              <a:lnSpc>
                <a:spcPct val="160024"/>
              </a:lnSpc>
              <a:spcBef>
                <a:spcPts val="0"/>
              </a:spcBef>
              <a:spcAft>
                <a:spcPts val="0"/>
              </a:spcAft>
              <a:buClr>
                <a:srgbClr val="26282C"/>
              </a:buClr>
              <a:buSzPts val="4090"/>
              <a:buFont typeface="Arial"/>
              <a:buAutoNum type="arabicPeriod"/>
            </a:pPr>
            <a:r>
              <a:rPr b="0" i="0" lang="en-US" sz="4090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Being present isn't the same as being engaged.</a:t>
            </a:r>
            <a:endParaRPr/>
          </a:p>
          <a:p>
            <a:pPr indent="-441599" lvl="1" marL="883199" marR="0" rtl="0" algn="l">
              <a:lnSpc>
                <a:spcPct val="160024"/>
              </a:lnSpc>
              <a:spcBef>
                <a:spcPts val="0"/>
              </a:spcBef>
              <a:spcAft>
                <a:spcPts val="0"/>
              </a:spcAft>
              <a:buClr>
                <a:srgbClr val="26282C"/>
              </a:buClr>
              <a:buSzPts val="4090"/>
              <a:buFont typeface="Arial"/>
              <a:buAutoNum type="arabicPeriod"/>
            </a:pPr>
            <a:r>
              <a:rPr b="0" i="0" lang="en-US" sz="4090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It's possible to come to church every Sunday and still not pursue </a:t>
            </a:r>
            <a:r>
              <a:rPr b="0" i="0" lang="en-US" sz="4090" u="none" cap="none" strike="noStrike">
                <a:solidFill>
                  <a:srgbClr val="E23136"/>
                </a:solidFill>
                <a:latin typeface="Arial"/>
                <a:ea typeface="Arial"/>
                <a:cs typeface="Arial"/>
                <a:sym typeface="Arial"/>
              </a:rPr>
              <a:t>God</a:t>
            </a:r>
            <a:endParaRPr/>
          </a:p>
          <a:p>
            <a:pPr indent="-588799" lvl="2" marL="1766398" marR="0" rtl="0" algn="l">
              <a:lnSpc>
                <a:spcPct val="160024"/>
              </a:lnSpc>
              <a:spcBef>
                <a:spcPts val="0"/>
              </a:spcBef>
              <a:spcAft>
                <a:spcPts val="0"/>
              </a:spcAft>
              <a:buClr>
                <a:srgbClr val="26282C"/>
              </a:buClr>
              <a:buSzPts val="4090"/>
              <a:buFont typeface="Arial"/>
              <a:buAutoNum type="alphaLcPeriod"/>
            </a:pPr>
            <a:r>
              <a:rPr b="0" i="0" lang="en-US" sz="4090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You can sit in the service without worshipping</a:t>
            </a:r>
            <a:endParaRPr/>
          </a:p>
          <a:p>
            <a:pPr indent="-588799" lvl="2" marL="1766398" marR="0" rtl="0" algn="l">
              <a:lnSpc>
                <a:spcPct val="160024"/>
              </a:lnSpc>
              <a:spcBef>
                <a:spcPts val="0"/>
              </a:spcBef>
              <a:spcAft>
                <a:spcPts val="0"/>
              </a:spcAft>
              <a:buClr>
                <a:srgbClr val="26282C"/>
              </a:buClr>
              <a:buSzPts val="4090"/>
              <a:buFont typeface="Arial"/>
              <a:buAutoNum type="alphaLcPeriod"/>
            </a:pPr>
            <a:r>
              <a:rPr b="0" i="0" lang="en-US" sz="4090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You can hear the Word without applying it</a:t>
            </a:r>
            <a:endParaRPr/>
          </a:p>
          <a:p>
            <a:pPr indent="-588799" lvl="2" marL="1766398" marR="0" rtl="0" algn="l">
              <a:lnSpc>
                <a:spcPct val="160024"/>
              </a:lnSpc>
              <a:spcBef>
                <a:spcPts val="0"/>
              </a:spcBef>
              <a:spcAft>
                <a:spcPts val="0"/>
              </a:spcAft>
              <a:buClr>
                <a:srgbClr val="26282C"/>
              </a:buClr>
              <a:buSzPts val="4090"/>
              <a:buFont typeface="Arial"/>
              <a:buAutoNum type="alphaLcPeriod"/>
            </a:pPr>
            <a:r>
              <a:rPr b="0" i="0" lang="en-US" sz="4090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You can know the songs without knowing the </a:t>
            </a:r>
            <a:r>
              <a:rPr b="0" i="0" lang="en-US" sz="4090" u="none" cap="none" strike="noStrike">
                <a:solidFill>
                  <a:srgbClr val="E23136"/>
                </a:solidFill>
                <a:latin typeface="Arial"/>
                <a:ea typeface="Arial"/>
                <a:cs typeface="Arial"/>
                <a:sym typeface="Arial"/>
              </a:rPr>
              <a:t>God</a:t>
            </a:r>
            <a:r>
              <a:rPr b="0" i="0" lang="en-US" sz="4090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 you're singing about</a:t>
            </a:r>
            <a:endParaRPr/>
          </a:p>
          <a:p>
            <a:pPr indent="-441599" lvl="1" marL="883199" marR="0" rtl="0" algn="l">
              <a:lnSpc>
                <a:spcPct val="160024"/>
              </a:lnSpc>
              <a:spcBef>
                <a:spcPts val="0"/>
              </a:spcBef>
              <a:spcAft>
                <a:spcPts val="0"/>
              </a:spcAft>
              <a:buClr>
                <a:srgbClr val="26282C"/>
              </a:buClr>
              <a:buSzPts val="4090"/>
              <a:buFont typeface="Arial"/>
              <a:buAutoNum type="arabicPeriod"/>
            </a:pPr>
            <a:r>
              <a:rPr b="0" i="0" lang="en-US" sz="4090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Seeking </a:t>
            </a:r>
            <a:r>
              <a:rPr b="0" i="0" lang="en-US" sz="4090" u="none" cap="none" strike="noStrike">
                <a:solidFill>
                  <a:srgbClr val="E23136"/>
                </a:solidFill>
                <a:latin typeface="Arial"/>
                <a:ea typeface="Arial"/>
                <a:cs typeface="Arial"/>
                <a:sym typeface="Arial"/>
              </a:rPr>
              <a:t>God</a:t>
            </a:r>
            <a:r>
              <a:rPr b="0" i="0" lang="en-US" sz="4090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 takes effort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7"/>
          <p:cNvSpPr/>
          <p:nvPr/>
        </p:nvSpPr>
        <p:spPr>
          <a:xfrm>
            <a:off x="0" y="5653044"/>
            <a:ext cx="4820840" cy="4633956"/>
          </a:xfrm>
          <a:custGeom>
            <a:rect b="b" l="l" r="r" t="t"/>
            <a:pathLst>
              <a:path extrusionOk="0" h="4633956" w="4820840">
                <a:moveTo>
                  <a:pt x="0" y="0"/>
                </a:moveTo>
                <a:lnTo>
                  <a:pt x="4820840" y="0"/>
                </a:lnTo>
                <a:lnTo>
                  <a:pt x="4820840" y="4633956"/>
                </a:lnTo>
                <a:lnTo>
                  <a:pt x="0" y="46339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0" name="Google Shape;240;p27"/>
          <p:cNvSpPr txBox="1"/>
          <p:nvPr/>
        </p:nvSpPr>
        <p:spPr>
          <a:xfrm>
            <a:off x="4820840" y="800100"/>
            <a:ext cx="12438600" cy="84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90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en-US" sz="4490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r>
              <a:rPr b="0" i="0" lang="en-US" sz="4490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 “Keep on asking, and you will receive what you ask for. Keep on seeking, and you will find. Keep on knocking, and the door will be opened to you. </a:t>
            </a:r>
            <a:r>
              <a:rPr b="1" i="0" lang="en-US" sz="4490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r>
              <a:rPr b="0" i="0" lang="en-US" sz="4490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 For everyone who asks, receives. Everyone who seeks, finds. And to everyone who knocks, the door will be opened.</a:t>
            </a:r>
            <a:endParaRPr sz="1300"/>
          </a:p>
          <a:p>
            <a:pPr indent="0" lvl="0" marL="0" marR="0" rtl="0" algn="l">
              <a:lnSpc>
                <a:spcPct val="16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490" u="none" cap="none" strike="noStrike">
              <a:solidFill>
                <a:srgbClr val="26282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6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90" u="none" cap="none" strike="noStrike">
                <a:solidFill>
                  <a:srgbClr val="004AAD"/>
                </a:solidFill>
                <a:latin typeface="Arial"/>
                <a:ea typeface="Arial"/>
                <a:cs typeface="Arial"/>
                <a:sym typeface="Arial"/>
              </a:rPr>
              <a:t>Matthew 7:7-8 NLT</a:t>
            </a:r>
            <a:endParaRPr sz="13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8"/>
          <p:cNvSpPr/>
          <p:nvPr/>
        </p:nvSpPr>
        <p:spPr>
          <a:xfrm>
            <a:off x="6425518" y="4400475"/>
            <a:ext cx="5436964" cy="6601032"/>
          </a:xfrm>
          <a:custGeom>
            <a:rect b="b" l="l" r="r" t="t"/>
            <a:pathLst>
              <a:path extrusionOk="0" h="6601032" w="5436964">
                <a:moveTo>
                  <a:pt x="0" y="0"/>
                </a:moveTo>
                <a:lnTo>
                  <a:pt x="5436964" y="0"/>
                </a:lnTo>
                <a:lnTo>
                  <a:pt x="5436964" y="6601032"/>
                </a:lnTo>
                <a:lnTo>
                  <a:pt x="0" y="66010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6" name="Google Shape;246;p28"/>
          <p:cNvSpPr txBox="1"/>
          <p:nvPr/>
        </p:nvSpPr>
        <p:spPr>
          <a:xfrm>
            <a:off x="1028700" y="688125"/>
            <a:ext cx="16230600" cy="428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9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6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Point </a:t>
            </a:r>
            <a:r>
              <a:rPr lang="en-US" sz="10699">
                <a:solidFill>
                  <a:srgbClr val="26282C"/>
                </a:solidFill>
              </a:rPr>
              <a:t>Y</a:t>
            </a:r>
            <a:r>
              <a:rPr b="0" i="0" lang="en-US" sz="106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our </a:t>
            </a:r>
            <a:r>
              <a:rPr lang="en-US" sz="10699">
                <a:solidFill>
                  <a:srgbClr val="26282C"/>
                </a:solidFill>
              </a:rPr>
              <a:t>G</a:t>
            </a:r>
            <a:r>
              <a:rPr b="0" i="0" lang="en-US" sz="106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ifts </a:t>
            </a:r>
            <a:r>
              <a:rPr lang="en-US" sz="10699">
                <a:solidFill>
                  <a:srgbClr val="26282C"/>
                </a:solidFill>
              </a:rPr>
              <a:t>I</a:t>
            </a:r>
            <a:r>
              <a:rPr b="0" i="0" lang="en-US" sz="106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n </a:t>
            </a:r>
            <a:r>
              <a:rPr lang="en-US" sz="10699">
                <a:solidFill>
                  <a:srgbClr val="26282C"/>
                </a:solidFill>
              </a:rPr>
              <a:t>T</a:t>
            </a:r>
            <a:r>
              <a:rPr b="0" i="0" lang="en-US" sz="106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he </a:t>
            </a:r>
            <a:r>
              <a:rPr lang="en-US" sz="10699">
                <a:solidFill>
                  <a:srgbClr val="26282C"/>
                </a:solidFill>
              </a:rPr>
              <a:t>R</a:t>
            </a:r>
            <a:r>
              <a:rPr b="0" i="0" lang="en-US" sz="106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ight </a:t>
            </a:r>
            <a:r>
              <a:rPr lang="en-US" sz="10699">
                <a:solidFill>
                  <a:srgbClr val="26282C"/>
                </a:solidFill>
              </a:rPr>
              <a:t>D</a:t>
            </a:r>
            <a:r>
              <a:rPr b="0" i="0" lang="en-US" sz="10699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irection 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9"/>
          <p:cNvSpPr/>
          <p:nvPr/>
        </p:nvSpPr>
        <p:spPr>
          <a:xfrm>
            <a:off x="0" y="5653044"/>
            <a:ext cx="4820840" cy="4633956"/>
          </a:xfrm>
          <a:custGeom>
            <a:rect b="b" l="l" r="r" t="t"/>
            <a:pathLst>
              <a:path extrusionOk="0" h="4633956" w="4820840">
                <a:moveTo>
                  <a:pt x="0" y="0"/>
                </a:moveTo>
                <a:lnTo>
                  <a:pt x="4820840" y="0"/>
                </a:lnTo>
                <a:lnTo>
                  <a:pt x="4820840" y="4633956"/>
                </a:lnTo>
                <a:lnTo>
                  <a:pt x="0" y="46339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2" name="Google Shape;252;p29"/>
          <p:cNvSpPr txBox="1"/>
          <p:nvPr/>
        </p:nvSpPr>
        <p:spPr>
          <a:xfrm>
            <a:off x="4820840" y="752475"/>
            <a:ext cx="12438600" cy="774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590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Each one, as a good manager of </a:t>
            </a:r>
            <a:r>
              <a:rPr b="0" i="0" lang="en-US" sz="5590" u="none" cap="none" strike="noStrike">
                <a:solidFill>
                  <a:srgbClr val="E23136"/>
                </a:solidFill>
                <a:latin typeface="Arial"/>
                <a:ea typeface="Arial"/>
                <a:cs typeface="Arial"/>
                <a:sym typeface="Arial"/>
              </a:rPr>
              <a:t>God's</a:t>
            </a:r>
            <a:r>
              <a:rPr b="0" i="0" lang="en-US" sz="5590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 different gifts, must use for the good of others the special gift he has received from </a:t>
            </a:r>
            <a:r>
              <a:rPr b="0" i="0" lang="en-US" sz="5590" u="none" cap="none" strike="noStrike">
                <a:solidFill>
                  <a:srgbClr val="E23136"/>
                </a:solidFill>
                <a:latin typeface="Arial"/>
                <a:ea typeface="Arial"/>
                <a:cs typeface="Arial"/>
                <a:sym typeface="Arial"/>
              </a:rPr>
              <a:t>God</a:t>
            </a:r>
            <a:r>
              <a:rPr b="0" i="0" lang="en-US" sz="5590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500"/>
          </a:p>
          <a:p>
            <a:pPr indent="0" lvl="0" marL="0" marR="0" rtl="0" algn="l">
              <a:lnSpc>
                <a:spcPct val="16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5590" u="none" cap="none" strike="noStrike">
              <a:solidFill>
                <a:srgbClr val="26282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6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590" u="none" cap="none" strike="noStrike">
                <a:solidFill>
                  <a:srgbClr val="004AAD"/>
                </a:solidFill>
                <a:latin typeface="Arial"/>
                <a:ea typeface="Arial"/>
                <a:cs typeface="Arial"/>
                <a:sym typeface="Arial"/>
              </a:rPr>
              <a:t>1 Peter 4:10 GNT </a:t>
            </a:r>
            <a:endParaRPr sz="15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0"/>
          <p:cNvSpPr/>
          <p:nvPr/>
        </p:nvSpPr>
        <p:spPr>
          <a:xfrm>
            <a:off x="0" y="5653044"/>
            <a:ext cx="4820840" cy="4633956"/>
          </a:xfrm>
          <a:custGeom>
            <a:rect b="b" l="l" r="r" t="t"/>
            <a:pathLst>
              <a:path extrusionOk="0" h="4633956" w="4820840">
                <a:moveTo>
                  <a:pt x="0" y="0"/>
                </a:moveTo>
                <a:lnTo>
                  <a:pt x="4820840" y="0"/>
                </a:lnTo>
                <a:lnTo>
                  <a:pt x="4820840" y="4633956"/>
                </a:lnTo>
                <a:lnTo>
                  <a:pt x="0" y="46339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8" name="Google Shape;258;p30"/>
          <p:cNvSpPr txBox="1"/>
          <p:nvPr/>
        </p:nvSpPr>
        <p:spPr>
          <a:xfrm>
            <a:off x="4820840" y="2664541"/>
            <a:ext cx="12438600" cy="54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490" u="none" cap="none" strike="noStrike">
                <a:solidFill>
                  <a:srgbClr val="26282C"/>
                </a:solidFill>
                <a:latin typeface="Arial"/>
                <a:ea typeface="Arial"/>
                <a:cs typeface="Arial"/>
                <a:sym typeface="Arial"/>
              </a:rPr>
              <a:t>A tree doesn't eat its own fruit, it produces it for someone else</a:t>
            </a:r>
            <a:endParaRPr sz="23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1"/>
          <p:cNvSpPr/>
          <p:nvPr/>
        </p:nvSpPr>
        <p:spPr>
          <a:xfrm>
            <a:off x="0" y="5715"/>
            <a:ext cx="18288000" cy="10275570"/>
          </a:xfrm>
          <a:custGeom>
            <a:rect b="b" l="l" r="r" t="t"/>
            <a:pathLst>
              <a:path extrusionOk="0" h="10275570" w="18288000">
                <a:moveTo>
                  <a:pt x="0" y="0"/>
                </a:moveTo>
                <a:lnTo>
                  <a:pt x="18288000" y="0"/>
                </a:lnTo>
                <a:lnTo>
                  <a:pt x="18288000" y="10275570"/>
                </a:lnTo>
                <a:lnTo>
                  <a:pt x="0" y="102755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167" r="-167" t="0"/>
            </a:stretch>
          </a:blipFill>
          <a:ln>
            <a:noFill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