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660"/>
  </p:normalViewPr>
  <p:slideViewPr>
    <p:cSldViewPr snapToGrid="0">
      <p:cViewPr varScale="1">
        <p:scale>
          <a:sx n="69" d="100"/>
          <a:sy n="69" d="100"/>
        </p:scale>
        <p:origin x="72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5CFF8-3FBA-6F10-B08F-F67943EB9A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73F6D6-2846-2233-26C8-043646F2F6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B7DFB3-5751-A07A-928B-2EB23A537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AE656-C995-4DE6-B027-9BBDFA66C22D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03A265-A105-53D3-2E7C-C0072AEEC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BBDB44-BA87-31DC-B18A-B6310CC8A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DACFB-0028-4DEC-995D-97266FB1CD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749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86139-84A8-92D9-12CD-9C062E0A8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C45CD1-C48E-67AB-1BE8-C5D952580C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AC615-8A1B-48EF-E399-1F5993C71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AE656-C995-4DE6-B027-9BBDFA66C22D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D9C5CB-DB2F-CB55-E5D1-2304B2319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644692-572D-382F-0004-4955DFD4F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DACFB-0028-4DEC-995D-97266FB1CD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119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D584842-1338-C61E-C0FB-D829BE15D3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A132C1-FFF4-04F9-6660-F33E4CB9DB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E2AA05-835D-52CB-8215-6627DFA02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AE656-C995-4DE6-B027-9BBDFA66C22D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42638D-A0D8-F891-57DA-AB540647F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4EA851-B384-2449-148F-9380D103A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DACFB-0028-4DEC-995D-97266FB1CD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894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344A2-352C-E1BF-DE71-80379A770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1F6E1B-106B-0901-4BCC-E04317C13B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E01B2D-17D7-E38C-C270-C3A7FB285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AE656-C995-4DE6-B027-9BBDFA66C22D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D57656-3F5A-4780-8D99-87A51556F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69E50D-A300-77C7-4C05-C1420ED2D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DACFB-0028-4DEC-995D-97266FB1CD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733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5929E-9B66-B694-D330-B368378F9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64BBAB-4373-E407-F470-0D05A31F19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04B6A9-634D-1DBF-1BE4-15C998228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AE656-C995-4DE6-B027-9BBDFA66C22D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BDB690-D09E-34FA-A202-8F180F0E6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79166D-55BB-75CE-75A6-A9879B8F8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DACFB-0028-4DEC-995D-97266FB1CD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244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2D0BA-A30B-F5E0-BCC9-1AD3C7AB0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5BA7C8-1F1B-5975-4D34-70A7FE801A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3E538F-0C3E-7CA0-8ED1-CFC213D9AF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E5E759-6569-DCFD-A993-363F56EF3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AE656-C995-4DE6-B027-9BBDFA66C22D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8E47BA-D1CE-1A82-E824-126EBAD86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D30C4E-584F-7749-AD6F-9B1DDBCBE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DACFB-0028-4DEC-995D-97266FB1CD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247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464DA-C7D4-F8DA-F26A-BC4F4B71A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2D2B52-8952-03A9-DA9C-57E8BBFF36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38C87F-B202-8427-9296-E89B4A758B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9636C8-AB5E-A108-0390-45EBB483B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D9D347-8FFD-CFE0-A290-15F2533803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6694700-37D6-93E2-1894-07C4341BC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AE656-C995-4DE6-B027-9BBDFA66C22D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DBB821-AF53-56E0-5381-8D0AE9B80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D44779-49DA-B1A0-CC7A-9D5D4C301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DACFB-0028-4DEC-995D-97266FB1CD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372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0ACD1-C545-A1CD-6EDE-846D29F15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04C431-76D5-003D-97FB-A098F7D71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AE656-C995-4DE6-B027-9BBDFA66C22D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B44857-2710-757C-5A65-9A73B4632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E3CE5F-5202-8850-204E-B0AD8C160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DACFB-0028-4DEC-995D-97266FB1CD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611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B49228-3E2E-23E8-15FB-C3A0A7156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AE656-C995-4DE6-B027-9BBDFA66C22D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7E6E11-DBB0-E4F1-C111-E343B5988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DCD8F-C258-D79C-D169-648E4AA2F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DACFB-0028-4DEC-995D-97266FB1CD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232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D98FA-FF4C-A678-04F1-439A9A78B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51ADBB-F42A-871C-A944-2786C6AB4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80C82F-103A-D005-0C5B-2DEDF720D2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309F39-6862-DD2B-565F-3E3111B29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AE656-C995-4DE6-B027-9BBDFA66C22D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34DD03-EA6C-8B48-AE03-F746E443C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3F9D1B-D365-5862-1196-F89FD401B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DACFB-0028-4DEC-995D-97266FB1CD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446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EB6BC-F922-FEB6-A395-F73F0AE67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621DF5-550C-9302-3CDB-05D42109A4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E3DA15-3C0B-49B8-7770-B0F405DABC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6F8BB1-4BB9-8601-1F95-37A12BDE2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AE656-C995-4DE6-B027-9BBDFA66C22D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8979DD-D5D1-277E-46DA-6E8CD3FB1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15D28B-2BFA-7488-579A-BC5D132D3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DACFB-0028-4DEC-995D-97266FB1CD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296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221691F-47D2-33A4-4C0C-278970931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295168-E930-39BD-BF9B-BADED8E440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BC90CF-D829-E11A-E5B3-C5F4882179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EAE656-C995-4DE6-B027-9BBDFA66C22D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B9F86-5A87-3134-B3F2-D839F74676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925476-1C3F-73D4-5126-8AF31F6851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9DACFB-0028-4DEC-995D-97266FB1CD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712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almart.com/c/kp/mini-black-light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ml.wikipedia.org/wiki/%E0%B4%AA%E0%B5%8D%E0%B4%B0%E0%B4%AE%E0%B4%BE%E0%B4%A3%E0%B4%82:Traditional_Well-Kerala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reativecommons.org/licenses/by-sa/3.0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9016A9-7008-DFF7-54CA-2801C769F8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A1C19C-E7B4-4B48-BB4F-9A23F219AA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E089F6-8364-CAF7-7B45-64C4F1020A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162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A2DAFD-E2F2-52E8-F5C8-E8065B967F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5843" r="9089" b="22234"/>
          <a:stretch>
            <a:fillRect/>
          </a:stretch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D3E49D-A6B7-4FE7-F0CC-0DB4393A6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endParaRPr lang="en-US" sz="480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7CEEF3-43C0-FC61-1BCF-09B17FEF60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7980" y="4872922"/>
            <a:ext cx="4023359" cy="1208141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21410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B5B0058-AF13-4859-B429-4EDDE2A26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5AA6FC-9DFE-3B64-1CB1-5EAA95611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2903" y="949325"/>
            <a:ext cx="8071706" cy="23876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100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Spiritual discernment helps to keep us moving along the path God has planned for us.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3DDDD9-A9F6-9F84-A8CB-784AA44CCB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32902" y="3429000"/>
            <a:ext cx="8071697" cy="1655762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32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C4521DE-248E-440D-AAD6-FD9E7D34B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85285" y="0"/>
            <a:ext cx="0" cy="685800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42C13FA-4C0F-42D0-9626-5BA6040D8C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6252485"/>
            <a:ext cx="1219200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38410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63B928-4EC2-7F82-2AA4-517ACD83B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3" y="1999615"/>
            <a:ext cx="9144000" cy="27640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5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Jacob was willing to suffer for the promise of marriage and the perceived happiness it would bring him.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9F43FD-2EE5-10C1-3031-442F5119E9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66912" y="5645150"/>
            <a:ext cx="8258176" cy="6318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endParaRPr lang="en-US" sz="2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64860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0A82C0-9E0C-9DB5-ACB8-91DD56372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66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follower of Christ should both desire and pray for a growing discernment of the things of God.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ADCE83-F08A-B875-2FB6-666697EF2E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4983276"/>
            <a:ext cx="10512552" cy="1126680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8661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EB744-E253-B205-DA2D-EA97D7540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50ACAF-58F5-0E94-0435-6C03EC64CE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807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D7A43F-E62F-C05A-FD46-74A878136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n-US" sz="4800" b="1" u="sng" dirty="0">
                <a:latin typeface="Arial" panose="020B0604020202020204" pitchFamily="34" charset="0"/>
                <a:cs typeface="Arial" panose="020B0604020202020204" pitchFamily="34" charset="0"/>
              </a:rPr>
              <a:t>Psalm 135:1-3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524EE0-C52B-B55E-3691-F1DD6CE26A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"Praise the Lord! Praise the name of the Lord, give praise, O servants of the Lord, who stand in the house of the Lord, in the courts of the house of our God! Praise the Lord, for the Lord is good; sing to his name, for it is pleasant!"</a:t>
            </a:r>
          </a:p>
          <a:p>
            <a:endParaRPr lang="en-US" sz="2400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715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F60A3E-2E86-BD1F-A0B6-67D441918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n-US" sz="4800" b="1" u="sng" dirty="0">
                <a:latin typeface="Arial" panose="020B0604020202020204" pitchFamily="34" charset="0"/>
                <a:cs typeface="Arial" panose="020B0604020202020204" pitchFamily="34" charset="0"/>
              </a:rPr>
              <a:t>Prayer Prompts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4531F7-5C59-EBCB-8A1C-5A89B9AE06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Adoration: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God you are worthy of all our praise and praise you today because You are….</a:t>
            </a:r>
          </a:p>
          <a:p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Response: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Lord, I confess that I sometimes loss sight of your goodness when I experience….</a:t>
            </a:r>
          </a:p>
          <a:p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Requests: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Lord give me the grace to sing of your goodness, even when… </a:t>
            </a:r>
          </a:p>
          <a:p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Readiness: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Lord keep my heart set on You, especially when I am tempted by…..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3950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B50CD7-9CDB-0161-93D1-25D7E47AC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b="1" u="sng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Divine Providence</a:t>
            </a:r>
            <a:r>
              <a:rPr lang="en-US" sz="66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God’s unceasing activity in the world to accomplish his will.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E4E190-D449-B574-DCC7-A16E6A07AA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4983276"/>
            <a:ext cx="10512552" cy="1126680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488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CE1B1B-71C8-3CC6-1F82-F33006F98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God’s providence works in tandem with the free will He has given man.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8A60BE-9875-8779-F066-AFDA54124C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4983276"/>
            <a:ext cx="10512552" cy="1126680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480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C972BC-4BD8-F68C-0339-282D4EBDA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you able to recognize God’s divine activity in the world?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026843-9E8C-198B-31CE-4A86FA45D4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4983276"/>
            <a:ext cx="10512552" cy="1126680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210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187472-E786-B3A2-9DFC-56166270335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9410" b="5590"/>
          <a:stretch>
            <a:fillRect/>
          </a:stretch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D1A41E2-3697-9B9B-EBED-15E35ADA2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50BE4-3A3A-4F8A-DA16-CB2AA166D6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4159404"/>
            <a:ext cx="9144000" cy="1098395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0E42BD-C320-23AE-BDAD-414A7AC5A8DE}"/>
              </a:ext>
            </a:extLst>
          </p:cNvPr>
          <p:cNvSpPr txBox="1"/>
          <p:nvPr/>
        </p:nvSpPr>
        <p:spPr>
          <a:xfrm>
            <a:off x="9759924" y="6657945"/>
            <a:ext cx="2432076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s://ml.wikipedia.org/wiki/%E0%B4%AA%E0%B5%8D%E0%B4%B0%E0%B4%AE%E0%B4%BE%E0%B4%A3%E0%B4%82:Traditional_Well-Kerala.JPG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6757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07AA2A-F4C7-5F2B-BA6C-226DEFA5C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Though Jacob did not recognize it, the scene is unfolding according to God’s divine providence.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0180B3-991D-DFBC-BE07-56324BED7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4983276"/>
            <a:ext cx="10512552" cy="1126680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9868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AD76F3E-3A97-486B-B402-44400A8B9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1F9B56-4AAA-C62D-A1E3-C7944BDCD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093788"/>
            <a:ext cx="10506455" cy="2967208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4800" b="1" u="sng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Discernment:</a:t>
            </a:r>
            <a:r>
              <a:rPr lang="en-US" sz="48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supernatural </a:t>
            </a:r>
            <a:r>
              <a:rPr lang="en-US" sz="4800" kern="1200" dirty="0">
                <a:solidFill>
                  <a:schemeClr val="tx1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wisdom</a:t>
            </a:r>
            <a:r>
              <a:rPr lang="en-US" sz="48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4800" kern="1200" dirty="0">
                <a:solidFill>
                  <a:schemeClr val="tx1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knowledge</a:t>
            </a:r>
            <a:r>
              <a:rPr lang="en-US" sz="48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God that allows us to judge, perceive, and interpret the world in according to God’s will.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72933A-8B10-12D8-8629-2FEC339ED1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00924" y="4619624"/>
            <a:ext cx="3946779" cy="1038225"/>
          </a:xfrm>
        </p:spPr>
        <p:txBody>
          <a:bodyPr vert="horz" lIns="91440" tIns="45720" rIns="91440" bIns="45720" rtlCol="0">
            <a:normAutofit/>
          </a:bodyPr>
          <a:lstStyle/>
          <a:p>
            <a:pPr algn="r"/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91F6B52-91F4-4AEB-B6DB-29FEBCF28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4331166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D6F061-7C53-44F4-9794-953DB70A4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346882" y="2348839"/>
            <a:ext cx="54864" cy="39467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4965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281</Words>
  <Application>Microsoft Office PowerPoint</Application>
  <PresentationFormat>Widescreen</PresentationFormat>
  <Paragraphs>16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Office Theme</vt:lpstr>
      <vt:lpstr>PowerPoint Presentation</vt:lpstr>
      <vt:lpstr>Psalm 135:1-3 </vt:lpstr>
      <vt:lpstr>Prayer Prompts </vt:lpstr>
      <vt:lpstr>Divine Providence: God’s unceasing activity in the world to accomplish his will. </vt:lpstr>
      <vt:lpstr>God’s providence works in tandem with the free will He has given man. </vt:lpstr>
      <vt:lpstr>Are you able to recognize God’s divine activity in the world? </vt:lpstr>
      <vt:lpstr>PowerPoint Presentation</vt:lpstr>
      <vt:lpstr>Though Jacob did not recognize it, the scene is unfolding according to God’s divine providence. </vt:lpstr>
      <vt:lpstr>Discernment: the supernatural wisdom and knowledge of God that allows us to judge, perceive, and interpret the world in according to God’s will. </vt:lpstr>
      <vt:lpstr>PowerPoint Presentation</vt:lpstr>
      <vt:lpstr>Spiritual discernment helps to keep us moving along the path God has planned for us. </vt:lpstr>
      <vt:lpstr>Jacob was willing to suffer for the promise of marriage and the perceived happiness it would bring him.</vt:lpstr>
      <vt:lpstr>The follower of Christ should both desire and pray for a growing discernment of the things of God.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jared owens</dc:creator>
  <cp:lastModifiedBy>jared owens</cp:lastModifiedBy>
  <cp:revision>1</cp:revision>
  <dcterms:created xsi:type="dcterms:W3CDTF">2026-09-06T09:56:30Z</dcterms:created>
  <dcterms:modified xsi:type="dcterms:W3CDTF">2026-09-06T11:44:15Z</dcterms:modified>
</cp:coreProperties>
</file>