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56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9" autoAdjust="0"/>
    <p:restoredTop sz="94658"/>
  </p:normalViewPr>
  <p:slideViewPr>
    <p:cSldViewPr snapToGrid="0">
      <p:cViewPr varScale="1">
        <p:scale>
          <a:sx n="120" d="100"/>
          <a:sy n="120" d="100"/>
        </p:scale>
        <p:origin x="7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45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11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7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241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34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9/13/26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99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9/13/26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20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9/13/26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807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9/13/26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66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9/13/26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2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9/13/26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26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9/13/26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030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gateway.com/passage/?search=Psalm%20139:13-16&amp;version=esv#fen-ESV-16254a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anegoodwin.net/2020/01/17/a-womans-heart-attack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freesvg.org/low-poly-female-body-prismatic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creativecommons.org/licenses/by/3.0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6F74C59-445A-9824-B537-A392A6ECE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535012-9217-48DC-2BA0-8142B7ED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1043569"/>
            <a:ext cx="4243753" cy="2371241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Psalm 139:13-16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4B7B2-39D3-3F23-F748-471C3162E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6479" y="1068450"/>
            <a:ext cx="5106950" cy="498810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13 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For you formed my inward parts;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    you knitted me together in my mother's womb.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14 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 praise you, for I am fearfully and wonderfully made.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  <a:hlinkClick r:id="rId2" tooltip="See footnote a"/>
              </a:rPr>
              <a:t>a</a:t>
            </a:r>
            <a:r>
              <a:rPr lang="en-US" sz="1800" baseline="30000" dirty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Wonderful are your works;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    my soul knows it very well.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15 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My frame was not hidden from you,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when I was being made in secret,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    intricately woven in the depths of the earth.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16 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Your eyes saw my unformed substance;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in your book were written, every one of them,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    the days that were formed for me,</a:t>
            </a:r>
            <a:b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    when as yet there was none of them.</a:t>
            </a:r>
          </a:p>
        </p:txBody>
      </p:sp>
    </p:spTree>
    <p:extLst>
      <p:ext uri="{BB962C8B-B14F-4D97-AF65-F5344CB8AC3E}">
        <p14:creationId xmlns:p14="http://schemas.microsoft.com/office/powerpoint/2010/main" val="2038116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7329988-FFDF-454D-3162-2E365D804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D1FD6F7-8709-DA7B-FB85-8AC3F1394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853" y="548643"/>
            <a:ext cx="7437008" cy="363579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900" dirty="0">
                <a:latin typeface="Arial" panose="020B0604020202020204" pitchFamily="34" charset="0"/>
                <a:cs typeface="Arial" panose="020B0604020202020204" pitchFamily="34" charset="0"/>
              </a:rPr>
              <a:t>We are never more like Jesus than when we are serving others. </a:t>
            </a:r>
            <a:br>
              <a:rPr lang="en-US" sz="4900" dirty="0"/>
            </a:br>
            <a:endParaRPr lang="en-US" sz="49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55EC7-32E6-E394-0EC3-9AB25B1BA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544" y="4453813"/>
            <a:ext cx="6655522" cy="1545336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444264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2D67C4-0F6F-5B76-EC01-6A6FBD075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165" y="1088571"/>
            <a:ext cx="7538405" cy="27743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Serving requires surrender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438650-E8A1-B65D-00CB-C4A6B54E0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7060" y="4027211"/>
            <a:ext cx="7538405" cy="1014107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537978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31F114-09A7-6643-50FC-06A800AD3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165" y="1088571"/>
            <a:ext cx="7538405" cy="27743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Serving requires </a:t>
            </a:r>
            <a:r>
              <a:rPr lang="en-US" sz="4600" u="sng" dirty="0">
                <a:latin typeface="Arial" panose="020B0604020202020204" pitchFamily="34" charset="0"/>
                <a:cs typeface="Arial" panose="020B0604020202020204" pitchFamily="34" charset="0"/>
              </a:rPr>
              <a:t>faithful endurance 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4600" u="sng" dirty="0">
                <a:latin typeface="Arial" panose="020B0604020202020204" pitchFamily="34" charset="0"/>
                <a:cs typeface="Arial" panose="020B0604020202020204" pitchFamily="34" charset="0"/>
              </a:rPr>
              <a:t>spiritual discernment</a:t>
            </a:r>
            <a:r>
              <a:rPr lang="en-US" sz="4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D38380-A206-0FFA-FA9D-A41117F3C8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7060" y="4027211"/>
            <a:ext cx="7538405" cy="1014107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927151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456DBD1-1048-5A22-C973-3E5FA83F5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60C2EF-59D2-FB32-6A4F-BD8767EDB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165" y="1088571"/>
            <a:ext cx="7538405" cy="277439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Service Requires rhythms of rest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82278-6116-B907-31AE-B8E0E2132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7060" y="4027211"/>
            <a:ext cx="7538405" cy="1014107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527305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42A033-F376-3B01-A196-A5A7EE6CE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Prayer Prompts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D84B3-F8B1-D7D9-9FF5-2717CFD64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Adoration: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God, You have created me just as I am and I love that you have made me ….</a:t>
            </a:r>
          </a:p>
          <a:p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Response: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I admit I have doubted Your plan for my life when…</a:t>
            </a:r>
          </a:p>
          <a:p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Request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 Search my heart today, O Lord, and show me if I am….</a:t>
            </a:r>
          </a:p>
          <a:p>
            <a:r>
              <a:rPr lang="en-US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Readiness: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Lord lead me in the way that is everlasting and pleasing to you as face this….</a:t>
            </a:r>
          </a:p>
        </p:txBody>
      </p:sp>
    </p:spTree>
    <p:extLst>
      <p:ext uri="{BB962C8B-B14F-4D97-AF65-F5344CB8AC3E}">
        <p14:creationId xmlns:p14="http://schemas.microsoft.com/office/powerpoint/2010/main" val="3052669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3E8498D-DA8F-EF6C-5420-F153D4979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5D2FA89-B59B-6C9D-5658-61755AB20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07" y="548643"/>
            <a:ext cx="9523520" cy="363579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3300" u="sng" dirty="0">
                <a:latin typeface="Arial" panose="020B0604020202020204" pitchFamily="34" charset="0"/>
                <a:cs typeface="Arial" panose="020B0604020202020204" pitchFamily="34" charset="0"/>
              </a:rPr>
              <a:t>Service: </a:t>
            </a:r>
            <a:br>
              <a:rPr lang="en-US" sz="33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The use of one’s God given gifts, abilities, and passions for the glory of God and the building of His kingdom. 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85724A-CA92-5834-2156-B0F2A85E6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8007" y="4453813"/>
            <a:ext cx="6424690" cy="1461794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2580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7A875D55-4A80-43E9-38F6-27E366493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6143E5-4BE6-433E-3AF5-51F4F288F74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b="25000"/>
          <a:stretch>
            <a:fillRect/>
          </a:stretch>
        </p:blipFill>
        <p:spPr>
          <a:xfrm>
            <a:off x="1" y="1"/>
            <a:ext cx="12192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DA172F-BA69-1145-51A2-2D0E4B9BB4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482602"/>
            <a:ext cx="7588155" cy="2236264"/>
          </a:xfrm>
        </p:spPr>
        <p:txBody>
          <a:bodyPr>
            <a:normAutofit/>
          </a:bodyPr>
          <a:lstStyle/>
          <a:p>
            <a:endParaRPr lang="en-US" sz="54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0C1A53-435B-56A8-DA21-0A775960AD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793937"/>
            <a:ext cx="7588155" cy="1414091"/>
          </a:xfrm>
        </p:spPr>
        <p:txBody>
          <a:bodyPr>
            <a:normAutofit/>
          </a:bodyPr>
          <a:lstStyle/>
          <a:p>
            <a:endParaRPr lang="en-US" sz="22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61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29D6B82-F4A9-29E9-C62A-116635371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D695E00-5EB1-B306-D79E-B3CDB8B8D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007" y="548640"/>
            <a:ext cx="7571336" cy="45343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100" dirty="0">
                <a:latin typeface="Arial" panose="020B0604020202020204" pitchFamily="34" charset="0"/>
                <a:cs typeface="Arial" panose="020B0604020202020204" pitchFamily="34" charset="0"/>
              </a:rPr>
              <a:t>The church needs all it’s members to </a:t>
            </a:r>
            <a:r>
              <a:rPr lang="en-US" sz="4100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spiritually healthy </a:t>
            </a:r>
            <a:r>
              <a:rPr lang="en-US" sz="4100" dirty="0">
                <a:latin typeface="Arial" panose="020B0604020202020204" pitchFamily="34" charset="0"/>
                <a:cs typeface="Arial" panose="020B0604020202020204" pitchFamily="34" charset="0"/>
              </a:rPr>
              <a:t>and working together to be effective in the mission.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0EB290-F392-41C0-51BE-7DFE821A22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0" y="612648"/>
            <a:ext cx="3028503" cy="447034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924463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8B12E9E-0882-B45B-2DE2-471784891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100939-B99E-4DC6-BCEE-139E25988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147" y="569627"/>
            <a:ext cx="7382605" cy="432843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600" dirty="0">
                <a:latin typeface="Arial" panose="020B0604020202020204" pitchFamily="34" charset="0"/>
                <a:cs typeface="Arial" panose="020B0604020202020204" pitchFamily="34" charset="0"/>
              </a:rPr>
              <a:t>A diversity of spiritual giftings is essential to a healthy church.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AD148-6078-8C89-6755-D631BEA8D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4342" y="5062309"/>
            <a:ext cx="7353411" cy="1014107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425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E448DB1-4196-18A6-15DA-C72635C1B1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pic>
        <p:nvPicPr>
          <p:cNvPr id="5" name="Picture 4" descr="Afternoon in an empty cafe">
            <a:extLst>
              <a:ext uri="{FF2B5EF4-FFF2-40B4-BE49-F238E27FC236}">
                <a16:creationId xmlns:a16="http://schemas.microsoft.com/office/drawing/2014/main" id="{73A7EAE5-A562-C158-592D-32D6F4D5A4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651" b="347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6A10D8F-D463-70E5-239B-17AD65EF4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73183" y="173181"/>
            <a:ext cx="6858002" cy="6511640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6000">
                <a:schemeClr val="bg1">
                  <a:alpha val="30000"/>
                </a:schemeClr>
              </a:gs>
              <a:gs pos="26000">
                <a:schemeClr val="bg1">
                  <a:alpha val="17000"/>
                </a:schemeClr>
              </a:gs>
              <a:gs pos="100000">
                <a:schemeClr val="bg1">
                  <a:alpha val="4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1CB01-4D1E-E486-736B-AF14E2C1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506" y="603315"/>
            <a:ext cx="5649211" cy="36857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600" dirty="0">
                <a:latin typeface="Arial" panose="020B0604020202020204" pitchFamily="34" charset="0"/>
                <a:cs typeface="Arial" panose="020B0604020202020204" pitchFamily="34" charset="0"/>
              </a:rPr>
              <a:t>The church needs what you bring to the table.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344100-5791-EA27-EC93-74E3ABD9A5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6507" y="4437176"/>
            <a:ext cx="4007587" cy="1290807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4701419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40E8C64-2B45-40D8-5725-C1D72B12B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11CD450-8F85-F4E1-4E71-DB60F9318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EEE3012-0773-6EFC-12F1-EDA6858E926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01E7A80-C775-EE6C-D4C8-89229212FA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1CB9AB8-CE87-8D3F-F54A-00DA7EE57E1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71BE08-B91A-43D9-060A-E8144C162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757120" y="1825985"/>
            <a:ext cx="3442855" cy="37650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973F0A-AB35-6F47-B228-E5331657BDD8}"/>
              </a:ext>
            </a:extLst>
          </p:cNvPr>
          <p:cNvSpPr txBox="1"/>
          <p:nvPr/>
        </p:nvSpPr>
        <p:spPr>
          <a:xfrm>
            <a:off x="4953000" y="4896612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www.janegoodwin.net/2020/01/17/a-womans-heart-attack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/3.0/"/>
              </a:rPr>
              <a:t>CC BY</a:t>
            </a:r>
            <a:endParaRPr lang="en-US" sz="90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F2C2FE-AF23-6061-95A2-A5BC10C3FD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219199" y="1944517"/>
            <a:ext cx="3442855" cy="352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193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7329988-FFDF-454D-3162-2E365D8048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D856893B-F843-BF74-7B72-5B581418D6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853" y="548643"/>
            <a:ext cx="7437008" cy="3635797"/>
          </a:xfrm>
        </p:spPr>
        <p:txBody>
          <a:bodyPr anchor="t">
            <a:normAutofit/>
          </a:bodyPr>
          <a:lstStyle/>
          <a:p>
            <a:pPr algn="l"/>
            <a:r>
              <a:rPr lang="en-US" sz="4900" dirty="0">
                <a:latin typeface="Arial" panose="020B0604020202020204" pitchFamily="34" charset="0"/>
                <a:cs typeface="Arial" panose="020B0604020202020204" pitchFamily="34" charset="0"/>
              </a:rPr>
              <a:t>The church needs every member operating in their giftings for maximum kingdom impact. 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20255AFD-3773-4284-3729-A88EB1DBD8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544" y="4453813"/>
            <a:ext cx="6655522" cy="1545336"/>
          </a:xfrm>
        </p:spPr>
        <p:txBody>
          <a:bodyPr anchor="b">
            <a:normAutofit/>
          </a:bodyPr>
          <a:lstStyle/>
          <a:p>
            <a:pPr algn="l"/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44962895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321</Words>
  <Application>Microsoft Macintosh PowerPoint</Application>
  <PresentationFormat>Widescreen</PresentationFormat>
  <Paragraphs>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Neue Haas Grotesk Text Pro</vt:lpstr>
      <vt:lpstr>VanillaVTI</vt:lpstr>
      <vt:lpstr>Psalm 139:13-16</vt:lpstr>
      <vt:lpstr>Prayer Prompts </vt:lpstr>
      <vt:lpstr>Service:   The use of one’s God given gifts, abilities, and passions for the glory of God and the building of His kingdom.  </vt:lpstr>
      <vt:lpstr>PowerPoint Presentation</vt:lpstr>
      <vt:lpstr>The church needs all it’s members to spiritually healthy and working together to be effective in the mission. </vt:lpstr>
      <vt:lpstr>A diversity of spiritual giftings is essential to a healthy church.</vt:lpstr>
      <vt:lpstr>The church needs what you bring to the table.</vt:lpstr>
      <vt:lpstr>PowerPoint Presentation</vt:lpstr>
      <vt:lpstr>The church needs every member operating in their giftings for maximum kingdom impact. </vt:lpstr>
      <vt:lpstr>We are never more like Jesus than when we are serving others.  </vt:lpstr>
      <vt:lpstr>Serving requires surrender </vt:lpstr>
      <vt:lpstr>Serving requires faithful endurance and spiritual discernment. </vt:lpstr>
      <vt:lpstr>Service Requires rhythms of rest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jared owens</dc:creator>
  <cp:lastModifiedBy>Tracey Locke</cp:lastModifiedBy>
  <cp:revision>3</cp:revision>
  <dcterms:created xsi:type="dcterms:W3CDTF">2026-09-11T17:38:28Z</dcterms:created>
  <dcterms:modified xsi:type="dcterms:W3CDTF">2026-09-13T13:26:18Z</dcterms:modified>
</cp:coreProperties>
</file>