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x="18288000" cy="10287000"/>
  <p:notesSz cx="6858000" cy="9144000"/>
  <p:embeddedFontLst>
    <p:embeddedFont>
      <p:font typeface="Helvetica Italics" charset="1" panose="020B0504020202090204"/>
      <p:regular r:id="rId51"/>
    </p:embeddedFont>
    <p:embeddedFont>
      <p:font typeface="Helvetica" charset="1" panose="020B0504020202020204"/>
      <p:regular r:id="rId52"/>
    </p:embeddedFont>
    <p:embeddedFont>
      <p:font typeface="Helvetica Bold" charset="1" panose="020B0704020202030204"/>
      <p:regular r:id="rId53"/>
    </p:embeddedFont>
    <p:embeddedFont>
      <p:font typeface="Helvetica Bold Italics" charset="1" panose="020B0704020202090204"/>
      <p:regular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fonts/font51.fntdata" Type="http://schemas.openxmlformats.org/officeDocument/2006/relationships/font"/><Relationship Id="rId52" Target="fonts/font52.fntdata" Type="http://schemas.openxmlformats.org/officeDocument/2006/relationships/font"/><Relationship Id="rId53" Target="fonts/font53.fntdata" Type="http://schemas.openxmlformats.org/officeDocument/2006/relationships/font"/><Relationship Id="rId54" Target="fonts/font54.fntdata" Type="http://schemas.openxmlformats.org/officeDocument/2006/relationships/font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Relationship Id="rId3" Target="../media/image9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10.pn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7.png" Type="http://schemas.openxmlformats.org/officeDocument/2006/relationships/image"/><Relationship Id="rId5" Target="../media/image14.png" Type="http://schemas.openxmlformats.org/officeDocument/2006/relationships/image"/><Relationship Id="rId6" Target="../media/image15.png" Type="http://schemas.openxmlformats.org/officeDocument/2006/relationships/image"/><Relationship Id="rId7" Target="../media/image16.png" Type="http://schemas.openxmlformats.org/officeDocument/2006/relationships/image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6.pn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Relationship Id="rId5" Target="../media/image15.png" Type="http://schemas.openxmlformats.org/officeDocument/2006/relationships/image"/><Relationship Id="rId6" Target="../media/image16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Relationship Id="rId5" Target="../media/image6.png" Type="http://schemas.openxmlformats.org/officeDocument/2006/relationships/image"/><Relationship Id="rId6" Target="../media/image7.png" Type="http://schemas.openxmlformats.org/officeDocument/2006/relationships/image"/><Relationship Id="rId7" Target="../media/image10.png" Type="http://schemas.openxmlformats.org/officeDocument/2006/relationships/image"/><Relationship Id="rId8" Target="../media/image11.png" Type="http://schemas.openxmlformats.org/officeDocument/2006/relationships/image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4.svg" Type="http://schemas.openxmlformats.org/officeDocument/2006/relationships/image"/><Relationship Id="rId4" Target="../media/image5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4190" y="4864705"/>
            <a:ext cx="19494286" cy="6518402"/>
          </a:xfrm>
          <a:custGeom>
            <a:avLst/>
            <a:gdLst/>
            <a:ahLst/>
            <a:cxnLst/>
            <a:rect r="r" b="b" t="t" l="l"/>
            <a:pathLst>
              <a:path h="6518402" w="19494286">
                <a:moveTo>
                  <a:pt x="0" y="0"/>
                </a:moveTo>
                <a:lnTo>
                  <a:pt x="19494287" y="0"/>
                </a:lnTo>
                <a:lnTo>
                  <a:pt x="19494287" y="6518402"/>
                </a:lnTo>
                <a:lnTo>
                  <a:pt x="0" y="65184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2000"/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044463" y="2229055"/>
            <a:ext cx="12199075" cy="102869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349"/>
              </a:lnSpc>
            </a:pPr>
            <a:r>
              <a:rPr lang="en-US" sz="7499" i="true" spc="-374">
                <a:solidFill>
                  <a:srgbClr val="F4D817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FAITH</a:t>
            </a:r>
            <a:r>
              <a:rPr lang="en-US" sz="7499" spc="-374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 THAT LEADS THE</a:t>
            </a:r>
            <a:r>
              <a:rPr lang="en-US" b="true" sz="7499" spc="-374">
                <a:solidFill>
                  <a:srgbClr val="F4D81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083898" y="3354291"/>
            <a:ext cx="12199075" cy="143634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89"/>
              </a:lnSpc>
            </a:pPr>
            <a:r>
              <a:rPr lang="en-US" b="true" sz="10499" spc="-524">
                <a:solidFill>
                  <a:srgbClr val="F4D817"/>
                </a:solidFill>
                <a:latin typeface="Helvetica Bold"/>
                <a:ea typeface="Helvetica Bold"/>
                <a:cs typeface="Helvetica Bold"/>
                <a:sym typeface="Helvetica Bold"/>
              </a:rPr>
              <a:t>NEXT GENERATION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speech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speech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conduct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speech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conduct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love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speech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conduct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love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faith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example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speech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conduct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love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faith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, in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purity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-595014">
            <a:off x="9169375" y="4674460"/>
            <a:ext cx="2352417" cy="3223345"/>
          </a:xfrm>
          <a:custGeom>
            <a:avLst/>
            <a:gdLst/>
            <a:ahLst/>
            <a:cxnLst/>
            <a:rect r="r" b="b" t="t" l="l"/>
            <a:pathLst>
              <a:path h="3223345" w="2352417">
                <a:moveTo>
                  <a:pt x="2352418" y="0"/>
                </a:moveTo>
                <a:lnTo>
                  <a:pt x="0" y="0"/>
                </a:lnTo>
                <a:lnTo>
                  <a:pt x="0" y="3223345"/>
                </a:lnTo>
                <a:lnTo>
                  <a:pt x="2352418" y="3223345"/>
                </a:lnTo>
                <a:lnTo>
                  <a:pt x="2352418" y="0"/>
                </a:lnTo>
                <a:close/>
              </a:path>
            </a:pathLst>
          </a:custGeom>
          <a:blipFill>
            <a:blip r:embed="rId5"/>
            <a:stretch>
              <a:fillRect l="-351283" t="-238296" r="-357584" b="-55248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69653">
            <a:off x="6436143" y="6872224"/>
            <a:ext cx="2026542" cy="2083060"/>
          </a:xfrm>
          <a:custGeom>
            <a:avLst/>
            <a:gdLst/>
            <a:ahLst/>
            <a:cxnLst/>
            <a:rect r="r" b="b" t="t" l="l"/>
            <a:pathLst>
              <a:path h="2083060" w="2026542">
                <a:moveTo>
                  <a:pt x="2026542" y="0"/>
                </a:moveTo>
                <a:lnTo>
                  <a:pt x="0" y="0"/>
                </a:lnTo>
                <a:lnTo>
                  <a:pt x="0" y="2083059"/>
                </a:lnTo>
                <a:lnTo>
                  <a:pt x="2026542" y="2083059"/>
                </a:lnTo>
                <a:lnTo>
                  <a:pt x="2026542" y="0"/>
                </a:lnTo>
                <a:close/>
              </a:path>
            </a:pathLst>
          </a:custGeom>
          <a:blipFill>
            <a:blip r:embed="rId6"/>
            <a:stretch>
              <a:fillRect l="-569456" t="-464748" r="-345715" b="-93669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294296">
            <a:off x="8581848" y="6825320"/>
            <a:ext cx="584193" cy="623437"/>
          </a:xfrm>
          <a:custGeom>
            <a:avLst/>
            <a:gdLst/>
            <a:ahLst/>
            <a:cxnLst/>
            <a:rect r="r" b="b" t="t" l="l"/>
            <a:pathLst>
              <a:path h="623437" w="584193">
                <a:moveTo>
                  <a:pt x="584194" y="0"/>
                </a:moveTo>
                <a:lnTo>
                  <a:pt x="0" y="0"/>
                </a:lnTo>
                <a:lnTo>
                  <a:pt x="0" y="623437"/>
                </a:lnTo>
                <a:lnTo>
                  <a:pt x="584194" y="623437"/>
                </a:lnTo>
                <a:lnTo>
                  <a:pt x="584194" y="0"/>
                </a:lnTo>
                <a:close/>
              </a:path>
            </a:pathLst>
          </a:custGeom>
          <a:blipFill>
            <a:blip r:embed="rId6"/>
            <a:stretch>
              <a:fillRect l="-1822288" t="-1326958" r="-1334844" b="-607779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605291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practiced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Do not neglect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Do not neglect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Do not neglect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15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Practice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devote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Do not neglect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15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Practice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these things,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immerse yourself 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8898" y="4560468"/>
            <a:ext cx="12610203" cy="1166064"/>
          </a:xfrm>
          <a:custGeom>
            <a:avLst/>
            <a:gdLst/>
            <a:ahLst/>
            <a:cxnLst/>
            <a:rect r="r" b="b" t="t" l="l"/>
            <a:pathLst>
              <a:path h="1166064" w="12610203">
                <a:moveTo>
                  <a:pt x="0" y="0"/>
                </a:moveTo>
                <a:lnTo>
                  <a:pt x="12610204" y="0"/>
                </a:lnTo>
                <a:lnTo>
                  <a:pt x="12610204" y="1166064"/>
                </a:lnTo>
                <a:lnTo>
                  <a:pt x="0" y="1166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23" t="-47085" r="-5781" b="-25605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54029" y="4619061"/>
            <a:ext cx="12695073" cy="1048879"/>
          </a:xfrm>
          <a:custGeom>
            <a:avLst/>
            <a:gdLst/>
            <a:ahLst/>
            <a:cxnLst/>
            <a:rect r="r" b="b" t="t" l="l"/>
            <a:pathLst>
              <a:path h="1048879" w="12695073">
                <a:moveTo>
                  <a:pt x="0" y="0"/>
                </a:moveTo>
                <a:lnTo>
                  <a:pt x="12695073" y="0"/>
                </a:lnTo>
                <a:lnTo>
                  <a:pt x="12695073" y="1048878"/>
                </a:lnTo>
                <a:lnTo>
                  <a:pt x="0" y="1048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82" t="-165476" r="-5333" b="-17971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6956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687159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100%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3600841" y="2522786"/>
            <a:ext cx="2054000" cy="2332509"/>
          </a:xfrm>
          <a:custGeom>
            <a:avLst/>
            <a:gdLst/>
            <a:ahLst/>
            <a:cxnLst/>
            <a:rect r="r" b="b" t="t" l="l"/>
            <a:pathLst>
              <a:path h="2332509" w="2054000">
                <a:moveTo>
                  <a:pt x="0" y="0"/>
                </a:moveTo>
                <a:lnTo>
                  <a:pt x="2054000" y="0"/>
                </a:lnTo>
                <a:lnTo>
                  <a:pt x="2054000" y="2332508"/>
                </a:lnTo>
                <a:lnTo>
                  <a:pt x="0" y="2332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748" t="-82776" r="-508274" b="-18761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8898" y="4560468"/>
            <a:ext cx="12610203" cy="1166064"/>
          </a:xfrm>
          <a:custGeom>
            <a:avLst/>
            <a:gdLst/>
            <a:ahLst/>
            <a:cxnLst/>
            <a:rect r="r" b="b" t="t" l="l"/>
            <a:pathLst>
              <a:path h="1166064" w="12610203">
                <a:moveTo>
                  <a:pt x="0" y="0"/>
                </a:moveTo>
                <a:lnTo>
                  <a:pt x="12610204" y="0"/>
                </a:lnTo>
                <a:lnTo>
                  <a:pt x="12610204" y="1166064"/>
                </a:lnTo>
                <a:lnTo>
                  <a:pt x="0" y="1166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23" t="-47085" r="-5781" b="-25605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4238" y="2522786"/>
            <a:ext cx="2054000" cy="2332509"/>
          </a:xfrm>
          <a:custGeom>
            <a:avLst/>
            <a:gdLst/>
            <a:ahLst/>
            <a:cxnLst/>
            <a:rect r="r" b="b" t="t" l="l"/>
            <a:pathLst>
              <a:path h="2332509" w="2054000">
                <a:moveTo>
                  <a:pt x="0" y="0"/>
                </a:moveTo>
                <a:lnTo>
                  <a:pt x="2054001" y="0"/>
                </a:lnTo>
                <a:lnTo>
                  <a:pt x="2054001" y="2332508"/>
                </a:lnTo>
                <a:lnTo>
                  <a:pt x="0" y="2332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748" t="-82776" r="-508274" b="-1876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6956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687159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100%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396890" y="2830179"/>
            <a:ext cx="2302697" cy="1717721"/>
          </a:xfrm>
          <a:custGeom>
            <a:avLst/>
            <a:gdLst/>
            <a:ahLst/>
            <a:cxnLst/>
            <a:rect r="r" b="b" t="t" l="l"/>
            <a:pathLst>
              <a:path h="1717721" w="2302697">
                <a:moveTo>
                  <a:pt x="0" y="0"/>
                </a:moveTo>
                <a:lnTo>
                  <a:pt x="2302697" y="0"/>
                </a:lnTo>
                <a:lnTo>
                  <a:pt x="2302697" y="1717722"/>
                </a:lnTo>
                <a:lnTo>
                  <a:pt x="0" y="1717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0774" t="-97341" r="-35307" b="-28661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8898" y="4560468"/>
            <a:ext cx="12610203" cy="1166064"/>
          </a:xfrm>
          <a:custGeom>
            <a:avLst/>
            <a:gdLst/>
            <a:ahLst/>
            <a:cxnLst/>
            <a:rect r="r" b="b" t="t" l="l"/>
            <a:pathLst>
              <a:path h="1166064" w="12610203">
                <a:moveTo>
                  <a:pt x="0" y="0"/>
                </a:moveTo>
                <a:lnTo>
                  <a:pt x="12610204" y="0"/>
                </a:lnTo>
                <a:lnTo>
                  <a:pt x="12610204" y="1166064"/>
                </a:lnTo>
                <a:lnTo>
                  <a:pt x="0" y="1166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23" t="-47085" r="-5781" b="-25605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2754029" y="4619061"/>
            <a:ext cx="12695073" cy="1048879"/>
          </a:xfrm>
          <a:custGeom>
            <a:avLst/>
            <a:gdLst/>
            <a:ahLst/>
            <a:cxnLst/>
            <a:rect r="r" b="b" t="t" l="l"/>
            <a:pathLst>
              <a:path h="1048879" w="12695073">
                <a:moveTo>
                  <a:pt x="0" y="0"/>
                </a:moveTo>
                <a:lnTo>
                  <a:pt x="12695073" y="0"/>
                </a:lnTo>
                <a:lnTo>
                  <a:pt x="12695073" y="1048878"/>
                </a:lnTo>
                <a:lnTo>
                  <a:pt x="0" y="104887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082" t="-165476" r="-5333" b="-179716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6956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687159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100%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3600841" y="2522786"/>
            <a:ext cx="2054000" cy="2332509"/>
          </a:xfrm>
          <a:custGeom>
            <a:avLst/>
            <a:gdLst/>
            <a:ahLst/>
            <a:cxnLst/>
            <a:rect r="r" b="b" t="t" l="l"/>
            <a:pathLst>
              <a:path h="2332509" w="2054000">
                <a:moveTo>
                  <a:pt x="0" y="0"/>
                </a:moveTo>
                <a:lnTo>
                  <a:pt x="2054000" y="0"/>
                </a:lnTo>
                <a:lnTo>
                  <a:pt x="2054000" y="2332508"/>
                </a:lnTo>
                <a:lnTo>
                  <a:pt x="0" y="2332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748" t="-82776" r="-508274" b="-18761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38898" y="4560468"/>
            <a:ext cx="12610203" cy="1166064"/>
          </a:xfrm>
          <a:custGeom>
            <a:avLst/>
            <a:gdLst/>
            <a:ahLst/>
            <a:cxnLst/>
            <a:rect r="r" b="b" t="t" l="l"/>
            <a:pathLst>
              <a:path h="1166064" w="12610203">
                <a:moveTo>
                  <a:pt x="0" y="0"/>
                </a:moveTo>
                <a:lnTo>
                  <a:pt x="12610204" y="0"/>
                </a:lnTo>
                <a:lnTo>
                  <a:pt x="12610204" y="1166064"/>
                </a:lnTo>
                <a:lnTo>
                  <a:pt x="0" y="11660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123" t="-47085" r="-5781" b="-25605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494238" y="2522786"/>
            <a:ext cx="2054000" cy="2332509"/>
          </a:xfrm>
          <a:custGeom>
            <a:avLst/>
            <a:gdLst/>
            <a:ahLst/>
            <a:cxnLst/>
            <a:rect r="r" b="b" t="t" l="l"/>
            <a:pathLst>
              <a:path h="2332509" w="2054000">
                <a:moveTo>
                  <a:pt x="0" y="0"/>
                </a:moveTo>
                <a:lnTo>
                  <a:pt x="2054001" y="0"/>
                </a:lnTo>
                <a:lnTo>
                  <a:pt x="2054001" y="2332508"/>
                </a:lnTo>
                <a:lnTo>
                  <a:pt x="0" y="23325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8748" t="-82776" r="-508274" b="-18761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2076956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0%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4687159" y="5933507"/>
            <a:ext cx="1523885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100%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0396890" y="2830179"/>
            <a:ext cx="2302697" cy="1717721"/>
          </a:xfrm>
          <a:custGeom>
            <a:avLst/>
            <a:gdLst/>
            <a:ahLst/>
            <a:cxnLst/>
            <a:rect r="r" b="b" t="t" l="l"/>
            <a:pathLst>
              <a:path h="1717721" w="2302697">
                <a:moveTo>
                  <a:pt x="0" y="0"/>
                </a:moveTo>
                <a:lnTo>
                  <a:pt x="2302697" y="0"/>
                </a:lnTo>
                <a:lnTo>
                  <a:pt x="2302697" y="1717722"/>
                </a:lnTo>
                <a:lnTo>
                  <a:pt x="0" y="1717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0774" t="-97341" r="-35307" b="-28661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-595014">
            <a:off x="9169375" y="4674460"/>
            <a:ext cx="2352417" cy="3223345"/>
          </a:xfrm>
          <a:custGeom>
            <a:avLst/>
            <a:gdLst/>
            <a:ahLst/>
            <a:cxnLst/>
            <a:rect r="r" b="b" t="t" l="l"/>
            <a:pathLst>
              <a:path h="3223345" w="2352417">
                <a:moveTo>
                  <a:pt x="2352418" y="0"/>
                </a:moveTo>
                <a:lnTo>
                  <a:pt x="0" y="0"/>
                </a:lnTo>
                <a:lnTo>
                  <a:pt x="0" y="3223345"/>
                </a:lnTo>
                <a:lnTo>
                  <a:pt x="2352418" y="3223345"/>
                </a:lnTo>
                <a:lnTo>
                  <a:pt x="2352418" y="0"/>
                </a:lnTo>
                <a:close/>
              </a:path>
            </a:pathLst>
          </a:custGeom>
          <a:blipFill>
            <a:blip r:embed="rId5"/>
            <a:stretch>
              <a:fillRect l="-351283" t="-238296" r="-357584" b="-55248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69653">
            <a:off x="6436143" y="6872224"/>
            <a:ext cx="2026542" cy="2083060"/>
          </a:xfrm>
          <a:custGeom>
            <a:avLst/>
            <a:gdLst/>
            <a:ahLst/>
            <a:cxnLst/>
            <a:rect r="r" b="b" t="t" l="l"/>
            <a:pathLst>
              <a:path h="2083060" w="2026542">
                <a:moveTo>
                  <a:pt x="2026542" y="0"/>
                </a:moveTo>
                <a:lnTo>
                  <a:pt x="0" y="0"/>
                </a:lnTo>
                <a:lnTo>
                  <a:pt x="0" y="2083059"/>
                </a:lnTo>
                <a:lnTo>
                  <a:pt x="2026542" y="2083059"/>
                </a:lnTo>
                <a:lnTo>
                  <a:pt x="2026542" y="0"/>
                </a:lnTo>
                <a:close/>
              </a:path>
            </a:pathLst>
          </a:custGeom>
          <a:blipFill>
            <a:blip r:embed="rId6"/>
            <a:stretch>
              <a:fillRect l="-569456" t="-464748" r="-345715" b="-93669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294296">
            <a:off x="8581848" y="6825320"/>
            <a:ext cx="584193" cy="623437"/>
          </a:xfrm>
          <a:custGeom>
            <a:avLst/>
            <a:gdLst/>
            <a:ahLst/>
            <a:cxnLst/>
            <a:rect r="r" b="b" t="t" l="l"/>
            <a:pathLst>
              <a:path h="623437" w="584193">
                <a:moveTo>
                  <a:pt x="584194" y="0"/>
                </a:moveTo>
                <a:lnTo>
                  <a:pt x="0" y="0"/>
                </a:lnTo>
                <a:lnTo>
                  <a:pt x="0" y="623437"/>
                </a:lnTo>
                <a:lnTo>
                  <a:pt x="584194" y="623437"/>
                </a:lnTo>
                <a:lnTo>
                  <a:pt x="584194" y="0"/>
                </a:lnTo>
                <a:close/>
              </a:path>
            </a:pathLst>
          </a:custGeom>
          <a:blipFill>
            <a:blip r:embed="rId6"/>
            <a:stretch>
              <a:fillRect l="-1822288" t="-1326958" r="-1334844" b="-607779"/>
            </a:stretch>
          </a:blipFill>
        </p:spPr>
      </p:sp>
      <p:sp>
        <p:nvSpPr>
          <p:cNvPr name="TextBox 11" id="11"/>
          <p:cNvSpPr txBox="true"/>
          <p:nvPr/>
        </p:nvSpPr>
        <p:spPr>
          <a:xfrm rot="0">
            <a:off x="6605291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practiced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-595014">
            <a:off x="9169375" y="4674460"/>
            <a:ext cx="2352417" cy="3223345"/>
          </a:xfrm>
          <a:custGeom>
            <a:avLst/>
            <a:gdLst/>
            <a:ahLst/>
            <a:cxnLst/>
            <a:rect r="r" b="b" t="t" l="l"/>
            <a:pathLst>
              <a:path h="3223345" w="2352417">
                <a:moveTo>
                  <a:pt x="2352418" y="0"/>
                </a:moveTo>
                <a:lnTo>
                  <a:pt x="0" y="0"/>
                </a:lnTo>
                <a:lnTo>
                  <a:pt x="0" y="3223345"/>
                </a:lnTo>
                <a:lnTo>
                  <a:pt x="2352418" y="3223345"/>
                </a:lnTo>
                <a:lnTo>
                  <a:pt x="2352418" y="0"/>
                </a:lnTo>
                <a:close/>
              </a:path>
            </a:pathLst>
          </a:custGeom>
          <a:blipFill>
            <a:blip r:embed="rId5"/>
            <a:stretch>
              <a:fillRect l="-351283" t="-238296" r="-357584" b="-55248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69653">
            <a:off x="6436143" y="6872224"/>
            <a:ext cx="2026542" cy="2083060"/>
          </a:xfrm>
          <a:custGeom>
            <a:avLst/>
            <a:gdLst/>
            <a:ahLst/>
            <a:cxnLst/>
            <a:rect r="r" b="b" t="t" l="l"/>
            <a:pathLst>
              <a:path h="2083060" w="2026542">
                <a:moveTo>
                  <a:pt x="2026542" y="0"/>
                </a:moveTo>
                <a:lnTo>
                  <a:pt x="0" y="0"/>
                </a:lnTo>
                <a:lnTo>
                  <a:pt x="0" y="2083059"/>
                </a:lnTo>
                <a:lnTo>
                  <a:pt x="2026542" y="2083059"/>
                </a:lnTo>
                <a:lnTo>
                  <a:pt x="2026542" y="0"/>
                </a:lnTo>
                <a:close/>
              </a:path>
            </a:pathLst>
          </a:custGeom>
          <a:blipFill>
            <a:blip r:embed="rId6"/>
            <a:stretch>
              <a:fillRect l="-569456" t="-464748" r="-345715" b="-93669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294296">
            <a:off x="8581848" y="6825320"/>
            <a:ext cx="584193" cy="623437"/>
          </a:xfrm>
          <a:custGeom>
            <a:avLst/>
            <a:gdLst/>
            <a:ahLst/>
            <a:cxnLst/>
            <a:rect r="r" b="b" t="t" l="l"/>
            <a:pathLst>
              <a:path h="623437" w="584193">
                <a:moveTo>
                  <a:pt x="584194" y="0"/>
                </a:moveTo>
                <a:lnTo>
                  <a:pt x="0" y="0"/>
                </a:lnTo>
                <a:lnTo>
                  <a:pt x="0" y="623437"/>
                </a:lnTo>
                <a:lnTo>
                  <a:pt x="584194" y="623437"/>
                </a:lnTo>
                <a:lnTo>
                  <a:pt x="584194" y="0"/>
                </a:lnTo>
                <a:close/>
              </a:path>
            </a:pathLst>
          </a:custGeom>
          <a:blipFill>
            <a:blip r:embed="rId6"/>
            <a:stretch>
              <a:fillRect l="-1822288" t="-1326958" r="-1334844" b="-60777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255826" y="3906056"/>
            <a:ext cx="5965831" cy="4741104"/>
          </a:xfrm>
          <a:custGeom>
            <a:avLst/>
            <a:gdLst/>
            <a:ahLst/>
            <a:cxnLst/>
            <a:rect r="r" b="b" t="t" l="l"/>
            <a:pathLst>
              <a:path h="4741104" w="5965831">
                <a:moveTo>
                  <a:pt x="0" y="0"/>
                </a:moveTo>
                <a:lnTo>
                  <a:pt x="5965831" y="0"/>
                </a:lnTo>
                <a:lnTo>
                  <a:pt x="5965831" y="4741103"/>
                </a:lnTo>
                <a:lnTo>
                  <a:pt x="0" y="47411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97651" t="-221395" r="-85472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19035" y="6571696"/>
            <a:ext cx="1558013" cy="2084988"/>
          </a:xfrm>
          <a:custGeom>
            <a:avLst/>
            <a:gdLst/>
            <a:ahLst/>
            <a:cxnLst/>
            <a:rect r="r" b="b" t="t" l="l"/>
            <a:pathLst>
              <a:path h="2084988" w="1558013">
                <a:moveTo>
                  <a:pt x="0" y="0"/>
                </a:moveTo>
                <a:lnTo>
                  <a:pt x="1558013" y="0"/>
                </a:lnTo>
                <a:lnTo>
                  <a:pt x="1558013" y="2084988"/>
                </a:lnTo>
                <a:lnTo>
                  <a:pt x="0" y="20849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88093" t="-611890" r="-378935" b="-1893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605291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practiced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54259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passed on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3980047" y="6871259"/>
            <a:ext cx="1558013" cy="2084988"/>
          </a:xfrm>
          <a:custGeom>
            <a:avLst/>
            <a:gdLst/>
            <a:ahLst/>
            <a:cxnLst/>
            <a:rect r="r" b="b" t="t" l="l"/>
            <a:pathLst>
              <a:path h="2084988" w="1558013">
                <a:moveTo>
                  <a:pt x="1558013" y="0"/>
                </a:moveTo>
                <a:lnTo>
                  <a:pt x="0" y="0"/>
                </a:lnTo>
                <a:lnTo>
                  <a:pt x="0" y="2084989"/>
                </a:lnTo>
                <a:lnTo>
                  <a:pt x="1558013" y="2084989"/>
                </a:lnTo>
                <a:lnTo>
                  <a:pt x="1558013" y="0"/>
                </a:lnTo>
                <a:close/>
              </a:path>
            </a:pathLst>
          </a:custGeom>
          <a:blipFill>
            <a:blip r:embed="rId8"/>
            <a:stretch>
              <a:fillRect l="-988093" t="-611890" r="-378935" b="-18937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Freeform 11" id="11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35493" y="1891810"/>
            <a:ext cx="2191835" cy="4252616"/>
          </a:xfrm>
          <a:custGeom>
            <a:avLst/>
            <a:gdLst/>
            <a:ahLst/>
            <a:cxnLst/>
            <a:rect r="r" b="b" t="t" l="l"/>
            <a:pathLst>
              <a:path h="4252616" w="2191835">
                <a:moveTo>
                  <a:pt x="0" y="0"/>
                </a:moveTo>
                <a:lnTo>
                  <a:pt x="2191835" y="0"/>
                </a:lnTo>
                <a:lnTo>
                  <a:pt x="2191835" y="4252617"/>
                </a:lnTo>
                <a:lnTo>
                  <a:pt x="0" y="42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645" t="-45532" r="-534030" b="-1161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229046" y="6049177"/>
            <a:ext cx="953095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Zahir</a:t>
            </a:r>
          </a:p>
        </p:txBody>
      </p:sp>
      <p:sp>
        <p:nvSpPr>
          <p:cNvPr name="Freeform 13" id="13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872120" y="3773124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8"/>
                </a:lnTo>
                <a:lnTo>
                  <a:pt x="0" y="2174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135493" y="1891810"/>
            <a:ext cx="2191835" cy="4252616"/>
          </a:xfrm>
          <a:custGeom>
            <a:avLst/>
            <a:gdLst/>
            <a:ahLst/>
            <a:cxnLst/>
            <a:rect r="r" b="b" t="t" l="l"/>
            <a:pathLst>
              <a:path h="4252616" w="2191835">
                <a:moveTo>
                  <a:pt x="0" y="0"/>
                </a:moveTo>
                <a:lnTo>
                  <a:pt x="2191835" y="0"/>
                </a:lnTo>
                <a:lnTo>
                  <a:pt x="2191835" y="4252617"/>
                </a:lnTo>
                <a:lnTo>
                  <a:pt x="0" y="42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645" t="-45532" r="-534030" b="-116183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2872120" y="2224196"/>
            <a:ext cx="2413183" cy="3723196"/>
          </a:xfrm>
          <a:custGeom>
            <a:avLst/>
            <a:gdLst/>
            <a:ahLst/>
            <a:cxnLst/>
            <a:rect r="r" b="b" t="t" l="l"/>
            <a:pathLst>
              <a:path h="3723196" w="2413183">
                <a:moveTo>
                  <a:pt x="2413182" y="0"/>
                </a:moveTo>
                <a:lnTo>
                  <a:pt x="0" y="0"/>
                </a:lnTo>
                <a:lnTo>
                  <a:pt x="0" y="3723196"/>
                </a:lnTo>
                <a:lnTo>
                  <a:pt x="2413182" y="3723196"/>
                </a:lnTo>
                <a:lnTo>
                  <a:pt x="2413182" y="0"/>
                </a:lnTo>
                <a:close/>
              </a:path>
            </a:pathLst>
          </a:custGeom>
          <a:blipFill>
            <a:blip r:embed="rId2"/>
            <a:stretch>
              <a:fillRect l="-308120" t="-62956" r="-283690" b="-135974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229046" y="6049177"/>
            <a:ext cx="953095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Zahir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01355" y="3731715"/>
            <a:ext cx="1374130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Nathan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35493" y="1891810"/>
            <a:ext cx="2191835" cy="4252616"/>
          </a:xfrm>
          <a:custGeom>
            <a:avLst/>
            <a:gdLst/>
            <a:ahLst/>
            <a:cxnLst/>
            <a:rect r="r" b="b" t="t" l="l"/>
            <a:pathLst>
              <a:path h="4252616" w="2191835">
                <a:moveTo>
                  <a:pt x="0" y="0"/>
                </a:moveTo>
                <a:lnTo>
                  <a:pt x="2191835" y="0"/>
                </a:lnTo>
                <a:lnTo>
                  <a:pt x="2191835" y="4252617"/>
                </a:lnTo>
                <a:lnTo>
                  <a:pt x="0" y="42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645" t="-45532" r="-534030" b="-1161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2872120" y="2224196"/>
            <a:ext cx="2413183" cy="3723196"/>
          </a:xfrm>
          <a:custGeom>
            <a:avLst/>
            <a:gdLst/>
            <a:ahLst/>
            <a:cxnLst/>
            <a:rect r="r" b="b" t="t" l="l"/>
            <a:pathLst>
              <a:path h="3723196" w="2413183">
                <a:moveTo>
                  <a:pt x="2413182" y="0"/>
                </a:moveTo>
                <a:lnTo>
                  <a:pt x="0" y="0"/>
                </a:lnTo>
                <a:lnTo>
                  <a:pt x="0" y="3723196"/>
                </a:lnTo>
                <a:lnTo>
                  <a:pt x="2413182" y="3723196"/>
                </a:lnTo>
                <a:lnTo>
                  <a:pt x="2413182" y="0"/>
                </a:lnTo>
                <a:close/>
              </a:path>
            </a:pathLst>
          </a:custGeom>
          <a:blipFill>
            <a:blip r:embed="rId2"/>
            <a:stretch>
              <a:fillRect l="-308120" t="-62956" r="-283690" b="-13597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4159173" y="4606128"/>
            <a:ext cx="2157627" cy="4072912"/>
          </a:xfrm>
          <a:custGeom>
            <a:avLst/>
            <a:gdLst/>
            <a:ahLst/>
            <a:cxnLst/>
            <a:rect r="r" b="b" t="t" l="l"/>
            <a:pathLst>
              <a:path h="4072912" w="2157627">
                <a:moveTo>
                  <a:pt x="2157627" y="0"/>
                </a:moveTo>
                <a:lnTo>
                  <a:pt x="0" y="0"/>
                </a:lnTo>
                <a:lnTo>
                  <a:pt x="0" y="4072911"/>
                </a:lnTo>
                <a:lnTo>
                  <a:pt x="2157627" y="4072911"/>
                </a:lnTo>
                <a:lnTo>
                  <a:pt x="2157627" y="0"/>
                </a:lnTo>
                <a:close/>
              </a:path>
            </a:pathLst>
          </a:custGeom>
          <a:blipFill>
            <a:blip r:embed="rId4"/>
            <a:stretch>
              <a:fillRect l="-560847" t="-56422" r="-112904" b="-116841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03545" t="-105325" r="-50846" b="-28137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558128" y="8082845"/>
            <a:ext cx="145434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Michael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501355" y="3731715"/>
            <a:ext cx="1374130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Nathan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229046" y="6049177"/>
            <a:ext cx="953095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Zahir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35493" y="1891810"/>
            <a:ext cx="2191835" cy="4252616"/>
          </a:xfrm>
          <a:custGeom>
            <a:avLst/>
            <a:gdLst/>
            <a:ahLst/>
            <a:cxnLst/>
            <a:rect r="r" b="b" t="t" l="l"/>
            <a:pathLst>
              <a:path h="4252616" w="2191835">
                <a:moveTo>
                  <a:pt x="0" y="0"/>
                </a:moveTo>
                <a:lnTo>
                  <a:pt x="2191835" y="0"/>
                </a:lnTo>
                <a:lnTo>
                  <a:pt x="2191835" y="4252617"/>
                </a:lnTo>
                <a:lnTo>
                  <a:pt x="0" y="42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645" t="-45532" r="-534030" b="-1161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2872120" y="2224196"/>
            <a:ext cx="2413183" cy="3723196"/>
          </a:xfrm>
          <a:custGeom>
            <a:avLst/>
            <a:gdLst/>
            <a:ahLst/>
            <a:cxnLst/>
            <a:rect r="r" b="b" t="t" l="l"/>
            <a:pathLst>
              <a:path h="3723196" w="2413183">
                <a:moveTo>
                  <a:pt x="2413182" y="0"/>
                </a:moveTo>
                <a:lnTo>
                  <a:pt x="0" y="0"/>
                </a:lnTo>
                <a:lnTo>
                  <a:pt x="0" y="3723196"/>
                </a:lnTo>
                <a:lnTo>
                  <a:pt x="2413182" y="3723196"/>
                </a:lnTo>
                <a:lnTo>
                  <a:pt x="2413182" y="0"/>
                </a:lnTo>
                <a:close/>
              </a:path>
            </a:pathLst>
          </a:custGeom>
          <a:blipFill>
            <a:blip r:embed="rId2"/>
            <a:stretch>
              <a:fillRect l="-308120" t="-62956" r="-283690" b="-13597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840622" y="4606128"/>
            <a:ext cx="4476178" cy="4135229"/>
          </a:xfrm>
          <a:custGeom>
            <a:avLst/>
            <a:gdLst/>
            <a:ahLst/>
            <a:cxnLst/>
            <a:rect r="r" b="b" t="t" l="l"/>
            <a:pathLst>
              <a:path h="4135229" w="4476178">
                <a:moveTo>
                  <a:pt x="4476178" y="0"/>
                </a:moveTo>
                <a:lnTo>
                  <a:pt x="0" y="0"/>
                </a:lnTo>
                <a:lnTo>
                  <a:pt x="0" y="4135228"/>
                </a:lnTo>
                <a:lnTo>
                  <a:pt x="4476178" y="4135228"/>
                </a:lnTo>
                <a:lnTo>
                  <a:pt x="4476178" y="0"/>
                </a:lnTo>
                <a:close/>
              </a:path>
            </a:pathLst>
          </a:custGeom>
          <a:blipFill>
            <a:blip r:embed="rId2"/>
            <a:stretch>
              <a:fillRect l="-270342" t="-55572" r="-2624" b="-11357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558128" y="8082845"/>
            <a:ext cx="145434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Michael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2634036" y="8364476"/>
            <a:ext cx="1428601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Jocelyn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1501355" y="3731715"/>
            <a:ext cx="1374130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Nathan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229046" y="6049177"/>
            <a:ext cx="953095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Zahir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75275" y="3900802"/>
            <a:ext cx="2145076" cy="2174268"/>
          </a:xfrm>
          <a:custGeom>
            <a:avLst/>
            <a:gdLst/>
            <a:ahLst/>
            <a:cxnLst/>
            <a:rect r="r" b="b" t="t" l="l"/>
            <a:pathLst>
              <a:path h="2174268" w="2145076">
                <a:moveTo>
                  <a:pt x="0" y="0"/>
                </a:moveTo>
                <a:lnTo>
                  <a:pt x="2145076" y="0"/>
                </a:lnTo>
                <a:lnTo>
                  <a:pt x="2145076" y="2174267"/>
                </a:lnTo>
                <a:lnTo>
                  <a:pt x="0" y="21742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64660" t="-327437" r="-13618" b="-8444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7305" y="2527958"/>
            <a:ext cx="8219542" cy="3724536"/>
          </a:xfrm>
          <a:custGeom>
            <a:avLst/>
            <a:gdLst/>
            <a:ahLst/>
            <a:cxnLst/>
            <a:rect r="r" b="b" t="t" l="l"/>
            <a:pathLst>
              <a:path h="3724536" w="8219542">
                <a:moveTo>
                  <a:pt x="0" y="0"/>
                </a:moveTo>
                <a:lnTo>
                  <a:pt x="8219542" y="0"/>
                </a:lnTo>
                <a:lnTo>
                  <a:pt x="8219542" y="3724537"/>
                </a:lnTo>
                <a:lnTo>
                  <a:pt x="0" y="37245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90662" r="-127432" b="-43945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6980569" y="2096518"/>
            <a:ext cx="2693013" cy="3978551"/>
          </a:xfrm>
          <a:custGeom>
            <a:avLst/>
            <a:gdLst/>
            <a:ahLst/>
            <a:cxnLst/>
            <a:rect r="r" b="b" t="t" l="l"/>
            <a:pathLst>
              <a:path h="3978551" w="2693013">
                <a:moveTo>
                  <a:pt x="0" y="0"/>
                </a:moveTo>
                <a:lnTo>
                  <a:pt x="2693013" y="0"/>
                </a:lnTo>
                <a:lnTo>
                  <a:pt x="2693013" y="3978551"/>
                </a:lnTo>
                <a:lnTo>
                  <a:pt x="0" y="39785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3834" r="-498643" b="-116306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5135493" y="1891810"/>
            <a:ext cx="2191835" cy="4252616"/>
          </a:xfrm>
          <a:custGeom>
            <a:avLst/>
            <a:gdLst/>
            <a:ahLst/>
            <a:cxnLst/>
            <a:rect r="r" b="b" t="t" l="l"/>
            <a:pathLst>
              <a:path h="4252616" w="2191835">
                <a:moveTo>
                  <a:pt x="0" y="0"/>
                </a:moveTo>
                <a:lnTo>
                  <a:pt x="2191835" y="0"/>
                </a:lnTo>
                <a:lnTo>
                  <a:pt x="2191835" y="4252617"/>
                </a:lnTo>
                <a:lnTo>
                  <a:pt x="0" y="425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7645" t="-45532" r="-534030" b="-116183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9272717" y="1961167"/>
            <a:ext cx="2620027" cy="4113902"/>
          </a:xfrm>
          <a:custGeom>
            <a:avLst/>
            <a:gdLst/>
            <a:ahLst/>
            <a:cxnLst/>
            <a:rect r="r" b="b" t="t" l="l"/>
            <a:pathLst>
              <a:path h="4113902" w="2620027">
                <a:moveTo>
                  <a:pt x="0" y="0"/>
                </a:moveTo>
                <a:lnTo>
                  <a:pt x="2620028" y="0"/>
                </a:lnTo>
                <a:lnTo>
                  <a:pt x="2620028" y="4113902"/>
                </a:lnTo>
                <a:lnTo>
                  <a:pt x="0" y="411390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6932" t="-49322" r="-350262" b="-121218"/>
            </a:stretch>
          </a:blipFill>
        </p:spPr>
      </p:sp>
      <p:sp>
        <p:nvSpPr>
          <p:cNvPr name="Freeform 7" id="7"/>
          <p:cNvSpPr/>
          <p:nvPr/>
        </p:nvSpPr>
        <p:spPr>
          <a:xfrm flipH="true" flipV="false" rot="0">
            <a:off x="2872120" y="2224196"/>
            <a:ext cx="2413183" cy="3723196"/>
          </a:xfrm>
          <a:custGeom>
            <a:avLst/>
            <a:gdLst/>
            <a:ahLst/>
            <a:cxnLst/>
            <a:rect r="r" b="b" t="t" l="l"/>
            <a:pathLst>
              <a:path h="3723196" w="2413183">
                <a:moveTo>
                  <a:pt x="2413182" y="0"/>
                </a:moveTo>
                <a:lnTo>
                  <a:pt x="0" y="0"/>
                </a:lnTo>
                <a:lnTo>
                  <a:pt x="0" y="3723196"/>
                </a:lnTo>
                <a:lnTo>
                  <a:pt x="2413182" y="3723196"/>
                </a:lnTo>
                <a:lnTo>
                  <a:pt x="2413182" y="0"/>
                </a:lnTo>
                <a:close/>
              </a:path>
            </a:pathLst>
          </a:custGeom>
          <a:blipFill>
            <a:blip r:embed="rId2"/>
            <a:stretch>
              <a:fillRect l="-308120" t="-62956" r="-283690" b="-13597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1773041" y="2161575"/>
            <a:ext cx="2275287" cy="3723196"/>
          </a:xfrm>
          <a:custGeom>
            <a:avLst/>
            <a:gdLst/>
            <a:ahLst/>
            <a:cxnLst/>
            <a:rect r="r" b="b" t="t" l="l"/>
            <a:pathLst>
              <a:path h="3723196" w="2275287">
                <a:moveTo>
                  <a:pt x="0" y="0"/>
                </a:moveTo>
                <a:lnTo>
                  <a:pt x="2275287" y="0"/>
                </a:lnTo>
                <a:lnTo>
                  <a:pt x="2275287" y="3723196"/>
                </a:lnTo>
                <a:lnTo>
                  <a:pt x="0" y="37231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8814" t="-59252" r="-204924" b="-139677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0">
            <a:off x="1840622" y="4606128"/>
            <a:ext cx="4476178" cy="4135229"/>
          </a:xfrm>
          <a:custGeom>
            <a:avLst/>
            <a:gdLst/>
            <a:ahLst/>
            <a:cxnLst/>
            <a:rect r="r" b="b" t="t" l="l"/>
            <a:pathLst>
              <a:path h="4135229" w="4476178">
                <a:moveTo>
                  <a:pt x="4476178" y="0"/>
                </a:moveTo>
                <a:lnTo>
                  <a:pt x="0" y="0"/>
                </a:lnTo>
                <a:lnTo>
                  <a:pt x="0" y="4135228"/>
                </a:lnTo>
                <a:lnTo>
                  <a:pt x="4476178" y="4135228"/>
                </a:lnTo>
                <a:lnTo>
                  <a:pt x="4476178" y="0"/>
                </a:lnTo>
                <a:close/>
              </a:path>
            </a:pathLst>
          </a:custGeom>
          <a:blipFill>
            <a:blip r:embed="rId2"/>
            <a:stretch>
              <a:fillRect l="-270342" t="-55572" r="-2624" b="-113573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7220428" y="6673742"/>
            <a:ext cx="3960535" cy="2877061"/>
          </a:xfrm>
          <a:custGeom>
            <a:avLst/>
            <a:gdLst/>
            <a:ahLst/>
            <a:cxnLst/>
            <a:rect r="r" b="b" t="t" l="l"/>
            <a:pathLst>
              <a:path h="2877061" w="3960535">
                <a:moveTo>
                  <a:pt x="0" y="0"/>
                </a:moveTo>
                <a:lnTo>
                  <a:pt x="3960535" y="0"/>
                </a:lnTo>
                <a:lnTo>
                  <a:pt x="3960535" y="2877061"/>
                </a:lnTo>
                <a:lnTo>
                  <a:pt x="0" y="28770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03545" t="-105325" r="-50846" b="-28137"/>
            </a:stretch>
          </a:blipFill>
        </p:spPr>
      </p:sp>
      <p:sp>
        <p:nvSpPr>
          <p:cNvPr name="Freeform 11" id="11"/>
          <p:cNvSpPr/>
          <p:nvPr/>
        </p:nvSpPr>
        <p:spPr>
          <a:xfrm flipH="true" flipV="false" rot="0">
            <a:off x="13945135" y="2663442"/>
            <a:ext cx="1577749" cy="5305233"/>
          </a:xfrm>
          <a:custGeom>
            <a:avLst/>
            <a:gdLst/>
            <a:ahLst/>
            <a:cxnLst/>
            <a:rect r="r" b="b" t="t" l="l"/>
            <a:pathLst>
              <a:path h="5305233" w="1577749">
                <a:moveTo>
                  <a:pt x="1577750" y="0"/>
                </a:moveTo>
                <a:lnTo>
                  <a:pt x="0" y="0"/>
                </a:lnTo>
                <a:lnTo>
                  <a:pt x="0" y="5305232"/>
                </a:lnTo>
                <a:lnTo>
                  <a:pt x="1577750" y="5305232"/>
                </a:lnTo>
                <a:lnTo>
                  <a:pt x="1577750" y="0"/>
                </a:lnTo>
                <a:close/>
              </a:path>
            </a:pathLst>
          </a:custGeom>
          <a:blipFill>
            <a:blip r:embed="rId4"/>
            <a:stretch>
              <a:fillRect l="-185299" t="-15070" r="-407976" b="-2238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8271696" y="3392107"/>
            <a:ext cx="133976" cy="229018"/>
          </a:xfrm>
          <a:custGeom>
            <a:avLst/>
            <a:gdLst/>
            <a:ahLst/>
            <a:cxnLst/>
            <a:rect r="r" b="b" t="t" l="l"/>
            <a:pathLst>
              <a:path h="229018" w="133976">
                <a:moveTo>
                  <a:pt x="0" y="0"/>
                </a:moveTo>
                <a:lnTo>
                  <a:pt x="133975" y="0"/>
                </a:lnTo>
                <a:lnTo>
                  <a:pt x="133975" y="229018"/>
                </a:lnTo>
                <a:lnTo>
                  <a:pt x="0" y="22901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10573116" y="6049177"/>
            <a:ext cx="60855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Adi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533699" y="6049177"/>
            <a:ext cx="1081832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Kyran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4558128" y="8082845"/>
            <a:ext cx="1454348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Michael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2634036" y="8364476"/>
            <a:ext cx="1428601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Jocelyn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5366696" y="5416558"/>
            <a:ext cx="1077069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Justin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501355" y="3731715"/>
            <a:ext cx="1374130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Nathan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229046" y="6049177"/>
            <a:ext cx="953095" cy="6584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180"/>
              </a:lnSpc>
              <a:spcBef>
                <a:spcPct val="0"/>
              </a:spcBef>
            </a:pPr>
            <a:r>
              <a:rPr lang="en-US" sz="3700" spc="-18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Zahir</a:t>
            </a:r>
          </a:p>
        </p:txBody>
      </p:sp>
      <p:sp>
        <p:nvSpPr>
          <p:cNvPr name="Freeform 20" id="20"/>
          <p:cNvSpPr/>
          <p:nvPr/>
        </p:nvSpPr>
        <p:spPr>
          <a:xfrm flipH="false" flipV="false" rot="0">
            <a:off x="8203822" y="3375985"/>
            <a:ext cx="246508" cy="362512"/>
          </a:xfrm>
          <a:custGeom>
            <a:avLst/>
            <a:gdLst/>
            <a:ahLst/>
            <a:cxnLst/>
            <a:rect r="r" b="b" t="t" l="l"/>
            <a:pathLst>
              <a:path h="362512" w="246508">
                <a:moveTo>
                  <a:pt x="0" y="0"/>
                </a:moveTo>
                <a:lnTo>
                  <a:pt x="246508" y="0"/>
                </a:lnTo>
                <a:lnTo>
                  <a:pt x="246508" y="362512"/>
                </a:lnTo>
                <a:lnTo>
                  <a:pt x="0" y="36251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449717"/>
            <a:ext cx="16230600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I planted the seed, Apollos watered it, but God has been making it grow. 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Corinthians 3:6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20103">
            <a:off x="12422813" y="3634468"/>
            <a:ext cx="2172308" cy="4022792"/>
          </a:xfrm>
          <a:custGeom>
            <a:avLst/>
            <a:gdLst/>
            <a:ahLst/>
            <a:cxnLst/>
            <a:rect r="r" b="b" t="t" l="l"/>
            <a:pathLst>
              <a:path h="4022792" w="2172308">
                <a:moveTo>
                  <a:pt x="0" y="0"/>
                </a:moveTo>
                <a:lnTo>
                  <a:pt x="2172308" y="0"/>
                </a:lnTo>
                <a:lnTo>
                  <a:pt x="2172308" y="4022792"/>
                </a:lnTo>
                <a:lnTo>
                  <a:pt x="0" y="402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0" y="7112633"/>
            <a:ext cx="18288000" cy="2254084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V="true">
            <a:off x="6171155" y="7112633"/>
            <a:ext cx="6014570" cy="750262"/>
          </a:xfrm>
          <a:prstGeom prst="line">
            <a:avLst/>
          </a:prstGeom>
          <a:ln cap="flat" w="57150">
            <a:solidFill>
              <a:srgbClr val="F4D817"/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-341881">
            <a:off x="4016525" y="5284331"/>
            <a:ext cx="2306252" cy="3802199"/>
          </a:xfrm>
          <a:custGeom>
            <a:avLst/>
            <a:gdLst/>
            <a:ahLst/>
            <a:cxnLst/>
            <a:rect r="r" b="b" t="t" l="l"/>
            <a:pathLst>
              <a:path h="3802199" w="2306252">
                <a:moveTo>
                  <a:pt x="0" y="0"/>
                </a:moveTo>
                <a:lnTo>
                  <a:pt x="2306252" y="0"/>
                </a:lnTo>
                <a:lnTo>
                  <a:pt x="2306252" y="3802199"/>
                </a:lnTo>
                <a:lnTo>
                  <a:pt x="0" y="38021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063" t="-276601" r="-851508" b="-21935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32394" y="1927117"/>
            <a:ext cx="13608735" cy="304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41"/>
              </a:lnSpc>
            </a:pPr>
            <a:r>
              <a:rPr lang="en-US" sz="7899" i="true" spc="-39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What does it look like to </a:t>
            </a:r>
          </a:p>
          <a:p>
            <a:pPr algn="l">
              <a:lnSpc>
                <a:spcPts val="7741"/>
              </a:lnSpc>
            </a:pPr>
            <a:r>
              <a:rPr lang="en-US" b="true" sz="7899" i="true" spc="-394">
                <a:solidFill>
                  <a:srgbClr val="F8F6EF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live</a:t>
            </a:r>
            <a:r>
              <a:rPr lang="en-US" sz="7899" i="true" spc="-39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 a faith </a:t>
            </a:r>
          </a:p>
          <a:p>
            <a:pPr algn="l">
              <a:lnSpc>
                <a:spcPts val="7741"/>
              </a:lnSpc>
            </a:pPr>
            <a:r>
              <a:rPr lang="en-US" b="true" sz="7899" i="true" spc="-39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worth following?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-595014">
            <a:off x="9169375" y="4674460"/>
            <a:ext cx="2352417" cy="3223345"/>
          </a:xfrm>
          <a:custGeom>
            <a:avLst/>
            <a:gdLst/>
            <a:ahLst/>
            <a:cxnLst/>
            <a:rect r="r" b="b" t="t" l="l"/>
            <a:pathLst>
              <a:path h="3223345" w="2352417">
                <a:moveTo>
                  <a:pt x="2352418" y="0"/>
                </a:moveTo>
                <a:lnTo>
                  <a:pt x="0" y="0"/>
                </a:lnTo>
                <a:lnTo>
                  <a:pt x="0" y="3223345"/>
                </a:lnTo>
                <a:lnTo>
                  <a:pt x="2352418" y="3223345"/>
                </a:lnTo>
                <a:lnTo>
                  <a:pt x="2352418" y="0"/>
                </a:lnTo>
                <a:close/>
              </a:path>
            </a:pathLst>
          </a:custGeom>
          <a:blipFill>
            <a:blip r:embed="rId5"/>
            <a:stretch>
              <a:fillRect l="-351283" t="-238296" r="-357584" b="-55248"/>
            </a:stretch>
          </a:blipFill>
        </p:spPr>
      </p:sp>
      <p:sp>
        <p:nvSpPr>
          <p:cNvPr name="Freeform 9" id="9"/>
          <p:cNvSpPr/>
          <p:nvPr/>
        </p:nvSpPr>
        <p:spPr>
          <a:xfrm flipH="true" flipV="false" rot="-69653">
            <a:off x="6436143" y="6872224"/>
            <a:ext cx="2026542" cy="2083060"/>
          </a:xfrm>
          <a:custGeom>
            <a:avLst/>
            <a:gdLst/>
            <a:ahLst/>
            <a:cxnLst/>
            <a:rect r="r" b="b" t="t" l="l"/>
            <a:pathLst>
              <a:path h="2083060" w="2026542">
                <a:moveTo>
                  <a:pt x="2026542" y="0"/>
                </a:moveTo>
                <a:lnTo>
                  <a:pt x="0" y="0"/>
                </a:lnTo>
                <a:lnTo>
                  <a:pt x="0" y="2083059"/>
                </a:lnTo>
                <a:lnTo>
                  <a:pt x="2026542" y="2083059"/>
                </a:lnTo>
                <a:lnTo>
                  <a:pt x="2026542" y="0"/>
                </a:lnTo>
                <a:close/>
              </a:path>
            </a:pathLst>
          </a:custGeom>
          <a:blipFill>
            <a:blip r:embed="rId6"/>
            <a:stretch>
              <a:fillRect l="-569456" t="-464748" r="-345715" b="-93669"/>
            </a:stretch>
          </a:blipFill>
        </p:spPr>
      </p:sp>
      <p:sp>
        <p:nvSpPr>
          <p:cNvPr name="Freeform 10" id="10"/>
          <p:cNvSpPr/>
          <p:nvPr/>
        </p:nvSpPr>
        <p:spPr>
          <a:xfrm flipH="true" flipV="false" rot="-294296">
            <a:off x="8581848" y="6825320"/>
            <a:ext cx="584193" cy="623437"/>
          </a:xfrm>
          <a:custGeom>
            <a:avLst/>
            <a:gdLst/>
            <a:ahLst/>
            <a:cxnLst/>
            <a:rect r="r" b="b" t="t" l="l"/>
            <a:pathLst>
              <a:path h="623437" w="584193">
                <a:moveTo>
                  <a:pt x="584194" y="0"/>
                </a:moveTo>
                <a:lnTo>
                  <a:pt x="0" y="0"/>
                </a:lnTo>
                <a:lnTo>
                  <a:pt x="0" y="623437"/>
                </a:lnTo>
                <a:lnTo>
                  <a:pt x="584194" y="623437"/>
                </a:lnTo>
                <a:lnTo>
                  <a:pt x="584194" y="0"/>
                </a:lnTo>
                <a:close/>
              </a:path>
            </a:pathLst>
          </a:custGeom>
          <a:blipFill>
            <a:blip r:embed="rId6"/>
            <a:stretch>
              <a:fillRect l="-1822288" t="-1326958" r="-1334844" b="-607779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2255826" y="3906056"/>
            <a:ext cx="5965831" cy="4741104"/>
          </a:xfrm>
          <a:custGeom>
            <a:avLst/>
            <a:gdLst/>
            <a:ahLst/>
            <a:cxnLst/>
            <a:rect r="r" b="b" t="t" l="l"/>
            <a:pathLst>
              <a:path h="4741104" w="5965831">
                <a:moveTo>
                  <a:pt x="0" y="0"/>
                </a:moveTo>
                <a:lnTo>
                  <a:pt x="5965831" y="0"/>
                </a:lnTo>
                <a:lnTo>
                  <a:pt x="5965831" y="4741103"/>
                </a:lnTo>
                <a:lnTo>
                  <a:pt x="0" y="474110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97651" t="-221395" r="-85472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0">
            <a:off x="15719035" y="6571696"/>
            <a:ext cx="1558013" cy="2084988"/>
          </a:xfrm>
          <a:custGeom>
            <a:avLst/>
            <a:gdLst/>
            <a:ahLst/>
            <a:cxnLst/>
            <a:rect r="r" b="b" t="t" l="l"/>
            <a:pathLst>
              <a:path h="2084988" w="1558013">
                <a:moveTo>
                  <a:pt x="0" y="0"/>
                </a:moveTo>
                <a:lnTo>
                  <a:pt x="1558013" y="0"/>
                </a:lnTo>
                <a:lnTo>
                  <a:pt x="1558013" y="2084988"/>
                </a:lnTo>
                <a:lnTo>
                  <a:pt x="0" y="20849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988093" t="-611890" r="-378935" b="-18937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0">
            <a:off x="6605291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practiced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2654259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passed on</a:t>
            </a:r>
          </a:p>
        </p:txBody>
      </p:sp>
      <p:sp>
        <p:nvSpPr>
          <p:cNvPr name="Freeform 15" id="15"/>
          <p:cNvSpPr/>
          <p:nvPr/>
        </p:nvSpPr>
        <p:spPr>
          <a:xfrm flipH="true" flipV="false" rot="0">
            <a:off x="13980047" y="6871259"/>
            <a:ext cx="1558013" cy="2084988"/>
          </a:xfrm>
          <a:custGeom>
            <a:avLst/>
            <a:gdLst/>
            <a:ahLst/>
            <a:cxnLst/>
            <a:rect r="r" b="b" t="t" l="l"/>
            <a:pathLst>
              <a:path h="2084988" w="1558013">
                <a:moveTo>
                  <a:pt x="1558013" y="0"/>
                </a:moveTo>
                <a:lnTo>
                  <a:pt x="0" y="0"/>
                </a:lnTo>
                <a:lnTo>
                  <a:pt x="0" y="2084989"/>
                </a:lnTo>
                <a:lnTo>
                  <a:pt x="1558013" y="2084989"/>
                </a:lnTo>
                <a:lnTo>
                  <a:pt x="1558013" y="0"/>
                </a:lnTo>
                <a:close/>
              </a:path>
            </a:pathLst>
          </a:custGeom>
          <a:blipFill>
            <a:blip r:embed="rId8"/>
            <a:stretch>
              <a:fillRect l="-988093" t="-611890" r="-378935" b="-18937"/>
            </a:stretch>
          </a:blipFill>
        </p:spPr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154442"/>
            <a:ext cx="16230600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For to this end we toil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and strive, because we have our hope set on the living God, who is the Savior of all people, especially of those who believe.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4:10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4154442"/>
            <a:ext cx="16230600" cy="1200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For to this end we toil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and strive, because </a:t>
            </a:r>
            <a:r>
              <a:rPr lang="en-US" sz="3900" spc="-195">
                <a:solidFill>
                  <a:srgbClr val="F4D817"/>
                </a:solidFill>
                <a:latin typeface="Helvetica"/>
                <a:ea typeface="Helvetica"/>
                <a:cs typeface="Helvetica"/>
                <a:sym typeface="Helvetica"/>
              </a:rPr>
              <a:t>we have our hope set on the living God,</a:t>
            </a: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 who is the Savior of all people, especially of those who believe.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4:10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028700" y="1792242"/>
            <a:ext cx="16230600" cy="5924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12 Let no one despise you for your youth, but set the believers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an example in speech, in conduct, in love, in faith, in purity.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13 Until I come, devote yourself to the public reading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of Scripture, to exhortation, to teaching.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14 Do not neglect the gift you have, which was given to you by prophecy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when the council of elders laid their hands on you.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15 Practice these things, immerse yourself in them, so that all may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545454"/>
                </a:solidFill>
                <a:latin typeface="Helvetica"/>
                <a:ea typeface="Helvetica"/>
                <a:cs typeface="Helvetica"/>
                <a:sym typeface="Helvetica"/>
              </a:rPr>
              <a:t>see your progress.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16 Keep a close watch on yourself and on the teaching. Persist in this, </a:t>
            </a:r>
          </a:p>
          <a:p>
            <a:pPr algn="ctr">
              <a:lnSpc>
                <a:spcPts val="4680"/>
              </a:lnSpc>
            </a:pPr>
            <a:r>
              <a:rPr lang="en-US" sz="3900" spc="-195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rPr>
              <a:t>for by so doing you will save both yourself and your hearers.</a:t>
            </a:r>
          </a:p>
        </p:txBody>
      </p:sp>
      <p:sp>
        <p:nvSpPr>
          <p:cNvPr name="TextBox 3" id="3"/>
          <p:cNvSpPr txBox="true"/>
          <p:nvPr/>
        </p:nvSpPr>
        <p:spPr>
          <a:xfrm rot="0">
            <a:off x="1028700" y="8745330"/>
            <a:ext cx="16230600" cy="51295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26"/>
              </a:lnSpc>
            </a:pPr>
            <a:r>
              <a:rPr lang="en-US" sz="3700" spc="-185">
                <a:solidFill>
                  <a:srgbClr val="F8F6EF"/>
                </a:solidFill>
                <a:latin typeface="Helvetica"/>
                <a:ea typeface="Helvetica"/>
                <a:cs typeface="Helvetica"/>
                <a:sym typeface="Helvetica"/>
              </a:rPr>
              <a:t>1 Timothy 4:12-16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420103">
            <a:off x="12422813" y="3634468"/>
            <a:ext cx="2172308" cy="4022792"/>
          </a:xfrm>
          <a:custGeom>
            <a:avLst/>
            <a:gdLst/>
            <a:ahLst/>
            <a:cxnLst/>
            <a:rect r="r" b="b" t="t" l="l"/>
            <a:pathLst>
              <a:path h="4022792" w="2172308">
                <a:moveTo>
                  <a:pt x="0" y="0"/>
                </a:moveTo>
                <a:lnTo>
                  <a:pt x="2172308" y="0"/>
                </a:lnTo>
                <a:lnTo>
                  <a:pt x="2172308" y="4022792"/>
                </a:lnTo>
                <a:lnTo>
                  <a:pt x="0" y="4022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0" y="7112633"/>
            <a:ext cx="18288000" cy="2254084"/>
          </a:xfrm>
          <a:prstGeom prst="line">
            <a:avLst/>
          </a:prstGeom>
          <a:ln cap="flat" w="38100">
            <a:solidFill>
              <a:srgbClr val="FFFFF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AutoShape 4" id="4"/>
          <p:cNvSpPr/>
          <p:nvPr/>
        </p:nvSpPr>
        <p:spPr>
          <a:xfrm flipV="true">
            <a:off x="6171155" y="7112633"/>
            <a:ext cx="6014570" cy="750262"/>
          </a:xfrm>
          <a:prstGeom prst="line">
            <a:avLst/>
          </a:prstGeom>
          <a:ln cap="flat" w="57150">
            <a:solidFill>
              <a:srgbClr val="F4D817"/>
            </a:solidFill>
            <a:prstDash val="lgDash"/>
            <a:headEnd type="none" len="sm" w="sm"/>
            <a:tailEnd type="none" len="sm" w="sm"/>
          </a:ln>
        </p:spPr>
      </p:sp>
      <p:sp>
        <p:nvSpPr>
          <p:cNvPr name="Freeform 5" id="5"/>
          <p:cNvSpPr/>
          <p:nvPr/>
        </p:nvSpPr>
        <p:spPr>
          <a:xfrm flipH="false" flipV="false" rot="-341881">
            <a:off x="4016525" y="5284331"/>
            <a:ext cx="2306252" cy="3802199"/>
          </a:xfrm>
          <a:custGeom>
            <a:avLst/>
            <a:gdLst/>
            <a:ahLst/>
            <a:cxnLst/>
            <a:rect r="r" b="b" t="t" l="l"/>
            <a:pathLst>
              <a:path h="3802199" w="2306252">
                <a:moveTo>
                  <a:pt x="0" y="0"/>
                </a:moveTo>
                <a:lnTo>
                  <a:pt x="2306252" y="0"/>
                </a:lnTo>
                <a:lnTo>
                  <a:pt x="2306252" y="3802199"/>
                </a:lnTo>
                <a:lnTo>
                  <a:pt x="0" y="380219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34063" t="-276601" r="-851508" b="-21935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832394" y="1927117"/>
            <a:ext cx="13608735" cy="30496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741"/>
              </a:lnSpc>
            </a:pPr>
            <a:r>
              <a:rPr lang="en-US" sz="7899" i="true" spc="-39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What does it look like to </a:t>
            </a:r>
          </a:p>
          <a:p>
            <a:pPr algn="l">
              <a:lnSpc>
                <a:spcPts val="7741"/>
              </a:lnSpc>
            </a:pPr>
            <a:r>
              <a:rPr lang="en-US" b="true" sz="7899" i="true" spc="-394">
                <a:solidFill>
                  <a:srgbClr val="F8F6EF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live</a:t>
            </a:r>
            <a:r>
              <a:rPr lang="en-US" sz="7899" i="true" spc="-39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 a faith </a:t>
            </a:r>
          </a:p>
          <a:p>
            <a:pPr algn="l">
              <a:lnSpc>
                <a:spcPts val="7741"/>
              </a:lnSpc>
            </a:pPr>
            <a:r>
              <a:rPr lang="en-US" b="true" sz="7899" i="true" spc="-39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worth following?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2236776" y="6035381"/>
            <a:ext cx="6325786" cy="3776397"/>
          </a:xfrm>
          <a:custGeom>
            <a:avLst/>
            <a:gdLst/>
            <a:ahLst/>
            <a:cxnLst/>
            <a:rect r="r" b="b" t="t" l="l"/>
            <a:pathLst>
              <a:path h="3776397" w="6325786">
                <a:moveTo>
                  <a:pt x="0" y="0"/>
                </a:moveTo>
                <a:lnTo>
                  <a:pt x="6325786" y="0"/>
                </a:lnTo>
                <a:lnTo>
                  <a:pt x="6325786" y="3776397"/>
                </a:lnTo>
                <a:lnTo>
                  <a:pt x="0" y="37763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2383" t="0" r="-3795" b="-241916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388862" y="6044906"/>
            <a:ext cx="6575512" cy="3899194"/>
          </a:xfrm>
          <a:custGeom>
            <a:avLst/>
            <a:gdLst/>
            <a:ahLst/>
            <a:cxnLst/>
            <a:rect r="r" b="b" t="t" l="l"/>
            <a:pathLst>
              <a:path h="3899194" w="6575512">
                <a:moveTo>
                  <a:pt x="0" y="0"/>
                </a:moveTo>
                <a:lnTo>
                  <a:pt x="6575512" y="0"/>
                </a:lnTo>
                <a:lnTo>
                  <a:pt x="6575512" y="3899194"/>
                </a:lnTo>
                <a:lnTo>
                  <a:pt x="0" y="38991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256" t="0" r="-192294" b="-231148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58084" y="2057737"/>
            <a:ext cx="5077417" cy="16333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73"/>
              </a:lnSpc>
            </a:pPr>
            <a:r>
              <a:rPr lang="en-US" sz="6299" i="true" spc="-314">
                <a:solidFill>
                  <a:srgbClr val="F8F6EF"/>
                </a:solidFill>
                <a:latin typeface="Helvetica Italics"/>
                <a:ea typeface="Helvetica Italics"/>
                <a:cs typeface="Helvetica Italics"/>
                <a:sym typeface="Helvetica Italics"/>
              </a:rPr>
              <a:t>A faith that is </a:t>
            </a:r>
            <a:r>
              <a:rPr lang="en-US" b="true" sz="6299" i="true" spc="-314">
                <a:solidFill>
                  <a:srgbClr val="F4D817"/>
                </a:solidFill>
                <a:latin typeface="Helvetica Bold Italics"/>
                <a:ea typeface="Helvetica Bold Italics"/>
                <a:cs typeface="Helvetica Bold Italics"/>
                <a:sym typeface="Helvetica Bold Italics"/>
              </a:rPr>
              <a:t>seen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3143116" y="3823366"/>
            <a:ext cx="1853902" cy="3433152"/>
          </a:xfrm>
          <a:custGeom>
            <a:avLst/>
            <a:gdLst/>
            <a:ahLst/>
            <a:cxnLst/>
            <a:rect r="r" b="b" t="t" l="l"/>
            <a:pathLst>
              <a:path h="3433152" w="1853902">
                <a:moveTo>
                  <a:pt x="0" y="0"/>
                </a:moveTo>
                <a:lnTo>
                  <a:pt x="1853902" y="0"/>
                </a:lnTo>
                <a:lnTo>
                  <a:pt x="1853902" y="3433152"/>
                </a:lnTo>
                <a:lnTo>
                  <a:pt x="0" y="343315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5670944" y="6376513"/>
            <a:ext cx="6565832" cy="3549931"/>
          </a:xfrm>
          <a:custGeom>
            <a:avLst/>
            <a:gdLst/>
            <a:ahLst/>
            <a:cxnLst/>
            <a:rect r="r" b="b" t="t" l="l"/>
            <a:pathLst>
              <a:path h="3549931" w="6565832">
                <a:moveTo>
                  <a:pt x="0" y="0"/>
                </a:moveTo>
                <a:lnTo>
                  <a:pt x="6565832" y="0"/>
                </a:lnTo>
                <a:lnTo>
                  <a:pt x="6565832" y="3549931"/>
                </a:lnTo>
                <a:lnTo>
                  <a:pt x="0" y="3549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95124" t="-9589" r="-99860" b="-254139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671890">
            <a:off x="876319" y="4874568"/>
            <a:ext cx="1845141" cy="3041990"/>
          </a:xfrm>
          <a:custGeom>
            <a:avLst/>
            <a:gdLst/>
            <a:ahLst/>
            <a:cxnLst/>
            <a:rect r="r" b="b" t="t" l="l"/>
            <a:pathLst>
              <a:path h="3041990" w="1845141">
                <a:moveTo>
                  <a:pt x="0" y="0"/>
                </a:moveTo>
                <a:lnTo>
                  <a:pt x="1845141" y="0"/>
                </a:lnTo>
                <a:lnTo>
                  <a:pt x="1845141" y="3041989"/>
                </a:lnTo>
                <a:lnTo>
                  <a:pt x="0" y="30419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4063" t="-276601" r="-851508" b="-21935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DAHStBFDj-E</dc:identifier>
  <dcterms:modified xsi:type="dcterms:W3CDTF">2011-08-01T06:04:30Z</dcterms:modified>
  <cp:revision>1</cp:revision>
  <dc:title>13/09/26 - Faith that leads the next generation</dc:title>
</cp:coreProperties>
</file>