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9" r:id="rId4"/>
    <p:sldId id="260" r:id="rId5"/>
    <p:sldId id="264" r:id="rId6"/>
    <p:sldId id="262" r:id="rId7"/>
    <p:sldId id="261" r:id="rId8"/>
    <p:sldId id="266"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410"/>
    <p:restoredTop sz="94690"/>
  </p:normalViewPr>
  <p:slideViewPr>
    <p:cSldViewPr snapToGrid="0">
      <p:cViewPr varScale="1">
        <p:scale>
          <a:sx n="91" d="100"/>
          <a:sy n="91" d="100"/>
        </p:scale>
        <p:origin x="192" y="7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24399-83B2-4191-DC0C-8594D0C6091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F0B9ACE-A15F-DF55-B968-5B5D0CC19B3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476B4EC-1C64-2560-2BC9-DF072295BDFD}"/>
              </a:ext>
            </a:extLst>
          </p:cNvPr>
          <p:cNvSpPr>
            <a:spLocks noGrp="1"/>
          </p:cNvSpPr>
          <p:nvPr>
            <p:ph type="dt" sz="half" idx="10"/>
          </p:nvPr>
        </p:nvSpPr>
        <p:spPr/>
        <p:txBody>
          <a:bodyPr/>
          <a:lstStyle/>
          <a:p>
            <a:fld id="{06E10444-697A-B94C-A162-C804BA7EAA0E}" type="datetimeFigureOut">
              <a:rPr lang="en-US" smtClean="0"/>
              <a:t>8/30/26</a:t>
            </a:fld>
            <a:endParaRPr lang="en-US"/>
          </a:p>
        </p:txBody>
      </p:sp>
      <p:sp>
        <p:nvSpPr>
          <p:cNvPr id="5" name="Footer Placeholder 4">
            <a:extLst>
              <a:ext uri="{FF2B5EF4-FFF2-40B4-BE49-F238E27FC236}">
                <a16:creationId xmlns:a16="http://schemas.microsoft.com/office/drawing/2014/main" id="{D1910D5F-40BC-D3E7-C006-5869EEE52F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141707-D959-DF7C-25D7-64BDE33BC8FF}"/>
              </a:ext>
            </a:extLst>
          </p:cNvPr>
          <p:cNvSpPr>
            <a:spLocks noGrp="1"/>
          </p:cNvSpPr>
          <p:nvPr>
            <p:ph type="sldNum" sz="quarter" idx="12"/>
          </p:nvPr>
        </p:nvSpPr>
        <p:spPr/>
        <p:txBody>
          <a:bodyPr/>
          <a:lstStyle/>
          <a:p>
            <a:fld id="{AFA9BD13-D560-7646-A43F-E656B5FACC30}" type="slidenum">
              <a:rPr lang="en-US" smtClean="0"/>
              <a:t>‹#›</a:t>
            </a:fld>
            <a:endParaRPr lang="en-US"/>
          </a:p>
        </p:txBody>
      </p:sp>
    </p:spTree>
    <p:extLst>
      <p:ext uri="{BB962C8B-B14F-4D97-AF65-F5344CB8AC3E}">
        <p14:creationId xmlns:p14="http://schemas.microsoft.com/office/powerpoint/2010/main" val="3023947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FFA95-DA61-36A1-2871-DE84AD990E8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9B48F00-9600-0397-81E4-8056F06671B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4EA655-94E5-CE3A-C0AC-931F746E3ED3}"/>
              </a:ext>
            </a:extLst>
          </p:cNvPr>
          <p:cNvSpPr>
            <a:spLocks noGrp="1"/>
          </p:cNvSpPr>
          <p:nvPr>
            <p:ph type="dt" sz="half" idx="10"/>
          </p:nvPr>
        </p:nvSpPr>
        <p:spPr/>
        <p:txBody>
          <a:bodyPr/>
          <a:lstStyle/>
          <a:p>
            <a:fld id="{06E10444-697A-B94C-A162-C804BA7EAA0E}" type="datetimeFigureOut">
              <a:rPr lang="en-US" smtClean="0"/>
              <a:t>8/30/26</a:t>
            </a:fld>
            <a:endParaRPr lang="en-US"/>
          </a:p>
        </p:txBody>
      </p:sp>
      <p:sp>
        <p:nvSpPr>
          <p:cNvPr id="5" name="Footer Placeholder 4">
            <a:extLst>
              <a:ext uri="{FF2B5EF4-FFF2-40B4-BE49-F238E27FC236}">
                <a16:creationId xmlns:a16="http://schemas.microsoft.com/office/drawing/2014/main" id="{DCAAA350-AE96-74F7-CD38-BDEDAB46E39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64A8F0D-B3E5-10D7-41DB-FB30A196F94C}"/>
              </a:ext>
            </a:extLst>
          </p:cNvPr>
          <p:cNvSpPr>
            <a:spLocks noGrp="1"/>
          </p:cNvSpPr>
          <p:nvPr>
            <p:ph type="sldNum" sz="quarter" idx="12"/>
          </p:nvPr>
        </p:nvSpPr>
        <p:spPr/>
        <p:txBody>
          <a:bodyPr/>
          <a:lstStyle/>
          <a:p>
            <a:fld id="{AFA9BD13-D560-7646-A43F-E656B5FACC30}" type="slidenum">
              <a:rPr lang="en-US" smtClean="0"/>
              <a:t>‹#›</a:t>
            </a:fld>
            <a:endParaRPr lang="en-US"/>
          </a:p>
        </p:txBody>
      </p:sp>
    </p:spTree>
    <p:extLst>
      <p:ext uri="{BB962C8B-B14F-4D97-AF65-F5344CB8AC3E}">
        <p14:creationId xmlns:p14="http://schemas.microsoft.com/office/powerpoint/2010/main" val="1522429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1374A-B254-D332-153C-4C3D260A360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4050382-A4F2-C50D-0095-3A6275DB012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8FE741E-B5FB-7B8C-CAF4-A268222F65A2}"/>
              </a:ext>
            </a:extLst>
          </p:cNvPr>
          <p:cNvSpPr>
            <a:spLocks noGrp="1"/>
          </p:cNvSpPr>
          <p:nvPr>
            <p:ph type="dt" sz="half" idx="10"/>
          </p:nvPr>
        </p:nvSpPr>
        <p:spPr/>
        <p:txBody>
          <a:bodyPr/>
          <a:lstStyle/>
          <a:p>
            <a:fld id="{06E10444-697A-B94C-A162-C804BA7EAA0E}" type="datetimeFigureOut">
              <a:rPr lang="en-US" smtClean="0"/>
              <a:t>8/30/26</a:t>
            </a:fld>
            <a:endParaRPr lang="en-US"/>
          </a:p>
        </p:txBody>
      </p:sp>
      <p:sp>
        <p:nvSpPr>
          <p:cNvPr id="5" name="Footer Placeholder 4">
            <a:extLst>
              <a:ext uri="{FF2B5EF4-FFF2-40B4-BE49-F238E27FC236}">
                <a16:creationId xmlns:a16="http://schemas.microsoft.com/office/drawing/2014/main" id="{F04A79FC-B41B-D4D2-C05F-B4537C37E9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A53311-87FB-7185-9725-0375463C6F28}"/>
              </a:ext>
            </a:extLst>
          </p:cNvPr>
          <p:cNvSpPr>
            <a:spLocks noGrp="1"/>
          </p:cNvSpPr>
          <p:nvPr>
            <p:ph type="sldNum" sz="quarter" idx="12"/>
          </p:nvPr>
        </p:nvSpPr>
        <p:spPr/>
        <p:txBody>
          <a:bodyPr/>
          <a:lstStyle/>
          <a:p>
            <a:fld id="{AFA9BD13-D560-7646-A43F-E656B5FACC30}" type="slidenum">
              <a:rPr lang="en-US" smtClean="0"/>
              <a:t>‹#›</a:t>
            </a:fld>
            <a:endParaRPr lang="en-US"/>
          </a:p>
        </p:txBody>
      </p:sp>
    </p:spTree>
    <p:extLst>
      <p:ext uri="{BB962C8B-B14F-4D97-AF65-F5344CB8AC3E}">
        <p14:creationId xmlns:p14="http://schemas.microsoft.com/office/powerpoint/2010/main" val="3998628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E2FF5-FE90-3755-264A-535E4E6DB23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49AA54-89AB-44CF-08DF-F9522DEBF86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5A5779F-2F6F-5AA9-1251-C030B770E79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9472DEA-FFE0-5E1D-C619-2D4902347E14}"/>
              </a:ext>
            </a:extLst>
          </p:cNvPr>
          <p:cNvSpPr>
            <a:spLocks noGrp="1"/>
          </p:cNvSpPr>
          <p:nvPr>
            <p:ph type="dt" sz="half" idx="10"/>
          </p:nvPr>
        </p:nvSpPr>
        <p:spPr/>
        <p:txBody>
          <a:bodyPr/>
          <a:lstStyle/>
          <a:p>
            <a:fld id="{06E10444-697A-B94C-A162-C804BA7EAA0E}" type="datetimeFigureOut">
              <a:rPr lang="en-US" smtClean="0"/>
              <a:t>8/30/26</a:t>
            </a:fld>
            <a:endParaRPr lang="en-US"/>
          </a:p>
        </p:txBody>
      </p:sp>
      <p:sp>
        <p:nvSpPr>
          <p:cNvPr id="6" name="Footer Placeholder 5">
            <a:extLst>
              <a:ext uri="{FF2B5EF4-FFF2-40B4-BE49-F238E27FC236}">
                <a16:creationId xmlns:a16="http://schemas.microsoft.com/office/drawing/2014/main" id="{126AC31C-154A-AB7E-4E81-86C2171DA88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E874490-E303-1170-5C60-DCDE32C17624}"/>
              </a:ext>
            </a:extLst>
          </p:cNvPr>
          <p:cNvSpPr>
            <a:spLocks noGrp="1"/>
          </p:cNvSpPr>
          <p:nvPr>
            <p:ph type="sldNum" sz="quarter" idx="12"/>
          </p:nvPr>
        </p:nvSpPr>
        <p:spPr/>
        <p:txBody>
          <a:bodyPr/>
          <a:lstStyle/>
          <a:p>
            <a:fld id="{AFA9BD13-D560-7646-A43F-E656B5FACC30}" type="slidenum">
              <a:rPr lang="en-US" smtClean="0"/>
              <a:t>‹#›</a:t>
            </a:fld>
            <a:endParaRPr lang="en-US"/>
          </a:p>
        </p:txBody>
      </p:sp>
    </p:spTree>
    <p:extLst>
      <p:ext uri="{BB962C8B-B14F-4D97-AF65-F5344CB8AC3E}">
        <p14:creationId xmlns:p14="http://schemas.microsoft.com/office/powerpoint/2010/main" val="39983366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C7301-0521-3833-1067-8DBE8AD190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570BE3D-1F38-34BB-1503-DB6F3F660EE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A8DCEAE-7D47-C5E0-00C0-8AB8D1BD8B0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AEEAAF9-D9C6-85B9-F269-6AF3B118D64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33BF391-61BE-192F-E2F7-C91ECB08671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C0EF6A5-71B0-30DD-2FC0-76FDBCA22DE3}"/>
              </a:ext>
            </a:extLst>
          </p:cNvPr>
          <p:cNvSpPr>
            <a:spLocks noGrp="1"/>
          </p:cNvSpPr>
          <p:nvPr>
            <p:ph type="dt" sz="half" idx="10"/>
          </p:nvPr>
        </p:nvSpPr>
        <p:spPr/>
        <p:txBody>
          <a:bodyPr/>
          <a:lstStyle/>
          <a:p>
            <a:fld id="{06E10444-697A-B94C-A162-C804BA7EAA0E}" type="datetimeFigureOut">
              <a:rPr lang="en-US" smtClean="0"/>
              <a:t>8/30/26</a:t>
            </a:fld>
            <a:endParaRPr lang="en-US"/>
          </a:p>
        </p:txBody>
      </p:sp>
      <p:sp>
        <p:nvSpPr>
          <p:cNvPr id="8" name="Footer Placeholder 7">
            <a:extLst>
              <a:ext uri="{FF2B5EF4-FFF2-40B4-BE49-F238E27FC236}">
                <a16:creationId xmlns:a16="http://schemas.microsoft.com/office/drawing/2014/main" id="{CF9F30E6-AF30-F0BB-31B1-3C13757DE91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01279F4-51DF-E56E-500B-E43F4FAC4E19}"/>
              </a:ext>
            </a:extLst>
          </p:cNvPr>
          <p:cNvSpPr>
            <a:spLocks noGrp="1"/>
          </p:cNvSpPr>
          <p:nvPr>
            <p:ph type="sldNum" sz="quarter" idx="12"/>
          </p:nvPr>
        </p:nvSpPr>
        <p:spPr/>
        <p:txBody>
          <a:bodyPr/>
          <a:lstStyle/>
          <a:p>
            <a:fld id="{AFA9BD13-D560-7646-A43F-E656B5FACC30}" type="slidenum">
              <a:rPr lang="en-US" smtClean="0"/>
              <a:t>‹#›</a:t>
            </a:fld>
            <a:endParaRPr lang="en-US"/>
          </a:p>
        </p:txBody>
      </p:sp>
    </p:spTree>
    <p:extLst>
      <p:ext uri="{BB962C8B-B14F-4D97-AF65-F5344CB8AC3E}">
        <p14:creationId xmlns:p14="http://schemas.microsoft.com/office/powerpoint/2010/main" val="14098292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CA5DC-E9F9-13D4-B580-5C8BE8045D2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FA071A9-B3C5-85C7-228D-30A7F31237A0}"/>
              </a:ext>
            </a:extLst>
          </p:cNvPr>
          <p:cNvSpPr>
            <a:spLocks noGrp="1"/>
          </p:cNvSpPr>
          <p:nvPr>
            <p:ph type="dt" sz="half" idx="10"/>
          </p:nvPr>
        </p:nvSpPr>
        <p:spPr/>
        <p:txBody>
          <a:bodyPr/>
          <a:lstStyle/>
          <a:p>
            <a:fld id="{06E10444-697A-B94C-A162-C804BA7EAA0E}" type="datetimeFigureOut">
              <a:rPr lang="en-US" smtClean="0"/>
              <a:t>8/30/26</a:t>
            </a:fld>
            <a:endParaRPr lang="en-US"/>
          </a:p>
        </p:txBody>
      </p:sp>
      <p:sp>
        <p:nvSpPr>
          <p:cNvPr id="4" name="Footer Placeholder 3">
            <a:extLst>
              <a:ext uri="{FF2B5EF4-FFF2-40B4-BE49-F238E27FC236}">
                <a16:creationId xmlns:a16="http://schemas.microsoft.com/office/drawing/2014/main" id="{B6E62E84-D99D-4118-5093-5EADBA47C47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A120C16-380A-C0F1-939D-0C16F7CA98ED}"/>
              </a:ext>
            </a:extLst>
          </p:cNvPr>
          <p:cNvSpPr>
            <a:spLocks noGrp="1"/>
          </p:cNvSpPr>
          <p:nvPr>
            <p:ph type="sldNum" sz="quarter" idx="12"/>
          </p:nvPr>
        </p:nvSpPr>
        <p:spPr/>
        <p:txBody>
          <a:bodyPr/>
          <a:lstStyle/>
          <a:p>
            <a:fld id="{AFA9BD13-D560-7646-A43F-E656B5FACC30}" type="slidenum">
              <a:rPr lang="en-US" smtClean="0"/>
              <a:t>‹#›</a:t>
            </a:fld>
            <a:endParaRPr lang="en-US"/>
          </a:p>
        </p:txBody>
      </p:sp>
    </p:spTree>
    <p:extLst>
      <p:ext uri="{BB962C8B-B14F-4D97-AF65-F5344CB8AC3E}">
        <p14:creationId xmlns:p14="http://schemas.microsoft.com/office/powerpoint/2010/main" val="30744705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3BC1023-8606-6B2F-C80F-D2E26B23C810}"/>
              </a:ext>
            </a:extLst>
          </p:cNvPr>
          <p:cNvSpPr>
            <a:spLocks noGrp="1"/>
          </p:cNvSpPr>
          <p:nvPr>
            <p:ph type="dt" sz="half" idx="10"/>
          </p:nvPr>
        </p:nvSpPr>
        <p:spPr/>
        <p:txBody>
          <a:bodyPr/>
          <a:lstStyle/>
          <a:p>
            <a:fld id="{06E10444-697A-B94C-A162-C804BA7EAA0E}" type="datetimeFigureOut">
              <a:rPr lang="en-US" smtClean="0"/>
              <a:t>8/30/26</a:t>
            </a:fld>
            <a:endParaRPr lang="en-US"/>
          </a:p>
        </p:txBody>
      </p:sp>
      <p:sp>
        <p:nvSpPr>
          <p:cNvPr id="3" name="Footer Placeholder 2">
            <a:extLst>
              <a:ext uri="{FF2B5EF4-FFF2-40B4-BE49-F238E27FC236}">
                <a16:creationId xmlns:a16="http://schemas.microsoft.com/office/drawing/2014/main" id="{02EBBA42-838C-25C7-E729-C31E249F3A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CA17EF4-60D1-0D19-A1D2-F3578B31D260}"/>
              </a:ext>
            </a:extLst>
          </p:cNvPr>
          <p:cNvSpPr>
            <a:spLocks noGrp="1"/>
          </p:cNvSpPr>
          <p:nvPr>
            <p:ph type="sldNum" sz="quarter" idx="12"/>
          </p:nvPr>
        </p:nvSpPr>
        <p:spPr/>
        <p:txBody>
          <a:bodyPr/>
          <a:lstStyle/>
          <a:p>
            <a:fld id="{AFA9BD13-D560-7646-A43F-E656B5FACC30}" type="slidenum">
              <a:rPr lang="en-US" smtClean="0"/>
              <a:t>‹#›</a:t>
            </a:fld>
            <a:endParaRPr lang="en-US"/>
          </a:p>
        </p:txBody>
      </p:sp>
    </p:spTree>
    <p:extLst>
      <p:ext uri="{BB962C8B-B14F-4D97-AF65-F5344CB8AC3E}">
        <p14:creationId xmlns:p14="http://schemas.microsoft.com/office/powerpoint/2010/main" val="42781818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A5426-4D61-EB9C-1C89-74418C9348F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4D7D81C-EFD4-7E00-CC80-9DF3D66BA45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677051F-A7A7-E70C-8058-3D05D411ED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8A4C2B-6E67-D3DD-A624-98235366069B}"/>
              </a:ext>
            </a:extLst>
          </p:cNvPr>
          <p:cNvSpPr>
            <a:spLocks noGrp="1"/>
          </p:cNvSpPr>
          <p:nvPr>
            <p:ph type="dt" sz="half" idx="10"/>
          </p:nvPr>
        </p:nvSpPr>
        <p:spPr/>
        <p:txBody>
          <a:bodyPr/>
          <a:lstStyle/>
          <a:p>
            <a:fld id="{06E10444-697A-B94C-A162-C804BA7EAA0E}" type="datetimeFigureOut">
              <a:rPr lang="en-US" smtClean="0"/>
              <a:t>8/30/26</a:t>
            </a:fld>
            <a:endParaRPr lang="en-US"/>
          </a:p>
        </p:txBody>
      </p:sp>
      <p:sp>
        <p:nvSpPr>
          <p:cNvPr id="6" name="Footer Placeholder 5">
            <a:extLst>
              <a:ext uri="{FF2B5EF4-FFF2-40B4-BE49-F238E27FC236}">
                <a16:creationId xmlns:a16="http://schemas.microsoft.com/office/drawing/2014/main" id="{E554086C-F29D-EC7E-1B4C-C71CF68B4FF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BB49BC7-2A96-484A-869C-8E21E85486B1}"/>
              </a:ext>
            </a:extLst>
          </p:cNvPr>
          <p:cNvSpPr>
            <a:spLocks noGrp="1"/>
          </p:cNvSpPr>
          <p:nvPr>
            <p:ph type="sldNum" sz="quarter" idx="12"/>
          </p:nvPr>
        </p:nvSpPr>
        <p:spPr/>
        <p:txBody>
          <a:bodyPr/>
          <a:lstStyle/>
          <a:p>
            <a:fld id="{AFA9BD13-D560-7646-A43F-E656B5FACC30}" type="slidenum">
              <a:rPr lang="en-US" smtClean="0"/>
              <a:t>‹#›</a:t>
            </a:fld>
            <a:endParaRPr lang="en-US"/>
          </a:p>
        </p:txBody>
      </p:sp>
    </p:spTree>
    <p:extLst>
      <p:ext uri="{BB962C8B-B14F-4D97-AF65-F5344CB8AC3E}">
        <p14:creationId xmlns:p14="http://schemas.microsoft.com/office/powerpoint/2010/main" val="41239627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FE411-9068-12A8-1CE3-772DB755224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D620C4B-7E3D-0F78-42E5-45F5EA0A98B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1FCB2A8-9343-B85F-B7CE-CF601A330BC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56C8AB2-0FF7-AE2F-7514-61A6D6ED8737}"/>
              </a:ext>
            </a:extLst>
          </p:cNvPr>
          <p:cNvSpPr>
            <a:spLocks noGrp="1"/>
          </p:cNvSpPr>
          <p:nvPr>
            <p:ph type="dt" sz="half" idx="10"/>
          </p:nvPr>
        </p:nvSpPr>
        <p:spPr/>
        <p:txBody>
          <a:bodyPr/>
          <a:lstStyle/>
          <a:p>
            <a:fld id="{06E10444-697A-B94C-A162-C804BA7EAA0E}" type="datetimeFigureOut">
              <a:rPr lang="en-US" smtClean="0"/>
              <a:t>8/30/26</a:t>
            </a:fld>
            <a:endParaRPr lang="en-US"/>
          </a:p>
        </p:txBody>
      </p:sp>
      <p:sp>
        <p:nvSpPr>
          <p:cNvPr id="6" name="Footer Placeholder 5">
            <a:extLst>
              <a:ext uri="{FF2B5EF4-FFF2-40B4-BE49-F238E27FC236}">
                <a16:creationId xmlns:a16="http://schemas.microsoft.com/office/drawing/2014/main" id="{0A644B7D-CB6B-5EDA-99F9-AA5CF6432D2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C68928-DCFB-A30C-ED81-9DF1764FBAFE}"/>
              </a:ext>
            </a:extLst>
          </p:cNvPr>
          <p:cNvSpPr>
            <a:spLocks noGrp="1"/>
          </p:cNvSpPr>
          <p:nvPr>
            <p:ph type="sldNum" sz="quarter" idx="12"/>
          </p:nvPr>
        </p:nvSpPr>
        <p:spPr/>
        <p:txBody>
          <a:bodyPr/>
          <a:lstStyle/>
          <a:p>
            <a:fld id="{AFA9BD13-D560-7646-A43F-E656B5FACC30}" type="slidenum">
              <a:rPr lang="en-US" smtClean="0"/>
              <a:t>‹#›</a:t>
            </a:fld>
            <a:endParaRPr lang="en-US"/>
          </a:p>
        </p:txBody>
      </p:sp>
    </p:spTree>
    <p:extLst>
      <p:ext uri="{BB962C8B-B14F-4D97-AF65-F5344CB8AC3E}">
        <p14:creationId xmlns:p14="http://schemas.microsoft.com/office/powerpoint/2010/main" val="2962418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CF275-03EB-297B-7FF5-69DBF66184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5F56748-CC95-1F69-1ED3-4B9507D18AA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C6C175-0AF3-E37E-850D-5983EEA8F47F}"/>
              </a:ext>
            </a:extLst>
          </p:cNvPr>
          <p:cNvSpPr>
            <a:spLocks noGrp="1"/>
          </p:cNvSpPr>
          <p:nvPr>
            <p:ph type="dt" sz="half" idx="10"/>
          </p:nvPr>
        </p:nvSpPr>
        <p:spPr/>
        <p:txBody>
          <a:bodyPr/>
          <a:lstStyle/>
          <a:p>
            <a:fld id="{06E10444-697A-B94C-A162-C804BA7EAA0E}" type="datetimeFigureOut">
              <a:rPr lang="en-US" smtClean="0"/>
              <a:t>8/30/26</a:t>
            </a:fld>
            <a:endParaRPr lang="en-US"/>
          </a:p>
        </p:txBody>
      </p:sp>
      <p:sp>
        <p:nvSpPr>
          <p:cNvPr id="5" name="Footer Placeholder 4">
            <a:extLst>
              <a:ext uri="{FF2B5EF4-FFF2-40B4-BE49-F238E27FC236}">
                <a16:creationId xmlns:a16="http://schemas.microsoft.com/office/drawing/2014/main" id="{EA18D383-C02E-E2E8-7E68-CDAC04660B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C54FF3-30D9-0B4A-EB63-AFB4C198F91D}"/>
              </a:ext>
            </a:extLst>
          </p:cNvPr>
          <p:cNvSpPr>
            <a:spLocks noGrp="1"/>
          </p:cNvSpPr>
          <p:nvPr>
            <p:ph type="sldNum" sz="quarter" idx="12"/>
          </p:nvPr>
        </p:nvSpPr>
        <p:spPr/>
        <p:txBody>
          <a:bodyPr/>
          <a:lstStyle/>
          <a:p>
            <a:fld id="{AFA9BD13-D560-7646-A43F-E656B5FACC30}" type="slidenum">
              <a:rPr lang="en-US" smtClean="0"/>
              <a:t>‹#›</a:t>
            </a:fld>
            <a:endParaRPr lang="en-US"/>
          </a:p>
        </p:txBody>
      </p:sp>
    </p:spTree>
    <p:extLst>
      <p:ext uri="{BB962C8B-B14F-4D97-AF65-F5344CB8AC3E}">
        <p14:creationId xmlns:p14="http://schemas.microsoft.com/office/powerpoint/2010/main" val="17752507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BEF746E-7A56-6CC6-13FE-C46F3FA9803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70EA359-F276-6E14-9102-996BE10A0D4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993E65-0142-4665-FA2B-1C518AE944DD}"/>
              </a:ext>
            </a:extLst>
          </p:cNvPr>
          <p:cNvSpPr>
            <a:spLocks noGrp="1"/>
          </p:cNvSpPr>
          <p:nvPr>
            <p:ph type="dt" sz="half" idx="10"/>
          </p:nvPr>
        </p:nvSpPr>
        <p:spPr/>
        <p:txBody>
          <a:bodyPr/>
          <a:lstStyle/>
          <a:p>
            <a:fld id="{06E10444-697A-B94C-A162-C804BA7EAA0E}" type="datetimeFigureOut">
              <a:rPr lang="en-US" smtClean="0"/>
              <a:t>8/30/26</a:t>
            </a:fld>
            <a:endParaRPr lang="en-US"/>
          </a:p>
        </p:txBody>
      </p:sp>
      <p:sp>
        <p:nvSpPr>
          <p:cNvPr id="5" name="Footer Placeholder 4">
            <a:extLst>
              <a:ext uri="{FF2B5EF4-FFF2-40B4-BE49-F238E27FC236}">
                <a16:creationId xmlns:a16="http://schemas.microsoft.com/office/drawing/2014/main" id="{A27E6AF9-AE2A-C211-25BF-A036A0565D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9758BC-5051-5351-7ACF-A5E621A54F92}"/>
              </a:ext>
            </a:extLst>
          </p:cNvPr>
          <p:cNvSpPr>
            <a:spLocks noGrp="1"/>
          </p:cNvSpPr>
          <p:nvPr>
            <p:ph type="sldNum" sz="quarter" idx="12"/>
          </p:nvPr>
        </p:nvSpPr>
        <p:spPr/>
        <p:txBody>
          <a:bodyPr/>
          <a:lstStyle/>
          <a:p>
            <a:fld id="{AFA9BD13-D560-7646-A43F-E656B5FACC30}" type="slidenum">
              <a:rPr lang="en-US" smtClean="0"/>
              <a:t>‹#›</a:t>
            </a:fld>
            <a:endParaRPr lang="en-US"/>
          </a:p>
        </p:txBody>
      </p:sp>
    </p:spTree>
    <p:extLst>
      <p:ext uri="{BB962C8B-B14F-4D97-AF65-F5344CB8AC3E}">
        <p14:creationId xmlns:p14="http://schemas.microsoft.com/office/powerpoint/2010/main" val="33129714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764095-D7F5-0057-15F8-238DA1E20E5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06BF60A-61BB-0047-E9E8-06D5FD2C3A7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9AB878-7E29-6C07-C2EB-F1BC4C3F62D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6E10444-697A-B94C-A162-C804BA7EAA0E}" type="datetimeFigureOut">
              <a:rPr lang="en-US" smtClean="0"/>
              <a:t>8/30/26</a:t>
            </a:fld>
            <a:endParaRPr lang="en-US"/>
          </a:p>
        </p:txBody>
      </p:sp>
      <p:sp>
        <p:nvSpPr>
          <p:cNvPr id="5" name="Footer Placeholder 4">
            <a:extLst>
              <a:ext uri="{FF2B5EF4-FFF2-40B4-BE49-F238E27FC236}">
                <a16:creationId xmlns:a16="http://schemas.microsoft.com/office/drawing/2014/main" id="{55B1014C-8AEB-0047-C0A8-35629CE6B4B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C686FFCC-387C-A0F7-9CC0-D7315ECB83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FA9BD13-D560-7646-A43F-E656B5FACC30}" type="slidenum">
              <a:rPr lang="en-US" smtClean="0"/>
              <a:t>‹#›</a:t>
            </a:fld>
            <a:endParaRPr lang="en-US"/>
          </a:p>
        </p:txBody>
      </p:sp>
    </p:spTree>
    <p:extLst>
      <p:ext uri="{BB962C8B-B14F-4D97-AF65-F5344CB8AC3E}">
        <p14:creationId xmlns:p14="http://schemas.microsoft.com/office/powerpoint/2010/main" val="2177809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AFD73C9-9E94-87F3-C7EB-B99DE2E1AED5}"/>
              </a:ext>
            </a:extLst>
          </p:cNvPr>
          <p:cNvPicPr>
            <a:picLocks noChangeAspect="1"/>
          </p:cNvPicPr>
          <p:nvPr/>
        </p:nvPicPr>
        <p:blipFill>
          <a:blip r:embed="rId2"/>
          <a:stretch>
            <a:fillRect/>
          </a:stretch>
        </p:blipFill>
        <p:spPr>
          <a:xfrm>
            <a:off x="0" y="0"/>
            <a:ext cx="12192000" cy="6894384"/>
          </a:xfrm>
          <a:prstGeom prst="rect">
            <a:avLst/>
          </a:prstGeom>
        </p:spPr>
      </p:pic>
    </p:spTree>
    <p:extLst>
      <p:ext uri="{BB962C8B-B14F-4D97-AF65-F5344CB8AC3E}">
        <p14:creationId xmlns:p14="http://schemas.microsoft.com/office/powerpoint/2010/main" val="16821423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F790B86-513F-EC7C-C365-DBEBA1F68377}"/>
              </a:ext>
            </a:extLst>
          </p:cNvPr>
          <p:cNvPicPr>
            <a:picLocks noChangeAspect="1"/>
          </p:cNvPicPr>
          <p:nvPr/>
        </p:nvPicPr>
        <p:blipFill>
          <a:blip r:embed="rId2"/>
          <a:stretch>
            <a:fillRect/>
          </a:stretch>
        </p:blipFill>
        <p:spPr>
          <a:xfrm>
            <a:off x="0" y="0"/>
            <a:ext cx="12192000" cy="6894384"/>
          </a:xfrm>
          <a:prstGeom prst="rect">
            <a:avLst/>
          </a:prstGeom>
        </p:spPr>
      </p:pic>
      <p:sp>
        <p:nvSpPr>
          <p:cNvPr id="6" name="TextBox 5">
            <a:extLst>
              <a:ext uri="{FF2B5EF4-FFF2-40B4-BE49-F238E27FC236}">
                <a16:creationId xmlns:a16="http://schemas.microsoft.com/office/drawing/2014/main" id="{9688C87C-41C2-5D9E-706E-9BC85F54360F}"/>
              </a:ext>
            </a:extLst>
          </p:cNvPr>
          <p:cNvSpPr txBox="1"/>
          <p:nvPr/>
        </p:nvSpPr>
        <p:spPr>
          <a:xfrm>
            <a:off x="226827" y="275312"/>
            <a:ext cx="11461899" cy="6432530"/>
          </a:xfrm>
          <a:prstGeom prst="rect">
            <a:avLst/>
          </a:prstGeom>
          <a:noFill/>
        </p:spPr>
        <p:txBody>
          <a:bodyPr wrap="square" rtlCol="0">
            <a:spAutoFit/>
          </a:bodyPr>
          <a:lstStyle/>
          <a:p>
            <a:r>
              <a:rPr lang="en-US" sz="5400" b="1" dirty="0">
                <a:solidFill>
                  <a:schemeClr val="tx1">
                    <a:lumMod val="75000"/>
                    <a:lumOff val="25000"/>
                  </a:schemeClr>
                </a:solidFill>
                <a:latin typeface="Papyrus" panose="020B0602040200020303" pitchFamily="34" charset="77"/>
              </a:rPr>
              <a:t>Acts 2:42</a:t>
            </a:r>
          </a:p>
          <a:p>
            <a:r>
              <a:rPr lang="en-US" sz="4000" dirty="0">
                <a:solidFill>
                  <a:schemeClr val="tx1">
                    <a:lumMod val="65000"/>
                    <a:lumOff val="35000"/>
                  </a:schemeClr>
                </a:solidFill>
              </a:rPr>
              <a:t>They devoted themselves to the apostle’s teaching and to fellowship, to the breaking of bread and to prayer.</a:t>
            </a:r>
          </a:p>
          <a:p>
            <a:endParaRPr lang="en-US" sz="3200" dirty="0">
              <a:solidFill>
                <a:schemeClr val="tx1">
                  <a:lumMod val="75000"/>
                  <a:lumOff val="25000"/>
                </a:schemeClr>
              </a:solidFill>
            </a:endParaRPr>
          </a:p>
          <a:p>
            <a:r>
              <a:rPr lang="en-US" sz="5400" b="1" dirty="0">
                <a:solidFill>
                  <a:schemeClr val="tx1">
                    <a:lumMod val="75000"/>
                    <a:lumOff val="25000"/>
                  </a:schemeClr>
                </a:solidFill>
                <a:latin typeface="Papyrus" panose="020B0602040200020303" pitchFamily="34" charset="77"/>
              </a:rPr>
              <a:t>Bible Facts</a:t>
            </a:r>
          </a:p>
          <a:p>
            <a:pPr marL="457200" indent="-457200">
              <a:buFont typeface="Arial" panose="020B0604020202020204" pitchFamily="34" charset="0"/>
              <a:buChar char="•"/>
            </a:pPr>
            <a:r>
              <a:rPr lang="en-US" sz="4000" dirty="0">
                <a:solidFill>
                  <a:schemeClr val="tx1">
                    <a:lumMod val="65000"/>
                    <a:lumOff val="35000"/>
                  </a:schemeClr>
                </a:solidFill>
              </a:rPr>
              <a:t>650 prayers</a:t>
            </a:r>
          </a:p>
          <a:p>
            <a:pPr marL="457200" indent="-457200">
              <a:buFont typeface="Arial" panose="020B0604020202020204" pitchFamily="34" charset="0"/>
              <a:buChar char="•"/>
            </a:pPr>
            <a:r>
              <a:rPr lang="en-US" sz="4000" dirty="0">
                <a:solidFill>
                  <a:schemeClr val="tx1">
                    <a:lumMod val="65000"/>
                    <a:lumOff val="35000"/>
                  </a:schemeClr>
                </a:solidFill>
              </a:rPr>
              <a:t>450 answered prayers</a:t>
            </a:r>
          </a:p>
          <a:p>
            <a:pPr marL="457200" indent="-457200">
              <a:buFont typeface="Arial" panose="020B0604020202020204" pitchFamily="34" charset="0"/>
              <a:buChar char="•"/>
            </a:pPr>
            <a:r>
              <a:rPr lang="en-US" sz="4000" dirty="0">
                <a:solidFill>
                  <a:schemeClr val="tx1">
                    <a:lumMod val="65000"/>
                    <a:lumOff val="35000"/>
                  </a:schemeClr>
                </a:solidFill>
              </a:rPr>
              <a:t>25+ times Jesus prayed</a:t>
            </a:r>
          </a:p>
          <a:p>
            <a:pPr marL="457200" indent="-457200">
              <a:buFont typeface="Arial" panose="020B0604020202020204" pitchFamily="34" charset="0"/>
              <a:buChar char="•"/>
            </a:pPr>
            <a:endParaRPr lang="en-US" sz="3200" dirty="0">
              <a:solidFill>
                <a:schemeClr val="tx1">
                  <a:lumMod val="75000"/>
                  <a:lumOff val="25000"/>
                </a:schemeClr>
              </a:solidFill>
            </a:endParaRPr>
          </a:p>
        </p:txBody>
      </p:sp>
    </p:spTree>
    <p:extLst>
      <p:ext uri="{BB962C8B-B14F-4D97-AF65-F5344CB8AC3E}">
        <p14:creationId xmlns:p14="http://schemas.microsoft.com/office/powerpoint/2010/main" val="13629668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798B4C-EB82-8D73-3A3E-702448F279B4}"/>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420A0383-EB19-0A62-7770-4A5AEFA70BD8}"/>
              </a:ext>
            </a:extLst>
          </p:cNvPr>
          <p:cNvPicPr>
            <a:picLocks noChangeAspect="1"/>
          </p:cNvPicPr>
          <p:nvPr/>
        </p:nvPicPr>
        <p:blipFill>
          <a:blip r:embed="rId2"/>
          <a:stretch>
            <a:fillRect/>
          </a:stretch>
        </p:blipFill>
        <p:spPr>
          <a:xfrm>
            <a:off x="0" y="0"/>
            <a:ext cx="12192000" cy="6894384"/>
          </a:xfrm>
          <a:prstGeom prst="rect">
            <a:avLst/>
          </a:prstGeom>
        </p:spPr>
      </p:pic>
      <p:sp>
        <p:nvSpPr>
          <p:cNvPr id="6" name="TextBox 5">
            <a:extLst>
              <a:ext uri="{FF2B5EF4-FFF2-40B4-BE49-F238E27FC236}">
                <a16:creationId xmlns:a16="http://schemas.microsoft.com/office/drawing/2014/main" id="{F1729875-1A6E-FCF8-3D64-DC8DD665E113}"/>
              </a:ext>
            </a:extLst>
          </p:cNvPr>
          <p:cNvSpPr txBox="1"/>
          <p:nvPr/>
        </p:nvSpPr>
        <p:spPr>
          <a:xfrm>
            <a:off x="226827" y="275312"/>
            <a:ext cx="11815118" cy="6340197"/>
          </a:xfrm>
          <a:prstGeom prst="rect">
            <a:avLst/>
          </a:prstGeom>
          <a:noFill/>
        </p:spPr>
        <p:txBody>
          <a:bodyPr wrap="square" rtlCol="0">
            <a:spAutoFit/>
          </a:bodyPr>
          <a:lstStyle/>
          <a:p>
            <a:r>
              <a:rPr lang="en-US" sz="5400" b="1" dirty="0">
                <a:solidFill>
                  <a:schemeClr val="tx1">
                    <a:lumMod val="75000"/>
                    <a:lumOff val="25000"/>
                  </a:schemeClr>
                </a:solidFill>
                <a:latin typeface="Papyrus" panose="020B0602040200020303" pitchFamily="34" charset="77"/>
              </a:rPr>
              <a:t>Acts 12:1-5</a:t>
            </a:r>
          </a:p>
          <a:p>
            <a:r>
              <a:rPr lang="en-US" sz="3200" dirty="0">
                <a:solidFill>
                  <a:schemeClr val="tx1">
                    <a:lumMod val="65000"/>
                    <a:lumOff val="35000"/>
                  </a:schemeClr>
                </a:solidFill>
              </a:rPr>
              <a:t>It was about this time that King Herod arrested some who belonged to the church, intending to persecute them. </a:t>
            </a:r>
            <a:r>
              <a:rPr lang="en-US" sz="3200" b="1" baseline="30000" dirty="0">
                <a:solidFill>
                  <a:schemeClr val="tx1">
                    <a:lumMod val="65000"/>
                    <a:lumOff val="35000"/>
                  </a:schemeClr>
                </a:solidFill>
              </a:rPr>
              <a:t>2 </a:t>
            </a:r>
            <a:r>
              <a:rPr lang="en-US" sz="3200" dirty="0">
                <a:solidFill>
                  <a:schemeClr val="tx1">
                    <a:lumMod val="65000"/>
                    <a:lumOff val="35000"/>
                  </a:schemeClr>
                </a:solidFill>
              </a:rPr>
              <a:t>He had James, the brother of John, put to death with the sword. </a:t>
            </a:r>
            <a:r>
              <a:rPr lang="en-US" sz="3200" b="1" baseline="30000" dirty="0">
                <a:solidFill>
                  <a:schemeClr val="tx1">
                    <a:lumMod val="65000"/>
                    <a:lumOff val="35000"/>
                  </a:schemeClr>
                </a:solidFill>
              </a:rPr>
              <a:t>3 </a:t>
            </a:r>
            <a:r>
              <a:rPr lang="en-US" sz="3200" dirty="0">
                <a:solidFill>
                  <a:schemeClr val="tx1">
                    <a:lumMod val="65000"/>
                    <a:lumOff val="35000"/>
                  </a:schemeClr>
                </a:solidFill>
              </a:rPr>
              <a:t>When he saw that this met with approval among the Jews, he proceeded to seize Peter also. This happened during the Festival of Unleavened Bread. </a:t>
            </a:r>
            <a:r>
              <a:rPr lang="en-US" sz="3200" b="1" baseline="30000" dirty="0">
                <a:solidFill>
                  <a:schemeClr val="tx1">
                    <a:lumMod val="65000"/>
                    <a:lumOff val="35000"/>
                  </a:schemeClr>
                </a:solidFill>
              </a:rPr>
              <a:t>4 </a:t>
            </a:r>
            <a:r>
              <a:rPr lang="en-US" sz="3200" dirty="0">
                <a:solidFill>
                  <a:schemeClr val="tx1">
                    <a:lumMod val="65000"/>
                    <a:lumOff val="35000"/>
                  </a:schemeClr>
                </a:solidFill>
              </a:rPr>
              <a:t>After arresting him, he put him in prison, handing him over to be guarded by four squads of four soldiers each. Herod intended to bring him out for public trial after the Passover.</a:t>
            </a:r>
          </a:p>
          <a:p>
            <a:r>
              <a:rPr lang="en-US" sz="3200" b="1" baseline="30000" dirty="0">
                <a:solidFill>
                  <a:schemeClr val="tx1">
                    <a:lumMod val="65000"/>
                    <a:lumOff val="35000"/>
                  </a:schemeClr>
                </a:solidFill>
              </a:rPr>
              <a:t>5 </a:t>
            </a:r>
            <a:r>
              <a:rPr lang="en-US" sz="3200" dirty="0">
                <a:solidFill>
                  <a:schemeClr val="tx1">
                    <a:lumMod val="65000"/>
                    <a:lumOff val="35000"/>
                  </a:schemeClr>
                </a:solidFill>
              </a:rPr>
              <a:t>So Peter was kept in prison, but </a:t>
            </a:r>
            <a:r>
              <a:rPr lang="en-US" sz="3200" u="sng" dirty="0">
                <a:solidFill>
                  <a:schemeClr val="tx1">
                    <a:lumMod val="65000"/>
                    <a:lumOff val="35000"/>
                  </a:schemeClr>
                </a:solidFill>
              </a:rPr>
              <a:t>the church was earnestly praying </a:t>
            </a:r>
            <a:r>
              <a:rPr lang="en-US" sz="3200" dirty="0">
                <a:solidFill>
                  <a:schemeClr val="tx1">
                    <a:lumMod val="65000"/>
                    <a:lumOff val="35000"/>
                  </a:schemeClr>
                </a:solidFill>
              </a:rPr>
              <a:t>to God for him.</a:t>
            </a:r>
          </a:p>
          <a:p>
            <a:endParaRPr lang="en-US" sz="3200" dirty="0">
              <a:solidFill>
                <a:schemeClr val="tx1">
                  <a:lumMod val="75000"/>
                  <a:lumOff val="25000"/>
                </a:schemeClr>
              </a:solidFill>
            </a:endParaRPr>
          </a:p>
        </p:txBody>
      </p:sp>
    </p:spTree>
    <p:extLst>
      <p:ext uri="{BB962C8B-B14F-4D97-AF65-F5344CB8AC3E}">
        <p14:creationId xmlns:p14="http://schemas.microsoft.com/office/powerpoint/2010/main" val="32050152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A25261-3A25-2A7E-E03A-5A4167E5925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8DC26F06-69AF-D83B-C599-584E58CF7B63}"/>
              </a:ext>
            </a:extLst>
          </p:cNvPr>
          <p:cNvPicPr>
            <a:picLocks noChangeAspect="1"/>
          </p:cNvPicPr>
          <p:nvPr/>
        </p:nvPicPr>
        <p:blipFill>
          <a:blip r:embed="rId2"/>
          <a:stretch>
            <a:fillRect/>
          </a:stretch>
        </p:blipFill>
        <p:spPr>
          <a:xfrm>
            <a:off x="0" y="-36384"/>
            <a:ext cx="12192000" cy="6894384"/>
          </a:xfrm>
          <a:prstGeom prst="rect">
            <a:avLst/>
          </a:prstGeom>
        </p:spPr>
      </p:pic>
      <p:sp>
        <p:nvSpPr>
          <p:cNvPr id="6" name="TextBox 5">
            <a:extLst>
              <a:ext uri="{FF2B5EF4-FFF2-40B4-BE49-F238E27FC236}">
                <a16:creationId xmlns:a16="http://schemas.microsoft.com/office/drawing/2014/main" id="{45B5A960-A781-76AF-58CA-11DE4A0225ED}"/>
              </a:ext>
            </a:extLst>
          </p:cNvPr>
          <p:cNvSpPr txBox="1"/>
          <p:nvPr/>
        </p:nvSpPr>
        <p:spPr>
          <a:xfrm>
            <a:off x="253218" y="1979647"/>
            <a:ext cx="11746524" cy="3046988"/>
          </a:xfrm>
          <a:prstGeom prst="rect">
            <a:avLst/>
          </a:prstGeom>
          <a:noFill/>
        </p:spPr>
        <p:txBody>
          <a:bodyPr wrap="square" rtlCol="0">
            <a:spAutoFit/>
          </a:bodyPr>
          <a:lstStyle/>
          <a:p>
            <a:pPr algn="ctr"/>
            <a:r>
              <a:rPr lang="en-US" sz="6600" b="1" dirty="0">
                <a:solidFill>
                  <a:schemeClr val="tx1">
                    <a:lumMod val="75000"/>
                    <a:lumOff val="25000"/>
                  </a:schemeClr>
                </a:solidFill>
                <a:latin typeface="Papyrus" panose="020B0602040200020303" pitchFamily="34" charset="77"/>
              </a:rPr>
              <a:t>While the Church Prayed </a:t>
            </a:r>
          </a:p>
          <a:p>
            <a:pPr algn="ctr"/>
            <a:r>
              <a:rPr lang="en-US" sz="6600" b="1" dirty="0">
                <a:solidFill>
                  <a:schemeClr val="tx1">
                    <a:lumMod val="75000"/>
                    <a:lumOff val="25000"/>
                  </a:schemeClr>
                </a:solidFill>
                <a:latin typeface="Papyrus" panose="020B0602040200020303" pitchFamily="34" charset="77"/>
              </a:rPr>
              <a:t>God Acted and Answered</a:t>
            </a:r>
          </a:p>
          <a:p>
            <a:pPr algn="ctr"/>
            <a:endParaRPr lang="en-US" sz="6000" dirty="0">
              <a:solidFill>
                <a:schemeClr val="tx1">
                  <a:lumMod val="75000"/>
                  <a:lumOff val="25000"/>
                </a:schemeClr>
              </a:solidFill>
            </a:endParaRPr>
          </a:p>
        </p:txBody>
      </p:sp>
    </p:spTree>
    <p:extLst>
      <p:ext uri="{BB962C8B-B14F-4D97-AF65-F5344CB8AC3E}">
        <p14:creationId xmlns:p14="http://schemas.microsoft.com/office/powerpoint/2010/main" val="29622047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353CBA-2F7B-D7BF-1771-68E89A548F13}"/>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DEB77669-2E9A-3FEC-8173-B7EBE8740D52}"/>
              </a:ext>
            </a:extLst>
          </p:cNvPr>
          <p:cNvPicPr>
            <a:picLocks noChangeAspect="1"/>
          </p:cNvPicPr>
          <p:nvPr/>
        </p:nvPicPr>
        <p:blipFill>
          <a:blip r:embed="rId2"/>
          <a:stretch>
            <a:fillRect/>
          </a:stretch>
        </p:blipFill>
        <p:spPr>
          <a:xfrm>
            <a:off x="0" y="0"/>
            <a:ext cx="12192000" cy="6894384"/>
          </a:xfrm>
          <a:prstGeom prst="rect">
            <a:avLst/>
          </a:prstGeom>
        </p:spPr>
      </p:pic>
      <p:sp>
        <p:nvSpPr>
          <p:cNvPr id="6" name="TextBox 5">
            <a:extLst>
              <a:ext uri="{FF2B5EF4-FFF2-40B4-BE49-F238E27FC236}">
                <a16:creationId xmlns:a16="http://schemas.microsoft.com/office/drawing/2014/main" id="{DA07219C-B99B-69F7-F4C4-9802C7736301}"/>
              </a:ext>
            </a:extLst>
          </p:cNvPr>
          <p:cNvSpPr txBox="1"/>
          <p:nvPr/>
        </p:nvSpPr>
        <p:spPr>
          <a:xfrm>
            <a:off x="226827" y="275312"/>
            <a:ext cx="11815118" cy="3139321"/>
          </a:xfrm>
          <a:prstGeom prst="rect">
            <a:avLst/>
          </a:prstGeom>
          <a:noFill/>
        </p:spPr>
        <p:txBody>
          <a:bodyPr wrap="square" rtlCol="0">
            <a:spAutoFit/>
          </a:bodyPr>
          <a:lstStyle/>
          <a:p>
            <a:r>
              <a:rPr lang="en-US" sz="5400" b="1" dirty="0">
                <a:solidFill>
                  <a:schemeClr val="tx1">
                    <a:lumMod val="75000"/>
                    <a:lumOff val="25000"/>
                  </a:schemeClr>
                </a:solidFill>
                <a:latin typeface="Papyrus" panose="020B0602040200020303" pitchFamily="34" charset="77"/>
              </a:rPr>
              <a:t>1 Thessalonians 5:16-18</a:t>
            </a:r>
          </a:p>
          <a:p>
            <a:r>
              <a:rPr lang="en-US" sz="4400" b="1" baseline="30000" dirty="0">
                <a:solidFill>
                  <a:schemeClr val="tx1">
                    <a:lumMod val="65000"/>
                    <a:lumOff val="35000"/>
                  </a:schemeClr>
                </a:solidFill>
              </a:rPr>
              <a:t> </a:t>
            </a:r>
            <a:r>
              <a:rPr lang="en-US" sz="4800" b="1" baseline="30000" dirty="0">
                <a:solidFill>
                  <a:schemeClr val="tx1">
                    <a:lumMod val="65000"/>
                    <a:lumOff val="35000"/>
                  </a:schemeClr>
                </a:solidFill>
              </a:rPr>
              <a:t>16 </a:t>
            </a:r>
            <a:r>
              <a:rPr lang="en-US" sz="4800" dirty="0">
                <a:solidFill>
                  <a:schemeClr val="tx1">
                    <a:lumMod val="65000"/>
                    <a:lumOff val="35000"/>
                  </a:schemeClr>
                </a:solidFill>
              </a:rPr>
              <a:t>Rejoice always, </a:t>
            </a:r>
            <a:r>
              <a:rPr lang="en-US" sz="4800" b="1" baseline="30000" dirty="0">
                <a:solidFill>
                  <a:schemeClr val="tx1">
                    <a:lumMod val="65000"/>
                    <a:lumOff val="35000"/>
                  </a:schemeClr>
                </a:solidFill>
              </a:rPr>
              <a:t>17 </a:t>
            </a:r>
            <a:r>
              <a:rPr lang="en-US" sz="4800" dirty="0">
                <a:solidFill>
                  <a:schemeClr val="tx1">
                    <a:lumMod val="65000"/>
                    <a:lumOff val="35000"/>
                  </a:schemeClr>
                </a:solidFill>
              </a:rPr>
              <a:t>pray continually, </a:t>
            </a:r>
            <a:r>
              <a:rPr lang="en-US" sz="4800" b="1" baseline="30000" dirty="0">
                <a:solidFill>
                  <a:schemeClr val="tx1">
                    <a:lumMod val="65000"/>
                    <a:lumOff val="35000"/>
                  </a:schemeClr>
                </a:solidFill>
              </a:rPr>
              <a:t>18 </a:t>
            </a:r>
            <a:r>
              <a:rPr lang="en-US" sz="4800" dirty="0">
                <a:solidFill>
                  <a:schemeClr val="tx1">
                    <a:lumMod val="65000"/>
                    <a:lumOff val="35000"/>
                  </a:schemeClr>
                </a:solidFill>
              </a:rPr>
              <a:t>give thanks in all circumstances; for this is God’s will for you in Christ Jesus.</a:t>
            </a:r>
          </a:p>
        </p:txBody>
      </p:sp>
    </p:spTree>
    <p:extLst>
      <p:ext uri="{BB962C8B-B14F-4D97-AF65-F5344CB8AC3E}">
        <p14:creationId xmlns:p14="http://schemas.microsoft.com/office/powerpoint/2010/main" val="2246531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CBEDFD-235A-B95D-C394-2C34DA9D3A1F}"/>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9962714-27FD-2A8B-91B5-9A4FBDD27D7B}"/>
              </a:ext>
            </a:extLst>
          </p:cNvPr>
          <p:cNvPicPr>
            <a:picLocks noChangeAspect="1"/>
          </p:cNvPicPr>
          <p:nvPr/>
        </p:nvPicPr>
        <p:blipFill>
          <a:blip r:embed="rId2"/>
          <a:stretch>
            <a:fillRect/>
          </a:stretch>
        </p:blipFill>
        <p:spPr>
          <a:xfrm>
            <a:off x="0" y="0"/>
            <a:ext cx="12192000" cy="6894384"/>
          </a:xfrm>
          <a:prstGeom prst="rect">
            <a:avLst/>
          </a:prstGeom>
        </p:spPr>
      </p:pic>
      <p:sp>
        <p:nvSpPr>
          <p:cNvPr id="6" name="TextBox 5">
            <a:extLst>
              <a:ext uri="{FF2B5EF4-FFF2-40B4-BE49-F238E27FC236}">
                <a16:creationId xmlns:a16="http://schemas.microsoft.com/office/drawing/2014/main" id="{820600ED-0FB9-ECF7-2E4F-71A89E7DA5EB}"/>
              </a:ext>
            </a:extLst>
          </p:cNvPr>
          <p:cNvSpPr txBox="1"/>
          <p:nvPr/>
        </p:nvSpPr>
        <p:spPr>
          <a:xfrm>
            <a:off x="226827" y="275312"/>
            <a:ext cx="11815118" cy="5663089"/>
          </a:xfrm>
          <a:prstGeom prst="rect">
            <a:avLst/>
          </a:prstGeom>
          <a:noFill/>
        </p:spPr>
        <p:txBody>
          <a:bodyPr wrap="square" rtlCol="0">
            <a:spAutoFit/>
          </a:bodyPr>
          <a:lstStyle/>
          <a:p>
            <a:r>
              <a:rPr lang="en-US" sz="5400" b="1" dirty="0">
                <a:solidFill>
                  <a:schemeClr val="tx1">
                    <a:lumMod val="75000"/>
                    <a:lumOff val="25000"/>
                  </a:schemeClr>
                </a:solidFill>
                <a:latin typeface="Papyrus" panose="020B0602040200020303" pitchFamily="34" charset="77"/>
              </a:rPr>
              <a:t>Romans 8:26-27</a:t>
            </a:r>
          </a:p>
          <a:p>
            <a:r>
              <a:rPr lang="en-US" sz="4400" b="1" baseline="30000" dirty="0">
                <a:solidFill>
                  <a:schemeClr val="tx1">
                    <a:lumMod val="65000"/>
                    <a:lumOff val="35000"/>
                  </a:schemeClr>
                </a:solidFill>
              </a:rPr>
              <a:t>26 </a:t>
            </a:r>
            <a:r>
              <a:rPr lang="en-US" sz="4400" dirty="0">
                <a:solidFill>
                  <a:schemeClr val="tx1">
                    <a:lumMod val="65000"/>
                    <a:lumOff val="35000"/>
                  </a:schemeClr>
                </a:solidFill>
              </a:rPr>
              <a:t>In the same way, the Spirit helps us in our weakness. We do not know what we ought to pray for, but the Spirit himself intercedes for us through wordless groans. </a:t>
            </a:r>
            <a:r>
              <a:rPr lang="en-US" sz="4400" b="1" baseline="30000" dirty="0">
                <a:solidFill>
                  <a:schemeClr val="tx1">
                    <a:lumMod val="65000"/>
                    <a:lumOff val="35000"/>
                  </a:schemeClr>
                </a:solidFill>
              </a:rPr>
              <a:t>27 </a:t>
            </a:r>
            <a:r>
              <a:rPr lang="en-US" sz="4400" dirty="0">
                <a:solidFill>
                  <a:schemeClr val="tx1">
                    <a:lumMod val="65000"/>
                    <a:lumOff val="35000"/>
                  </a:schemeClr>
                </a:solidFill>
              </a:rPr>
              <a:t>And he who searches our hearts knows the mind of the Spirit, because the Spirit intercedes for God’s people in accordance with the will of God.</a:t>
            </a:r>
          </a:p>
        </p:txBody>
      </p:sp>
    </p:spTree>
    <p:extLst>
      <p:ext uri="{BB962C8B-B14F-4D97-AF65-F5344CB8AC3E}">
        <p14:creationId xmlns:p14="http://schemas.microsoft.com/office/powerpoint/2010/main" val="6526277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F54A5B-0737-B48C-4D98-FD255A2192E8}"/>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0F6F3933-0ADC-A27F-F423-62A053E3E614}"/>
              </a:ext>
            </a:extLst>
          </p:cNvPr>
          <p:cNvPicPr>
            <a:picLocks noChangeAspect="1"/>
          </p:cNvPicPr>
          <p:nvPr/>
        </p:nvPicPr>
        <p:blipFill>
          <a:blip r:embed="rId2"/>
          <a:stretch>
            <a:fillRect/>
          </a:stretch>
        </p:blipFill>
        <p:spPr>
          <a:xfrm>
            <a:off x="0" y="0"/>
            <a:ext cx="12192000" cy="6894384"/>
          </a:xfrm>
          <a:prstGeom prst="rect">
            <a:avLst/>
          </a:prstGeom>
        </p:spPr>
      </p:pic>
      <p:sp>
        <p:nvSpPr>
          <p:cNvPr id="6" name="TextBox 5">
            <a:extLst>
              <a:ext uri="{FF2B5EF4-FFF2-40B4-BE49-F238E27FC236}">
                <a16:creationId xmlns:a16="http://schemas.microsoft.com/office/drawing/2014/main" id="{38D5DDC4-4BB6-2B80-7BA0-45CCE69FC74D}"/>
              </a:ext>
            </a:extLst>
          </p:cNvPr>
          <p:cNvSpPr txBox="1"/>
          <p:nvPr/>
        </p:nvSpPr>
        <p:spPr>
          <a:xfrm>
            <a:off x="226827" y="275312"/>
            <a:ext cx="11815118" cy="5355312"/>
          </a:xfrm>
          <a:prstGeom prst="rect">
            <a:avLst/>
          </a:prstGeom>
          <a:noFill/>
        </p:spPr>
        <p:txBody>
          <a:bodyPr wrap="square" rtlCol="0">
            <a:spAutoFit/>
          </a:bodyPr>
          <a:lstStyle/>
          <a:p>
            <a:r>
              <a:rPr lang="en-US" sz="5400" b="1" dirty="0">
                <a:solidFill>
                  <a:schemeClr val="tx1">
                    <a:lumMod val="75000"/>
                    <a:lumOff val="25000"/>
                  </a:schemeClr>
                </a:solidFill>
                <a:latin typeface="Papyrus" panose="020B0602040200020303" pitchFamily="34" charset="77"/>
              </a:rPr>
              <a:t>1 Corinthians 12: 7-10</a:t>
            </a:r>
          </a:p>
          <a:p>
            <a:r>
              <a:rPr lang="en-US" sz="3200" b="1" baseline="30000" dirty="0">
                <a:solidFill>
                  <a:schemeClr val="tx1">
                    <a:lumMod val="65000"/>
                    <a:lumOff val="35000"/>
                  </a:schemeClr>
                </a:solidFill>
              </a:rPr>
              <a:t>7 …</a:t>
            </a:r>
            <a:r>
              <a:rPr lang="en-US" sz="3200" dirty="0">
                <a:solidFill>
                  <a:schemeClr val="tx1">
                    <a:lumMod val="65000"/>
                    <a:lumOff val="35000"/>
                  </a:schemeClr>
                </a:solidFill>
              </a:rPr>
              <a:t>Therefore, in order to keep me from becoming conceited, I was given a thorn in my flesh, a messenger of Satan, to torment me. </a:t>
            </a:r>
            <a:r>
              <a:rPr lang="en-US" sz="3200" b="1" baseline="30000" dirty="0">
                <a:solidFill>
                  <a:schemeClr val="tx1">
                    <a:lumMod val="65000"/>
                    <a:lumOff val="35000"/>
                  </a:schemeClr>
                </a:solidFill>
              </a:rPr>
              <a:t>8 </a:t>
            </a:r>
            <a:r>
              <a:rPr lang="en-US" sz="3200" dirty="0">
                <a:solidFill>
                  <a:schemeClr val="tx1">
                    <a:lumMod val="65000"/>
                    <a:lumOff val="35000"/>
                  </a:schemeClr>
                </a:solidFill>
              </a:rPr>
              <a:t>Three times I pleaded with the Lord to take it away from me. </a:t>
            </a:r>
            <a:r>
              <a:rPr lang="en-US" sz="3200" b="1" baseline="30000" dirty="0">
                <a:solidFill>
                  <a:schemeClr val="tx1">
                    <a:lumMod val="65000"/>
                    <a:lumOff val="35000"/>
                  </a:schemeClr>
                </a:solidFill>
              </a:rPr>
              <a:t>9 </a:t>
            </a:r>
            <a:r>
              <a:rPr lang="en-US" sz="3200" dirty="0">
                <a:solidFill>
                  <a:schemeClr val="tx1">
                    <a:lumMod val="65000"/>
                    <a:lumOff val="35000"/>
                  </a:schemeClr>
                </a:solidFill>
              </a:rPr>
              <a:t>But he said to me, “My grace is sufficient for you, for my power is made perfect in weakness.” Therefore I will boast all the more gladly about my weaknesses, so that Christ’s power may rest on me. </a:t>
            </a:r>
            <a:r>
              <a:rPr lang="en-US" sz="3200" b="1" baseline="30000" dirty="0">
                <a:solidFill>
                  <a:schemeClr val="tx1">
                    <a:lumMod val="65000"/>
                    <a:lumOff val="35000"/>
                  </a:schemeClr>
                </a:solidFill>
              </a:rPr>
              <a:t>10 </a:t>
            </a:r>
            <a:r>
              <a:rPr lang="en-US" sz="3200" dirty="0">
                <a:solidFill>
                  <a:schemeClr val="tx1">
                    <a:lumMod val="65000"/>
                    <a:lumOff val="35000"/>
                  </a:schemeClr>
                </a:solidFill>
              </a:rPr>
              <a:t>That is why, for Christ’s sake, I delight in weaknesses, in insults, in hardships, in persecutions, in difficulties. For when I am weak, then I am strong.</a:t>
            </a:r>
          </a:p>
        </p:txBody>
      </p:sp>
    </p:spTree>
    <p:extLst>
      <p:ext uri="{BB962C8B-B14F-4D97-AF65-F5344CB8AC3E}">
        <p14:creationId xmlns:p14="http://schemas.microsoft.com/office/powerpoint/2010/main" val="32005142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5FFBD9-6971-94A2-A3BF-F808FA7C4DC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36C89F1F-2864-7D35-6D95-4F804AA65CC6}"/>
              </a:ext>
            </a:extLst>
          </p:cNvPr>
          <p:cNvPicPr>
            <a:picLocks noChangeAspect="1"/>
          </p:cNvPicPr>
          <p:nvPr/>
        </p:nvPicPr>
        <p:blipFill>
          <a:blip r:embed="rId2"/>
          <a:stretch>
            <a:fillRect/>
          </a:stretch>
        </p:blipFill>
        <p:spPr>
          <a:xfrm>
            <a:off x="0" y="-36384"/>
            <a:ext cx="12192000" cy="6894384"/>
          </a:xfrm>
          <a:prstGeom prst="rect">
            <a:avLst/>
          </a:prstGeom>
        </p:spPr>
      </p:pic>
      <p:sp>
        <p:nvSpPr>
          <p:cNvPr id="6" name="TextBox 5">
            <a:extLst>
              <a:ext uri="{FF2B5EF4-FFF2-40B4-BE49-F238E27FC236}">
                <a16:creationId xmlns:a16="http://schemas.microsoft.com/office/drawing/2014/main" id="{7056851C-E664-C176-0DF9-021B641BD4D4}"/>
              </a:ext>
            </a:extLst>
          </p:cNvPr>
          <p:cNvSpPr txBox="1"/>
          <p:nvPr/>
        </p:nvSpPr>
        <p:spPr>
          <a:xfrm>
            <a:off x="1026941" y="1941340"/>
            <a:ext cx="9903656" cy="3692063"/>
          </a:xfrm>
          <a:prstGeom prst="rect">
            <a:avLst/>
          </a:prstGeom>
          <a:noFill/>
        </p:spPr>
        <p:txBody>
          <a:bodyPr wrap="square" rtlCol="0">
            <a:spAutoFit/>
          </a:bodyPr>
          <a:lstStyle/>
          <a:p>
            <a:pPr algn="ctr"/>
            <a:r>
              <a:rPr lang="en-US" sz="8800" b="1" dirty="0">
                <a:solidFill>
                  <a:schemeClr val="tx1">
                    <a:lumMod val="75000"/>
                    <a:lumOff val="25000"/>
                  </a:schemeClr>
                </a:solidFill>
                <a:latin typeface="Papyrus" panose="020B0602040200020303" pitchFamily="34" charset="77"/>
              </a:rPr>
              <a:t>Start Small</a:t>
            </a:r>
          </a:p>
          <a:p>
            <a:pPr algn="ctr"/>
            <a:r>
              <a:rPr lang="en-US" sz="8800" b="1" dirty="0">
                <a:solidFill>
                  <a:schemeClr val="tx1">
                    <a:lumMod val="75000"/>
                    <a:lumOff val="25000"/>
                  </a:schemeClr>
                </a:solidFill>
                <a:latin typeface="Papyrus" panose="020B0602040200020303" pitchFamily="34" charset="77"/>
              </a:rPr>
              <a:t>Pray Big</a:t>
            </a:r>
          </a:p>
          <a:p>
            <a:pPr algn="ctr"/>
            <a:endParaRPr lang="en-US" sz="6000" dirty="0">
              <a:solidFill>
                <a:schemeClr val="tx1">
                  <a:lumMod val="75000"/>
                  <a:lumOff val="25000"/>
                </a:schemeClr>
              </a:solidFill>
            </a:endParaRPr>
          </a:p>
        </p:txBody>
      </p:sp>
    </p:spTree>
    <p:extLst>
      <p:ext uri="{BB962C8B-B14F-4D97-AF65-F5344CB8AC3E}">
        <p14:creationId xmlns:p14="http://schemas.microsoft.com/office/powerpoint/2010/main" val="498006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83</TotalTime>
  <Words>402</Words>
  <Application>Microsoft Macintosh PowerPoint</Application>
  <PresentationFormat>Widescreen</PresentationFormat>
  <Paragraphs>20</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Aptos</vt:lpstr>
      <vt:lpstr>Aptos Display</vt:lpstr>
      <vt:lpstr>Arial</vt:lpstr>
      <vt:lpstr>Papyrus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Debra Westphal</dc:creator>
  <cp:lastModifiedBy>Debra Westphal</cp:lastModifiedBy>
  <cp:revision>2</cp:revision>
  <dcterms:created xsi:type="dcterms:W3CDTF">2026-08-30T10:49:56Z</dcterms:created>
  <dcterms:modified xsi:type="dcterms:W3CDTF">2026-08-30T12:12:57Z</dcterms:modified>
</cp:coreProperties>
</file>