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1"/>
  </p:notesMasterIdLst>
  <p:sldIdLst>
    <p:sldId id="852" r:id="rId2"/>
    <p:sldId id="869" r:id="rId3"/>
    <p:sldId id="853" r:id="rId4"/>
    <p:sldId id="854" r:id="rId5"/>
    <p:sldId id="851" r:id="rId6"/>
    <p:sldId id="855" r:id="rId7"/>
    <p:sldId id="857" r:id="rId8"/>
    <p:sldId id="870" r:id="rId9"/>
    <p:sldId id="871" r:id="rId10"/>
    <p:sldId id="859" r:id="rId11"/>
    <p:sldId id="850" r:id="rId12"/>
    <p:sldId id="856" r:id="rId13"/>
    <p:sldId id="861" r:id="rId14"/>
    <p:sldId id="864" r:id="rId15"/>
    <p:sldId id="865" r:id="rId16"/>
    <p:sldId id="862" r:id="rId17"/>
    <p:sldId id="868" r:id="rId18"/>
    <p:sldId id="876" r:id="rId19"/>
    <p:sldId id="877" r:id="rId20"/>
    <p:sldId id="872" r:id="rId21"/>
    <p:sldId id="878" r:id="rId22"/>
    <p:sldId id="879" r:id="rId23"/>
    <p:sldId id="880" r:id="rId24"/>
    <p:sldId id="881" r:id="rId25"/>
    <p:sldId id="882" r:id="rId26"/>
    <p:sldId id="883" r:id="rId27"/>
    <p:sldId id="884" r:id="rId28"/>
    <p:sldId id="886" r:id="rId29"/>
    <p:sldId id="887"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A79F"/>
    <a:srgbClr val="25151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298D20-91F4-412E-B070-37A89060A49B}" v="51" dt="2026-09-06T12:44:21.9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73"/>
    <p:restoredTop sz="94694"/>
  </p:normalViewPr>
  <p:slideViewPr>
    <p:cSldViewPr snapToGrid="0">
      <p:cViewPr varScale="1">
        <p:scale>
          <a:sx n="75" d="100"/>
          <a:sy n="75" d="100"/>
        </p:scale>
        <p:origin x="128"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ack Stockdale" userId="159b2cbb5646a6db" providerId="LiveId" clId="{948FAC11-D461-4DA7-BF9B-F2CABBD5D9E2}"/>
    <pc:docChg chg="undo custSel addSld delSld modSld sldOrd">
      <pc:chgData name="Jack Stockdale" userId="159b2cbb5646a6db" providerId="LiveId" clId="{948FAC11-D461-4DA7-BF9B-F2CABBD5D9E2}" dt="2026-09-06T12:44:21.988" v="3719"/>
      <pc:docMkLst>
        <pc:docMk/>
      </pc:docMkLst>
      <pc:sldChg chg="del">
        <pc:chgData name="Jack Stockdale" userId="159b2cbb5646a6db" providerId="LiveId" clId="{948FAC11-D461-4DA7-BF9B-F2CABBD5D9E2}" dt="2026-09-06T02:25:10.817" v="861" actId="2696"/>
        <pc:sldMkLst>
          <pc:docMk/>
          <pc:sldMk cId="2383776095" sldId="754"/>
        </pc:sldMkLst>
      </pc:sldChg>
      <pc:sldChg chg="add del">
        <pc:chgData name="Jack Stockdale" userId="159b2cbb5646a6db" providerId="LiveId" clId="{948FAC11-D461-4DA7-BF9B-F2CABBD5D9E2}" dt="2026-09-06T11:29:37.579" v="2294" actId="2696"/>
        <pc:sldMkLst>
          <pc:docMk/>
          <pc:sldMk cId="701202563" sldId="755"/>
        </pc:sldMkLst>
      </pc:sldChg>
      <pc:sldChg chg="del">
        <pc:chgData name="Jack Stockdale" userId="159b2cbb5646a6db" providerId="LiveId" clId="{948FAC11-D461-4DA7-BF9B-F2CABBD5D9E2}" dt="2026-09-05T10:54:17.954" v="0" actId="2696"/>
        <pc:sldMkLst>
          <pc:docMk/>
          <pc:sldMk cId="1554594717" sldId="755"/>
        </pc:sldMkLst>
      </pc:sldChg>
      <pc:sldChg chg="modSp del mod">
        <pc:chgData name="Jack Stockdale" userId="159b2cbb5646a6db" providerId="LiveId" clId="{948FAC11-D461-4DA7-BF9B-F2CABBD5D9E2}" dt="2026-09-05T21:52:03.026" v="493" actId="2696"/>
        <pc:sldMkLst>
          <pc:docMk/>
          <pc:sldMk cId="25800559" sldId="759"/>
        </pc:sldMkLst>
        <pc:spChg chg="mod">
          <ac:chgData name="Jack Stockdale" userId="159b2cbb5646a6db" providerId="LiveId" clId="{948FAC11-D461-4DA7-BF9B-F2CABBD5D9E2}" dt="2026-09-05T21:21:56.808" v="38" actId="20577"/>
          <ac:spMkLst>
            <pc:docMk/>
            <pc:sldMk cId="25800559" sldId="759"/>
            <ac:spMk id="2" creationId="{109517D1-3965-E39D-2CE4-77DB56E8384E}"/>
          </ac:spMkLst>
        </pc:spChg>
        <pc:spChg chg="mod">
          <ac:chgData name="Jack Stockdale" userId="159b2cbb5646a6db" providerId="LiveId" clId="{948FAC11-D461-4DA7-BF9B-F2CABBD5D9E2}" dt="2026-09-05T21:22:15.544" v="42" actId="20577"/>
          <ac:spMkLst>
            <pc:docMk/>
            <pc:sldMk cId="25800559" sldId="759"/>
            <ac:spMk id="7" creationId="{984041CB-67CB-369B-A32E-CD51CA7ECC9F}"/>
          </ac:spMkLst>
        </pc:spChg>
      </pc:sldChg>
      <pc:sldChg chg="del">
        <pc:chgData name="Jack Stockdale" userId="159b2cbb5646a6db" providerId="LiveId" clId="{948FAC11-D461-4DA7-BF9B-F2CABBD5D9E2}" dt="2026-09-06T11:09:07.991" v="1784" actId="2696"/>
        <pc:sldMkLst>
          <pc:docMk/>
          <pc:sldMk cId="4108383410" sldId="790"/>
        </pc:sldMkLst>
      </pc:sldChg>
      <pc:sldChg chg="del">
        <pc:chgData name="Jack Stockdale" userId="159b2cbb5646a6db" providerId="LiveId" clId="{948FAC11-D461-4DA7-BF9B-F2CABBD5D9E2}" dt="2026-09-06T11:09:07.991" v="1784" actId="2696"/>
        <pc:sldMkLst>
          <pc:docMk/>
          <pc:sldMk cId="602173337" sldId="791"/>
        </pc:sldMkLst>
      </pc:sldChg>
      <pc:sldChg chg="del">
        <pc:chgData name="Jack Stockdale" userId="159b2cbb5646a6db" providerId="LiveId" clId="{948FAC11-D461-4DA7-BF9B-F2CABBD5D9E2}" dt="2026-09-06T11:09:07.991" v="1784" actId="2696"/>
        <pc:sldMkLst>
          <pc:docMk/>
          <pc:sldMk cId="2538437629" sldId="792"/>
        </pc:sldMkLst>
      </pc:sldChg>
      <pc:sldChg chg="del">
        <pc:chgData name="Jack Stockdale" userId="159b2cbb5646a6db" providerId="LiveId" clId="{948FAC11-D461-4DA7-BF9B-F2CABBD5D9E2}" dt="2026-09-06T11:09:07.991" v="1784" actId="2696"/>
        <pc:sldMkLst>
          <pc:docMk/>
          <pc:sldMk cId="1748369081" sldId="793"/>
        </pc:sldMkLst>
      </pc:sldChg>
      <pc:sldChg chg="del">
        <pc:chgData name="Jack Stockdale" userId="159b2cbb5646a6db" providerId="LiveId" clId="{948FAC11-D461-4DA7-BF9B-F2CABBD5D9E2}" dt="2026-09-06T11:09:07.991" v="1784" actId="2696"/>
        <pc:sldMkLst>
          <pc:docMk/>
          <pc:sldMk cId="1243126883" sldId="794"/>
        </pc:sldMkLst>
      </pc:sldChg>
      <pc:sldChg chg="add del">
        <pc:chgData name="Jack Stockdale" userId="159b2cbb5646a6db" providerId="LiveId" clId="{948FAC11-D461-4DA7-BF9B-F2CABBD5D9E2}" dt="2026-09-06T11:29:37.579" v="2294" actId="2696"/>
        <pc:sldMkLst>
          <pc:docMk/>
          <pc:sldMk cId="4015854037" sldId="795"/>
        </pc:sldMkLst>
      </pc:sldChg>
      <pc:sldChg chg="del">
        <pc:chgData name="Jack Stockdale" userId="159b2cbb5646a6db" providerId="LiveId" clId="{948FAC11-D461-4DA7-BF9B-F2CABBD5D9E2}" dt="2026-09-05T10:54:17.954" v="0" actId="2696"/>
        <pc:sldMkLst>
          <pc:docMk/>
          <pc:sldMk cId="4063551137" sldId="795"/>
        </pc:sldMkLst>
      </pc:sldChg>
      <pc:sldChg chg="del">
        <pc:chgData name="Jack Stockdale" userId="159b2cbb5646a6db" providerId="LiveId" clId="{948FAC11-D461-4DA7-BF9B-F2CABBD5D9E2}" dt="2026-09-05T10:54:17.954" v="0" actId="2696"/>
        <pc:sldMkLst>
          <pc:docMk/>
          <pc:sldMk cId="2543766812" sldId="797"/>
        </pc:sldMkLst>
      </pc:sldChg>
      <pc:sldChg chg="add del">
        <pc:chgData name="Jack Stockdale" userId="159b2cbb5646a6db" providerId="LiveId" clId="{948FAC11-D461-4DA7-BF9B-F2CABBD5D9E2}" dt="2026-09-06T11:29:37.579" v="2294" actId="2696"/>
        <pc:sldMkLst>
          <pc:docMk/>
          <pc:sldMk cId="3732352843" sldId="797"/>
        </pc:sldMkLst>
      </pc:sldChg>
      <pc:sldChg chg="add del">
        <pc:chgData name="Jack Stockdale" userId="159b2cbb5646a6db" providerId="LiveId" clId="{948FAC11-D461-4DA7-BF9B-F2CABBD5D9E2}" dt="2026-09-06T11:29:37.579" v="2294" actId="2696"/>
        <pc:sldMkLst>
          <pc:docMk/>
          <pc:sldMk cId="2236637271" sldId="798"/>
        </pc:sldMkLst>
      </pc:sldChg>
      <pc:sldChg chg="del">
        <pc:chgData name="Jack Stockdale" userId="159b2cbb5646a6db" providerId="LiveId" clId="{948FAC11-D461-4DA7-BF9B-F2CABBD5D9E2}" dt="2026-09-05T10:54:17.954" v="0" actId="2696"/>
        <pc:sldMkLst>
          <pc:docMk/>
          <pc:sldMk cId="3912709621" sldId="798"/>
        </pc:sldMkLst>
      </pc:sldChg>
      <pc:sldChg chg="add del">
        <pc:chgData name="Jack Stockdale" userId="159b2cbb5646a6db" providerId="LiveId" clId="{948FAC11-D461-4DA7-BF9B-F2CABBD5D9E2}" dt="2026-09-06T11:29:37.579" v="2294" actId="2696"/>
        <pc:sldMkLst>
          <pc:docMk/>
          <pc:sldMk cId="762290585" sldId="799"/>
        </pc:sldMkLst>
      </pc:sldChg>
      <pc:sldChg chg="del">
        <pc:chgData name="Jack Stockdale" userId="159b2cbb5646a6db" providerId="LiveId" clId="{948FAC11-D461-4DA7-BF9B-F2CABBD5D9E2}" dt="2026-09-05T10:54:17.954" v="0" actId="2696"/>
        <pc:sldMkLst>
          <pc:docMk/>
          <pc:sldMk cId="2231822644" sldId="799"/>
        </pc:sldMkLst>
      </pc:sldChg>
      <pc:sldChg chg="del">
        <pc:chgData name="Jack Stockdale" userId="159b2cbb5646a6db" providerId="LiveId" clId="{948FAC11-D461-4DA7-BF9B-F2CABBD5D9E2}" dt="2026-09-05T10:54:17.954" v="0" actId="2696"/>
        <pc:sldMkLst>
          <pc:docMk/>
          <pc:sldMk cId="518092791" sldId="800"/>
        </pc:sldMkLst>
      </pc:sldChg>
      <pc:sldChg chg="add del">
        <pc:chgData name="Jack Stockdale" userId="159b2cbb5646a6db" providerId="LiveId" clId="{948FAC11-D461-4DA7-BF9B-F2CABBD5D9E2}" dt="2026-09-06T11:29:37.579" v="2294" actId="2696"/>
        <pc:sldMkLst>
          <pc:docMk/>
          <pc:sldMk cId="2215720420" sldId="800"/>
        </pc:sldMkLst>
      </pc:sldChg>
      <pc:sldChg chg="del">
        <pc:chgData name="Jack Stockdale" userId="159b2cbb5646a6db" providerId="LiveId" clId="{948FAC11-D461-4DA7-BF9B-F2CABBD5D9E2}" dt="2026-09-05T10:54:17.954" v="0" actId="2696"/>
        <pc:sldMkLst>
          <pc:docMk/>
          <pc:sldMk cId="1225110733" sldId="801"/>
        </pc:sldMkLst>
      </pc:sldChg>
      <pc:sldChg chg="add del">
        <pc:chgData name="Jack Stockdale" userId="159b2cbb5646a6db" providerId="LiveId" clId="{948FAC11-D461-4DA7-BF9B-F2CABBD5D9E2}" dt="2026-09-06T11:29:37.579" v="2294" actId="2696"/>
        <pc:sldMkLst>
          <pc:docMk/>
          <pc:sldMk cId="3711022137" sldId="801"/>
        </pc:sldMkLst>
      </pc:sldChg>
      <pc:sldChg chg="del">
        <pc:chgData name="Jack Stockdale" userId="159b2cbb5646a6db" providerId="LiveId" clId="{948FAC11-D461-4DA7-BF9B-F2CABBD5D9E2}" dt="2026-09-05T10:54:17.954" v="0" actId="2696"/>
        <pc:sldMkLst>
          <pc:docMk/>
          <pc:sldMk cId="2744902581" sldId="802"/>
        </pc:sldMkLst>
      </pc:sldChg>
      <pc:sldChg chg="add del">
        <pc:chgData name="Jack Stockdale" userId="159b2cbb5646a6db" providerId="LiveId" clId="{948FAC11-D461-4DA7-BF9B-F2CABBD5D9E2}" dt="2026-09-06T11:29:37.579" v="2294" actId="2696"/>
        <pc:sldMkLst>
          <pc:docMk/>
          <pc:sldMk cId="4268873322" sldId="802"/>
        </pc:sldMkLst>
      </pc:sldChg>
      <pc:sldChg chg="del">
        <pc:chgData name="Jack Stockdale" userId="159b2cbb5646a6db" providerId="LiveId" clId="{948FAC11-D461-4DA7-BF9B-F2CABBD5D9E2}" dt="2026-09-05T10:54:17.954" v="0" actId="2696"/>
        <pc:sldMkLst>
          <pc:docMk/>
          <pc:sldMk cId="96039879" sldId="803"/>
        </pc:sldMkLst>
      </pc:sldChg>
      <pc:sldChg chg="add del">
        <pc:chgData name="Jack Stockdale" userId="159b2cbb5646a6db" providerId="LiveId" clId="{948FAC11-D461-4DA7-BF9B-F2CABBD5D9E2}" dt="2026-09-06T11:29:37.579" v="2294" actId="2696"/>
        <pc:sldMkLst>
          <pc:docMk/>
          <pc:sldMk cId="1820661444" sldId="803"/>
        </pc:sldMkLst>
      </pc:sldChg>
      <pc:sldChg chg="modSp del mod">
        <pc:chgData name="Jack Stockdale" userId="159b2cbb5646a6db" providerId="LiveId" clId="{948FAC11-D461-4DA7-BF9B-F2CABBD5D9E2}" dt="2026-09-06T10:44:33.815" v="1234" actId="2696"/>
        <pc:sldMkLst>
          <pc:docMk/>
          <pc:sldMk cId="2985323554" sldId="804"/>
        </pc:sldMkLst>
        <pc:spChg chg="mod">
          <ac:chgData name="Jack Stockdale" userId="159b2cbb5646a6db" providerId="LiveId" clId="{948FAC11-D461-4DA7-BF9B-F2CABBD5D9E2}" dt="2026-09-06T02:24:50.765" v="859" actId="6549"/>
          <ac:spMkLst>
            <pc:docMk/>
            <pc:sldMk cId="2985323554" sldId="804"/>
            <ac:spMk id="3" creationId="{A604F6D3-C102-544D-9E94-A8C8CCFAF172}"/>
          </ac:spMkLst>
        </pc:spChg>
        <pc:spChg chg="mod">
          <ac:chgData name="Jack Stockdale" userId="159b2cbb5646a6db" providerId="LiveId" clId="{948FAC11-D461-4DA7-BF9B-F2CABBD5D9E2}" dt="2026-09-06T02:24:29.203" v="842" actId="1076"/>
          <ac:spMkLst>
            <pc:docMk/>
            <pc:sldMk cId="2985323554" sldId="804"/>
            <ac:spMk id="6" creationId="{15DB7AEF-AC26-F557-77EF-5DD533C138C3}"/>
          </ac:spMkLst>
        </pc:spChg>
        <pc:spChg chg="mod">
          <ac:chgData name="Jack Stockdale" userId="159b2cbb5646a6db" providerId="LiveId" clId="{948FAC11-D461-4DA7-BF9B-F2CABBD5D9E2}" dt="2026-09-06T02:24:17.966" v="840" actId="1076"/>
          <ac:spMkLst>
            <pc:docMk/>
            <pc:sldMk cId="2985323554" sldId="804"/>
            <ac:spMk id="9" creationId="{658C0565-E3F6-53CA-0A3C-2CB94ABEBBBD}"/>
          </ac:spMkLst>
        </pc:spChg>
      </pc:sldChg>
      <pc:sldChg chg="del">
        <pc:chgData name="Jack Stockdale" userId="159b2cbb5646a6db" providerId="LiveId" clId="{948FAC11-D461-4DA7-BF9B-F2CABBD5D9E2}" dt="2026-09-05T10:54:17.954" v="0" actId="2696"/>
        <pc:sldMkLst>
          <pc:docMk/>
          <pc:sldMk cId="2964126467" sldId="805"/>
        </pc:sldMkLst>
      </pc:sldChg>
      <pc:sldChg chg="add del">
        <pc:chgData name="Jack Stockdale" userId="159b2cbb5646a6db" providerId="LiveId" clId="{948FAC11-D461-4DA7-BF9B-F2CABBD5D9E2}" dt="2026-09-06T11:29:37.579" v="2294" actId="2696"/>
        <pc:sldMkLst>
          <pc:docMk/>
          <pc:sldMk cId="3743097223" sldId="805"/>
        </pc:sldMkLst>
      </pc:sldChg>
      <pc:sldChg chg="add del">
        <pc:chgData name="Jack Stockdale" userId="159b2cbb5646a6db" providerId="LiveId" clId="{948FAC11-D461-4DA7-BF9B-F2CABBD5D9E2}" dt="2026-09-06T11:29:37.579" v="2294" actId="2696"/>
        <pc:sldMkLst>
          <pc:docMk/>
          <pc:sldMk cId="55135920" sldId="806"/>
        </pc:sldMkLst>
      </pc:sldChg>
      <pc:sldChg chg="del">
        <pc:chgData name="Jack Stockdale" userId="159b2cbb5646a6db" providerId="LiveId" clId="{948FAC11-D461-4DA7-BF9B-F2CABBD5D9E2}" dt="2026-09-05T10:54:17.954" v="0" actId="2696"/>
        <pc:sldMkLst>
          <pc:docMk/>
          <pc:sldMk cId="2289226308" sldId="806"/>
        </pc:sldMkLst>
      </pc:sldChg>
      <pc:sldChg chg="add del">
        <pc:chgData name="Jack Stockdale" userId="159b2cbb5646a6db" providerId="LiveId" clId="{948FAC11-D461-4DA7-BF9B-F2CABBD5D9E2}" dt="2026-09-06T11:29:37.579" v="2294" actId="2696"/>
        <pc:sldMkLst>
          <pc:docMk/>
          <pc:sldMk cId="243709812" sldId="807"/>
        </pc:sldMkLst>
      </pc:sldChg>
      <pc:sldChg chg="del">
        <pc:chgData name="Jack Stockdale" userId="159b2cbb5646a6db" providerId="LiveId" clId="{948FAC11-D461-4DA7-BF9B-F2CABBD5D9E2}" dt="2026-09-05T10:54:17.954" v="0" actId="2696"/>
        <pc:sldMkLst>
          <pc:docMk/>
          <pc:sldMk cId="2941865837" sldId="807"/>
        </pc:sldMkLst>
      </pc:sldChg>
      <pc:sldChg chg="del">
        <pc:chgData name="Jack Stockdale" userId="159b2cbb5646a6db" providerId="LiveId" clId="{948FAC11-D461-4DA7-BF9B-F2CABBD5D9E2}" dt="2026-09-05T21:53:30.615" v="497" actId="2696"/>
        <pc:sldMkLst>
          <pc:docMk/>
          <pc:sldMk cId="230745624" sldId="808"/>
        </pc:sldMkLst>
      </pc:sldChg>
      <pc:sldChg chg="del">
        <pc:chgData name="Jack Stockdale" userId="159b2cbb5646a6db" providerId="LiveId" clId="{948FAC11-D461-4DA7-BF9B-F2CABBD5D9E2}" dt="2026-09-06T11:09:07.991" v="1784" actId="2696"/>
        <pc:sldMkLst>
          <pc:docMk/>
          <pc:sldMk cId="1745967130" sldId="809"/>
        </pc:sldMkLst>
      </pc:sldChg>
      <pc:sldChg chg="del">
        <pc:chgData name="Jack Stockdale" userId="159b2cbb5646a6db" providerId="LiveId" clId="{948FAC11-D461-4DA7-BF9B-F2CABBD5D9E2}" dt="2026-09-05T10:54:17.954" v="0" actId="2696"/>
        <pc:sldMkLst>
          <pc:docMk/>
          <pc:sldMk cId="1081293794" sldId="811"/>
        </pc:sldMkLst>
      </pc:sldChg>
      <pc:sldChg chg="add del">
        <pc:chgData name="Jack Stockdale" userId="159b2cbb5646a6db" providerId="LiveId" clId="{948FAC11-D461-4DA7-BF9B-F2CABBD5D9E2}" dt="2026-09-06T11:29:37.579" v="2294" actId="2696"/>
        <pc:sldMkLst>
          <pc:docMk/>
          <pc:sldMk cId="3104447711" sldId="811"/>
        </pc:sldMkLst>
      </pc:sldChg>
      <pc:sldChg chg="add del">
        <pc:chgData name="Jack Stockdale" userId="159b2cbb5646a6db" providerId="LiveId" clId="{948FAC11-D461-4DA7-BF9B-F2CABBD5D9E2}" dt="2026-09-06T11:29:37.579" v="2294" actId="2696"/>
        <pc:sldMkLst>
          <pc:docMk/>
          <pc:sldMk cId="1649871240" sldId="812"/>
        </pc:sldMkLst>
      </pc:sldChg>
      <pc:sldChg chg="del">
        <pc:chgData name="Jack Stockdale" userId="159b2cbb5646a6db" providerId="LiveId" clId="{948FAC11-D461-4DA7-BF9B-F2CABBD5D9E2}" dt="2026-09-05T10:54:17.954" v="0" actId="2696"/>
        <pc:sldMkLst>
          <pc:docMk/>
          <pc:sldMk cId="2767012403" sldId="812"/>
        </pc:sldMkLst>
      </pc:sldChg>
      <pc:sldChg chg="del">
        <pc:chgData name="Jack Stockdale" userId="159b2cbb5646a6db" providerId="LiveId" clId="{948FAC11-D461-4DA7-BF9B-F2CABBD5D9E2}" dt="2026-09-05T10:54:17.954" v="0" actId="2696"/>
        <pc:sldMkLst>
          <pc:docMk/>
          <pc:sldMk cId="2614843504" sldId="813"/>
        </pc:sldMkLst>
      </pc:sldChg>
      <pc:sldChg chg="add del">
        <pc:chgData name="Jack Stockdale" userId="159b2cbb5646a6db" providerId="LiveId" clId="{948FAC11-D461-4DA7-BF9B-F2CABBD5D9E2}" dt="2026-09-06T11:29:37.579" v="2294" actId="2696"/>
        <pc:sldMkLst>
          <pc:docMk/>
          <pc:sldMk cId="3076340890" sldId="813"/>
        </pc:sldMkLst>
      </pc:sldChg>
      <pc:sldChg chg="add del">
        <pc:chgData name="Jack Stockdale" userId="159b2cbb5646a6db" providerId="LiveId" clId="{948FAC11-D461-4DA7-BF9B-F2CABBD5D9E2}" dt="2026-09-06T11:29:37.579" v="2294" actId="2696"/>
        <pc:sldMkLst>
          <pc:docMk/>
          <pc:sldMk cId="138941161" sldId="814"/>
        </pc:sldMkLst>
      </pc:sldChg>
      <pc:sldChg chg="del">
        <pc:chgData name="Jack Stockdale" userId="159b2cbb5646a6db" providerId="LiveId" clId="{948FAC11-D461-4DA7-BF9B-F2CABBD5D9E2}" dt="2026-09-05T10:54:17.954" v="0" actId="2696"/>
        <pc:sldMkLst>
          <pc:docMk/>
          <pc:sldMk cId="1433053044" sldId="814"/>
        </pc:sldMkLst>
      </pc:sldChg>
      <pc:sldChg chg="add del">
        <pc:chgData name="Jack Stockdale" userId="159b2cbb5646a6db" providerId="LiveId" clId="{948FAC11-D461-4DA7-BF9B-F2CABBD5D9E2}" dt="2026-09-06T11:29:37.579" v="2294" actId="2696"/>
        <pc:sldMkLst>
          <pc:docMk/>
          <pc:sldMk cId="533010539" sldId="815"/>
        </pc:sldMkLst>
      </pc:sldChg>
      <pc:sldChg chg="del">
        <pc:chgData name="Jack Stockdale" userId="159b2cbb5646a6db" providerId="LiveId" clId="{948FAC11-D461-4DA7-BF9B-F2CABBD5D9E2}" dt="2026-09-05T10:54:17.954" v="0" actId="2696"/>
        <pc:sldMkLst>
          <pc:docMk/>
          <pc:sldMk cId="1188217544" sldId="815"/>
        </pc:sldMkLst>
      </pc:sldChg>
      <pc:sldChg chg="add del">
        <pc:chgData name="Jack Stockdale" userId="159b2cbb5646a6db" providerId="LiveId" clId="{948FAC11-D461-4DA7-BF9B-F2CABBD5D9E2}" dt="2026-09-06T11:29:37.579" v="2294" actId="2696"/>
        <pc:sldMkLst>
          <pc:docMk/>
          <pc:sldMk cId="664718859" sldId="816"/>
        </pc:sldMkLst>
      </pc:sldChg>
      <pc:sldChg chg="del">
        <pc:chgData name="Jack Stockdale" userId="159b2cbb5646a6db" providerId="LiveId" clId="{948FAC11-D461-4DA7-BF9B-F2CABBD5D9E2}" dt="2026-09-05T10:54:17.954" v="0" actId="2696"/>
        <pc:sldMkLst>
          <pc:docMk/>
          <pc:sldMk cId="1700351936" sldId="816"/>
        </pc:sldMkLst>
      </pc:sldChg>
      <pc:sldChg chg="add del">
        <pc:chgData name="Jack Stockdale" userId="159b2cbb5646a6db" providerId="LiveId" clId="{948FAC11-D461-4DA7-BF9B-F2CABBD5D9E2}" dt="2026-09-06T11:29:37.579" v="2294" actId="2696"/>
        <pc:sldMkLst>
          <pc:docMk/>
          <pc:sldMk cId="1135927458" sldId="817"/>
        </pc:sldMkLst>
      </pc:sldChg>
      <pc:sldChg chg="del">
        <pc:chgData name="Jack Stockdale" userId="159b2cbb5646a6db" providerId="LiveId" clId="{948FAC11-D461-4DA7-BF9B-F2CABBD5D9E2}" dt="2026-09-05T10:54:17.954" v="0" actId="2696"/>
        <pc:sldMkLst>
          <pc:docMk/>
          <pc:sldMk cId="3115971763" sldId="817"/>
        </pc:sldMkLst>
      </pc:sldChg>
      <pc:sldChg chg="add del">
        <pc:chgData name="Jack Stockdale" userId="159b2cbb5646a6db" providerId="LiveId" clId="{948FAC11-D461-4DA7-BF9B-F2CABBD5D9E2}" dt="2026-09-06T11:29:37.579" v="2294" actId="2696"/>
        <pc:sldMkLst>
          <pc:docMk/>
          <pc:sldMk cId="2318435103" sldId="818"/>
        </pc:sldMkLst>
      </pc:sldChg>
      <pc:sldChg chg="del">
        <pc:chgData name="Jack Stockdale" userId="159b2cbb5646a6db" providerId="LiveId" clId="{948FAC11-D461-4DA7-BF9B-F2CABBD5D9E2}" dt="2026-09-05T10:54:17.954" v="0" actId="2696"/>
        <pc:sldMkLst>
          <pc:docMk/>
          <pc:sldMk cId="2649810398" sldId="818"/>
        </pc:sldMkLst>
      </pc:sldChg>
      <pc:sldChg chg="del">
        <pc:chgData name="Jack Stockdale" userId="159b2cbb5646a6db" providerId="LiveId" clId="{948FAC11-D461-4DA7-BF9B-F2CABBD5D9E2}" dt="2026-09-05T10:54:17.954" v="0" actId="2696"/>
        <pc:sldMkLst>
          <pc:docMk/>
          <pc:sldMk cId="3339871" sldId="821"/>
        </pc:sldMkLst>
      </pc:sldChg>
      <pc:sldChg chg="add del">
        <pc:chgData name="Jack Stockdale" userId="159b2cbb5646a6db" providerId="LiveId" clId="{948FAC11-D461-4DA7-BF9B-F2CABBD5D9E2}" dt="2026-09-06T11:29:37.579" v="2294" actId="2696"/>
        <pc:sldMkLst>
          <pc:docMk/>
          <pc:sldMk cId="3089345987" sldId="821"/>
        </pc:sldMkLst>
      </pc:sldChg>
      <pc:sldChg chg="add del">
        <pc:chgData name="Jack Stockdale" userId="159b2cbb5646a6db" providerId="LiveId" clId="{948FAC11-D461-4DA7-BF9B-F2CABBD5D9E2}" dt="2026-09-06T11:29:37.579" v="2294" actId="2696"/>
        <pc:sldMkLst>
          <pc:docMk/>
          <pc:sldMk cId="219225155" sldId="822"/>
        </pc:sldMkLst>
      </pc:sldChg>
      <pc:sldChg chg="del">
        <pc:chgData name="Jack Stockdale" userId="159b2cbb5646a6db" providerId="LiveId" clId="{948FAC11-D461-4DA7-BF9B-F2CABBD5D9E2}" dt="2026-09-05T10:54:17.954" v="0" actId="2696"/>
        <pc:sldMkLst>
          <pc:docMk/>
          <pc:sldMk cId="280358889" sldId="822"/>
        </pc:sldMkLst>
      </pc:sldChg>
      <pc:sldChg chg="add del">
        <pc:chgData name="Jack Stockdale" userId="159b2cbb5646a6db" providerId="LiveId" clId="{948FAC11-D461-4DA7-BF9B-F2CABBD5D9E2}" dt="2026-09-06T11:29:37.579" v="2294" actId="2696"/>
        <pc:sldMkLst>
          <pc:docMk/>
          <pc:sldMk cId="1820498035" sldId="824"/>
        </pc:sldMkLst>
      </pc:sldChg>
      <pc:sldChg chg="del">
        <pc:chgData name="Jack Stockdale" userId="159b2cbb5646a6db" providerId="LiveId" clId="{948FAC11-D461-4DA7-BF9B-F2CABBD5D9E2}" dt="2026-09-05T10:54:17.954" v="0" actId="2696"/>
        <pc:sldMkLst>
          <pc:docMk/>
          <pc:sldMk cId="2129169710" sldId="824"/>
        </pc:sldMkLst>
      </pc:sldChg>
      <pc:sldChg chg="add del">
        <pc:chgData name="Jack Stockdale" userId="159b2cbb5646a6db" providerId="LiveId" clId="{948FAC11-D461-4DA7-BF9B-F2CABBD5D9E2}" dt="2026-09-06T11:29:37.579" v="2294" actId="2696"/>
        <pc:sldMkLst>
          <pc:docMk/>
          <pc:sldMk cId="1681521496" sldId="825"/>
        </pc:sldMkLst>
      </pc:sldChg>
      <pc:sldChg chg="del">
        <pc:chgData name="Jack Stockdale" userId="159b2cbb5646a6db" providerId="LiveId" clId="{948FAC11-D461-4DA7-BF9B-F2CABBD5D9E2}" dt="2026-09-05T10:54:17.954" v="0" actId="2696"/>
        <pc:sldMkLst>
          <pc:docMk/>
          <pc:sldMk cId="3305411356" sldId="825"/>
        </pc:sldMkLst>
      </pc:sldChg>
      <pc:sldChg chg="add del">
        <pc:chgData name="Jack Stockdale" userId="159b2cbb5646a6db" providerId="LiveId" clId="{948FAC11-D461-4DA7-BF9B-F2CABBD5D9E2}" dt="2026-09-06T11:29:37.579" v="2294" actId="2696"/>
        <pc:sldMkLst>
          <pc:docMk/>
          <pc:sldMk cId="2342076443" sldId="826"/>
        </pc:sldMkLst>
      </pc:sldChg>
      <pc:sldChg chg="del">
        <pc:chgData name="Jack Stockdale" userId="159b2cbb5646a6db" providerId="LiveId" clId="{948FAC11-D461-4DA7-BF9B-F2CABBD5D9E2}" dt="2026-09-05T10:54:17.954" v="0" actId="2696"/>
        <pc:sldMkLst>
          <pc:docMk/>
          <pc:sldMk cId="2709198972" sldId="826"/>
        </pc:sldMkLst>
      </pc:sldChg>
      <pc:sldChg chg="add del">
        <pc:chgData name="Jack Stockdale" userId="159b2cbb5646a6db" providerId="LiveId" clId="{948FAC11-D461-4DA7-BF9B-F2CABBD5D9E2}" dt="2026-09-06T11:29:37.579" v="2294" actId="2696"/>
        <pc:sldMkLst>
          <pc:docMk/>
          <pc:sldMk cId="114500851" sldId="827"/>
        </pc:sldMkLst>
      </pc:sldChg>
      <pc:sldChg chg="del">
        <pc:chgData name="Jack Stockdale" userId="159b2cbb5646a6db" providerId="LiveId" clId="{948FAC11-D461-4DA7-BF9B-F2CABBD5D9E2}" dt="2026-09-05T10:54:17.954" v="0" actId="2696"/>
        <pc:sldMkLst>
          <pc:docMk/>
          <pc:sldMk cId="286728060" sldId="827"/>
        </pc:sldMkLst>
      </pc:sldChg>
      <pc:sldChg chg="del">
        <pc:chgData name="Jack Stockdale" userId="159b2cbb5646a6db" providerId="LiveId" clId="{948FAC11-D461-4DA7-BF9B-F2CABBD5D9E2}" dt="2026-09-06T11:29:45.332" v="2299" actId="2696"/>
        <pc:sldMkLst>
          <pc:docMk/>
          <pc:sldMk cId="1594680321" sldId="835"/>
        </pc:sldMkLst>
      </pc:sldChg>
      <pc:sldChg chg="del">
        <pc:chgData name="Jack Stockdale" userId="159b2cbb5646a6db" providerId="LiveId" clId="{948FAC11-D461-4DA7-BF9B-F2CABBD5D9E2}" dt="2026-09-06T11:29:43.528" v="2298" actId="2696"/>
        <pc:sldMkLst>
          <pc:docMk/>
          <pc:sldMk cId="4078004" sldId="836"/>
        </pc:sldMkLst>
      </pc:sldChg>
      <pc:sldChg chg="del">
        <pc:chgData name="Jack Stockdale" userId="159b2cbb5646a6db" providerId="LiveId" clId="{948FAC11-D461-4DA7-BF9B-F2CABBD5D9E2}" dt="2026-09-06T11:29:42.828" v="2297" actId="2696"/>
        <pc:sldMkLst>
          <pc:docMk/>
          <pc:sldMk cId="1463931686" sldId="837"/>
        </pc:sldMkLst>
      </pc:sldChg>
      <pc:sldChg chg="del">
        <pc:chgData name="Jack Stockdale" userId="159b2cbb5646a6db" providerId="LiveId" clId="{948FAC11-D461-4DA7-BF9B-F2CABBD5D9E2}" dt="2026-09-06T11:29:42.156" v="2296" actId="2696"/>
        <pc:sldMkLst>
          <pc:docMk/>
          <pc:sldMk cId="1017043947" sldId="838"/>
        </pc:sldMkLst>
      </pc:sldChg>
      <pc:sldChg chg="del">
        <pc:chgData name="Jack Stockdale" userId="159b2cbb5646a6db" providerId="LiveId" clId="{948FAC11-D461-4DA7-BF9B-F2CABBD5D9E2}" dt="2026-09-06T11:29:41.189" v="2295" actId="2696"/>
        <pc:sldMkLst>
          <pc:docMk/>
          <pc:sldMk cId="2820191193" sldId="839"/>
        </pc:sldMkLst>
      </pc:sldChg>
      <pc:sldChg chg="del">
        <pc:chgData name="Jack Stockdale" userId="159b2cbb5646a6db" providerId="LiveId" clId="{948FAC11-D461-4DA7-BF9B-F2CABBD5D9E2}" dt="2026-09-06T11:29:37.579" v="2294" actId="2696"/>
        <pc:sldMkLst>
          <pc:docMk/>
          <pc:sldMk cId="711283198" sldId="840"/>
        </pc:sldMkLst>
      </pc:sldChg>
      <pc:sldChg chg="del">
        <pc:chgData name="Jack Stockdale" userId="159b2cbb5646a6db" providerId="LiveId" clId="{948FAC11-D461-4DA7-BF9B-F2CABBD5D9E2}" dt="2026-09-06T11:29:37.579" v="2294" actId="2696"/>
        <pc:sldMkLst>
          <pc:docMk/>
          <pc:sldMk cId="3532222580" sldId="841"/>
        </pc:sldMkLst>
      </pc:sldChg>
      <pc:sldChg chg="del">
        <pc:chgData name="Jack Stockdale" userId="159b2cbb5646a6db" providerId="LiveId" clId="{948FAC11-D461-4DA7-BF9B-F2CABBD5D9E2}" dt="2026-09-06T11:29:37.579" v="2294" actId="2696"/>
        <pc:sldMkLst>
          <pc:docMk/>
          <pc:sldMk cId="2665547129" sldId="842"/>
        </pc:sldMkLst>
      </pc:sldChg>
      <pc:sldChg chg="del">
        <pc:chgData name="Jack Stockdale" userId="159b2cbb5646a6db" providerId="LiveId" clId="{948FAC11-D461-4DA7-BF9B-F2CABBD5D9E2}" dt="2026-09-06T11:29:37.579" v="2294" actId="2696"/>
        <pc:sldMkLst>
          <pc:docMk/>
          <pc:sldMk cId="1081342070" sldId="843"/>
        </pc:sldMkLst>
      </pc:sldChg>
      <pc:sldChg chg="del">
        <pc:chgData name="Jack Stockdale" userId="159b2cbb5646a6db" providerId="LiveId" clId="{948FAC11-D461-4DA7-BF9B-F2CABBD5D9E2}" dt="2026-09-06T11:29:37.579" v="2294" actId="2696"/>
        <pc:sldMkLst>
          <pc:docMk/>
          <pc:sldMk cId="689891596" sldId="844"/>
        </pc:sldMkLst>
      </pc:sldChg>
      <pc:sldChg chg="modSp del mod">
        <pc:chgData name="Jack Stockdale" userId="159b2cbb5646a6db" providerId="LiveId" clId="{948FAC11-D461-4DA7-BF9B-F2CABBD5D9E2}" dt="2026-09-06T11:12:05.467" v="1939" actId="2696"/>
        <pc:sldMkLst>
          <pc:docMk/>
          <pc:sldMk cId="3054033024" sldId="845"/>
        </pc:sldMkLst>
        <pc:spChg chg="mod">
          <ac:chgData name="Jack Stockdale" userId="159b2cbb5646a6db" providerId="LiveId" clId="{948FAC11-D461-4DA7-BF9B-F2CABBD5D9E2}" dt="2026-09-06T11:09:32.281" v="1806" actId="20577"/>
          <ac:spMkLst>
            <pc:docMk/>
            <pc:sldMk cId="3054033024" sldId="845"/>
            <ac:spMk id="7" creationId="{D2C859A6-A7C7-3BED-A1A7-4A21FCB38379}"/>
          </ac:spMkLst>
        </pc:spChg>
      </pc:sldChg>
      <pc:sldChg chg="del">
        <pc:chgData name="Jack Stockdale" userId="159b2cbb5646a6db" providerId="LiveId" clId="{948FAC11-D461-4DA7-BF9B-F2CABBD5D9E2}" dt="2026-09-06T11:29:37.579" v="2294" actId="2696"/>
        <pc:sldMkLst>
          <pc:docMk/>
          <pc:sldMk cId="3315887209" sldId="846"/>
        </pc:sldMkLst>
      </pc:sldChg>
      <pc:sldChg chg="del">
        <pc:chgData name="Jack Stockdale" userId="159b2cbb5646a6db" providerId="LiveId" clId="{948FAC11-D461-4DA7-BF9B-F2CABBD5D9E2}" dt="2026-09-06T11:29:37.579" v="2294" actId="2696"/>
        <pc:sldMkLst>
          <pc:docMk/>
          <pc:sldMk cId="1075711315" sldId="847"/>
        </pc:sldMkLst>
      </pc:sldChg>
      <pc:sldChg chg="modSp add del mod">
        <pc:chgData name="Jack Stockdale" userId="159b2cbb5646a6db" providerId="LiveId" clId="{948FAC11-D461-4DA7-BF9B-F2CABBD5D9E2}" dt="2026-09-06T02:25:03.373" v="860" actId="2696"/>
        <pc:sldMkLst>
          <pc:docMk/>
          <pc:sldMk cId="3910974488" sldId="848"/>
        </pc:sldMkLst>
        <pc:spChg chg="mod">
          <ac:chgData name="Jack Stockdale" userId="159b2cbb5646a6db" providerId="LiveId" clId="{948FAC11-D461-4DA7-BF9B-F2CABBD5D9E2}" dt="2026-09-05T21:53:59.079" v="511" actId="20577"/>
          <ac:spMkLst>
            <pc:docMk/>
            <pc:sldMk cId="3910974488" sldId="848"/>
            <ac:spMk id="3" creationId="{2579413E-28B6-2DDC-3636-4874E7938A20}"/>
          </ac:spMkLst>
        </pc:spChg>
        <pc:spChg chg="mod">
          <ac:chgData name="Jack Stockdale" userId="159b2cbb5646a6db" providerId="LiveId" clId="{948FAC11-D461-4DA7-BF9B-F2CABBD5D9E2}" dt="2026-09-06T02:22:51.901" v="707" actId="6549"/>
          <ac:spMkLst>
            <pc:docMk/>
            <pc:sldMk cId="3910974488" sldId="848"/>
            <ac:spMk id="6" creationId="{358567A1-2A41-CE88-70CA-B48BD28063B3}"/>
          </ac:spMkLst>
        </pc:spChg>
        <pc:spChg chg="mod">
          <ac:chgData name="Jack Stockdale" userId="159b2cbb5646a6db" providerId="LiveId" clId="{948FAC11-D461-4DA7-BF9B-F2CABBD5D9E2}" dt="2026-09-06T02:22:21.911" v="634" actId="27636"/>
          <ac:spMkLst>
            <pc:docMk/>
            <pc:sldMk cId="3910974488" sldId="848"/>
            <ac:spMk id="9" creationId="{98A34388-1C09-0807-B27D-E3C0D2E1155E}"/>
          </ac:spMkLst>
        </pc:spChg>
      </pc:sldChg>
      <pc:sldChg chg="addSp delSp modSp add del mod ord">
        <pc:chgData name="Jack Stockdale" userId="159b2cbb5646a6db" providerId="LiveId" clId="{948FAC11-D461-4DA7-BF9B-F2CABBD5D9E2}" dt="2026-09-06T10:14:25.260" v="910" actId="2696"/>
        <pc:sldMkLst>
          <pc:docMk/>
          <pc:sldMk cId="708931250" sldId="849"/>
        </pc:sldMkLst>
        <pc:spChg chg="mod">
          <ac:chgData name="Jack Stockdale" userId="159b2cbb5646a6db" providerId="LiveId" clId="{948FAC11-D461-4DA7-BF9B-F2CABBD5D9E2}" dt="2026-09-05T21:49:20.817" v="490" actId="1076"/>
          <ac:spMkLst>
            <pc:docMk/>
            <pc:sldMk cId="708931250" sldId="849"/>
            <ac:spMk id="2" creationId="{83EE9DD8-B8D2-E1D7-01ED-2A9FDF3F4936}"/>
          </ac:spMkLst>
        </pc:spChg>
        <pc:spChg chg="add mod">
          <ac:chgData name="Jack Stockdale" userId="159b2cbb5646a6db" providerId="LiveId" clId="{948FAC11-D461-4DA7-BF9B-F2CABBD5D9E2}" dt="2026-09-05T21:52:19.452" v="495" actId="1076"/>
          <ac:spMkLst>
            <pc:docMk/>
            <pc:sldMk cId="708931250" sldId="849"/>
            <ac:spMk id="4" creationId="{F6535C4A-9217-4F38-115B-E6845E9D0D86}"/>
          </ac:spMkLst>
        </pc:spChg>
        <pc:spChg chg="mod">
          <ac:chgData name="Jack Stockdale" userId="159b2cbb5646a6db" providerId="LiveId" clId="{948FAC11-D461-4DA7-BF9B-F2CABBD5D9E2}" dt="2026-09-05T21:49:28.443" v="491" actId="1076"/>
          <ac:spMkLst>
            <pc:docMk/>
            <pc:sldMk cId="708931250" sldId="849"/>
            <ac:spMk id="7" creationId="{C105BA7C-4E4D-F236-6CF8-64C28FD5D740}"/>
          </ac:spMkLst>
        </pc:spChg>
        <pc:spChg chg="add del mod">
          <ac:chgData name="Jack Stockdale" userId="159b2cbb5646a6db" providerId="LiveId" clId="{948FAC11-D461-4DA7-BF9B-F2CABBD5D9E2}" dt="2026-09-06T10:10:53.254" v="902" actId="21"/>
          <ac:spMkLst>
            <pc:docMk/>
            <pc:sldMk cId="708931250" sldId="849"/>
            <ac:spMk id="8" creationId="{A673D085-6600-1E6F-BB3B-6149C4C7ADFA}"/>
          </ac:spMkLst>
        </pc:spChg>
      </pc:sldChg>
      <pc:sldChg chg="addSp delSp modSp add mod ord">
        <pc:chgData name="Jack Stockdale" userId="159b2cbb5646a6db" providerId="LiveId" clId="{948FAC11-D461-4DA7-BF9B-F2CABBD5D9E2}" dt="2026-09-06T10:16:12.433" v="917" actId="21"/>
        <pc:sldMkLst>
          <pc:docMk/>
          <pc:sldMk cId="353217848" sldId="850"/>
        </pc:sldMkLst>
        <pc:spChg chg="add del mod">
          <ac:chgData name="Jack Stockdale" userId="159b2cbb5646a6db" providerId="LiveId" clId="{948FAC11-D461-4DA7-BF9B-F2CABBD5D9E2}" dt="2026-09-06T10:16:12.433" v="917" actId="21"/>
          <ac:spMkLst>
            <pc:docMk/>
            <pc:sldMk cId="353217848" sldId="850"/>
            <ac:spMk id="4" creationId="{C397906A-9A38-22F4-575A-D8E3D63342C5}"/>
          </ac:spMkLst>
        </pc:spChg>
        <pc:spChg chg="del">
          <ac:chgData name="Jack Stockdale" userId="159b2cbb5646a6db" providerId="LiveId" clId="{948FAC11-D461-4DA7-BF9B-F2CABBD5D9E2}" dt="2026-09-06T10:15:43.332" v="915" actId="21"/>
          <ac:spMkLst>
            <pc:docMk/>
            <pc:sldMk cId="353217848" sldId="850"/>
            <ac:spMk id="9" creationId="{AE3D8C70-C8D6-6418-512F-780EEC453BCA}"/>
          </ac:spMkLst>
        </pc:spChg>
      </pc:sldChg>
      <pc:sldChg chg="add del">
        <pc:chgData name="Jack Stockdale" userId="159b2cbb5646a6db" providerId="LiveId" clId="{948FAC11-D461-4DA7-BF9B-F2CABBD5D9E2}" dt="2026-09-05T21:52:09.962" v="494" actId="2696"/>
        <pc:sldMkLst>
          <pc:docMk/>
          <pc:sldMk cId="3514473773" sldId="850"/>
        </pc:sldMkLst>
      </pc:sldChg>
      <pc:sldChg chg="addSp delSp add mod">
        <pc:chgData name="Jack Stockdale" userId="159b2cbb5646a6db" providerId="LiveId" clId="{948FAC11-D461-4DA7-BF9B-F2CABBD5D9E2}" dt="2026-09-06T10:10:25.907" v="899" actId="21"/>
        <pc:sldMkLst>
          <pc:docMk/>
          <pc:sldMk cId="893556182" sldId="851"/>
        </pc:sldMkLst>
        <pc:spChg chg="add del">
          <ac:chgData name="Jack Stockdale" userId="159b2cbb5646a6db" providerId="LiveId" clId="{948FAC11-D461-4DA7-BF9B-F2CABBD5D9E2}" dt="2026-09-06T10:10:25.907" v="899" actId="21"/>
          <ac:spMkLst>
            <pc:docMk/>
            <pc:sldMk cId="893556182" sldId="851"/>
            <ac:spMk id="4" creationId="{8C4E97E9-9543-4DB1-5DA3-034164D75026}"/>
          </ac:spMkLst>
        </pc:spChg>
      </pc:sldChg>
      <pc:sldChg chg="delSp add mod ord">
        <pc:chgData name="Jack Stockdale" userId="159b2cbb5646a6db" providerId="LiveId" clId="{948FAC11-D461-4DA7-BF9B-F2CABBD5D9E2}" dt="2026-09-06T11:49:22.099" v="2301" actId="21"/>
        <pc:sldMkLst>
          <pc:docMk/>
          <pc:sldMk cId="3375496200" sldId="852"/>
        </pc:sldMkLst>
        <pc:spChg chg="del">
          <ac:chgData name="Jack Stockdale" userId="159b2cbb5646a6db" providerId="LiveId" clId="{948FAC11-D461-4DA7-BF9B-F2CABBD5D9E2}" dt="2026-09-06T11:49:22.099" v="2301" actId="21"/>
          <ac:spMkLst>
            <pc:docMk/>
            <pc:sldMk cId="3375496200" sldId="852"/>
            <ac:spMk id="2" creationId="{3D1C2B59-6526-0226-261C-E81BDBA14B42}"/>
          </ac:spMkLst>
        </pc:spChg>
        <pc:spChg chg="del">
          <ac:chgData name="Jack Stockdale" userId="159b2cbb5646a6db" providerId="LiveId" clId="{948FAC11-D461-4DA7-BF9B-F2CABBD5D9E2}" dt="2026-09-06T10:10:05.875" v="896" actId="21"/>
          <ac:spMkLst>
            <pc:docMk/>
            <pc:sldMk cId="3375496200" sldId="852"/>
            <ac:spMk id="4" creationId="{F5218485-9445-DF12-E115-CB4537A64CFF}"/>
          </ac:spMkLst>
        </pc:spChg>
        <pc:spChg chg="del">
          <ac:chgData name="Jack Stockdale" userId="159b2cbb5646a6db" providerId="LiveId" clId="{948FAC11-D461-4DA7-BF9B-F2CABBD5D9E2}" dt="2026-09-06T10:10:10.963" v="897" actId="21"/>
          <ac:spMkLst>
            <pc:docMk/>
            <pc:sldMk cId="3375496200" sldId="852"/>
            <ac:spMk id="8" creationId="{5EFC0DBC-B5D8-86B4-47E8-6FA9E0D3BD19}"/>
          </ac:spMkLst>
        </pc:spChg>
      </pc:sldChg>
      <pc:sldChg chg="modSp add mod">
        <pc:chgData name="Jack Stockdale" userId="159b2cbb5646a6db" providerId="LiveId" clId="{948FAC11-D461-4DA7-BF9B-F2CABBD5D9E2}" dt="2026-09-06T10:13:46.827" v="907" actId="115"/>
        <pc:sldMkLst>
          <pc:docMk/>
          <pc:sldMk cId="758706249" sldId="853"/>
        </pc:sldMkLst>
        <pc:spChg chg="mod">
          <ac:chgData name="Jack Stockdale" userId="159b2cbb5646a6db" providerId="LiveId" clId="{948FAC11-D461-4DA7-BF9B-F2CABBD5D9E2}" dt="2026-09-06T10:13:46.827" v="907" actId="115"/>
          <ac:spMkLst>
            <pc:docMk/>
            <pc:sldMk cId="758706249" sldId="853"/>
            <ac:spMk id="2" creationId="{A2B11B75-6A75-C4A5-7E50-94D1F4E13753}"/>
          </ac:spMkLst>
        </pc:spChg>
      </pc:sldChg>
      <pc:sldChg chg="addSp add mod">
        <pc:chgData name="Jack Stockdale" userId="159b2cbb5646a6db" providerId="LiveId" clId="{948FAC11-D461-4DA7-BF9B-F2CABBD5D9E2}" dt="2026-09-06T10:14:11.510" v="909" actId="22"/>
        <pc:sldMkLst>
          <pc:docMk/>
          <pc:sldMk cId="2750940286" sldId="854"/>
        </pc:sldMkLst>
        <pc:spChg chg="add">
          <ac:chgData name="Jack Stockdale" userId="159b2cbb5646a6db" providerId="LiveId" clId="{948FAC11-D461-4DA7-BF9B-F2CABBD5D9E2}" dt="2026-09-06T10:14:11.510" v="909" actId="22"/>
          <ac:spMkLst>
            <pc:docMk/>
            <pc:sldMk cId="2750940286" sldId="854"/>
            <ac:spMk id="4" creationId="{2FBA9B1D-7DFB-2BF3-052F-AC9FB8EEA469}"/>
          </ac:spMkLst>
        </pc:spChg>
      </pc:sldChg>
      <pc:sldChg chg="modSp add mod">
        <pc:chgData name="Jack Stockdale" userId="159b2cbb5646a6db" providerId="LiveId" clId="{948FAC11-D461-4DA7-BF9B-F2CABBD5D9E2}" dt="2026-09-06T10:14:47.480" v="912" actId="13926"/>
        <pc:sldMkLst>
          <pc:docMk/>
          <pc:sldMk cId="575967693" sldId="855"/>
        </pc:sldMkLst>
        <pc:spChg chg="mod">
          <ac:chgData name="Jack Stockdale" userId="159b2cbb5646a6db" providerId="LiveId" clId="{948FAC11-D461-4DA7-BF9B-F2CABBD5D9E2}" dt="2026-09-06T10:14:47.480" v="912" actId="13926"/>
          <ac:spMkLst>
            <pc:docMk/>
            <pc:sldMk cId="575967693" sldId="855"/>
            <ac:spMk id="8" creationId="{D4D8998E-D2E8-1926-9E49-D8DF81748160}"/>
          </ac:spMkLst>
        </pc:spChg>
      </pc:sldChg>
      <pc:sldChg chg="modSp add mod">
        <pc:chgData name="Jack Stockdale" userId="159b2cbb5646a6db" providerId="LiveId" clId="{948FAC11-D461-4DA7-BF9B-F2CABBD5D9E2}" dt="2026-09-06T10:50:05.594" v="1298" actId="20577"/>
        <pc:sldMkLst>
          <pc:docMk/>
          <pc:sldMk cId="1465247928" sldId="856"/>
        </pc:sldMkLst>
        <pc:spChg chg="mod">
          <ac:chgData name="Jack Stockdale" userId="159b2cbb5646a6db" providerId="LiveId" clId="{948FAC11-D461-4DA7-BF9B-F2CABBD5D9E2}" dt="2026-09-06T10:50:05.594" v="1298" actId="20577"/>
          <ac:spMkLst>
            <pc:docMk/>
            <pc:sldMk cId="1465247928" sldId="856"/>
            <ac:spMk id="4" creationId="{23FAA63C-43B7-05AB-80E1-04EAE3A8C5C7}"/>
          </ac:spMkLst>
        </pc:spChg>
      </pc:sldChg>
      <pc:sldChg chg="addSp delSp modSp add mod">
        <pc:chgData name="Jack Stockdale" userId="159b2cbb5646a6db" providerId="LiveId" clId="{948FAC11-D461-4DA7-BF9B-F2CABBD5D9E2}" dt="2026-09-06T11:49:55.409" v="2304" actId="21"/>
        <pc:sldMkLst>
          <pc:docMk/>
          <pc:sldMk cId="3669250506" sldId="857"/>
        </pc:sldMkLst>
        <pc:spChg chg="del">
          <ac:chgData name="Jack Stockdale" userId="159b2cbb5646a6db" providerId="LiveId" clId="{948FAC11-D461-4DA7-BF9B-F2CABBD5D9E2}" dt="2026-09-06T10:26:46.638" v="919" actId="21"/>
          <ac:spMkLst>
            <pc:docMk/>
            <pc:sldMk cId="3669250506" sldId="857"/>
            <ac:spMk id="2" creationId="{00469628-7F07-3EF3-9C6A-9144B3EF23F3}"/>
          </ac:spMkLst>
        </pc:spChg>
        <pc:spChg chg="del">
          <ac:chgData name="Jack Stockdale" userId="159b2cbb5646a6db" providerId="LiveId" clId="{948FAC11-D461-4DA7-BF9B-F2CABBD5D9E2}" dt="2026-09-06T10:26:56.129" v="921" actId="21"/>
          <ac:spMkLst>
            <pc:docMk/>
            <pc:sldMk cId="3669250506" sldId="857"/>
            <ac:spMk id="4" creationId="{D286D659-462D-6998-A7BB-59D3F9AA7CDE}"/>
          </ac:spMkLst>
        </pc:spChg>
        <pc:spChg chg="add del mod">
          <ac:chgData name="Jack Stockdale" userId="159b2cbb5646a6db" providerId="LiveId" clId="{948FAC11-D461-4DA7-BF9B-F2CABBD5D9E2}" dt="2026-09-06T10:31:19.415" v="933" actId="21"/>
          <ac:spMkLst>
            <pc:docMk/>
            <pc:sldMk cId="3669250506" sldId="857"/>
            <ac:spMk id="5" creationId="{FE078A5C-76EA-0B97-E6E1-C3F730A69CC2}"/>
          </ac:spMkLst>
        </pc:spChg>
        <pc:spChg chg="del">
          <ac:chgData name="Jack Stockdale" userId="159b2cbb5646a6db" providerId="LiveId" clId="{948FAC11-D461-4DA7-BF9B-F2CABBD5D9E2}" dt="2026-09-06T10:26:52.209" v="920" actId="21"/>
          <ac:spMkLst>
            <pc:docMk/>
            <pc:sldMk cId="3669250506" sldId="857"/>
            <ac:spMk id="7" creationId="{6CA5668B-3E99-EDFD-256C-6C1787736080}"/>
          </ac:spMkLst>
        </pc:spChg>
        <pc:spChg chg="mod">
          <ac:chgData name="Jack Stockdale" userId="159b2cbb5646a6db" providerId="LiveId" clId="{948FAC11-D461-4DA7-BF9B-F2CABBD5D9E2}" dt="2026-09-06T10:27:03.756" v="922" actId="1076"/>
          <ac:spMkLst>
            <pc:docMk/>
            <pc:sldMk cId="3669250506" sldId="857"/>
            <ac:spMk id="8" creationId="{DF1E3DCB-8FC8-8189-2904-83A8FA7C72D5}"/>
          </ac:spMkLst>
        </pc:spChg>
        <pc:spChg chg="add del mod">
          <ac:chgData name="Jack Stockdale" userId="159b2cbb5646a6db" providerId="LiveId" clId="{948FAC11-D461-4DA7-BF9B-F2CABBD5D9E2}" dt="2026-09-06T11:49:51.238" v="2303" actId="21"/>
          <ac:spMkLst>
            <pc:docMk/>
            <pc:sldMk cId="3669250506" sldId="857"/>
            <ac:spMk id="10" creationId="{0D6C9AB2-DE60-A240-BA75-0A563A694D5C}"/>
          </ac:spMkLst>
        </pc:spChg>
        <pc:spChg chg="add del mod">
          <ac:chgData name="Jack Stockdale" userId="159b2cbb5646a6db" providerId="LiveId" clId="{948FAC11-D461-4DA7-BF9B-F2CABBD5D9E2}" dt="2026-09-06T11:49:55.409" v="2304" actId="21"/>
          <ac:spMkLst>
            <pc:docMk/>
            <pc:sldMk cId="3669250506" sldId="857"/>
            <ac:spMk id="12" creationId="{F0F169F2-630C-83D3-D8F5-BBDD31FBC5ED}"/>
          </ac:spMkLst>
        </pc:spChg>
      </pc:sldChg>
      <pc:sldChg chg="add del">
        <pc:chgData name="Jack Stockdale" userId="159b2cbb5646a6db" providerId="LiveId" clId="{948FAC11-D461-4DA7-BF9B-F2CABBD5D9E2}" dt="2026-09-06T10:38:34.215" v="1188" actId="2696"/>
        <pc:sldMkLst>
          <pc:docMk/>
          <pc:sldMk cId="2119457392" sldId="858"/>
        </pc:sldMkLst>
      </pc:sldChg>
      <pc:sldChg chg="modSp add mod">
        <pc:chgData name="Jack Stockdale" userId="159b2cbb5646a6db" providerId="LiveId" clId="{948FAC11-D461-4DA7-BF9B-F2CABBD5D9E2}" dt="2026-09-06T10:38:18.297" v="1187" actId="13926"/>
        <pc:sldMkLst>
          <pc:docMk/>
          <pc:sldMk cId="2439883826" sldId="859"/>
        </pc:sldMkLst>
        <pc:spChg chg="mod">
          <ac:chgData name="Jack Stockdale" userId="159b2cbb5646a6db" providerId="LiveId" clId="{948FAC11-D461-4DA7-BF9B-F2CABBD5D9E2}" dt="2026-09-06T10:38:18.297" v="1187" actId="13926"/>
          <ac:spMkLst>
            <pc:docMk/>
            <pc:sldMk cId="2439883826" sldId="859"/>
            <ac:spMk id="12" creationId="{707EEC83-584D-8623-AA29-A0C04AD7950F}"/>
          </ac:spMkLst>
        </pc:spChg>
      </pc:sldChg>
      <pc:sldChg chg="addSp modSp add del mod">
        <pc:chgData name="Jack Stockdale" userId="159b2cbb5646a6db" providerId="LiveId" clId="{948FAC11-D461-4DA7-BF9B-F2CABBD5D9E2}" dt="2026-09-06T10:44:24.641" v="1233" actId="2696"/>
        <pc:sldMkLst>
          <pc:docMk/>
          <pc:sldMk cId="3532697150" sldId="860"/>
        </pc:sldMkLst>
        <pc:spChg chg="add mod">
          <ac:chgData name="Jack Stockdale" userId="159b2cbb5646a6db" providerId="LiveId" clId="{948FAC11-D461-4DA7-BF9B-F2CABBD5D9E2}" dt="2026-09-06T10:42:02.128" v="1211" actId="14100"/>
          <ac:spMkLst>
            <pc:docMk/>
            <pc:sldMk cId="3532697150" sldId="860"/>
            <ac:spMk id="4" creationId="{49A50F0A-E0F1-E121-781E-AFA22D05EFD2}"/>
          </ac:spMkLst>
        </pc:spChg>
        <pc:spChg chg="add mod">
          <ac:chgData name="Jack Stockdale" userId="159b2cbb5646a6db" providerId="LiveId" clId="{948FAC11-D461-4DA7-BF9B-F2CABBD5D9E2}" dt="2026-09-06T10:42:34.244" v="1224" actId="1076"/>
          <ac:spMkLst>
            <pc:docMk/>
            <pc:sldMk cId="3532697150" sldId="860"/>
            <ac:spMk id="7" creationId="{B0067992-3D3B-882D-AB4F-DE1C90F5ABC3}"/>
          </ac:spMkLst>
        </pc:spChg>
      </pc:sldChg>
      <pc:sldChg chg="addSp delSp modSp add mod">
        <pc:chgData name="Jack Stockdale" userId="159b2cbb5646a6db" providerId="LiveId" clId="{948FAC11-D461-4DA7-BF9B-F2CABBD5D9E2}" dt="2026-09-06T10:45:09.861" v="1236" actId="21"/>
        <pc:sldMkLst>
          <pc:docMk/>
          <pc:sldMk cId="2649245380" sldId="861"/>
        </pc:sldMkLst>
        <pc:spChg chg="add mod">
          <ac:chgData name="Jack Stockdale" userId="159b2cbb5646a6db" providerId="LiveId" clId="{948FAC11-D461-4DA7-BF9B-F2CABBD5D9E2}" dt="2026-09-06T10:44:09.853" v="1231" actId="1076"/>
          <ac:spMkLst>
            <pc:docMk/>
            <pc:sldMk cId="2649245380" sldId="861"/>
            <ac:spMk id="4" creationId="{7F9EFDE7-203A-A48B-C77B-1C499A5FFE8D}"/>
          </ac:spMkLst>
        </pc:spChg>
        <pc:spChg chg="add del mod">
          <ac:chgData name="Jack Stockdale" userId="159b2cbb5646a6db" providerId="LiveId" clId="{948FAC11-D461-4DA7-BF9B-F2CABBD5D9E2}" dt="2026-09-06T10:45:09.861" v="1236" actId="21"/>
          <ac:spMkLst>
            <pc:docMk/>
            <pc:sldMk cId="2649245380" sldId="861"/>
            <ac:spMk id="7" creationId="{618EFB18-CDE2-F099-E338-3EFEB0D1BCE8}"/>
          </ac:spMkLst>
        </pc:spChg>
        <pc:spChg chg="del">
          <ac:chgData name="Jack Stockdale" userId="159b2cbb5646a6db" providerId="LiveId" clId="{948FAC11-D461-4DA7-BF9B-F2CABBD5D9E2}" dt="2026-09-06T10:43:18.510" v="1226" actId="21"/>
          <ac:spMkLst>
            <pc:docMk/>
            <pc:sldMk cId="2649245380" sldId="861"/>
            <ac:spMk id="9" creationId="{1DBA98FF-22C9-28C4-F93E-B677348176F7}"/>
          </ac:spMkLst>
        </pc:spChg>
      </pc:sldChg>
      <pc:sldChg chg="add">
        <pc:chgData name="Jack Stockdale" userId="159b2cbb5646a6db" providerId="LiveId" clId="{948FAC11-D461-4DA7-BF9B-F2CABBD5D9E2}" dt="2026-09-06T10:44:46.134" v="1235"/>
        <pc:sldMkLst>
          <pc:docMk/>
          <pc:sldMk cId="4118470228" sldId="862"/>
        </pc:sldMkLst>
      </pc:sldChg>
      <pc:sldChg chg="addSp delSp modSp add del mod">
        <pc:chgData name="Jack Stockdale" userId="159b2cbb5646a6db" providerId="LiveId" clId="{948FAC11-D461-4DA7-BF9B-F2CABBD5D9E2}" dt="2026-09-06T10:57:44.794" v="1410" actId="2696"/>
        <pc:sldMkLst>
          <pc:docMk/>
          <pc:sldMk cId="3943239361" sldId="863"/>
        </pc:sldMkLst>
        <pc:spChg chg="add del mod">
          <ac:chgData name="Jack Stockdale" userId="159b2cbb5646a6db" providerId="LiveId" clId="{948FAC11-D461-4DA7-BF9B-F2CABBD5D9E2}" dt="2026-09-06T10:48:43.890" v="1276" actId="20577"/>
          <ac:spMkLst>
            <pc:docMk/>
            <pc:sldMk cId="3943239361" sldId="863"/>
            <ac:spMk id="3" creationId="{4111D52A-52FA-3693-2ABF-9CC3BA1318A3}"/>
          </ac:spMkLst>
        </pc:spChg>
        <pc:spChg chg="add mod">
          <ac:chgData name="Jack Stockdale" userId="159b2cbb5646a6db" providerId="LiveId" clId="{948FAC11-D461-4DA7-BF9B-F2CABBD5D9E2}" dt="2026-09-06T10:49:46.641" v="1297" actId="1076"/>
          <ac:spMkLst>
            <pc:docMk/>
            <pc:sldMk cId="3943239361" sldId="863"/>
            <ac:spMk id="5" creationId="{E49E109C-2940-8B5A-C1AA-CACC39554E2E}"/>
          </ac:spMkLst>
        </pc:spChg>
      </pc:sldChg>
      <pc:sldChg chg="delSp modSp add mod">
        <pc:chgData name="Jack Stockdale" userId="159b2cbb5646a6db" providerId="LiveId" clId="{948FAC11-D461-4DA7-BF9B-F2CABBD5D9E2}" dt="2026-09-06T10:57:37.275" v="1409" actId="1076"/>
        <pc:sldMkLst>
          <pc:docMk/>
          <pc:sldMk cId="72189850" sldId="864"/>
        </pc:sldMkLst>
        <pc:spChg chg="mod">
          <ac:chgData name="Jack Stockdale" userId="159b2cbb5646a6db" providerId="LiveId" clId="{948FAC11-D461-4DA7-BF9B-F2CABBD5D9E2}" dt="2026-09-06T10:57:37.275" v="1409" actId="1076"/>
          <ac:spMkLst>
            <pc:docMk/>
            <pc:sldMk cId="72189850" sldId="864"/>
            <ac:spMk id="3" creationId="{E098FB97-0C9E-8138-9725-2D507E262479}"/>
          </ac:spMkLst>
        </pc:spChg>
        <pc:spChg chg="del">
          <ac:chgData name="Jack Stockdale" userId="159b2cbb5646a6db" providerId="LiveId" clId="{948FAC11-D461-4DA7-BF9B-F2CABBD5D9E2}" dt="2026-09-06T10:55:15.580" v="1300" actId="21"/>
          <ac:spMkLst>
            <pc:docMk/>
            <pc:sldMk cId="72189850" sldId="864"/>
            <ac:spMk id="5" creationId="{CD0EF497-DDA9-D8A9-523C-AE359EAAA0FA}"/>
          </ac:spMkLst>
        </pc:spChg>
      </pc:sldChg>
      <pc:sldChg chg="modSp add mod">
        <pc:chgData name="Jack Stockdale" userId="159b2cbb5646a6db" providerId="LiveId" clId="{948FAC11-D461-4DA7-BF9B-F2CABBD5D9E2}" dt="2026-09-06T11:01:05.788" v="1783" actId="1076"/>
        <pc:sldMkLst>
          <pc:docMk/>
          <pc:sldMk cId="714572926" sldId="865"/>
        </pc:sldMkLst>
        <pc:spChg chg="mod">
          <ac:chgData name="Jack Stockdale" userId="159b2cbb5646a6db" providerId="LiveId" clId="{948FAC11-D461-4DA7-BF9B-F2CABBD5D9E2}" dt="2026-09-06T11:01:05.788" v="1783" actId="1076"/>
          <ac:spMkLst>
            <pc:docMk/>
            <pc:sldMk cId="714572926" sldId="865"/>
            <ac:spMk id="3" creationId="{47964E97-BD73-CC74-D375-73506884FD82}"/>
          </ac:spMkLst>
        </pc:spChg>
      </pc:sldChg>
      <pc:sldChg chg="addSp delSp modSp add del mod">
        <pc:chgData name="Jack Stockdale" userId="159b2cbb5646a6db" providerId="LiveId" clId="{948FAC11-D461-4DA7-BF9B-F2CABBD5D9E2}" dt="2026-09-06T11:23:39.837" v="2264" actId="2696"/>
        <pc:sldMkLst>
          <pc:docMk/>
          <pc:sldMk cId="869286996" sldId="866"/>
        </pc:sldMkLst>
        <pc:spChg chg="add del mod">
          <ac:chgData name="Jack Stockdale" userId="159b2cbb5646a6db" providerId="LiveId" clId="{948FAC11-D461-4DA7-BF9B-F2CABBD5D9E2}" dt="2026-09-06T11:12:17.614" v="1941" actId="21"/>
          <ac:spMkLst>
            <pc:docMk/>
            <pc:sldMk cId="869286996" sldId="866"/>
            <ac:spMk id="3" creationId="{81935BB0-6DD3-37C0-E6C8-0A5E49EFDBB0}"/>
          </ac:spMkLst>
        </pc:spChg>
        <pc:spChg chg="mod">
          <ac:chgData name="Jack Stockdale" userId="159b2cbb5646a6db" providerId="LiveId" clId="{948FAC11-D461-4DA7-BF9B-F2CABBD5D9E2}" dt="2026-09-06T11:11:59.078" v="1938" actId="255"/>
          <ac:spMkLst>
            <pc:docMk/>
            <pc:sldMk cId="869286996" sldId="866"/>
            <ac:spMk id="7" creationId="{4E4E0B87-345B-2A87-832D-350BB59B783C}"/>
          </ac:spMkLst>
        </pc:spChg>
      </pc:sldChg>
      <pc:sldChg chg="modSp add del mod">
        <pc:chgData name="Jack Stockdale" userId="159b2cbb5646a6db" providerId="LiveId" clId="{948FAC11-D461-4DA7-BF9B-F2CABBD5D9E2}" dt="2026-09-06T11:23:40.941" v="2265" actId="2696"/>
        <pc:sldMkLst>
          <pc:docMk/>
          <pc:sldMk cId="690229362" sldId="867"/>
        </pc:sldMkLst>
        <pc:spChg chg="mod">
          <ac:chgData name="Jack Stockdale" userId="159b2cbb5646a6db" providerId="LiveId" clId="{948FAC11-D461-4DA7-BF9B-F2CABBD5D9E2}" dt="2026-09-06T11:12:31.177" v="1942" actId="115"/>
          <ac:spMkLst>
            <pc:docMk/>
            <pc:sldMk cId="690229362" sldId="867"/>
            <ac:spMk id="3" creationId="{D173253B-B182-048A-E807-775AB35B17FD}"/>
          </ac:spMkLst>
        </pc:spChg>
      </pc:sldChg>
      <pc:sldChg chg="delSp modSp add mod">
        <pc:chgData name="Jack Stockdale" userId="159b2cbb5646a6db" providerId="LiveId" clId="{948FAC11-D461-4DA7-BF9B-F2CABBD5D9E2}" dt="2026-09-06T11:51:42.773" v="2312" actId="21"/>
        <pc:sldMkLst>
          <pc:docMk/>
          <pc:sldMk cId="769534587" sldId="868"/>
        </pc:sldMkLst>
        <pc:spChg chg="del mod">
          <ac:chgData name="Jack Stockdale" userId="159b2cbb5646a6db" providerId="LiveId" clId="{948FAC11-D461-4DA7-BF9B-F2CABBD5D9E2}" dt="2026-09-06T11:51:42.773" v="2312" actId="21"/>
          <ac:spMkLst>
            <pc:docMk/>
            <pc:sldMk cId="769534587" sldId="868"/>
            <ac:spMk id="3" creationId="{4254ECBE-DA9D-A687-818B-BBBC806A8CDA}"/>
          </ac:spMkLst>
        </pc:spChg>
        <pc:spChg chg="mod">
          <ac:chgData name="Jack Stockdale" userId="159b2cbb5646a6db" providerId="LiveId" clId="{948FAC11-D461-4DA7-BF9B-F2CABBD5D9E2}" dt="2026-09-06T11:23:24.758" v="2263" actId="1076"/>
          <ac:spMkLst>
            <pc:docMk/>
            <pc:sldMk cId="769534587" sldId="868"/>
            <ac:spMk id="7" creationId="{48E0EE88-0E09-D7C3-2C98-20726E3281EC}"/>
          </ac:spMkLst>
        </pc:spChg>
      </pc:sldChg>
      <pc:sldChg chg="add">
        <pc:chgData name="Jack Stockdale" userId="159b2cbb5646a6db" providerId="LiveId" clId="{948FAC11-D461-4DA7-BF9B-F2CABBD5D9E2}" dt="2026-09-06T11:49:16.928" v="2300"/>
        <pc:sldMkLst>
          <pc:docMk/>
          <pc:sldMk cId="766776177" sldId="869"/>
        </pc:sldMkLst>
      </pc:sldChg>
      <pc:sldChg chg="delSp add mod">
        <pc:chgData name="Jack Stockdale" userId="159b2cbb5646a6db" providerId="LiveId" clId="{948FAC11-D461-4DA7-BF9B-F2CABBD5D9E2}" dt="2026-09-06T11:50:12.988" v="2306" actId="21"/>
        <pc:sldMkLst>
          <pc:docMk/>
          <pc:sldMk cId="380653044" sldId="870"/>
        </pc:sldMkLst>
        <pc:spChg chg="del">
          <ac:chgData name="Jack Stockdale" userId="159b2cbb5646a6db" providerId="LiveId" clId="{948FAC11-D461-4DA7-BF9B-F2CABBD5D9E2}" dt="2026-09-06T11:50:12.988" v="2306" actId="21"/>
          <ac:spMkLst>
            <pc:docMk/>
            <pc:sldMk cId="380653044" sldId="870"/>
            <ac:spMk id="12" creationId="{03E6266C-F4E3-E5D2-D40B-7B0140C8DFC9}"/>
          </ac:spMkLst>
        </pc:spChg>
      </pc:sldChg>
      <pc:sldChg chg="add">
        <pc:chgData name="Jack Stockdale" userId="159b2cbb5646a6db" providerId="LiveId" clId="{948FAC11-D461-4DA7-BF9B-F2CABBD5D9E2}" dt="2026-09-06T11:50:07.832" v="2305"/>
        <pc:sldMkLst>
          <pc:docMk/>
          <pc:sldMk cId="2315464538" sldId="871"/>
        </pc:sldMkLst>
      </pc:sldChg>
      <pc:sldChg chg="modSp add mod">
        <pc:chgData name="Jack Stockdale" userId="159b2cbb5646a6db" providerId="LiveId" clId="{948FAC11-D461-4DA7-BF9B-F2CABBD5D9E2}" dt="2026-09-06T11:52:52.219" v="2796" actId="20577"/>
        <pc:sldMkLst>
          <pc:docMk/>
          <pc:sldMk cId="3486881345" sldId="872"/>
        </pc:sldMkLst>
        <pc:spChg chg="mod">
          <ac:chgData name="Jack Stockdale" userId="159b2cbb5646a6db" providerId="LiveId" clId="{948FAC11-D461-4DA7-BF9B-F2CABBD5D9E2}" dt="2026-09-06T11:52:52.219" v="2796" actId="20577"/>
          <ac:spMkLst>
            <pc:docMk/>
            <pc:sldMk cId="3486881345" sldId="872"/>
            <ac:spMk id="3" creationId="{06A76950-5571-2CF4-9863-E35EE0E9BA22}"/>
          </ac:spMkLst>
        </pc:spChg>
      </pc:sldChg>
      <pc:sldChg chg="modSp add del mod">
        <pc:chgData name="Jack Stockdale" userId="159b2cbb5646a6db" providerId="LiveId" clId="{948FAC11-D461-4DA7-BF9B-F2CABBD5D9E2}" dt="2026-09-06T11:55:49.489" v="3013" actId="2696"/>
        <pc:sldMkLst>
          <pc:docMk/>
          <pc:sldMk cId="3683641770" sldId="873"/>
        </pc:sldMkLst>
        <pc:spChg chg="mod">
          <ac:chgData name="Jack Stockdale" userId="159b2cbb5646a6db" providerId="LiveId" clId="{948FAC11-D461-4DA7-BF9B-F2CABBD5D9E2}" dt="2026-09-06T11:53:34.561" v="2930" actId="20577"/>
          <ac:spMkLst>
            <pc:docMk/>
            <pc:sldMk cId="3683641770" sldId="873"/>
            <ac:spMk id="3" creationId="{89D209AC-C963-3796-91D5-48E9424762DC}"/>
          </ac:spMkLst>
        </pc:spChg>
      </pc:sldChg>
      <pc:sldChg chg="modSp add del mod">
        <pc:chgData name="Jack Stockdale" userId="159b2cbb5646a6db" providerId="LiveId" clId="{948FAC11-D461-4DA7-BF9B-F2CABBD5D9E2}" dt="2026-09-06T11:58:23.517" v="3086" actId="2696"/>
        <pc:sldMkLst>
          <pc:docMk/>
          <pc:sldMk cId="2280559989" sldId="874"/>
        </pc:sldMkLst>
        <pc:spChg chg="mod">
          <ac:chgData name="Jack Stockdale" userId="159b2cbb5646a6db" providerId="LiveId" clId="{948FAC11-D461-4DA7-BF9B-F2CABBD5D9E2}" dt="2026-09-06T11:57:22.652" v="3080" actId="21"/>
          <ac:spMkLst>
            <pc:docMk/>
            <pc:sldMk cId="2280559989" sldId="874"/>
            <ac:spMk id="3" creationId="{E06F81CC-A8D0-9323-A6A8-3E13A57C59C5}"/>
          </ac:spMkLst>
        </pc:spChg>
      </pc:sldChg>
      <pc:sldChg chg="add del">
        <pc:chgData name="Jack Stockdale" userId="159b2cbb5646a6db" providerId="LiveId" clId="{948FAC11-D461-4DA7-BF9B-F2CABBD5D9E2}" dt="2026-09-06T11:58:22.304" v="3085" actId="2696"/>
        <pc:sldMkLst>
          <pc:docMk/>
          <pc:sldMk cId="2835028755" sldId="875"/>
        </pc:sldMkLst>
      </pc:sldChg>
      <pc:sldChg chg="modSp add mod">
        <pc:chgData name="Jack Stockdale" userId="159b2cbb5646a6db" providerId="LiveId" clId="{948FAC11-D461-4DA7-BF9B-F2CABBD5D9E2}" dt="2026-09-06T11:52:19.448" v="2599" actId="20577"/>
        <pc:sldMkLst>
          <pc:docMk/>
          <pc:sldMk cId="2262628469" sldId="876"/>
        </pc:sldMkLst>
        <pc:spChg chg="mod">
          <ac:chgData name="Jack Stockdale" userId="159b2cbb5646a6db" providerId="LiveId" clId="{948FAC11-D461-4DA7-BF9B-F2CABBD5D9E2}" dt="2026-09-06T11:52:19.448" v="2599" actId="20577"/>
          <ac:spMkLst>
            <pc:docMk/>
            <pc:sldMk cId="2262628469" sldId="876"/>
            <ac:spMk id="3" creationId="{985F5137-4FB9-31B7-AB56-DEC99AD073D2}"/>
          </ac:spMkLst>
        </pc:spChg>
      </pc:sldChg>
      <pc:sldChg chg="add">
        <pc:chgData name="Jack Stockdale" userId="159b2cbb5646a6db" providerId="LiveId" clId="{948FAC11-D461-4DA7-BF9B-F2CABBD5D9E2}" dt="2026-09-06T11:52:09.752" v="2544"/>
        <pc:sldMkLst>
          <pc:docMk/>
          <pc:sldMk cId="3137259482" sldId="877"/>
        </pc:sldMkLst>
      </pc:sldChg>
      <pc:sldChg chg="add">
        <pc:chgData name="Jack Stockdale" userId="159b2cbb5646a6db" providerId="LiveId" clId="{948FAC11-D461-4DA7-BF9B-F2CABBD5D9E2}" dt="2026-09-06T11:52:45.351" v="2771"/>
        <pc:sldMkLst>
          <pc:docMk/>
          <pc:sldMk cId="3192473065" sldId="878"/>
        </pc:sldMkLst>
      </pc:sldChg>
      <pc:sldChg chg="modSp add mod">
        <pc:chgData name="Jack Stockdale" userId="159b2cbb5646a6db" providerId="LiveId" clId="{948FAC11-D461-4DA7-BF9B-F2CABBD5D9E2}" dt="2026-09-06T11:55:37.469" v="3012" actId="20577"/>
        <pc:sldMkLst>
          <pc:docMk/>
          <pc:sldMk cId="3819985100" sldId="879"/>
        </pc:sldMkLst>
        <pc:spChg chg="mod">
          <ac:chgData name="Jack Stockdale" userId="159b2cbb5646a6db" providerId="LiveId" clId="{948FAC11-D461-4DA7-BF9B-F2CABBD5D9E2}" dt="2026-09-06T11:55:37.469" v="3012" actId="20577"/>
          <ac:spMkLst>
            <pc:docMk/>
            <pc:sldMk cId="3819985100" sldId="879"/>
            <ac:spMk id="3" creationId="{9932F1E3-ED40-10AD-2E1C-2B05EC4A0B2D}"/>
          </ac:spMkLst>
        </pc:spChg>
      </pc:sldChg>
      <pc:sldChg chg="add">
        <pc:chgData name="Jack Stockdale" userId="159b2cbb5646a6db" providerId="LiveId" clId="{948FAC11-D461-4DA7-BF9B-F2CABBD5D9E2}" dt="2026-09-06T11:54:59.603" v="2953"/>
        <pc:sldMkLst>
          <pc:docMk/>
          <pc:sldMk cId="2845836397" sldId="880"/>
        </pc:sldMkLst>
      </pc:sldChg>
      <pc:sldChg chg="modSp add mod">
        <pc:chgData name="Jack Stockdale" userId="159b2cbb5646a6db" providerId="LiveId" clId="{948FAC11-D461-4DA7-BF9B-F2CABBD5D9E2}" dt="2026-09-06T11:56:40.039" v="3078" actId="115"/>
        <pc:sldMkLst>
          <pc:docMk/>
          <pc:sldMk cId="1367620872" sldId="881"/>
        </pc:sldMkLst>
        <pc:spChg chg="mod">
          <ac:chgData name="Jack Stockdale" userId="159b2cbb5646a6db" providerId="LiveId" clId="{948FAC11-D461-4DA7-BF9B-F2CABBD5D9E2}" dt="2026-09-06T11:56:40.039" v="3078" actId="115"/>
          <ac:spMkLst>
            <pc:docMk/>
            <pc:sldMk cId="1367620872" sldId="881"/>
            <ac:spMk id="3" creationId="{68CDEECF-3F63-5375-5E09-64046B92AF23}"/>
          </ac:spMkLst>
        </pc:spChg>
      </pc:sldChg>
      <pc:sldChg chg="addSp modSp add mod">
        <pc:chgData name="Jack Stockdale" userId="159b2cbb5646a6db" providerId="LiveId" clId="{948FAC11-D461-4DA7-BF9B-F2CABBD5D9E2}" dt="2026-09-06T11:57:51.923" v="3084" actId="1076"/>
        <pc:sldMkLst>
          <pc:docMk/>
          <pc:sldMk cId="2220131153" sldId="882"/>
        </pc:sldMkLst>
        <pc:spChg chg="add mod">
          <ac:chgData name="Jack Stockdale" userId="159b2cbb5646a6db" providerId="LiveId" clId="{948FAC11-D461-4DA7-BF9B-F2CABBD5D9E2}" dt="2026-09-06T11:57:51.923" v="3084" actId="1076"/>
          <ac:spMkLst>
            <pc:docMk/>
            <pc:sldMk cId="2220131153" sldId="882"/>
            <ac:spMk id="4" creationId="{5D68061D-6E13-C6E7-0D64-4F840807ED53}"/>
          </ac:spMkLst>
        </pc:spChg>
      </pc:sldChg>
      <pc:sldChg chg="addSp delSp modSp add mod">
        <pc:chgData name="Jack Stockdale" userId="159b2cbb5646a6db" providerId="LiveId" clId="{948FAC11-D461-4DA7-BF9B-F2CABBD5D9E2}" dt="2026-09-06T12:33:49.595" v="3649" actId="20577"/>
        <pc:sldMkLst>
          <pc:docMk/>
          <pc:sldMk cId="2298522057" sldId="883"/>
        </pc:sldMkLst>
        <pc:spChg chg="mod">
          <ac:chgData name="Jack Stockdale" userId="159b2cbb5646a6db" providerId="LiveId" clId="{948FAC11-D461-4DA7-BF9B-F2CABBD5D9E2}" dt="2026-09-06T12:33:49.595" v="3649" actId="20577"/>
          <ac:spMkLst>
            <pc:docMk/>
            <pc:sldMk cId="2298522057" sldId="883"/>
            <ac:spMk id="3" creationId="{7018F89F-C903-B21B-493D-7D6B1CADF1B0}"/>
          </ac:spMkLst>
        </pc:spChg>
        <pc:spChg chg="del">
          <ac:chgData name="Jack Stockdale" userId="159b2cbb5646a6db" providerId="LiveId" clId="{948FAC11-D461-4DA7-BF9B-F2CABBD5D9E2}" dt="2026-09-06T12:28:40.458" v="3088" actId="21"/>
          <ac:spMkLst>
            <pc:docMk/>
            <pc:sldMk cId="2298522057" sldId="883"/>
            <ac:spMk id="4" creationId="{33DD131D-C8FB-5773-2F5E-B54F9C79C4A2}"/>
          </ac:spMkLst>
        </pc:spChg>
        <pc:spChg chg="add del mod">
          <ac:chgData name="Jack Stockdale" userId="159b2cbb5646a6db" providerId="LiveId" clId="{948FAC11-D461-4DA7-BF9B-F2CABBD5D9E2}" dt="2026-09-06T12:30:39.365" v="3356" actId="21"/>
          <ac:spMkLst>
            <pc:docMk/>
            <pc:sldMk cId="2298522057" sldId="883"/>
            <ac:spMk id="5" creationId="{9515C812-EFC5-9BE3-0A07-E540F5BC539B}"/>
          </ac:spMkLst>
        </pc:spChg>
        <pc:spChg chg="add del mod">
          <ac:chgData name="Jack Stockdale" userId="159b2cbb5646a6db" providerId="LiveId" clId="{948FAC11-D461-4DA7-BF9B-F2CABBD5D9E2}" dt="2026-09-06T12:33:42.417" v="3599" actId="21"/>
          <ac:spMkLst>
            <pc:docMk/>
            <pc:sldMk cId="2298522057" sldId="883"/>
            <ac:spMk id="9" creationId="{E5629658-0710-7741-6C94-5F885855C027}"/>
          </ac:spMkLst>
        </pc:spChg>
      </pc:sldChg>
      <pc:sldChg chg="delSp modSp add mod">
        <pc:chgData name="Jack Stockdale" userId="159b2cbb5646a6db" providerId="LiveId" clId="{948FAC11-D461-4DA7-BF9B-F2CABBD5D9E2}" dt="2026-09-06T12:37:00.709" v="3701" actId="20577"/>
        <pc:sldMkLst>
          <pc:docMk/>
          <pc:sldMk cId="2567425199" sldId="884"/>
        </pc:sldMkLst>
        <pc:spChg chg="mod">
          <ac:chgData name="Jack Stockdale" userId="159b2cbb5646a6db" providerId="LiveId" clId="{948FAC11-D461-4DA7-BF9B-F2CABBD5D9E2}" dt="2026-09-06T12:37:00.709" v="3701" actId="20577"/>
          <ac:spMkLst>
            <pc:docMk/>
            <pc:sldMk cId="2567425199" sldId="884"/>
            <ac:spMk id="3" creationId="{AD54F3E7-F059-9F62-FB52-071512F95EFD}"/>
          </ac:spMkLst>
        </pc:spChg>
        <pc:spChg chg="del">
          <ac:chgData name="Jack Stockdale" userId="159b2cbb5646a6db" providerId="LiveId" clId="{948FAC11-D461-4DA7-BF9B-F2CABBD5D9E2}" dt="2026-09-06T12:34:09.812" v="3650" actId="21"/>
          <ac:spMkLst>
            <pc:docMk/>
            <pc:sldMk cId="2567425199" sldId="884"/>
            <ac:spMk id="9" creationId="{B92F3B8C-10EB-B103-1718-BAF37B9054DB}"/>
          </ac:spMkLst>
        </pc:spChg>
      </pc:sldChg>
      <pc:sldChg chg="modSp add del mod">
        <pc:chgData name="Jack Stockdale" userId="159b2cbb5646a6db" providerId="LiveId" clId="{948FAC11-D461-4DA7-BF9B-F2CABBD5D9E2}" dt="2026-09-06T12:44:01.482" v="3718" actId="2696"/>
        <pc:sldMkLst>
          <pc:docMk/>
          <pc:sldMk cId="988666126" sldId="885"/>
        </pc:sldMkLst>
        <pc:spChg chg="mod">
          <ac:chgData name="Jack Stockdale" userId="159b2cbb5646a6db" providerId="LiveId" clId="{948FAC11-D461-4DA7-BF9B-F2CABBD5D9E2}" dt="2026-09-06T12:35:26.552" v="3685" actId="255"/>
          <ac:spMkLst>
            <pc:docMk/>
            <pc:sldMk cId="988666126" sldId="885"/>
            <ac:spMk id="9" creationId="{002CF191-12FA-D3D1-B6D1-3062F145D513}"/>
          </ac:spMkLst>
        </pc:spChg>
      </pc:sldChg>
      <pc:sldChg chg="addSp modSp add mod">
        <pc:chgData name="Jack Stockdale" userId="159b2cbb5646a6db" providerId="LiveId" clId="{948FAC11-D461-4DA7-BF9B-F2CABBD5D9E2}" dt="2026-09-06T12:40:04.125" v="3717" actId="115"/>
        <pc:sldMkLst>
          <pc:docMk/>
          <pc:sldMk cId="3272979041" sldId="886"/>
        </pc:sldMkLst>
        <pc:spChg chg="mod">
          <ac:chgData name="Jack Stockdale" userId="159b2cbb5646a6db" providerId="LiveId" clId="{948FAC11-D461-4DA7-BF9B-F2CABBD5D9E2}" dt="2026-09-06T12:40:04.125" v="3717" actId="115"/>
          <ac:spMkLst>
            <pc:docMk/>
            <pc:sldMk cId="3272979041" sldId="886"/>
            <ac:spMk id="3" creationId="{7D6A5596-0996-285E-F819-5F86BC6AAB82}"/>
          </ac:spMkLst>
        </pc:spChg>
        <pc:spChg chg="add mod">
          <ac:chgData name="Jack Stockdale" userId="159b2cbb5646a6db" providerId="LiveId" clId="{948FAC11-D461-4DA7-BF9B-F2CABBD5D9E2}" dt="2026-09-06T12:38:00.615" v="3716" actId="1076"/>
          <ac:spMkLst>
            <pc:docMk/>
            <pc:sldMk cId="3272979041" sldId="886"/>
            <ac:spMk id="4" creationId="{3BAF1C9E-B1C5-2681-BC75-4B41F59C3885}"/>
          </ac:spMkLst>
        </pc:spChg>
      </pc:sldChg>
      <pc:sldChg chg="add">
        <pc:chgData name="Jack Stockdale" userId="159b2cbb5646a6db" providerId="LiveId" clId="{948FAC11-D461-4DA7-BF9B-F2CABBD5D9E2}" dt="2026-09-06T12:44:21.988" v="3719"/>
        <pc:sldMkLst>
          <pc:docMk/>
          <pc:sldMk cId="776722245" sldId="88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37ADE5-779B-4962-9DE2-34BB877B7CA7}" type="datetimeFigureOut">
              <a:rPr lang="en-US" smtClean="0"/>
              <a:t>9/6/2026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39341C-A89F-4DAC-88A9-B3484870482E}" type="slidenum">
              <a:rPr lang="en-US" smtClean="0"/>
              <a:t>‹#›</a:t>
            </a:fld>
            <a:endParaRPr lang="en-US"/>
          </a:p>
        </p:txBody>
      </p:sp>
    </p:spTree>
    <p:extLst>
      <p:ext uri="{BB962C8B-B14F-4D97-AF65-F5344CB8AC3E}">
        <p14:creationId xmlns:p14="http://schemas.microsoft.com/office/powerpoint/2010/main" val="39353767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501E1-D813-79D3-85E0-23A4A6DBDDEE}"/>
              </a:ext>
            </a:extLst>
          </p:cNvPr>
          <p:cNvSpPr>
            <a:spLocks noGrp="1"/>
          </p:cNvSpPr>
          <p:nvPr>
            <p:ph type="ctrTitle"/>
          </p:nvPr>
        </p:nvSpPr>
        <p:spPr>
          <a:xfrm>
            <a:off x="586408" y="742122"/>
            <a:ext cx="6698453" cy="3217725"/>
          </a:xfrm>
        </p:spPr>
        <p:txBody>
          <a:bodyPr anchor="b"/>
          <a:lstStyle>
            <a:lvl1pPr algn="ctr">
              <a:defRPr sz="6600"/>
            </a:lvl1pPr>
          </a:lstStyle>
          <a:p>
            <a:r>
              <a:rPr lang="en-US" dirty="0"/>
              <a:t>Click to edit Master title style</a:t>
            </a:r>
          </a:p>
        </p:txBody>
      </p:sp>
      <p:sp>
        <p:nvSpPr>
          <p:cNvPr id="3" name="Subtitle 2">
            <a:extLst>
              <a:ext uri="{FF2B5EF4-FFF2-40B4-BE49-F238E27FC236}">
                <a16:creationId xmlns:a16="http://schemas.microsoft.com/office/drawing/2014/main" id="{11C0C7F3-C7EF-CED4-6A6F-95394491C49C}"/>
              </a:ext>
            </a:extLst>
          </p:cNvPr>
          <p:cNvSpPr>
            <a:spLocks noGrp="1"/>
          </p:cNvSpPr>
          <p:nvPr>
            <p:ph type="subTitle" idx="1"/>
          </p:nvPr>
        </p:nvSpPr>
        <p:spPr>
          <a:xfrm>
            <a:off x="586408" y="3959847"/>
            <a:ext cx="6698453" cy="2016884"/>
          </a:xfrm>
        </p:spPr>
        <p:txBody>
          <a:bodyPr/>
          <a:lstStyle>
            <a:lvl1pPr marL="0" indent="0" algn="ctr">
              <a:buNone/>
              <a:defRPr sz="32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05FA534D-D866-7B81-B6E6-B3DA1A47AC1F}"/>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5" name="Footer Placeholder 4">
            <a:extLst>
              <a:ext uri="{FF2B5EF4-FFF2-40B4-BE49-F238E27FC236}">
                <a16:creationId xmlns:a16="http://schemas.microsoft.com/office/drawing/2014/main" id="{C5204EC2-5050-7945-B84A-32BC20AD57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83F52DA-E2A3-FAC5-7A52-348CCF68936C}"/>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pic>
        <p:nvPicPr>
          <p:cNvPr id="9" name="Picture 8" descr="A person holding a chain and a brick wall&#10;&#10;AI-generated content may be incorrect.">
            <a:extLst>
              <a:ext uri="{FF2B5EF4-FFF2-40B4-BE49-F238E27FC236}">
                <a16:creationId xmlns:a16="http://schemas.microsoft.com/office/drawing/2014/main" id="{65D5CEDB-2557-7337-A5B5-E9BD659AB6B5}"/>
              </a:ext>
            </a:extLst>
          </p:cNvPr>
          <p:cNvPicPr>
            <a:picLocks noChangeAspect="1"/>
          </p:cNvPicPr>
          <p:nvPr userDrawn="1"/>
        </p:nvPicPr>
        <p:blipFill>
          <a:blip r:embed="rId2"/>
          <a:srcRect t="21878" b="24717"/>
          <a:stretch>
            <a:fillRect/>
          </a:stretch>
        </p:blipFill>
        <p:spPr>
          <a:xfrm>
            <a:off x="7911548" y="0"/>
            <a:ext cx="4280452" cy="6858000"/>
          </a:xfrm>
          <a:prstGeom prst="rect">
            <a:avLst/>
          </a:prstGeom>
          <a:ln>
            <a:noFill/>
          </a:ln>
          <a:effectLst>
            <a:softEdge rad="112500"/>
          </a:effectLst>
        </p:spPr>
      </p:pic>
    </p:spTree>
    <p:extLst>
      <p:ext uri="{BB962C8B-B14F-4D97-AF65-F5344CB8AC3E}">
        <p14:creationId xmlns:p14="http://schemas.microsoft.com/office/powerpoint/2010/main" val="40601952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AFD07-E68B-47CE-EF03-FECC26C2654A}"/>
              </a:ext>
            </a:extLst>
          </p:cNvPr>
          <p:cNvSpPr>
            <a:spLocks noGrp="1"/>
          </p:cNvSpPr>
          <p:nvPr>
            <p:ph type="title"/>
          </p:nvPr>
        </p:nvSpPr>
        <p:spPr>
          <a:xfrm>
            <a:off x="511629" y="1709738"/>
            <a:ext cx="8175171"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04EF1C2-E947-E0D4-1EC5-8AC74D6BAE4A}"/>
              </a:ext>
            </a:extLst>
          </p:cNvPr>
          <p:cNvSpPr>
            <a:spLocks noGrp="1"/>
          </p:cNvSpPr>
          <p:nvPr>
            <p:ph type="body" idx="1"/>
          </p:nvPr>
        </p:nvSpPr>
        <p:spPr>
          <a:xfrm>
            <a:off x="511629" y="4589463"/>
            <a:ext cx="8175171" cy="1500187"/>
          </a:xfrm>
        </p:spPr>
        <p:txBody>
          <a:bodyPr/>
          <a:lstStyle>
            <a:lvl1pPr marL="0" indent="0">
              <a:buNone/>
              <a:defRPr sz="3200">
                <a:solidFill>
                  <a:srgbClr val="251512"/>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7FFC609D-0AE9-4537-0B0E-926AF6A2021F}"/>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1767BD1C-9A62-D145-8682-16089FE1FA90}" type="datetimeFigureOut">
              <a:rPr lang="en-US" smtClean="0"/>
              <a:pPr/>
              <a:t>9/6/2026</a:t>
            </a:fld>
            <a:endParaRPr lang="en-US"/>
          </a:p>
        </p:txBody>
      </p:sp>
      <p:sp>
        <p:nvSpPr>
          <p:cNvPr id="5" name="Footer Placeholder 4">
            <a:extLst>
              <a:ext uri="{FF2B5EF4-FFF2-40B4-BE49-F238E27FC236}">
                <a16:creationId xmlns:a16="http://schemas.microsoft.com/office/drawing/2014/main" id="{38A94512-125F-C5C9-5A58-681C4F4968D7}"/>
              </a:ext>
            </a:extLst>
          </p:cNvPr>
          <p:cNvSpPr>
            <a:spLocks noGrp="1"/>
          </p:cNvSpPr>
          <p:nvPr>
            <p:ph type="ftr" sz="quarter" idx="11"/>
          </p:nvPr>
        </p:nvSpPr>
        <p:spPr>
          <a:xfrm>
            <a:off x="4038600" y="6356350"/>
            <a:ext cx="41148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6" name="Slide Number Placeholder 5">
            <a:extLst>
              <a:ext uri="{FF2B5EF4-FFF2-40B4-BE49-F238E27FC236}">
                <a16:creationId xmlns:a16="http://schemas.microsoft.com/office/drawing/2014/main" id="{EA6138A1-3C56-376C-5A78-806DE367BBA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825A3FC-B258-C84B-8AFA-0B64CA483C52}" type="slidenum">
              <a:rPr lang="en-US" smtClean="0"/>
              <a:pPr/>
              <a:t>‹#›</a:t>
            </a:fld>
            <a:endParaRPr lang="en-US"/>
          </a:p>
        </p:txBody>
      </p:sp>
      <p:pic>
        <p:nvPicPr>
          <p:cNvPr id="7" name="Picture 6" descr="A person holding a chain and a brick wall&#10;&#10;AI-generated content may be incorrect.">
            <a:extLst>
              <a:ext uri="{FF2B5EF4-FFF2-40B4-BE49-F238E27FC236}">
                <a16:creationId xmlns:a16="http://schemas.microsoft.com/office/drawing/2014/main" id="{CB0CCAEC-C29F-B185-8CBD-AE13FD36694F}"/>
              </a:ext>
            </a:extLst>
          </p:cNvPr>
          <p:cNvPicPr>
            <a:picLocks noChangeAspect="1"/>
          </p:cNvPicPr>
          <p:nvPr userDrawn="1"/>
        </p:nvPicPr>
        <p:blipFill>
          <a:blip r:embed="rId2"/>
          <a:srcRect l="24469" t="21878" r="4832" b="24717"/>
          <a:stretch>
            <a:fillRect/>
          </a:stretch>
        </p:blipFill>
        <p:spPr>
          <a:xfrm>
            <a:off x="9133112" y="0"/>
            <a:ext cx="3026229" cy="6858000"/>
          </a:xfrm>
          <a:prstGeom prst="rect">
            <a:avLst/>
          </a:prstGeom>
          <a:ln>
            <a:noFill/>
          </a:ln>
          <a:effectLst>
            <a:softEdge rad="112500"/>
          </a:effectLst>
        </p:spPr>
      </p:pic>
    </p:spTree>
    <p:extLst>
      <p:ext uri="{BB962C8B-B14F-4D97-AF65-F5344CB8AC3E}">
        <p14:creationId xmlns:p14="http://schemas.microsoft.com/office/powerpoint/2010/main" val="247266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DE93B-EB8E-F02B-03F3-451CF8C962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B67EC-6F25-B235-53A9-1AA6C0D152A6}"/>
              </a:ext>
            </a:extLst>
          </p:cNvPr>
          <p:cNvSpPr>
            <a:spLocks noGrp="1"/>
          </p:cNvSpPr>
          <p:nvPr>
            <p:ph idx="1"/>
          </p:nvPr>
        </p:nvSpPr>
        <p:spPr/>
        <p:txBody>
          <a:bodyPr>
            <a:normAutofit/>
          </a:bodyPr>
          <a:lstStyle>
            <a:lvl1pPr>
              <a:lnSpc>
                <a:spcPct val="150000"/>
              </a:lnSpc>
              <a:defRPr sz="3600"/>
            </a:lvl1pPr>
            <a:lvl2pPr>
              <a:lnSpc>
                <a:spcPct val="150000"/>
              </a:lnSpc>
              <a:defRPr sz="3200"/>
            </a:lvl2pPr>
            <a:lvl3pPr>
              <a:lnSpc>
                <a:spcPct val="150000"/>
              </a:lnSpc>
              <a:defRPr sz="2800"/>
            </a:lvl3pPr>
            <a:lvl4pPr>
              <a:lnSpc>
                <a:spcPct val="150000"/>
              </a:lnSpc>
              <a:defRPr sz="2400"/>
            </a:lvl4pPr>
            <a:lvl5pPr>
              <a:lnSpc>
                <a:spcPct val="150000"/>
              </a:lnSpc>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4B8AD2-3C99-27A2-DCBA-703022E556FD}"/>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5" name="Footer Placeholder 4">
            <a:extLst>
              <a:ext uri="{FF2B5EF4-FFF2-40B4-BE49-F238E27FC236}">
                <a16:creationId xmlns:a16="http://schemas.microsoft.com/office/drawing/2014/main" id="{063D7CDD-FF70-4E96-81B2-03815847270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32699DF-852E-3424-1048-F01E2AF50EDB}"/>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39864848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42150-EEAC-430F-8A80-0605804CE9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C2F13B-CDD5-3408-19B7-22B813C42D0B}"/>
              </a:ext>
            </a:extLst>
          </p:cNvPr>
          <p:cNvSpPr>
            <a:spLocks noGrp="1"/>
          </p:cNvSpPr>
          <p:nvPr>
            <p:ph sz="half" idx="1"/>
          </p:nvPr>
        </p:nvSpPr>
        <p:spPr>
          <a:xfrm>
            <a:off x="838200" y="1825625"/>
            <a:ext cx="5181600" cy="4351338"/>
          </a:xfrm>
        </p:spPr>
        <p:txBody>
          <a:bodyPr>
            <a:normAutofit/>
          </a:bodyPr>
          <a:lstStyle>
            <a:lvl1pPr>
              <a:lnSpc>
                <a:spcPct val="150000"/>
              </a:lnSpc>
              <a:defRPr sz="3600"/>
            </a:lvl1pPr>
            <a:lvl2pPr>
              <a:lnSpc>
                <a:spcPct val="150000"/>
              </a:lnSpc>
              <a:defRPr sz="3200"/>
            </a:lvl2pPr>
            <a:lvl3pPr>
              <a:lnSpc>
                <a:spcPct val="150000"/>
              </a:lnSpc>
              <a:defRPr sz="2800"/>
            </a:lvl3pPr>
            <a:lvl4pPr>
              <a:lnSpc>
                <a:spcPct val="150000"/>
              </a:lnSpc>
              <a:defRPr sz="2400"/>
            </a:lvl4pPr>
            <a:lvl5pPr>
              <a:lnSpc>
                <a:spcPct val="150000"/>
              </a:lnSpc>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733A24-9784-B7AB-103B-DCC8E9776567}"/>
              </a:ext>
            </a:extLst>
          </p:cNvPr>
          <p:cNvSpPr>
            <a:spLocks noGrp="1"/>
          </p:cNvSpPr>
          <p:nvPr>
            <p:ph sz="half" idx="2"/>
          </p:nvPr>
        </p:nvSpPr>
        <p:spPr>
          <a:xfrm>
            <a:off x="6172200" y="1825625"/>
            <a:ext cx="5181600" cy="4351338"/>
          </a:xfrm>
        </p:spPr>
        <p:txBody>
          <a:bodyPr>
            <a:normAutofit/>
          </a:bodyPr>
          <a:lstStyle>
            <a:lvl1pPr>
              <a:lnSpc>
                <a:spcPct val="150000"/>
              </a:lnSpc>
              <a:defRPr sz="3600"/>
            </a:lvl1pPr>
            <a:lvl2pPr>
              <a:lnSpc>
                <a:spcPct val="150000"/>
              </a:lnSpc>
              <a:defRPr sz="3200"/>
            </a:lvl2pPr>
            <a:lvl3pPr>
              <a:lnSpc>
                <a:spcPct val="150000"/>
              </a:lnSpc>
              <a:defRPr sz="2800"/>
            </a:lvl3pPr>
            <a:lvl4pPr>
              <a:lnSpc>
                <a:spcPct val="150000"/>
              </a:lnSpc>
              <a:defRPr sz="2400"/>
            </a:lvl4pPr>
            <a:lvl5pPr>
              <a:lnSpc>
                <a:spcPct val="150000"/>
              </a:lnSpc>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9FA23B0-FBCB-C0AC-B909-A9AC99FA9D59}"/>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6" name="Footer Placeholder 5">
            <a:extLst>
              <a:ext uri="{FF2B5EF4-FFF2-40B4-BE49-F238E27FC236}">
                <a16:creationId xmlns:a16="http://schemas.microsoft.com/office/drawing/2014/main" id="{1C7EBA16-C704-A82B-5777-FA7C9875A8D1}"/>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378067E-0B52-0CD7-CA36-8EBA1AB49512}"/>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32528410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E96BB-F77E-9862-9B9A-2F467241938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32BD6E5-C0E3-4A17-D400-BB68FADA88A7}"/>
              </a:ext>
            </a:extLst>
          </p:cNvPr>
          <p:cNvSpPr>
            <a:spLocks noGrp="1"/>
          </p:cNvSpPr>
          <p:nvPr>
            <p:ph type="body" idx="1"/>
          </p:nvPr>
        </p:nvSpPr>
        <p:spPr>
          <a:xfrm>
            <a:off x="839788" y="1681163"/>
            <a:ext cx="5157787"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94152FCC-0A69-4325-3CEC-B57D11B876D7}"/>
              </a:ext>
            </a:extLst>
          </p:cNvPr>
          <p:cNvSpPr>
            <a:spLocks noGrp="1"/>
          </p:cNvSpPr>
          <p:nvPr>
            <p:ph sz="half" idx="2"/>
          </p:nvPr>
        </p:nvSpPr>
        <p:spPr>
          <a:xfrm>
            <a:off x="839788" y="2505075"/>
            <a:ext cx="5157787" cy="3684588"/>
          </a:xfrm>
        </p:spPr>
        <p:txBody>
          <a:bodyPr>
            <a:normAutofit/>
          </a:bodyPr>
          <a:lstStyle>
            <a:lvl1pPr>
              <a:lnSpc>
                <a:spcPct val="150000"/>
              </a:lnSpc>
              <a:defRPr sz="3200"/>
            </a:lvl1pPr>
            <a:lvl2pPr>
              <a:lnSpc>
                <a:spcPct val="150000"/>
              </a:lnSpc>
              <a:defRPr sz="2800"/>
            </a:lvl2pPr>
            <a:lvl3pPr>
              <a:lnSpc>
                <a:spcPct val="150000"/>
              </a:lnSpc>
              <a:defRPr sz="2400"/>
            </a:lvl3pPr>
            <a:lvl4pPr>
              <a:lnSpc>
                <a:spcPct val="150000"/>
              </a:lnSpc>
              <a:defRPr sz="2000"/>
            </a:lvl4pPr>
            <a:lvl5pPr>
              <a:lnSpc>
                <a:spcPct val="150000"/>
              </a:lnSpc>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8F3B4A68-32EB-AA12-5EDA-219B64189F94}"/>
              </a:ext>
            </a:extLst>
          </p:cNvPr>
          <p:cNvSpPr>
            <a:spLocks noGrp="1"/>
          </p:cNvSpPr>
          <p:nvPr>
            <p:ph type="body" sz="quarter" idx="3"/>
          </p:nvPr>
        </p:nvSpPr>
        <p:spPr>
          <a:xfrm>
            <a:off x="6172200" y="1681163"/>
            <a:ext cx="5183188" cy="82391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A29BF6-2F0E-7DED-4F1C-71C74696B52E}"/>
              </a:ext>
            </a:extLst>
          </p:cNvPr>
          <p:cNvSpPr>
            <a:spLocks noGrp="1"/>
          </p:cNvSpPr>
          <p:nvPr>
            <p:ph sz="quarter" idx="4"/>
          </p:nvPr>
        </p:nvSpPr>
        <p:spPr>
          <a:xfrm>
            <a:off x="6172200" y="2505075"/>
            <a:ext cx="5183188" cy="3684588"/>
          </a:xfrm>
        </p:spPr>
        <p:txBody>
          <a:bodyPr>
            <a:normAutofit/>
          </a:bodyPr>
          <a:lstStyle>
            <a:lvl1pPr>
              <a:lnSpc>
                <a:spcPct val="150000"/>
              </a:lnSpc>
              <a:defRPr sz="3200"/>
            </a:lvl1pPr>
            <a:lvl2pPr>
              <a:lnSpc>
                <a:spcPct val="150000"/>
              </a:lnSpc>
              <a:defRPr sz="2800"/>
            </a:lvl2pPr>
            <a:lvl3pPr>
              <a:lnSpc>
                <a:spcPct val="150000"/>
              </a:lnSpc>
              <a:defRPr sz="2400"/>
            </a:lvl3pPr>
            <a:lvl4pPr>
              <a:lnSpc>
                <a:spcPct val="150000"/>
              </a:lnSpc>
              <a:defRPr sz="2000"/>
            </a:lvl4pPr>
            <a:lvl5pPr>
              <a:lnSpc>
                <a:spcPct val="150000"/>
              </a:lnSpc>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47884F-323E-9F47-9B73-7E6E3A0EA4B4}"/>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8" name="Footer Placeholder 7">
            <a:extLst>
              <a:ext uri="{FF2B5EF4-FFF2-40B4-BE49-F238E27FC236}">
                <a16:creationId xmlns:a16="http://schemas.microsoft.com/office/drawing/2014/main" id="{CE9EFC0D-F50E-AD03-432F-B0BF2E5A5C8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0851A23C-D961-DB11-1E2D-D5B44DD25892}"/>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9614481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0EE00C-2013-704A-A4F0-9325237602A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CAA3BD-61B6-4A4D-BA75-67A6B9C11FC0}"/>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4" name="Footer Placeholder 3">
            <a:extLst>
              <a:ext uri="{FF2B5EF4-FFF2-40B4-BE49-F238E27FC236}">
                <a16:creationId xmlns:a16="http://schemas.microsoft.com/office/drawing/2014/main" id="{6EC4CD68-E819-BF75-3F6E-B752F4E8969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7A48D049-A583-1DCF-FE81-F3498E777BA0}"/>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24411740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3F17D46-26A6-67CB-C110-A37B2397B057}"/>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3" name="Footer Placeholder 2">
            <a:extLst>
              <a:ext uri="{FF2B5EF4-FFF2-40B4-BE49-F238E27FC236}">
                <a16:creationId xmlns:a16="http://schemas.microsoft.com/office/drawing/2014/main" id="{DD59A4BA-F109-8CE8-802F-00F3A81F9F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1354BBDA-329A-4844-4B77-2FF43495E53C}"/>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10094766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B8BD4-C3CA-26A6-760C-B95C9734BA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93115B5-3EFE-EC81-F7FC-C6A4647BCA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AC8466-8010-16BB-0DA7-F242DD24F9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5F849A9-D62F-5207-925F-E6C96599F48C}"/>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6" name="Footer Placeholder 5">
            <a:extLst>
              <a:ext uri="{FF2B5EF4-FFF2-40B4-BE49-F238E27FC236}">
                <a16:creationId xmlns:a16="http://schemas.microsoft.com/office/drawing/2014/main" id="{AE8EAD13-6715-87F0-0BFC-5E25A5D312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9A05CA1C-DFDF-A69E-B74E-0D237951256A}"/>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1840938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4A706-16FE-0E6E-8A0F-5B050D43C8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230AA4-7F8A-4887-70E4-7ECCF3C34F4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4E3C1D8-752C-AC5A-7E1E-E2A656BCCE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8E9BD0-E014-DC69-CE09-CD76FF8F5122}"/>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6" name="Footer Placeholder 5">
            <a:extLst>
              <a:ext uri="{FF2B5EF4-FFF2-40B4-BE49-F238E27FC236}">
                <a16:creationId xmlns:a16="http://schemas.microsoft.com/office/drawing/2014/main" id="{C616086F-1667-F887-3E33-AF592E6D06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81AFB00-1630-6E43-BA45-05C51B5110D3}"/>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3547671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2C6A0-580D-441F-981C-97EBF63536F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FB33A25-E3F8-2696-D0A8-1ADC30018C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7A01BD-DBC4-975E-3F73-D41364973962}"/>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5" name="Footer Placeholder 4">
            <a:extLst>
              <a:ext uri="{FF2B5EF4-FFF2-40B4-BE49-F238E27FC236}">
                <a16:creationId xmlns:a16="http://schemas.microsoft.com/office/drawing/2014/main" id="{7D060FB5-DCDE-35E1-EBD6-653F6A795D0A}"/>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27F77FC-D58C-4E38-6A38-7AAE63E5BB34}"/>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3376058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8689BF-9BE5-16AB-DF76-3E821F99A50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A992C4-7EB7-5350-1A76-77EB413614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675751-C41D-71E1-F0D3-B8C3F0AE17FC}"/>
              </a:ext>
            </a:extLst>
          </p:cNvPr>
          <p:cNvSpPr>
            <a:spLocks noGrp="1"/>
          </p:cNvSpPr>
          <p:nvPr>
            <p:ph type="dt" sz="half" idx="10"/>
          </p:nvPr>
        </p:nvSpPr>
        <p:spPr>
          <a:xfrm>
            <a:off x="838200" y="6356350"/>
            <a:ext cx="2743200" cy="365125"/>
          </a:xfrm>
          <a:prstGeom prst="rect">
            <a:avLst/>
          </a:prstGeom>
        </p:spPr>
        <p:txBody>
          <a:bodyPr/>
          <a:lstStyle/>
          <a:p>
            <a:fld id="{674BC1E8-0CA1-8646-B3E4-0F2138065A1C}" type="datetimeFigureOut">
              <a:rPr lang="en-US" smtClean="0"/>
              <a:t>9/6/2026</a:t>
            </a:fld>
            <a:endParaRPr lang="en-US"/>
          </a:p>
        </p:txBody>
      </p:sp>
      <p:sp>
        <p:nvSpPr>
          <p:cNvPr id="5" name="Footer Placeholder 4">
            <a:extLst>
              <a:ext uri="{FF2B5EF4-FFF2-40B4-BE49-F238E27FC236}">
                <a16:creationId xmlns:a16="http://schemas.microsoft.com/office/drawing/2014/main" id="{95F57BEF-B9D7-CAA6-740C-7D6CDEB08A6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E5FD9D8-3B00-128A-BF9E-0707A35DE9ED}"/>
              </a:ext>
            </a:extLst>
          </p:cNvPr>
          <p:cNvSpPr>
            <a:spLocks noGrp="1"/>
          </p:cNvSpPr>
          <p:nvPr>
            <p:ph type="sldNum" sz="quarter" idx="12"/>
          </p:nvPr>
        </p:nvSpPr>
        <p:spPr>
          <a:xfrm>
            <a:off x="8610600" y="6356350"/>
            <a:ext cx="2743200" cy="365125"/>
          </a:xfrm>
          <a:prstGeom prst="rect">
            <a:avLst/>
          </a:prstGeom>
        </p:spPr>
        <p:txBody>
          <a:bodyPr/>
          <a:lstStyle/>
          <a:p>
            <a:fld id="{3827F225-BDC7-D143-9C58-D43B49409D09}" type="slidenum">
              <a:rPr lang="en-US" smtClean="0"/>
              <a:t>‹#›</a:t>
            </a:fld>
            <a:endParaRPr lang="en-US"/>
          </a:p>
        </p:txBody>
      </p:sp>
    </p:spTree>
    <p:extLst>
      <p:ext uri="{BB962C8B-B14F-4D97-AF65-F5344CB8AC3E}">
        <p14:creationId xmlns:p14="http://schemas.microsoft.com/office/powerpoint/2010/main" val="26274040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descr="A painting of a wall with a chain and a person climbing a wall&#10;&#10;AI-generated content may be incorrect.">
            <a:extLst>
              <a:ext uri="{FF2B5EF4-FFF2-40B4-BE49-F238E27FC236}">
                <a16:creationId xmlns:a16="http://schemas.microsoft.com/office/drawing/2014/main" id="{740140D6-0870-7C54-2C80-205730BA9626}"/>
              </a:ext>
            </a:extLst>
          </p:cNvPr>
          <p:cNvPicPr>
            <a:picLocks noChangeAspect="1"/>
          </p:cNvPicPr>
          <p:nvPr userDrawn="1"/>
        </p:nvPicPr>
        <p:blipFill>
          <a:blip r:embed="rId13">
            <a:extLst>
              <a:ext uri="{BEBA8EAE-BF5A-486C-A8C5-ECC9F3942E4B}">
                <a14:imgProps xmlns:a14="http://schemas.microsoft.com/office/drawing/2010/main">
                  <a14:imgLayer r:embed="rId14">
                    <a14:imgEffect>
                      <a14:sharpenSoften amount="-10000"/>
                    </a14:imgEffect>
                  </a14:imgLayer>
                </a14:imgProps>
              </a:ext>
            </a:extLst>
          </a:blip>
          <a:srcRect t="91534"/>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B15807B6-3D2E-4455-6855-620A5E2F19D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E24D9E2E-09B9-8647-5AFB-A17BE527279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2907070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b="1" i="0" kern="1200">
          <a:solidFill>
            <a:srgbClr val="251512"/>
          </a:solidFill>
          <a:latin typeface="Spectral SC SemiBold"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rgbClr val="251512"/>
          </a:solidFill>
          <a:latin typeface="Spectral SC"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rgbClr val="251512"/>
          </a:solidFill>
          <a:latin typeface="Spectral SC"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rgbClr val="251512"/>
          </a:solidFill>
          <a:latin typeface="Spectral SC"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rgbClr val="251512"/>
          </a:solidFill>
          <a:latin typeface="Spectral SC"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rgbClr val="251512"/>
          </a:solidFill>
          <a:latin typeface="Spectral SC"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AC6227-6738-A01B-43D1-9CCF06022CDB}"/>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9394795A-BA22-1C4B-94B2-93A841DC8851}"/>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DBB78A61-27DE-5D44-E2C1-1D2FC994A2E5}"/>
              </a:ext>
            </a:extLst>
          </p:cNvPr>
          <p:cNvSpPr txBox="1">
            <a:spLocks/>
          </p:cNvSpPr>
          <p:nvPr/>
        </p:nvSpPr>
        <p:spPr>
          <a:xfrm>
            <a:off x="0" y="129582"/>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2 Timothy 1</a:t>
            </a:r>
          </a:p>
        </p:txBody>
      </p:sp>
    </p:spTree>
    <p:extLst>
      <p:ext uri="{BB962C8B-B14F-4D97-AF65-F5344CB8AC3E}">
        <p14:creationId xmlns:p14="http://schemas.microsoft.com/office/powerpoint/2010/main" val="3375496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08D5B-5953-8179-5CD9-723E5802FDC6}"/>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9B077C6-8056-E86A-DFD7-C22C196DFE0B}"/>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2" name="Subtitle 2">
            <a:extLst>
              <a:ext uri="{FF2B5EF4-FFF2-40B4-BE49-F238E27FC236}">
                <a16:creationId xmlns:a16="http://schemas.microsoft.com/office/drawing/2014/main" id="{CD083389-75C1-72A5-9AF1-9D772E7829C5}"/>
              </a:ext>
            </a:extLst>
          </p:cNvPr>
          <p:cNvSpPr txBox="1">
            <a:spLocks/>
          </p:cNvSpPr>
          <p:nvPr/>
        </p:nvSpPr>
        <p:spPr>
          <a:xfrm>
            <a:off x="35584" y="685986"/>
            <a:ext cx="12120832" cy="6362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Paul, an apostle of Christ Jesus by the will of God, according to the promise of life in Christ Jesus,</a:t>
            </a:r>
          </a:p>
          <a:p>
            <a:pPr algn="l"/>
            <a:r>
              <a:rPr lang="en-US" b="1" baseline="30000" dirty="0"/>
              <a:t>2 </a:t>
            </a:r>
            <a:r>
              <a:rPr lang="en-US" dirty="0"/>
              <a:t>To Timothy, my beloved son: Grace, mercy </a:t>
            </a:r>
            <a:r>
              <a:rPr lang="en-US" i="1" dirty="0"/>
              <a:t>and</a:t>
            </a:r>
            <a:r>
              <a:rPr lang="en-US" dirty="0"/>
              <a:t> peace from God the Father and Christ Jesus our Lord.</a:t>
            </a:r>
          </a:p>
          <a:p>
            <a:pPr algn="l"/>
            <a:endParaRPr lang="en-US" dirty="0"/>
          </a:p>
        </p:txBody>
      </p:sp>
      <p:sp>
        <p:nvSpPr>
          <p:cNvPr id="7" name="Subtitle 2">
            <a:extLst>
              <a:ext uri="{FF2B5EF4-FFF2-40B4-BE49-F238E27FC236}">
                <a16:creationId xmlns:a16="http://schemas.microsoft.com/office/drawing/2014/main" id="{CC657A6F-6D3E-1F13-C9A2-9CE4221E46CE}"/>
              </a:ext>
            </a:extLst>
          </p:cNvPr>
          <p:cNvSpPr txBox="1">
            <a:spLocks/>
          </p:cNvSpPr>
          <p:nvPr/>
        </p:nvSpPr>
        <p:spPr>
          <a:xfrm>
            <a:off x="0" y="129582"/>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2 Timothy 1</a:t>
            </a:r>
          </a:p>
        </p:txBody>
      </p:sp>
    </p:spTree>
    <p:extLst>
      <p:ext uri="{BB962C8B-B14F-4D97-AF65-F5344CB8AC3E}">
        <p14:creationId xmlns:p14="http://schemas.microsoft.com/office/powerpoint/2010/main" val="7667761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339BB-77FA-715A-C123-7EB726F04579}"/>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DFAE8DB1-A585-598B-64BA-96B5472513C9}"/>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2" name="Subtitle 2">
            <a:extLst>
              <a:ext uri="{FF2B5EF4-FFF2-40B4-BE49-F238E27FC236}">
                <a16:creationId xmlns:a16="http://schemas.microsoft.com/office/drawing/2014/main" id="{A2B11B75-6A75-C4A5-7E50-94D1F4E13753}"/>
              </a:ext>
            </a:extLst>
          </p:cNvPr>
          <p:cNvSpPr txBox="1">
            <a:spLocks/>
          </p:cNvSpPr>
          <p:nvPr/>
        </p:nvSpPr>
        <p:spPr>
          <a:xfrm>
            <a:off x="35584" y="685986"/>
            <a:ext cx="12120832" cy="6362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Paul, an apostle of Christ Jesus by the will of God, according to the promise of life in Christ Jesus,</a:t>
            </a:r>
          </a:p>
          <a:p>
            <a:pPr algn="l"/>
            <a:r>
              <a:rPr lang="en-US" b="1" baseline="30000" dirty="0">
                <a:highlight>
                  <a:srgbClr val="FFFF00"/>
                </a:highlight>
              </a:rPr>
              <a:t>2 </a:t>
            </a:r>
            <a:r>
              <a:rPr lang="en-US" dirty="0">
                <a:highlight>
                  <a:srgbClr val="FFFF00"/>
                </a:highlight>
              </a:rPr>
              <a:t>To </a:t>
            </a:r>
            <a:r>
              <a:rPr lang="en-US" b="1" u="sng" dirty="0">
                <a:highlight>
                  <a:srgbClr val="FFFF00"/>
                </a:highlight>
              </a:rPr>
              <a:t>Timothy</a:t>
            </a:r>
            <a:r>
              <a:rPr lang="en-US" dirty="0">
                <a:highlight>
                  <a:srgbClr val="FFFF00"/>
                </a:highlight>
              </a:rPr>
              <a:t>, my beloved son</a:t>
            </a:r>
            <a:r>
              <a:rPr lang="en-US" dirty="0"/>
              <a:t>: Grace, mercy </a:t>
            </a:r>
            <a:r>
              <a:rPr lang="en-US" i="1" dirty="0"/>
              <a:t>and</a:t>
            </a:r>
            <a:r>
              <a:rPr lang="en-US" dirty="0"/>
              <a:t> peace from God the Father and Christ Jesus our Lord.</a:t>
            </a:r>
          </a:p>
          <a:p>
            <a:pPr algn="l"/>
            <a:endParaRPr lang="en-US" dirty="0"/>
          </a:p>
        </p:txBody>
      </p:sp>
      <p:sp>
        <p:nvSpPr>
          <p:cNvPr id="7" name="Subtitle 2">
            <a:extLst>
              <a:ext uri="{FF2B5EF4-FFF2-40B4-BE49-F238E27FC236}">
                <a16:creationId xmlns:a16="http://schemas.microsoft.com/office/drawing/2014/main" id="{927B0F7E-502A-B53B-F773-E9155C2DC372}"/>
              </a:ext>
            </a:extLst>
          </p:cNvPr>
          <p:cNvSpPr txBox="1">
            <a:spLocks/>
          </p:cNvSpPr>
          <p:nvPr/>
        </p:nvSpPr>
        <p:spPr>
          <a:xfrm>
            <a:off x="0" y="129582"/>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2 Timothy 1</a:t>
            </a:r>
          </a:p>
        </p:txBody>
      </p:sp>
    </p:spTree>
    <p:extLst>
      <p:ext uri="{BB962C8B-B14F-4D97-AF65-F5344CB8AC3E}">
        <p14:creationId xmlns:p14="http://schemas.microsoft.com/office/powerpoint/2010/main" val="7587062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58B59-B71C-8979-431F-F2AF01DC5007}"/>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97CCF8CE-AFB4-8FAB-55C9-A04868BE3787}"/>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2" name="Subtitle 2">
            <a:extLst>
              <a:ext uri="{FF2B5EF4-FFF2-40B4-BE49-F238E27FC236}">
                <a16:creationId xmlns:a16="http://schemas.microsoft.com/office/drawing/2014/main" id="{BC274D32-8AAE-32E1-7072-A57C45D764C6}"/>
              </a:ext>
            </a:extLst>
          </p:cNvPr>
          <p:cNvSpPr txBox="1">
            <a:spLocks/>
          </p:cNvSpPr>
          <p:nvPr/>
        </p:nvSpPr>
        <p:spPr>
          <a:xfrm>
            <a:off x="35584" y="685986"/>
            <a:ext cx="12120832" cy="6362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Paul, an apostle of Christ Jesus by the will of God, according to the promise of life in Christ Jesus,</a:t>
            </a:r>
          </a:p>
          <a:p>
            <a:pPr algn="l"/>
            <a:r>
              <a:rPr lang="en-US" b="1" baseline="30000" dirty="0">
                <a:highlight>
                  <a:srgbClr val="FFFF00"/>
                </a:highlight>
              </a:rPr>
              <a:t>2 </a:t>
            </a:r>
            <a:r>
              <a:rPr lang="en-US" dirty="0">
                <a:highlight>
                  <a:srgbClr val="FFFF00"/>
                </a:highlight>
              </a:rPr>
              <a:t>To </a:t>
            </a:r>
            <a:r>
              <a:rPr lang="en-US" b="1" u="sng" dirty="0">
                <a:highlight>
                  <a:srgbClr val="FFFF00"/>
                </a:highlight>
              </a:rPr>
              <a:t>Timothy</a:t>
            </a:r>
            <a:r>
              <a:rPr lang="en-US" dirty="0">
                <a:highlight>
                  <a:srgbClr val="FFFF00"/>
                </a:highlight>
              </a:rPr>
              <a:t>, my beloved son</a:t>
            </a:r>
            <a:r>
              <a:rPr lang="en-US" dirty="0"/>
              <a:t>: Grace, mercy </a:t>
            </a:r>
            <a:r>
              <a:rPr lang="en-US" i="1" dirty="0"/>
              <a:t>and</a:t>
            </a:r>
            <a:r>
              <a:rPr lang="en-US" dirty="0"/>
              <a:t> peace from God the Father and Christ Jesus our Lord.</a:t>
            </a:r>
          </a:p>
          <a:p>
            <a:pPr algn="l"/>
            <a:endParaRPr lang="en-US" dirty="0"/>
          </a:p>
        </p:txBody>
      </p:sp>
      <p:sp>
        <p:nvSpPr>
          <p:cNvPr id="7" name="Subtitle 2">
            <a:extLst>
              <a:ext uri="{FF2B5EF4-FFF2-40B4-BE49-F238E27FC236}">
                <a16:creationId xmlns:a16="http://schemas.microsoft.com/office/drawing/2014/main" id="{24D368AD-6C96-1EF8-5BE8-A6AD43A45ACE}"/>
              </a:ext>
            </a:extLst>
          </p:cNvPr>
          <p:cNvSpPr txBox="1">
            <a:spLocks/>
          </p:cNvSpPr>
          <p:nvPr/>
        </p:nvSpPr>
        <p:spPr>
          <a:xfrm>
            <a:off x="0" y="129582"/>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2 Timothy 1</a:t>
            </a:r>
          </a:p>
        </p:txBody>
      </p:sp>
      <p:sp>
        <p:nvSpPr>
          <p:cNvPr id="4" name="Subtitle 2">
            <a:extLst>
              <a:ext uri="{FF2B5EF4-FFF2-40B4-BE49-F238E27FC236}">
                <a16:creationId xmlns:a16="http://schemas.microsoft.com/office/drawing/2014/main" id="{2FBA9B1D-7DFB-2BF3-052F-AC9FB8EEA469}"/>
              </a:ext>
            </a:extLst>
          </p:cNvPr>
          <p:cNvSpPr txBox="1">
            <a:spLocks/>
          </p:cNvSpPr>
          <p:nvPr/>
        </p:nvSpPr>
        <p:spPr>
          <a:xfrm>
            <a:off x="842790" y="2709871"/>
            <a:ext cx="10333822" cy="19716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000" b="1" dirty="0"/>
              <a:t>We have been asking:</a:t>
            </a:r>
          </a:p>
          <a:p>
            <a:r>
              <a:rPr lang="en-US" sz="4000" dirty="0"/>
              <a:t>“What is Paul saying to Timothy in this passage</a:t>
            </a:r>
          </a:p>
          <a:p>
            <a:r>
              <a:rPr lang="en-US" sz="4000" dirty="0"/>
              <a:t> and what significance does that have for me?”</a:t>
            </a:r>
          </a:p>
        </p:txBody>
      </p:sp>
    </p:spTree>
    <p:extLst>
      <p:ext uri="{BB962C8B-B14F-4D97-AF65-F5344CB8AC3E}">
        <p14:creationId xmlns:p14="http://schemas.microsoft.com/office/powerpoint/2010/main" val="27509402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251E6-0108-143C-7811-D0B66BF01564}"/>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F49F33AA-5A50-BFC2-A053-559F2EAEC4D0}"/>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2" name="Subtitle 2">
            <a:extLst>
              <a:ext uri="{FF2B5EF4-FFF2-40B4-BE49-F238E27FC236}">
                <a16:creationId xmlns:a16="http://schemas.microsoft.com/office/drawing/2014/main" id="{54C263B8-39B2-AF3A-6FBE-BBBB7EAA4A6F}"/>
              </a:ext>
            </a:extLst>
          </p:cNvPr>
          <p:cNvSpPr txBox="1">
            <a:spLocks/>
          </p:cNvSpPr>
          <p:nvPr/>
        </p:nvSpPr>
        <p:spPr>
          <a:xfrm>
            <a:off x="35584" y="685986"/>
            <a:ext cx="12120832" cy="6362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Paul, an apostle of Christ Jesus by the will of God, according to the promise of life in Christ Jesus,</a:t>
            </a:r>
          </a:p>
          <a:p>
            <a:pPr algn="l"/>
            <a:r>
              <a:rPr lang="en-US" b="1" baseline="30000" dirty="0"/>
              <a:t>2 </a:t>
            </a:r>
            <a:r>
              <a:rPr lang="en-US" dirty="0"/>
              <a:t>To Timothy, my beloved son: Grace, mercy </a:t>
            </a:r>
            <a:r>
              <a:rPr lang="en-US" i="1" dirty="0"/>
              <a:t>and</a:t>
            </a:r>
            <a:r>
              <a:rPr lang="en-US" dirty="0"/>
              <a:t> peace from God the Father and Christ Jesus our Lord.</a:t>
            </a:r>
          </a:p>
          <a:p>
            <a:pPr algn="l"/>
            <a:endParaRPr lang="en-US" dirty="0"/>
          </a:p>
        </p:txBody>
      </p:sp>
      <p:sp>
        <p:nvSpPr>
          <p:cNvPr id="7" name="Subtitle 2">
            <a:extLst>
              <a:ext uri="{FF2B5EF4-FFF2-40B4-BE49-F238E27FC236}">
                <a16:creationId xmlns:a16="http://schemas.microsoft.com/office/drawing/2014/main" id="{CBA4358D-B2D4-3A13-F85C-1FBBD43A88B3}"/>
              </a:ext>
            </a:extLst>
          </p:cNvPr>
          <p:cNvSpPr txBox="1">
            <a:spLocks/>
          </p:cNvSpPr>
          <p:nvPr/>
        </p:nvSpPr>
        <p:spPr>
          <a:xfrm>
            <a:off x="0" y="129582"/>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2 Timothy 1</a:t>
            </a:r>
          </a:p>
        </p:txBody>
      </p:sp>
      <p:sp>
        <p:nvSpPr>
          <p:cNvPr id="4" name="Subtitle 2">
            <a:extLst>
              <a:ext uri="{FF2B5EF4-FFF2-40B4-BE49-F238E27FC236}">
                <a16:creationId xmlns:a16="http://schemas.microsoft.com/office/drawing/2014/main" id="{8C4E97E9-9543-4DB1-5DA3-034164D75026}"/>
              </a:ext>
            </a:extLst>
          </p:cNvPr>
          <p:cNvSpPr txBox="1">
            <a:spLocks/>
          </p:cNvSpPr>
          <p:nvPr/>
        </p:nvSpPr>
        <p:spPr>
          <a:xfrm>
            <a:off x="842790" y="2709871"/>
            <a:ext cx="10333822" cy="19716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000" b="1" dirty="0"/>
              <a:t>We have been asking:</a:t>
            </a:r>
          </a:p>
          <a:p>
            <a:r>
              <a:rPr lang="en-US" sz="4000" dirty="0"/>
              <a:t>“What is Paul saying to Timothy in this passage</a:t>
            </a:r>
          </a:p>
          <a:p>
            <a:r>
              <a:rPr lang="en-US" sz="4000" dirty="0"/>
              <a:t> and what significance does that have for me?”</a:t>
            </a:r>
          </a:p>
        </p:txBody>
      </p:sp>
      <p:sp>
        <p:nvSpPr>
          <p:cNvPr id="8" name="Subtitle 2">
            <a:extLst>
              <a:ext uri="{FF2B5EF4-FFF2-40B4-BE49-F238E27FC236}">
                <a16:creationId xmlns:a16="http://schemas.microsoft.com/office/drawing/2014/main" id="{6733791E-9C6E-27B5-E7CA-B3B585BA3E3E}"/>
              </a:ext>
            </a:extLst>
          </p:cNvPr>
          <p:cNvSpPr txBox="1">
            <a:spLocks/>
          </p:cNvSpPr>
          <p:nvPr/>
        </p:nvSpPr>
        <p:spPr>
          <a:xfrm>
            <a:off x="1079653" y="4763321"/>
            <a:ext cx="9700352" cy="2094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Today we want to ask:</a:t>
            </a:r>
          </a:p>
          <a:p>
            <a:r>
              <a:rPr lang="en-US" sz="4000" dirty="0"/>
              <a:t>“Who was Timothy</a:t>
            </a:r>
          </a:p>
          <a:p>
            <a:r>
              <a:rPr lang="en-US" sz="4000" dirty="0"/>
              <a:t>and what lessons can I learn from his life?”</a:t>
            </a:r>
          </a:p>
        </p:txBody>
      </p:sp>
    </p:spTree>
    <p:extLst>
      <p:ext uri="{BB962C8B-B14F-4D97-AF65-F5344CB8AC3E}">
        <p14:creationId xmlns:p14="http://schemas.microsoft.com/office/powerpoint/2010/main" val="893556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5E8D9-B1BD-EE63-9F3E-6EE81BF0E677}"/>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6387661A-6429-0763-1768-46957DB7AD20}"/>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2" name="Subtitle 2">
            <a:extLst>
              <a:ext uri="{FF2B5EF4-FFF2-40B4-BE49-F238E27FC236}">
                <a16:creationId xmlns:a16="http://schemas.microsoft.com/office/drawing/2014/main" id="{62F54AA9-9D11-4D04-F09D-1460424177BE}"/>
              </a:ext>
            </a:extLst>
          </p:cNvPr>
          <p:cNvSpPr txBox="1">
            <a:spLocks/>
          </p:cNvSpPr>
          <p:nvPr/>
        </p:nvSpPr>
        <p:spPr>
          <a:xfrm>
            <a:off x="35584" y="685986"/>
            <a:ext cx="12120832" cy="63622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Paul, an apostle of Christ Jesus by the will of God, according to the promise of life in Christ Jesus,</a:t>
            </a:r>
          </a:p>
          <a:p>
            <a:pPr algn="l"/>
            <a:r>
              <a:rPr lang="en-US" b="1" baseline="30000" dirty="0"/>
              <a:t>2 </a:t>
            </a:r>
            <a:r>
              <a:rPr lang="en-US" dirty="0"/>
              <a:t>To Timothy, my beloved son: Grace, mercy </a:t>
            </a:r>
            <a:r>
              <a:rPr lang="en-US" i="1" dirty="0"/>
              <a:t>and</a:t>
            </a:r>
            <a:r>
              <a:rPr lang="en-US" dirty="0"/>
              <a:t> peace from God the Father and Christ Jesus our Lord.</a:t>
            </a:r>
          </a:p>
          <a:p>
            <a:pPr algn="l"/>
            <a:endParaRPr lang="en-US" dirty="0"/>
          </a:p>
        </p:txBody>
      </p:sp>
      <p:sp>
        <p:nvSpPr>
          <p:cNvPr id="7" name="Subtitle 2">
            <a:extLst>
              <a:ext uri="{FF2B5EF4-FFF2-40B4-BE49-F238E27FC236}">
                <a16:creationId xmlns:a16="http://schemas.microsoft.com/office/drawing/2014/main" id="{F4383DAF-C84A-7EA9-0632-9F26F5026162}"/>
              </a:ext>
            </a:extLst>
          </p:cNvPr>
          <p:cNvSpPr txBox="1">
            <a:spLocks/>
          </p:cNvSpPr>
          <p:nvPr/>
        </p:nvSpPr>
        <p:spPr>
          <a:xfrm>
            <a:off x="0" y="129582"/>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2 Timothy 1</a:t>
            </a:r>
          </a:p>
        </p:txBody>
      </p:sp>
      <p:sp>
        <p:nvSpPr>
          <p:cNvPr id="4" name="Subtitle 2">
            <a:extLst>
              <a:ext uri="{FF2B5EF4-FFF2-40B4-BE49-F238E27FC236}">
                <a16:creationId xmlns:a16="http://schemas.microsoft.com/office/drawing/2014/main" id="{0C566615-4B1B-C538-2B80-501805E1E480}"/>
              </a:ext>
            </a:extLst>
          </p:cNvPr>
          <p:cNvSpPr txBox="1">
            <a:spLocks/>
          </p:cNvSpPr>
          <p:nvPr/>
        </p:nvSpPr>
        <p:spPr>
          <a:xfrm>
            <a:off x="842790" y="2709871"/>
            <a:ext cx="10333822" cy="197165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3000" b="1" dirty="0"/>
              <a:t>We have been asking:</a:t>
            </a:r>
          </a:p>
          <a:p>
            <a:r>
              <a:rPr lang="en-US" sz="4000" dirty="0"/>
              <a:t>“What is Paul saying to Timothy in this passage</a:t>
            </a:r>
          </a:p>
          <a:p>
            <a:r>
              <a:rPr lang="en-US" sz="4000" dirty="0"/>
              <a:t> and what significance does that have for me?”</a:t>
            </a:r>
          </a:p>
        </p:txBody>
      </p:sp>
      <p:sp>
        <p:nvSpPr>
          <p:cNvPr id="8" name="Subtitle 2">
            <a:extLst>
              <a:ext uri="{FF2B5EF4-FFF2-40B4-BE49-F238E27FC236}">
                <a16:creationId xmlns:a16="http://schemas.microsoft.com/office/drawing/2014/main" id="{D4D8998E-D2E8-1926-9E49-D8DF81748160}"/>
              </a:ext>
            </a:extLst>
          </p:cNvPr>
          <p:cNvSpPr txBox="1">
            <a:spLocks/>
          </p:cNvSpPr>
          <p:nvPr/>
        </p:nvSpPr>
        <p:spPr>
          <a:xfrm>
            <a:off x="1079653" y="4763321"/>
            <a:ext cx="9700352" cy="2094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Today we want to ask:</a:t>
            </a:r>
          </a:p>
          <a:p>
            <a:r>
              <a:rPr lang="en-US" sz="4000" dirty="0">
                <a:highlight>
                  <a:srgbClr val="FFFF00"/>
                </a:highlight>
              </a:rPr>
              <a:t>“Who was Timothy</a:t>
            </a:r>
          </a:p>
          <a:p>
            <a:r>
              <a:rPr lang="en-US" sz="4000" dirty="0">
                <a:highlight>
                  <a:srgbClr val="FFFF00"/>
                </a:highlight>
              </a:rPr>
              <a:t>and what lessons can I learn from his life?”</a:t>
            </a:r>
          </a:p>
        </p:txBody>
      </p:sp>
    </p:spTree>
    <p:extLst>
      <p:ext uri="{BB962C8B-B14F-4D97-AF65-F5344CB8AC3E}">
        <p14:creationId xmlns:p14="http://schemas.microsoft.com/office/powerpoint/2010/main" val="575967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4E489-6E18-CEA9-ACC3-8F8EF5C21BF5}"/>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F38C61D-21C3-99BA-F3C2-310291CCBFE8}"/>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8" name="Subtitle 2">
            <a:extLst>
              <a:ext uri="{FF2B5EF4-FFF2-40B4-BE49-F238E27FC236}">
                <a16:creationId xmlns:a16="http://schemas.microsoft.com/office/drawing/2014/main" id="{DF1E3DCB-8FC8-8189-2904-83A8FA7C72D5}"/>
              </a:ext>
            </a:extLst>
          </p:cNvPr>
          <p:cNvSpPr txBox="1">
            <a:spLocks/>
          </p:cNvSpPr>
          <p:nvPr/>
        </p:nvSpPr>
        <p:spPr>
          <a:xfrm>
            <a:off x="1288974" y="114203"/>
            <a:ext cx="9700352" cy="2094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Today we want to ask:</a:t>
            </a:r>
          </a:p>
          <a:p>
            <a:r>
              <a:rPr lang="en-US" sz="4000" dirty="0"/>
              <a:t>“Who was Timothy</a:t>
            </a:r>
          </a:p>
          <a:p>
            <a:r>
              <a:rPr lang="en-US" sz="4000" dirty="0"/>
              <a:t>and what lessons can I learn from his life?”</a:t>
            </a:r>
          </a:p>
        </p:txBody>
      </p:sp>
    </p:spTree>
    <p:extLst>
      <p:ext uri="{BB962C8B-B14F-4D97-AF65-F5344CB8AC3E}">
        <p14:creationId xmlns:p14="http://schemas.microsoft.com/office/powerpoint/2010/main" val="36692505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732B6-3B66-4CD0-A01D-5FA0AA91D59A}"/>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FA0B5821-CA83-D566-8C50-510703CAA7D7}"/>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8" name="Subtitle 2">
            <a:extLst>
              <a:ext uri="{FF2B5EF4-FFF2-40B4-BE49-F238E27FC236}">
                <a16:creationId xmlns:a16="http://schemas.microsoft.com/office/drawing/2014/main" id="{C2043C0C-8954-4428-358F-887ECFB5714C}"/>
              </a:ext>
            </a:extLst>
          </p:cNvPr>
          <p:cNvSpPr txBox="1">
            <a:spLocks/>
          </p:cNvSpPr>
          <p:nvPr/>
        </p:nvSpPr>
        <p:spPr>
          <a:xfrm>
            <a:off x="1288974" y="114203"/>
            <a:ext cx="9700352" cy="2094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Today we want to ask:</a:t>
            </a:r>
          </a:p>
          <a:p>
            <a:r>
              <a:rPr lang="en-US" sz="4000" dirty="0"/>
              <a:t>“Who was Timothy</a:t>
            </a:r>
          </a:p>
          <a:p>
            <a:r>
              <a:rPr lang="en-US" sz="4000" dirty="0"/>
              <a:t>and what lessons can I learn from his life?”</a:t>
            </a:r>
          </a:p>
        </p:txBody>
      </p:sp>
      <p:sp>
        <p:nvSpPr>
          <p:cNvPr id="10" name="Subtitle 2">
            <a:extLst>
              <a:ext uri="{FF2B5EF4-FFF2-40B4-BE49-F238E27FC236}">
                <a16:creationId xmlns:a16="http://schemas.microsoft.com/office/drawing/2014/main" id="{D579533C-624F-709A-669C-4CD5F7E473A0}"/>
              </a:ext>
            </a:extLst>
          </p:cNvPr>
          <p:cNvSpPr txBox="1">
            <a:spLocks/>
          </p:cNvSpPr>
          <p:nvPr/>
        </p:nvSpPr>
        <p:spPr>
          <a:xfrm>
            <a:off x="43150" y="2982951"/>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Proverbs 4</a:t>
            </a:r>
          </a:p>
        </p:txBody>
      </p:sp>
    </p:spTree>
    <p:extLst>
      <p:ext uri="{BB962C8B-B14F-4D97-AF65-F5344CB8AC3E}">
        <p14:creationId xmlns:p14="http://schemas.microsoft.com/office/powerpoint/2010/main" val="3806530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FF1CF0-4617-31FF-B2CB-FC8F4C0E35B9}"/>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B6DBDC-E01E-7C3F-FF51-A17ED1DDC803}"/>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8" name="Subtitle 2">
            <a:extLst>
              <a:ext uri="{FF2B5EF4-FFF2-40B4-BE49-F238E27FC236}">
                <a16:creationId xmlns:a16="http://schemas.microsoft.com/office/drawing/2014/main" id="{A3BEDB64-92D5-D60B-FD3B-5861AB3361CD}"/>
              </a:ext>
            </a:extLst>
          </p:cNvPr>
          <p:cNvSpPr txBox="1">
            <a:spLocks/>
          </p:cNvSpPr>
          <p:nvPr/>
        </p:nvSpPr>
        <p:spPr>
          <a:xfrm>
            <a:off x="1288974" y="114203"/>
            <a:ext cx="9700352" cy="2094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Today we want to ask:</a:t>
            </a:r>
          </a:p>
          <a:p>
            <a:r>
              <a:rPr lang="en-US" sz="4000" dirty="0"/>
              <a:t>“Who was Timothy</a:t>
            </a:r>
          </a:p>
          <a:p>
            <a:r>
              <a:rPr lang="en-US" sz="4000" dirty="0"/>
              <a:t>and what lessons can I learn from his life?”</a:t>
            </a:r>
          </a:p>
        </p:txBody>
      </p:sp>
      <p:sp>
        <p:nvSpPr>
          <p:cNvPr id="10" name="Subtitle 2">
            <a:extLst>
              <a:ext uri="{FF2B5EF4-FFF2-40B4-BE49-F238E27FC236}">
                <a16:creationId xmlns:a16="http://schemas.microsoft.com/office/drawing/2014/main" id="{19C5F112-9A6C-25E3-42DF-7E55F0AB5455}"/>
              </a:ext>
            </a:extLst>
          </p:cNvPr>
          <p:cNvSpPr txBox="1">
            <a:spLocks/>
          </p:cNvSpPr>
          <p:nvPr/>
        </p:nvSpPr>
        <p:spPr>
          <a:xfrm>
            <a:off x="43150" y="2982951"/>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Proverbs 4</a:t>
            </a:r>
          </a:p>
        </p:txBody>
      </p:sp>
      <p:sp>
        <p:nvSpPr>
          <p:cNvPr id="12" name="Subtitle 2">
            <a:extLst>
              <a:ext uri="{FF2B5EF4-FFF2-40B4-BE49-F238E27FC236}">
                <a16:creationId xmlns:a16="http://schemas.microsoft.com/office/drawing/2014/main" id="{32161589-7FFF-73BB-1BDE-3E5D2A3DFDD8}"/>
              </a:ext>
            </a:extLst>
          </p:cNvPr>
          <p:cNvSpPr txBox="1">
            <a:spLocks/>
          </p:cNvSpPr>
          <p:nvPr/>
        </p:nvSpPr>
        <p:spPr>
          <a:xfrm>
            <a:off x="446183" y="3828362"/>
            <a:ext cx="11403634" cy="27927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Hear, </a:t>
            </a:r>
            <a:r>
              <a:rPr lang="en-US" i="1" dirty="0"/>
              <a:t>O</a:t>
            </a:r>
            <a:r>
              <a:rPr lang="en-US" dirty="0"/>
              <a:t> sons, the instruction of a father,</a:t>
            </a:r>
            <a:br>
              <a:rPr lang="en-US" dirty="0"/>
            </a:br>
            <a:r>
              <a:rPr lang="en-US" dirty="0"/>
              <a:t>And give attention that you may gain understanding,</a:t>
            </a:r>
            <a:br>
              <a:rPr lang="en-US" dirty="0"/>
            </a:br>
            <a:r>
              <a:rPr lang="en-US" b="1" baseline="30000" dirty="0"/>
              <a:t>2 </a:t>
            </a:r>
            <a:r>
              <a:rPr lang="en-US" dirty="0"/>
              <a:t>For I give you sound teaching;</a:t>
            </a:r>
            <a:br>
              <a:rPr lang="en-US" dirty="0"/>
            </a:br>
            <a:r>
              <a:rPr lang="en-US" dirty="0"/>
              <a:t>Do not abandon my instruction.</a:t>
            </a:r>
          </a:p>
        </p:txBody>
      </p:sp>
    </p:spTree>
    <p:extLst>
      <p:ext uri="{BB962C8B-B14F-4D97-AF65-F5344CB8AC3E}">
        <p14:creationId xmlns:p14="http://schemas.microsoft.com/office/powerpoint/2010/main" val="2315464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439DD-B2DC-BC2C-74FB-879DE5F3F97E}"/>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9FFF08A1-9B10-32EC-046C-62D59C6DE04D}"/>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8" name="Subtitle 2">
            <a:extLst>
              <a:ext uri="{FF2B5EF4-FFF2-40B4-BE49-F238E27FC236}">
                <a16:creationId xmlns:a16="http://schemas.microsoft.com/office/drawing/2014/main" id="{C62A53BF-9216-F666-5896-B6F44F84D615}"/>
              </a:ext>
            </a:extLst>
          </p:cNvPr>
          <p:cNvSpPr txBox="1">
            <a:spLocks/>
          </p:cNvSpPr>
          <p:nvPr/>
        </p:nvSpPr>
        <p:spPr>
          <a:xfrm>
            <a:off x="1288974" y="114203"/>
            <a:ext cx="9700352" cy="209467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t>Today we want to ask:</a:t>
            </a:r>
          </a:p>
          <a:p>
            <a:r>
              <a:rPr lang="en-US" sz="4000" dirty="0"/>
              <a:t>“Who was Timothy</a:t>
            </a:r>
          </a:p>
          <a:p>
            <a:r>
              <a:rPr lang="en-US" sz="4000" dirty="0"/>
              <a:t>and what lessons can I learn from his life?”</a:t>
            </a:r>
          </a:p>
        </p:txBody>
      </p:sp>
      <p:sp>
        <p:nvSpPr>
          <p:cNvPr id="10" name="Subtitle 2">
            <a:extLst>
              <a:ext uri="{FF2B5EF4-FFF2-40B4-BE49-F238E27FC236}">
                <a16:creationId xmlns:a16="http://schemas.microsoft.com/office/drawing/2014/main" id="{4ECE0D8E-DA5F-6A63-7B4F-2CB1A1A125D3}"/>
              </a:ext>
            </a:extLst>
          </p:cNvPr>
          <p:cNvSpPr txBox="1">
            <a:spLocks/>
          </p:cNvSpPr>
          <p:nvPr/>
        </p:nvSpPr>
        <p:spPr>
          <a:xfrm>
            <a:off x="43150" y="2982951"/>
            <a:ext cx="12192000" cy="75393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Proverbs 4</a:t>
            </a:r>
          </a:p>
        </p:txBody>
      </p:sp>
      <p:sp>
        <p:nvSpPr>
          <p:cNvPr id="12" name="Subtitle 2">
            <a:extLst>
              <a:ext uri="{FF2B5EF4-FFF2-40B4-BE49-F238E27FC236}">
                <a16:creationId xmlns:a16="http://schemas.microsoft.com/office/drawing/2014/main" id="{707EEC83-584D-8623-AA29-A0C04AD7950F}"/>
              </a:ext>
            </a:extLst>
          </p:cNvPr>
          <p:cNvSpPr txBox="1">
            <a:spLocks/>
          </p:cNvSpPr>
          <p:nvPr/>
        </p:nvSpPr>
        <p:spPr>
          <a:xfrm>
            <a:off x="446183" y="3828362"/>
            <a:ext cx="11403634" cy="279277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baseline="30000" dirty="0"/>
              <a:t>1 </a:t>
            </a:r>
            <a:r>
              <a:rPr lang="en-US" dirty="0"/>
              <a:t>Hear, </a:t>
            </a:r>
            <a:r>
              <a:rPr lang="en-US" i="1" dirty="0"/>
              <a:t>O</a:t>
            </a:r>
            <a:r>
              <a:rPr lang="en-US" dirty="0"/>
              <a:t> sons, the instruction of a father,</a:t>
            </a:r>
            <a:br>
              <a:rPr lang="en-US" dirty="0"/>
            </a:br>
            <a:r>
              <a:rPr lang="en-US" dirty="0"/>
              <a:t>And give attention that you may gain understanding,</a:t>
            </a:r>
            <a:br>
              <a:rPr lang="en-US" dirty="0"/>
            </a:br>
            <a:r>
              <a:rPr lang="en-US" b="1" baseline="30000" dirty="0"/>
              <a:t>2 </a:t>
            </a:r>
            <a:r>
              <a:rPr lang="en-US" dirty="0"/>
              <a:t>For I </a:t>
            </a:r>
            <a:r>
              <a:rPr lang="en-US" dirty="0">
                <a:highlight>
                  <a:srgbClr val="FFFF00"/>
                </a:highlight>
              </a:rPr>
              <a:t>give you sound teaching</a:t>
            </a:r>
            <a:r>
              <a:rPr lang="en-US" dirty="0"/>
              <a:t>;</a:t>
            </a:r>
            <a:br>
              <a:rPr lang="en-US" dirty="0"/>
            </a:br>
            <a:r>
              <a:rPr lang="en-US" dirty="0"/>
              <a:t>Do not abandon my instruction.</a:t>
            </a:r>
          </a:p>
        </p:txBody>
      </p:sp>
    </p:spTree>
    <p:extLst>
      <p:ext uri="{BB962C8B-B14F-4D97-AF65-F5344CB8AC3E}">
        <p14:creationId xmlns:p14="http://schemas.microsoft.com/office/powerpoint/2010/main" val="24398838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18CD02-EFD8-3BE4-B0BF-781F03F6CEA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B914CA85-7733-D299-56AB-7C71A90ABFC1}"/>
              </a:ext>
            </a:extLst>
          </p:cNvPr>
          <p:cNvSpPr txBox="1">
            <a:spLocks/>
          </p:cNvSpPr>
          <p:nvPr/>
        </p:nvSpPr>
        <p:spPr>
          <a:xfrm>
            <a:off x="34133" y="3552486"/>
            <a:ext cx="7959302" cy="141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p>
          <a:p>
            <a:r>
              <a:rPr lang="en-US" sz="4000" dirty="0"/>
              <a:t>(2 Timothy 1:1,2)</a:t>
            </a:r>
          </a:p>
        </p:txBody>
      </p:sp>
      <p:sp>
        <p:nvSpPr>
          <p:cNvPr id="6" name="Subtitle 2">
            <a:extLst>
              <a:ext uri="{FF2B5EF4-FFF2-40B4-BE49-F238E27FC236}">
                <a16:creationId xmlns:a16="http://schemas.microsoft.com/office/drawing/2014/main" id="{0DF9B77B-EBC3-9434-EB1D-74A1A5067B44}"/>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Tree>
    <p:extLst>
      <p:ext uri="{BB962C8B-B14F-4D97-AF65-F5344CB8AC3E}">
        <p14:creationId xmlns:p14="http://schemas.microsoft.com/office/powerpoint/2010/main" val="3532178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CD2E0-B268-A955-8136-8E4E6385E90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09ACA27-C57B-905E-E12A-DD613D292A57}"/>
              </a:ext>
            </a:extLst>
          </p:cNvPr>
          <p:cNvSpPr txBox="1">
            <a:spLocks/>
          </p:cNvSpPr>
          <p:nvPr/>
        </p:nvSpPr>
        <p:spPr>
          <a:xfrm>
            <a:off x="34133" y="3552486"/>
            <a:ext cx="7959302" cy="141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p>
          <a:p>
            <a:r>
              <a:rPr lang="en-US" sz="4000" dirty="0"/>
              <a:t>(2 Timothy 1:1,2)</a:t>
            </a:r>
          </a:p>
        </p:txBody>
      </p:sp>
      <p:sp>
        <p:nvSpPr>
          <p:cNvPr id="6" name="Subtitle 2">
            <a:extLst>
              <a:ext uri="{FF2B5EF4-FFF2-40B4-BE49-F238E27FC236}">
                <a16:creationId xmlns:a16="http://schemas.microsoft.com/office/drawing/2014/main" id="{43D7A992-9EB7-3E52-2A52-1E01BAC5F410}"/>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
        <p:nvSpPr>
          <p:cNvPr id="4" name="Subtitle 2">
            <a:extLst>
              <a:ext uri="{FF2B5EF4-FFF2-40B4-BE49-F238E27FC236}">
                <a16:creationId xmlns:a16="http://schemas.microsoft.com/office/drawing/2014/main" id="{23FAA63C-43B7-05AB-80E1-04EAE3A8C5C7}"/>
              </a:ext>
            </a:extLst>
          </p:cNvPr>
          <p:cNvSpPr txBox="1">
            <a:spLocks/>
          </p:cNvSpPr>
          <p:nvPr/>
        </p:nvSpPr>
        <p:spPr>
          <a:xfrm>
            <a:off x="14378" y="-123247"/>
            <a:ext cx="7959302" cy="141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p>
          <a:p>
            <a:r>
              <a:rPr lang="en-US" sz="4000" dirty="0"/>
              <a:t>(Acts 16:1a)</a:t>
            </a:r>
          </a:p>
        </p:txBody>
      </p:sp>
    </p:spTree>
    <p:extLst>
      <p:ext uri="{BB962C8B-B14F-4D97-AF65-F5344CB8AC3E}">
        <p14:creationId xmlns:p14="http://schemas.microsoft.com/office/powerpoint/2010/main" val="14652479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36846-7050-B4A8-7784-6976F6F39B8A}"/>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BFAF4F2-F827-A916-011B-7C6038397EB6}"/>
              </a:ext>
            </a:extLst>
          </p:cNvPr>
          <p:cNvSpPr txBox="1">
            <a:spLocks/>
          </p:cNvSpPr>
          <p:nvPr/>
        </p:nvSpPr>
        <p:spPr>
          <a:xfrm>
            <a:off x="34133" y="3552486"/>
            <a:ext cx="7959302" cy="141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p>
          <a:p>
            <a:r>
              <a:rPr lang="en-US" sz="4000" dirty="0"/>
              <a:t>(2 Timothy 1:1,2)</a:t>
            </a:r>
          </a:p>
        </p:txBody>
      </p:sp>
      <p:sp>
        <p:nvSpPr>
          <p:cNvPr id="6" name="Subtitle 2">
            <a:extLst>
              <a:ext uri="{FF2B5EF4-FFF2-40B4-BE49-F238E27FC236}">
                <a16:creationId xmlns:a16="http://schemas.microsoft.com/office/drawing/2014/main" id="{1771F65A-5AAC-CDBF-727F-5E5F8726BA43}"/>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
        <p:nvSpPr>
          <p:cNvPr id="4" name="Subtitle 2">
            <a:extLst>
              <a:ext uri="{FF2B5EF4-FFF2-40B4-BE49-F238E27FC236}">
                <a16:creationId xmlns:a16="http://schemas.microsoft.com/office/drawing/2014/main" id="{7F9EFDE7-203A-A48B-C77B-1C499A5FFE8D}"/>
              </a:ext>
            </a:extLst>
          </p:cNvPr>
          <p:cNvSpPr txBox="1">
            <a:spLocks/>
          </p:cNvSpPr>
          <p:nvPr/>
        </p:nvSpPr>
        <p:spPr>
          <a:xfrm>
            <a:off x="-83578" y="1950457"/>
            <a:ext cx="3635022"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Disciple</a:t>
            </a:r>
          </a:p>
        </p:txBody>
      </p:sp>
    </p:spTree>
    <p:extLst>
      <p:ext uri="{BB962C8B-B14F-4D97-AF65-F5344CB8AC3E}">
        <p14:creationId xmlns:p14="http://schemas.microsoft.com/office/powerpoint/2010/main" val="2649245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D9A4C-C4D1-9208-4BEA-B304AE890581}"/>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098FB97-0C9E-8138-9725-2D507E262479}"/>
              </a:ext>
            </a:extLst>
          </p:cNvPr>
          <p:cNvSpPr txBox="1">
            <a:spLocks/>
          </p:cNvSpPr>
          <p:nvPr/>
        </p:nvSpPr>
        <p:spPr>
          <a:xfrm>
            <a:off x="151845" y="3712685"/>
            <a:ext cx="7959302" cy="308472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800" b="1" baseline="30000" dirty="0"/>
              <a:t>25 </a:t>
            </a:r>
            <a:r>
              <a:rPr lang="en-US" sz="2800" dirty="0"/>
              <a:t>Now large crowds were going along with Him; and He turned and said to them, </a:t>
            </a:r>
            <a:r>
              <a:rPr lang="en-US" sz="2800" b="1" baseline="30000" dirty="0"/>
              <a:t>26 </a:t>
            </a:r>
            <a:r>
              <a:rPr lang="en-US" sz="2800" dirty="0"/>
              <a:t>“If anyone comes to Me, and does not hate his own father and mother and wife and children and brothers and sisters, yes, and even his own life, he cannot be My disciple. </a:t>
            </a:r>
            <a:r>
              <a:rPr lang="en-US" sz="2800" b="1" baseline="30000" dirty="0"/>
              <a:t>27</a:t>
            </a:r>
            <a:r>
              <a:rPr lang="en-US" sz="2800" dirty="0"/>
              <a:t>Whoever does not carry his own cross and come after Me cannot be My disciple. </a:t>
            </a:r>
            <a:r>
              <a:rPr lang="en-US" sz="2800" b="1" dirty="0"/>
              <a:t>(Luke 14)</a:t>
            </a:r>
          </a:p>
        </p:txBody>
      </p:sp>
      <p:sp>
        <p:nvSpPr>
          <p:cNvPr id="6" name="Subtitle 2">
            <a:extLst>
              <a:ext uri="{FF2B5EF4-FFF2-40B4-BE49-F238E27FC236}">
                <a16:creationId xmlns:a16="http://schemas.microsoft.com/office/drawing/2014/main" id="{4C02E31D-45F2-7B28-483C-26B3DECC8354}"/>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
        <p:nvSpPr>
          <p:cNvPr id="4" name="Subtitle 2">
            <a:extLst>
              <a:ext uri="{FF2B5EF4-FFF2-40B4-BE49-F238E27FC236}">
                <a16:creationId xmlns:a16="http://schemas.microsoft.com/office/drawing/2014/main" id="{DE334DB3-05CE-7F4B-A177-CB784F74354B}"/>
              </a:ext>
            </a:extLst>
          </p:cNvPr>
          <p:cNvSpPr txBox="1">
            <a:spLocks/>
          </p:cNvSpPr>
          <p:nvPr/>
        </p:nvSpPr>
        <p:spPr>
          <a:xfrm>
            <a:off x="-83578" y="1950457"/>
            <a:ext cx="3635022"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Disciple</a:t>
            </a:r>
          </a:p>
        </p:txBody>
      </p:sp>
    </p:spTree>
    <p:extLst>
      <p:ext uri="{BB962C8B-B14F-4D97-AF65-F5344CB8AC3E}">
        <p14:creationId xmlns:p14="http://schemas.microsoft.com/office/powerpoint/2010/main" val="721898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9D8BE-863C-29AA-C27F-20B11DC15EF4}"/>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7964E97-BD73-CC74-D375-73506884FD82}"/>
              </a:ext>
            </a:extLst>
          </p:cNvPr>
          <p:cNvSpPr txBox="1">
            <a:spLocks/>
          </p:cNvSpPr>
          <p:nvPr/>
        </p:nvSpPr>
        <p:spPr>
          <a:xfrm>
            <a:off x="113286" y="4120310"/>
            <a:ext cx="7959302" cy="1580920"/>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“…and the disciples were first called Christians in Antioch.” </a:t>
            </a:r>
            <a:r>
              <a:rPr lang="en-US" b="1" dirty="0"/>
              <a:t>(Acts 11:26b)</a:t>
            </a:r>
            <a:endParaRPr lang="en-US" sz="2800" b="1" dirty="0"/>
          </a:p>
        </p:txBody>
      </p:sp>
      <p:sp>
        <p:nvSpPr>
          <p:cNvPr id="6" name="Subtitle 2">
            <a:extLst>
              <a:ext uri="{FF2B5EF4-FFF2-40B4-BE49-F238E27FC236}">
                <a16:creationId xmlns:a16="http://schemas.microsoft.com/office/drawing/2014/main" id="{3F4AB4F7-E67B-3F59-1F5D-E901E101430F}"/>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
        <p:nvSpPr>
          <p:cNvPr id="4" name="Subtitle 2">
            <a:extLst>
              <a:ext uri="{FF2B5EF4-FFF2-40B4-BE49-F238E27FC236}">
                <a16:creationId xmlns:a16="http://schemas.microsoft.com/office/drawing/2014/main" id="{BA070293-BA02-E654-3C74-C2FDAD4658AB}"/>
              </a:ext>
            </a:extLst>
          </p:cNvPr>
          <p:cNvSpPr txBox="1">
            <a:spLocks/>
          </p:cNvSpPr>
          <p:nvPr/>
        </p:nvSpPr>
        <p:spPr>
          <a:xfrm>
            <a:off x="-83578" y="1950457"/>
            <a:ext cx="3635022"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Disciple</a:t>
            </a:r>
          </a:p>
        </p:txBody>
      </p:sp>
    </p:spTree>
    <p:extLst>
      <p:ext uri="{BB962C8B-B14F-4D97-AF65-F5344CB8AC3E}">
        <p14:creationId xmlns:p14="http://schemas.microsoft.com/office/powerpoint/2010/main" val="7145729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ACB5E-9B1E-7B32-C444-0FD8C11827AC}"/>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E3D6F2AA-891A-2AE1-009D-F9DC14ACB3DB}"/>
              </a:ext>
            </a:extLst>
          </p:cNvPr>
          <p:cNvSpPr txBox="1">
            <a:spLocks/>
          </p:cNvSpPr>
          <p:nvPr/>
        </p:nvSpPr>
        <p:spPr>
          <a:xfrm>
            <a:off x="34133" y="3552486"/>
            <a:ext cx="7959302" cy="141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p>
          <a:p>
            <a:r>
              <a:rPr lang="en-US" sz="4000" dirty="0"/>
              <a:t>(2 Timothy 1:1,2)</a:t>
            </a:r>
          </a:p>
        </p:txBody>
      </p:sp>
      <p:sp>
        <p:nvSpPr>
          <p:cNvPr id="6" name="Subtitle 2">
            <a:extLst>
              <a:ext uri="{FF2B5EF4-FFF2-40B4-BE49-F238E27FC236}">
                <a16:creationId xmlns:a16="http://schemas.microsoft.com/office/drawing/2014/main" id="{496E7898-5468-637A-20E2-F142E353F074}"/>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
        <p:nvSpPr>
          <p:cNvPr id="4" name="Subtitle 2">
            <a:extLst>
              <a:ext uri="{FF2B5EF4-FFF2-40B4-BE49-F238E27FC236}">
                <a16:creationId xmlns:a16="http://schemas.microsoft.com/office/drawing/2014/main" id="{42AC7369-FC0D-10A3-71F7-5773386816E9}"/>
              </a:ext>
            </a:extLst>
          </p:cNvPr>
          <p:cNvSpPr txBox="1">
            <a:spLocks/>
          </p:cNvSpPr>
          <p:nvPr/>
        </p:nvSpPr>
        <p:spPr>
          <a:xfrm>
            <a:off x="-83578" y="1950457"/>
            <a:ext cx="3635022"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Disciple</a:t>
            </a:r>
          </a:p>
        </p:txBody>
      </p:sp>
      <p:sp>
        <p:nvSpPr>
          <p:cNvPr id="7" name="Subtitle 2">
            <a:extLst>
              <a:ext uri="{FF2B5EF4-FFF2-40B4-BE49-F238E27FC236}">
                <a16:creationId xmlns:a16="http://schemas.microsoft.com/office/drawing/2014/main" id="{9AAB3794-A3F1-3039-F77A-9AEC4AB4BD34}"/>
              </a:ext>
            </a:extLst>
          </p:cNvPr>
          <p:cNvSpPr txBox="1">
            <a:spLocks/>
          </p:cNvSpPr>
          <p:nvPr/>
        </p:nvSpPr>
        <p:spPr>
          <a:xfrm>
            <a:off x="2359514" y="1950456"/>
            <a:ext cx="5949244"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with a Deficit</a:t>
            </a:r>
          </a:p>
        </p:txBody>
      </p:sp>
    </p:spTree>
    <p:extLst>
      <p:ext uri="{BB962C8B-B14F-4D97-AF65-F5344CB8AC3E}">
        <p14:creationId xmlns:p14="http://schemas.microsoft.com/office/powerpoint/2010/main" val="4118470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860B0-9452-E670-A6F0-D27261F4520A}"/>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6B77AD00-FBCB-CE51-90C0-85F178BF0A8A}"/>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48E0EE88-0E09-D7C3-2C98-20726E3281EC}"/>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Tree>
    <p:extLst>
      <p:ext uri="{BB962C8B-B14F-4D97-AF65-F5344CB8AC3E}">
        <p14:creationId xmlns:p14="http://schemas.microsoft.com/office/powerpoint/2010/main" val="7695345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577323-9820-849C-F7AE-A0AE624B8F24}"/>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D179AF28-99D3-8A9B-FCE5-4B0B80614B62}"/>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7F117193-9F77-49EF-7CC6-2C88CAF075A0}"/>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985F5137-4FB9-31B7-AB56-DEC99AD073D2}"/>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endParaRPr lang="en-US" sz="4000" dirty="0"/>
          </a:p>
        </p:txBody>
      </p:sp>
    </p:spTree>
    <p:extLst>
      <p:ext uri="{BB962C8B-B14F-4D97-AF65-F5344CB8AC3E}">
        <p14:creationId xmlns:p14="http://schemas.microsoft.com/office/powerpoint/2010/main" val="22626284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8C74B-C592-9C6B-9D04-72CB9B2229EA}"/>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40A9634A-745A-1714-3B3D-89C38205636B}"/>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462A4A54-F903-4D15-4FB3-D5068B09F6CA}"/>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1A96B897-4DE1-7A3D-2F90-87D9BABBE584}"/>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endParaRPr lang="en-US" sz="4000" dirty="0"/>
          </a:p>
        </p:txBody>
      </p:sp>
    </p:spTree>
    <p:extLst>
      <p:ext uri="{BB962C8B-B14F-4D97-AF65-F5344CB8AC3E}">
        <p14:creationId xmlns:p14="http://schemas.microsoft.com/office/powerpoint/2010/main" val="31372594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4CD966-BEBC-78CD-64F7-813BFC68365A}"/>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C4908CB-B641-B325-A924-33A536239D9F}"/>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69E02912-9B1F-2541-8102-32723C210A13}"/>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06A76950-5571-2CF4-9863-E35EE0E9BA22}"/>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r>
              <a:rPr lang="en-US" sz="4000" dirty="0"/>
              <a:t>2. He was a </a:t>
            </a:r>
            <a:r>
              <a:rPr lang="en-US" sz="4000" u="sng" dirty="0"/>
              <a:t>high character</a:t>
            </a:r>
            <a:r>
              <a:rPr lang="en-US" sz="4000" dirty="0"/>
              <a:t> person.</a:t>
            </a:r>
          </a:p>
          <a:p>
            <a:pPr algn="l"/>
            <a:endParaRPr lang="en-US" sz="4000" dirty="0"/>
          </a:p>
        </p:txBody>
      </p:sp>
    </p:spTree>
    <p:extLst>
      <p:ext uri="{BB962C8B-B14F-4D97-AF65-F5344CB8AC3E}">
        <p14:creationId xmlns:p14="http://schemas.microsoft.com/office/powerpoint/2010/main" val="3486881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868F1-7C82-CAA4-8B85-1CED92B741E8}"/>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296EF303-DE47-2250-55D1-BB863350B1B0}"/>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B0D01711-5E7C-2584-5B3E-0BB6B70203DD}"/>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C78C7BB8-AC4C-ED0E-8DD1-70025A0CF693}"/>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r>
              <a:rPr lang="en-US" sz="4000" dirty="0"/>
              <a:t>2. He was a </a:t>
            </a:r>
            <a:r>
              <a:rPr lang="en-US" sz="4000" u="sng" dirty="0"/>
              <a:t>high character</a:t>
            </a:r>
            <a:r>
              <a:rPr lang="en-US" sz="4000" dirty="0"/>
              <a:t> person. (Pr.22:1; 27:2; Lk.6:26)</a:t>
            </a:r>
          </a:p>
          <a:p>
            <a:pPr algn="l"/>
            <a:endParaRPr lang="en-US" sz="4000" dirty="0"/>
          </a:p>
        </p:txBody>
      </p:sp>
    </p:spTree>
    <p:extLst>
      <p:ext uri="{BB962C8B-B14F-4D97-AF65-F5344CB8AC3E}">
        <p14:creationId xmlns:p14="http://schemas.microsoft.com/office/powerpoint/2010/main" val="3192473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EECA6A-92DE-6FEA-9F86-723D126AE274}"/>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724E11CF-71A1-17D5-2D27-2BC968E99759}"/>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FF9FF6E1-334D-DC1A-5CC9-1B98379A1480}"/>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9932F1E3-ED40-10AD-2E1C-2B05EC4A0B2D}"/>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r>
              <a:rPr lang="en-US" sz="4000" dirty="0"/>
              <a:t>2. He was a </a:t>
            </a:r>
            <a:r>
              <a:rPr lang="en-US" sz="4000" u="sng" dirty="0"/>
              <a:t>high character</a:t>
            </a:r>
            <a:r>
              <a:rPr lang="en-US" sz="4000" dirty="0"/>
              <a:t> person. (Pr.22:1; 27:2; Lk.6:26)</a:t>
            </a:r>
          </a:p>
          <a:p>
            <a:pPr algn="l"/>
            <a:r>
              <a:rPr lang="en-US" sz="4000" dirty="0"/>
              <a:t>3. He was a </a:t>
            </a:r>
            <a:r>
              <a:rPr lang="en-US" sz="4000" u="sng" dirty="0"/>
              <a:t>kindred spirit</a:t>
            </a:r>
            <a:r>
              <a:rPr lang="en-US" sz="4000" dirty="0"/>
              <a:t> with Paul.</a:t>
            </a:r>
          </a:p>
          <a:p>
            <a:pPr algn="l"/>
            <a:endParaRPr lang="en-US" sz="4000" dirty="0"/>
          </a:p>
        </p:txBody>
      </p:sp>
    </p:spTree>
    <p:extLst>
      <p:ext uri="{BB962C8B-B14F-4D97-AF65-F5344CB8AC3E}">
        <p14:creationId xmlns:p14="http://schemas.microsoft.com/office/powerpoint/2010/main" val="38199851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F40CE-77B4-738D-C13A-43D13BB913CF}"/>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B9D39423-3F35-237B-7C33-57AAD0502DBB}"/>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337E52A7-91F4-C41E-8293-5523B019D474}"/>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1F1BF11F-2C43-65E9-3A23-7D88CC3B3800}"/>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r>
              <a:rPr lang="en-US" sz="4000" dirty="0"/>
              <a:t>2. He was a </a:t>
            </a:r>
            <a:r>
              <a:rPr lang="en-US" sz="4000" u="sng" dirty="0"/>
              <a:t>high character</a:t>
            </a:r>
            <a:r>
              <a:rPr lang="en-US" sz="4000" dirty="0"/>
              <a:t> person. (Pr.22:1; 27:2; Lk.6:26)</a:t>
            </a:r>
          </a:p>
          <a:p>
            <a:pPr algn="l"/>
            <a:r>
              <a:rPr lang="en-US" sz="4000" dirty="0"/>
              <a:t>3. He was a </a:t>
            </a:r>
            <a:r>
              <a:rPr lang="en-US" sz="4000" u="sng" dirty="0"/>
              <a:t>kindred spirit</a:t>
            </a:r>
            <a:r>
              <a:rPr lang="en-US" sz="4000" dirty="0"/>
              <a:t> with Paul. (Phil.2:19-22;         Acts 24:16, Phil.1:21; Col.1:28,29)</a:t>
            </a:r>
          </a:p>
          <a:p>
            <a:pPr algn="l"/>
            <a:endParaRPr lang="en-US" sz="4000" dirty="0"/>
          </a:p>
        </p:txBody>
      </p:sp>
    </p:spTree>
    <p:extLst>
      <p:ext uri="{BB962C8B-B14F-4D97-AF65-F5344CB8AC3E}">
        <p14:creationId xmlns:p14="http://schemas.microsoft.com/office/powerpoint/2010/main" val="284583639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50597-41FC-BAF9-1FE1-DE62D2E2F6B7}"/>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8C7EC401-91E7-4547-A4D1-AD213222AC80}"/>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63655A28-C5A2-83A3-10EF-C7C069E5FC51}"/>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68CDEECF-3F63-5375-5E09-64046B92AF23}"/>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r>
              <a:rPr lang="en-US" sz="4000" dirty="0"/>
              <a:t>2. He was a </a:t>
            </a:r>
            <a:r>
              <a:rPr lang="en-US" sz="4000" u="sng" dirty="0"/>
              <a:t>high character</a:t>
            </a:r>
            <a:r>
              <a:rPr lang="en-US" sz="4000" dirty="0"/>
              <a:t> person. (Pr.22:1; 27:2; Lk.6:26)</a:t>
            </a:r>
          </a:p>
          <a:p>
            <a:pPr algn="l"/>
            <a:r>
              <a:rPr lang="en-US" sz="4000" dirty="0"/>
              <a:t>3. He was a </a:t>
            </a:r>
            <a:r>
              <a:rPr lang="en-US" sz="4000" u="sng" dirty="0"/>
              <a:t>kindred spirit</a:t>
            </a:r>
            <a:r>
              <a:rPr lang="en-US" sz="4000" dirty="0"/>
              <a:t> with Paul. (Phil.2:19-22;         Acts 24:16, Phil.1:21; Col.1:28,29)</a:t>
            </a:r>
          </a:p>
          <a:p>
            <a:pPr algn="l"/>
            <a:r>
              <a:rPr lang="en-US" sz="4000" dirty="0"/>
              <a:t>4. He had a </a:t>
            </a:r>
            <a:r>
              <a:rPr lang="en-US" sz="4000" u="sng" dirty="0"/>
              <a:t>genuine concern </a:t>
            </a:r>
            <a:r>
              <a:rPr lang="en-US" sz="4000" dirty="0"/>
              <a:t>for the welfare of others.</a:t>
            </a:r>
          </a:p>
          <a:p>
            <a:pPr algn="l"/>
            <a:endParaRPr lang="en-US" sz="4000" dirty="0"/>
          </a:p>
          <a:p>
            <a:pPr algn="l"/>
            <a:endParaRPr lang="en-US" sz="4000" dirty="0"/>
          </a:p>
        </p:txBody>
      </p:sp>
    </p:spTree>
    <p:extLst>
      <p:ext uri="{BB962C8B-B14F-4D97-AF65-F5344CB8AC3E}">
        <p14:creationId xmlns:p14="http://schemas.microsoft.com/office/powerpoint/2010/main" val="13676208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3234B-5806-E1B3-0D5E-002641F97134}"/>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800C47C3-49D8-2D0D-B09D-E3A95D4E4765}"/>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92BBFD0B-5151-DF3E-C688-581DC0216E5E}"/>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0849C2C6-D55B-7AB4-D00C-0DE698F4E2A9}"/>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r>
              <a:rPr lang="en-US" sz="4000" dirty="0"/>
              <a:t>2. He was a </a:t>
            </a:r>
            <a:r>
              <a:rPr lang="en-US" sz="4000" u="sng" dirty="0"/>
              <a:t>high character</a:t>
            </a:r>
            <a:r>
              <a:rPr lang="en-US" sz="4000" dirty="0"/>
              <a:t> person. (Pr.22:1; 27:2; Lk.6:26)</a:t>
            </a:r>
          </a:p>
          <a:p>
            <a:pPr algn="l"/>
            <a:r>
              <a:rPr lang="en-US" sz="4000" dirty="0"/>
              <a:t>3. He was a </a:t>
            </a:r>
            <a:r>
              <a:rPr lang="en-US" sz="4000" u="sng" dirty="0"/>
              <a:t>kindred spirit</a:t>
            </a:r>
            <a:r>
              <a:rPr lang="en-US" sz="4000" dirty="0"/>
              <a:t> with Paul. (Phil.2:19-22;         Acts 24:16, Phil.1:21; Col.1:28,29)</a:t>
            </a:r>
          </a:p>
          <a:p>
            <a:pPr algn="l"/>
            <a:r>
              <a:rPr lang="en-US" sz="4000" dirty="0"/>
              <a:t>4. He had a </a:t>
            </a:r>
            <a:r>
              <a:rPr lang="en-US" sz="4000" u="sng" dirty="0"/>
              <a:t>genuine concern </a:t>
            </a:r>
            <a:r>
              <a:rPr lang="en-US" sz="4000" dirty="0"/>
              <a:t>for the welfare of others.</a:t>
            </a:r>
          </a:p>
          <a:p>
            <a:pPr algn="l"/>
            <a:endParaRPr lang="en-US" sz="4000" dirty="0"/>
          </a:p>
          <a:p>
            <a:pPr algn="l"/>
            <a:endParaRPr lang="en-US" sz="4000" dirty="0"/>
          </a:p>
        </p:txBody>
      </p:sp>
      <p:sp>
        <p:nvSpPr>
          <p:cNvPr id="4" name="TextBox 3">
            <a:extLst>
              <a:ext uri="{FF2B5EF4-FFF2-40B4-BE49-F238E27FC236}">
                <a16:creationId xmlns:a16="http://schemas.microsoft.com/office/drawing/2014/main" id="{5D68061D-6E13-C6E7-0D64-4F840807ED53}"/>
              </a:ext>
            </a:extLst>
          </p:cNvPr>
          <p:cNvSpPr txBox="1"/>
          <p:nvPr/>
        </p:nvSpPr>
        <p:spPr>
          <a:xfrm>
            <a:off x="0" y="5173158"/>
            <a:ext cx="9424811" cy="707886"/>
          </a:xfrm>
          <a:prstGeom prst="rect">
            <a:avLst/>
          </a:prstGeom>
          <a:noFill/>
        </p:spPr>
        <p:txBody>
          <a:bodyPr wrap="square">
            <a:spAutoFit/>
          </a:bodyPr>
          <a:lstStyle/>
          <a:p>
            <a:pPr algn="l"/>
            <a:r>
              <a:rPr lang="en-US" sz="4000" dirty="0"/>
              <a:t>(Phil.2:19-23; Matt.22:35-40; Matt.7:12)</a:t>
            </a:r>
          </a:p>
        </p:txBody>
      </p:sp>
    </p:spTree>
    <p:extLst>
      <p:ext uri="{BB962C8B-B14F-4D97-AF65-F5344CB8AC3E}">
        <p14:creationId xmlns:p14="http://schemas.microsoft.com/office/powerpoint/2010/main" val="22201311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74476F-06C7-1CD0-BDA0-063AD699796A}"/>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9595D731-4720-07CE-9747-51FBAD69F927}"/>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2E6488FB-8962-05F6-7690-A3BAA62A22CE}"/>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7018F89F-C903-B21B-493D-7D6B1CADF1B0}"/>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endParaRPr lang="en-US" sz="4000" b="1" dirty="0"/>
          </a:p>
          <a:p>
            <a:endParaRPr lang="en-US" sz="4000" b="1" dirty="0"/>
          </a:p>
          <a:p>
            <a:pPr algn="l"/>
            <a:endParaRPr lang="en-US" sz="4000" dirty="0"/>
          </a:p>
        </p:txBody>
      </p:sp>
    </p:spTree>
    <p:extLst>
      <p:ext uri="{BB962C8B-B14F-4D97-AF65-F5344CB8AC3E}">
        <p14:creationId xmlns:p14="http://schemas.microsoft.com/office/powerpoint/2010/main" val="22985220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779E0-559D-0602-30AE-C79399767302}"/>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1962DA43-E97D-70F8-31A9-5159A51C67A9}"/>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B17B8E10-EC58-EA5E-1440-F0FE6D0F4702}"/>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AD54F3E7-F059-9F62-FB52-071512F95EFD}"/>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endParaRPr lang="en-US" sz="4000" dirty="0"/>
          </a:p>
          <a:p>
            <a:r>
              <a:rPr lang="en-US" sz="4000" b="1" dirty="0"/>
              <a:t>In the end God grew Timothy </a:t>
            </a:r>
          </a:p>
          <a:p>
            <a:r>
              <a:rPr lang="en-US" sz="4000" b="1" dirty="0"/>
              <a:t>and strengthened his weaknesses.</a:t>
            </a:r>
          </a:p>
          <a:p>
            <a:endParaRPr lang="en-US" sz="4000" b="1" dirty="0"/>
          </a:p>
          <a:p>
            <a:pPr algn="l"/>
            <a:endParaRPr lang="en-US" sz="4000" dirty="0"/>
          </a:p>
        </p:txBody>
      </p:sp>
    </p:spTree>
    <p:extLst>
      <p:ext uri="{BB962C8B-B14F-4D97-AF65-F5344CB8AC3E}">
        <p14:creationId xmlns:p14="http://schemas.microsoft.com/office/powerpoint/2010/main" val="25674251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2F6E3B-42C5-0BEB-CFD3-CD72E56B12D3}"/>
            </a:ext>
          </a:extLst>
        </p:cNvPr>
        <p:cNvGrpSpPr/>
        <p:nvPr/>
      </p:nvGrpSpPr>
      <p:grpSpPr>
        <a:xfrm>
          <a:off x="0" y="0"/>
          <a:ext cx="0" cy="0"/>
          <a:chOff x="0" y="0"/>
          <a:chExt cx="0" cy="0"/>
        </a:xfrm>
      </p:grpSpPr>
      <p:sp>
        <p:nvSpPr>
          <p:cNvPr id="6" name="Subtitle 2">
            <a:extLst>
              <a:ext uri="{FF2B5EF4-FFF2-40B4-BE49-F238E27FC236}">
                <a16:creationId xmlns:a16="http://schemas.microsoft.com/office/drawing/2014/main" id="{68A03569-BC2B-5481-005C-D0C0CE1E0E68}"/>
              </a:ext>
            </a:extLst>
          </p:cNvPr>
          <p:cNvSpPr txBox="1">
            <a:spLocks/>
          </p:cNvSpPr>
          <p:nvPr/>
        </p:nvSpPr>
        <p:spPr>
          <a:xfrm>
            <a:off x="342183" y="50958"/>
            <a:ext cx="6645214" cy="721823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endParaRPr lang="en-US" sz="2200" dirty="0"/>
          </a:p>
        </p:txBody>
      </p:sp>
      <p:sp>
        <p:nvSpPr>
          <p:cNvPr id="7" name="Subtitle 2">
            <a:extLst>
              <a:ext uri="{FF2B5EF4-FFF2-40B4-BE49-F238E27FC236}">
                <a16:creationId xmlns:a16="http://schemas.microsoft.com/office/drawing/2014/main" id="{58762721-B1D2-59FC-44A9-09CA539C50A1}"/>
              </a:ext>
            </a:extLst>
          </p:cNvPr>
          <p:cNvSpPr txBox="1">
            <a:spLocks/>
          </p:cNvSpPr>
          <p:nvPr/>
        </p:nvSpPr>
        <p:spPr>
          <a:xfrm>
            <a:off x="0" y="454919"/>
            <a:ext cx="12192000" cy="108036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800" b="1" dirty="0"/>
              <a:t>Lessons from the Life of Timothy</a:t>
            </a:r>
          </a:p>
        </p:txBody>
      </p:sp>
      <p:sp>
        <p:nvSpPr>
          <p:cNvPr id="3" name="Subtitle 2">
            <a:extLst>
              <a:ext uri="{FF2B5EF4-FFF2-40B4-BE49-F238E27FC236}">
                <a16:creationId xmlns:a16="http://schemas.microsoft.com/office/drawing/2014/main" id="{7D6A5596-0996-285E-F819-5F86BC6AAB82}"/>
              </a:ext>
            </a:extLst>
          </p:cNvPr>
          <p:cNvSpPr txBox="1">
            <a:spLocks/>
          </p:cNvSpPr>
          <p:nvPr/>
        </p:nvSpPr>
        <p:spPr>
          <a:xfrm>
            <a:off x="0" y="1453827"/>
            <a:ext cx="12192000" cy="5096933"/>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514350" indent="-514350" algn="l">
              <a:buAutoNum type="arabicPeriod"/>
            </a:pPr>
            <a:r>
              <a:rPr lang="en-US" sz="4000" dirty="0"/>
              <a:t>He was a true disciple, yet had </a:t>
            </a:r>
            <a:r>
              <a:rPr lang="en-US" sz="4000" u="sng" dirty="0"/>
              <a:t>real weaknesses</a:t>
            </a:r>
            <a:r>
              <a:rPr lang="en-US" sz="4000" dirty="0"/>
              <a:t>.</a:t>
            </a:r>
          </a:p>
          <a:p>
            <a:pPr algn="l"/>
            <a:r>
              <a:rPr lang="en-US" sz="4000" dirty="0"/>
              <a:t>(fearful, easily intimidated, battled feeling ashamed)</a:t>
            </a:r>
          </a:p>
          <a:p>
            <a:pPr algn="l"/>
            <a:endParaRPr lang="en-US" sz="4000" dirty="0"/>
          </a:p>
          <a:p>
            <a:r>
              <a:rPr lang="en-US" sz="4000" b="1" dirty="0"/>
              <a:t>In the end </a:t>
            </a:r>
            <a:r>
              <a:rPr lang="en-US" sz="4000" b="1" u="sng" dirty="0"/>
              <a:t>God grew Timothy </a:t>
            </a:r>
          </a:p>
          <a:p>
            <a:r>
              <a:rPr lang="en-US" sz="4000" b="1" dirty="0"/>
              <a:t>and strengthened his weaknesses.</a:t>
            </a:r>
          </a:p>
          <a:p>
            <a:endParaRPr lang="en-US" sz="4000" b="1" dirty="0"/>
          </a:p>
          <a:p>
            <a:pPr algn="l"/>
            <a:endParaRPr lang="en-US" sz="4000" dirty="0"/>
          </a:p>
        </p:txBody>
      </p:sp>
      <p:sp>
        <p:nvSpPr>
          <p:cNvPr id="4" name="Subtitle 2">
            <a:extLst>
              <a:ext uri="{FF2B5EF4-FFF2-40B4-BE49-F238E27FC236}">
                <a16:creationId xmlns:a16="http://schemas.microsoft.com/office/drawing/2014/main" id="{3BAF1C9E-B1C5-2681-BC75-4B41F59C3885}"/>
              </a:ext>
            </a:extLst>
          </p:cNvPr>
          <p:cNvSpPr txBox="1">
            <a:spLocks/>
          </p:cNvSpPr>
          <p:nvPr/>
        </p:nvSpPr>
        <p:spPr>
          <a:xfrm>
            <a:off x="73378" y="5316771"/>
            <a:ext cx="12192000" cy="118562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3800" i="1" dirty="0"/>
              <a:t>Take notice that our brother Timothy has been released, with whom, if he comes soon, I will see you.     </a:t>
            </a:r>
            <a:r>
              <a:rPr lang="en-US" sz="3600" dirty="0"/>
              <a:t>(Hebrews 13:23)</a:t>
            </a:r>
          </a:p>
        </p:txBody>
      </p:sp>
    </p:spTree>
    <p:extLst>
      <p:ext uri="{BB962C8B-B14F-4D97-AF65-F5344CB8AC3E}">
        <p14:creationId xmlns:p14="http://schemas.microsoft.com/office/powerpoint/2010/main" val="3272979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2AE57-7A4C-FA62-08BE-1DEBD27A746E}"/>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4337C1C3-B17A-EA14-29A1-148EA0222A4A}"/>
              </a:ext>
            </a:extLst>
          </p:cNvPr>
          <p:cNvSpPr txBox="1">
            <a:spLocks/>
          </p:cNvSpPr>
          <p:nvPr/>
        </p:nvSpPr>
        <p:spPr>
          <a:xfrm>
            <a:off x="34133" y="3552486"/>
            <a:ext cx="7959302" cy="141316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US" sz="4000" dirty="0"/>
          </a:p>
          <a:p>
            <a:r>
              <a:rPr lang="en-US" sz="4000" dirty="0"/>
              <a:t>(2 Timothy 1:1,2)</a:t>
            </a:r>
          </a:p>
        </p:txBody>
      </p:sp>
      <p:sp>
        <p:nvSpPr>
          <p:cNvPr id="6" name="Subtitle 2">
            <a:extLst>
              <a:ext uri="{FF2B5EF4-FFF2-40B4-BE49-F238E27FC236}">
                <a16:creationId xmlns:a16="http://schemas.microsoft.com/office/drawing/2014/main" id="{20C70A46-11A6-E989-4A51-5670F368BF94}"/>
              </a:ext>
            </a:extLst>
          </p:cNvPr>
          <p:cNvSpPr txBox="1">
            <a:spLocks/>
          </p:cNvSpPr>
          <p:nvPr/>
        </p:nvSpPr>
        <p:spPr>
          <a:xfrm>
            <a:off x="0" y="2826449"/>
            <a:ext cx="8027569" cy="956497"/>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4000" b="1" dirty="0"/>
              <a:t>Lessons from the Life of Timothy</a:t>
            </a:r>
          </a:p>
        </p:txBody>
      </p:sp>
      <p:sp>
        <p:nvSpPr>
          <p:cNvPr id="4" name="Subtitle 2">
            <a:extLst>
              <a:ext uri="{FF2B5EF4-FFF2-40B4-BE49-F238E27FC236}">
                <a16:creationId xmlns:a16="http://schemas.microsoft.com/office/drawing/2014/main" id="{2F6FD522-6A9F-5FCA-E8B3-EED8555882E0}"/>
              </a:ext>
            </a:extLst>
          </p:cNvPr>
          <p:cNvSpPr txBox="1">
            <a:spLocks/>
          </p:cNvSpPr>
          <p:nvPr/>
        </p:nvSpPr>
        <p:spPr>
          <a:xfrm>
            <a:off x="-83578" y="1950457"/>
            <a:ext cx="3635022"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Disciple</a:t>
            </a:r>
          </a:p>
        </p:txBody>
      </p:sp>
      <p:sp>
        <p:nvSpPr>
          <p:cNvPr id="7" name="Subtitle 2">
            <a:extLst>
              <a:ext uri="{FF2B5EF4-FFF2-40B4-BE49-F238E27FC236}">
                <a16:creationId xmlns:a16="http://schemas.microsoft.com/office/drawing/2014/main" id="{E1ADEA60-B931-4987-28BC-C2D82015A095}"/>
              </a:ext>
            </a:extLst>
          </p:cNvPr>
          <p:cNvSpPr txBox="1">
            <a:spLocks/>
          </p:cNvSpPr>
          <p:nvPr/>
        </p:nvSpPr>
        <p:spPr>
          <a:xfrm>
            <a:off x="2359514" y="1950456"/>
            <a:ext cx="5949244" cy="13542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3200" b="0" i="0" kern="1200">
                <a:solidFill>
                  <a:srgbClr val="251512"/>
                </a:solidFill>
                <a:latin typeface="Spectral SC" pitchFamily="2" charset="77"/>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b="0" i="0" kern="1200">
                <a:solidFill>
                  <a:srgbClr val="251512"/>
                </a:solidFill>
                <a:latin typeface="Spectral SC" pitchFamily="2" charset="77"/>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b="0" i="0" kern="1200">
                <a:solidFill>
                  <a:srgbClr val="251512"/>
                </a:solidFill>
                <a:latin typeface="Spectral SC" pitchFamily="2" charset="77"/>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b="0" i="0" kern="1200">
                <a:solidFill>
                  <a:srgbClr val="251512"/>
                </a:solidFill>
                <a:latin typeface="Spectral SC" pitchFamily="2" charset="77"/>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6000" b="1" dirty="0">
                <a:latin typeface="+mj-lt"/>
              </a:rPr>
              <a:t>with a Deficit</a:t>
            </a:r>
          </a:p>
        </p:txBody>
      </p:sp>
    </p:spTree>
    <p:extLst>
      <p:ext uri="{BB962C8B-B14F-4D97-AF65-F5344CB8AC3E}">
        <p14:creationId xmlns:p14="http://schemas.microsoft.com/office/powerpoint/2010/main" val="7767222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12079</TotalTime>
  <Words>1283</Words>
  <Application>Microsoft Office PowerPoint</Application>
  <PresentationFormat>Widescreen</PresentationFormat>
  <Paragraphs>130</Paragraphs>
  <Slides>29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Aptos</vt:lpstr>
      <vt:lpstr>Aptos Display</vt:lpstr>
      <vt:lpstr>Arial</vt:lpstr>
      <vt:lpstr>Spectral SC</vt:lpstr>
      <vt:lpstr>Spectral SC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Ashley McGlone</dc:creator>
  <cp:lastModifiedBy>Jack Stockdale</cp:lastModifiedBy>
  <cp:revision>12</cp:revision>
  <dcterms:created xsi:type="dcterms:W3CDTF">2026-02-01T00:23:34Z</dcterms:created>
  <dcterms:modified xsi:type="dcterms:W3CDTF">2026-09-06T12:44:27Z</dcterms:modified>
</cp:coreProperties>
</file>