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Lst>
  <p:notesMasterIdLst>
    <p:notesMasterId r:id="rId63"/>
  </p:notesMasterIdLst>
  <p:handoutMasterIdLst>
    <p:handoutMasterId r:id="rId64"/>
  </p:handoutMasterIdLst>
  <p:sldIdLst>
    <p:sldId id="438" r:id="rId7"/>
    <p:sldId id="1101" r:id="rId8"/>
    <p:sldId id="991" r:id="rId9"/>
    <p:sldId id="1082" r:id="rId10"/>
    <p:sldId id="1102" r:id="rId11"/>
    <p:sldId id="1161" r:id="rId12"/>
    <p:sldId id="1162" r:id="rId13"/>
    <p:sldId id="1163" r:id="rId14"/>
    <p:sldId id="1020" r:id="rId15"/>
    <p:sldId id="1263" r:id="rId16"/>
    <p:sldId id="965" r:id="rId17"/>
    <p:sldId id="966" r:id="rId18"/>
    <p:sldId id="1122" r:id="rId19"/>
    <p:sldId id="1164" r:id="rId20"/>
    <p:sldId id="1165" r:id="rId21"/>
    <p:sldId id="1251" r:id="rId22"/>
    <p:sldId id="1252" r:id="rId23"/>
    <p:sldId id="1261" r:id="rId24"/>
    <p:sldId id="1168" r:id="rId25"/>
    <p:sldId id="1158" r:id="rId26"/>
    <p:sldId id="1260" r:id="rId27"/>
    <p:sldId id="1170" r:id="rId28"/>
    <p:sldId id="1226" r:id="rId29"/>
    <p:sldId id="1246" r:id="rId30"/>
    <p:sldId id="1076" r:id="rId31"/>
    <p:sldId id="1240" r:id="rId32"/>
    <p:sldId id="1247" r:id="rId33"/>
    <p:sldId id="1262" r:id="rId34"/>
    <p:sldId id="1077" r:id="rId35"/>
    <p:sldId id="1178" r:id="rId36"/>
    <p:sldId id="1264" r:id="rId37"/>
    <p:sldId id="1180" r:id="rId38"/>
    <p:sldId id="1207" r:id="rId39"/>
    <p:sldId id="731" r:id="rId40"/>
    <p:sldId id="1182" r:id="rId41"/>
    <p:sldId id="1186" r:id="rId42"/>
    <p:sldId id="1124" r:id="rId43"/>
    <p:sldId id="1187" r:id="rId44"/>
    <p:sldId id="1189" r:id="rId45"/>
    <p:sldId id="1148" r:id="rId46"/>
    <p:sldId id="1026" r:id="rId47"/>
    <p:sldId id="1027" r:id="rId48"/>
    <p:sldId id="1245" r:id="rId49"/>
    <p:sldId id="1184" r:id="rId50"/>
    <p:sldId id="1080" r:id="rId51"/>
    <p:sldId id="1191" r:id="rId52"/>
    <p:sldId id="1192" r:id="rId53"/>
    <p:sldId id="1265" r:id="rId54"/>
    <p:sldId id="1266" r:id="rId55"/>
    <p:sldId id="1194" r:id="rId56"/>
    <p:sldId id="1096" r:id="rId57"/>
    <p:sldId id="1259" r:id="rId58"/>
    <p:sldId id="1196" r:id="rId59"/>
    <p:sldId id="1197" r:id="rId60"/>
    <p:sldId id="1198" r:id="rId61"/>
    <p:sldId id="1199" r:id="rId6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B7"/>
    <a:srgbClr val="207800"/>
    <a:srgbClr val="ACC5B3"/>
    <a:srgbClr val="04A436"/>
    <a:srgbClr val="662395"/>
    <a:srgbClr val="FFF989"/>
    <a:srgbClr val="CA9596"/>
    <a:srgbClr val="FDE58F"/>
    <a:srgbClr val="ECB63C"/>
    <a:srgbClr val="D3D6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12" autoAdjust="0"/>
    <p:restoredTop sz="84068" autoAdjust="0"/>
  </p:normalViewPr>
  <p:slideViewPr>
    <p:cSldViewPr snapToGrid="0">
      <p:cViewPr varScale="1">
        <p:scale>
          <a:sx n="77" d="100"/>
          <a:sy n="77" d="100"/>
        </p:scale>
        <p:origin x="566" y="62"/>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34214532-c002-4a9a-b7f5-c3c0742f04cd" providerId="ADAL" clId="{999FA431-0D99-44F0-ADF0-5374EE7C5224}"/>
    <pc:docChg chg="undo redo custSel addSld delSld modSld sldOrd modMainMaster">
      <pc:chgData name="Lauren Martin" userId="34214532-c002-4a9a-b7f5-c3c0742f04cd" providerId="ADAL" clId="{999FA431-0D99-44F0-ADF0-5374EE7C5224}" dt="2026-09-05T05:51:00.418" v="4146" actId="20577"/>
      <pc:docMkLst>
        <pc:docMk/>
      </pc:docMkLst>
      <pc:sldChg chg="addSp delSp modSp mod modNotesTx">
        <pc:chgData name="Lauren Martin" userId="34214532-c002-4a9a-b7f5-c3c0742f04cd" providerId="ADAL" clId="{999FA431-0D99-44F0-ADF0-5374EE7C5224}" dt="2026-08-30T05:26:10.731" v="4132" actId="20577"/>
        <pc:sldMkLst>
          <pc:docMk/>
          <pc:sldMk cId="3567630808" sldId="438"/>
        </pc:sldMkLst>
        <pc:spChg chg="mod">
          <ac:chgData name="Lauren Martin" userId="34214532-c002-4a9a-b7f5-c3c0742f04cd" providerId="ADAL" clId="{999FA431-0D99-44F0-ADF0-5374EE7C5224}" dt="2026-08-30T05:26:10.731" v="4132" actId="20577"/>
          <ac:spMkLst>
            <pc:docMk/>
            <pc:sldMk cId="3567630808" sldId="438"/>
            <ac:spMk id="4" creationId="{00000000-0000-0000-0000-000000000000}"/>
          </ac:spMkLst>
        </pc:spChg>
        <pc:graphicFrameChg chg="modGraphic">
          <ac:chgData name="Lauren Martin" userId="34214532-c002-4a9a-b7f5-c3c0742f04cd" providerId="ADAL" clId="{999FA431-0D99-44F0-ADF0-5374EE7C5224}" dt="2026-08-30T04:12:57.706" v="3233" actId="790"/>
          <ac:graphicFrameMkLst>
            <pc:docMk/>
            <pc:sldMk cId="3567630808" sldId="438"/>
            <ac:graphicFrameMk id="5" creationId="{105144BC-5162-09B8-905D-EDF04198E975}"/>
          </ac:graphicFrameMkLst>
        </pc:graphicFrameChg>
        <pc:graphicFrameChg chg="add mod modGraphic">
          <ac:chgData name="Lauren Martin" userId="34214532-c002-4a9a-b7f5-c3c0742f04cd" providerId="ADAL" clId="{999FA431-0D99-44F0-ADF0-5374EE7C5224}" dt="2026-08-30T04:12:57.706" v="3233" actId="790"/>
          <ac:graphicFrameMkLst>
            <pc:docMk/>
            <pc:sldMk cId="3567630808" sldId="438"/>
            <ac:graphicFrameMk id="6" creationId="{2BA9FF3A-5C62-8226-1507-C68EFE2806CF}"/>
          </ac:graphicFrameMkLst>
        </pc:graphicFrameChg>
      </pc:sldChg>
      <pc:sldChg chg="modSp mod modNotesTx">
        <pc:chgData name="Lauren Martin" userId="34214532-c002-4a9a-b7f5-c3c0742f04cd" providerId="ADAL" clId="{999FA431-0D99-44F0-ADF0-5374EE7C5224}" dt="2026-08-30T04:19:29.369" v="3308" actId="1076"/>
        <pc:sldMkLst>
          <pc:docMk/>
          <pc:sldMk cId="1921818705" sldId="731"/>
        </pc:sldMkLst>
        <pc:spChg chg="mod">
          <ac:chgData name="Lauren Martin" userId="34214532-c002-4a9a-b7f5-c3c0742f04cd" providerId="ADAL" clId="{999FA431-0D99-44F0-ADF0-5374EE7C5224}" dt="2026-08-30T04:19:29.369" v="3308" actId="1076"/>
          <ac:spMkLst>
            <pc:docMk/>
            <pc:sldMk cId="1921818705" sldId="731"/>
            <ac:spMk id="2" creationId="{FBE6943D-06C5-A55E-9B43-20282BBA08ED}"/>
          </ac:spMkLst>
        </pc:spChg>
      </pc:sldChg>
      <pc:sldChg chg="modSp mod modNotesTx">
        <pc:chgData name="Lauren Martin" userId="34214532-c002-4a9a-b7f5-c3c0742f04cd" providerId="ADAL" clId="{999FA431-0D99-44F0-ADF0-5374EE7C5224}" dt="2026-08-30T04:12:57.706" v="3233" actId="790"/>
        <pc:sldMkLst>
          <pc:docMk/>
          <pc:sldMk cId="345070193" sldId="965"/>
        </pc:sldMkLst>
        <pc:spChg chg="mod">
          <ac:chgData name="Lauren Martin" userId="34214532-c002-4a9a-b7f5-c3c0742f04cd" providerId="ADAL" clId="{999FA431-0D99-44F0-ADF0-5374EE7C5224}" dt="2026-08-30T04:12:57.706" v="3233" actId="790"/>
          <ac:spMkLst>
            <pc:docMk/>
            <pc:sldMk cId="345070193" sldId="965"/>
            <ac:spMk id="2" creationId="{00000000-0000-0000-0000-000000000000}"/>
          </ac:spMkLst>
        </pc:spChg>
        <pc:spChg chg="mod">
          <ac:chgData name="Lauren Martin" userId="34214532-c002-4a9a-b7f5-c3c0742f04cd" providerId="ADAL" clId="{999FA431-0D99-44F0-ADF0-5374EE7C5224}" dt="2026-08-30T04:12:57.706" v="3233" actId="790"/>
          <ac:spMkLst>
            <pc:docMk/>
            <pc:sldMk cId="345070193" sldId="965"/>
            <ac:spMk id="3" creationId="{00000000-0000-0000-0000-000000000000}"/>
          </ac:spMkLst>
        </pc:spChg>
        <pc:spChg chg="mod">
          <ac:chgData name="Lauren Martin" userId="34214532-c002-4a9a-b7f5-c3c0742f04cd" providerId="ADAL" clId="{999FA431-0D99-44F0-ADF0-5374EE7C5224}" dt="2026-08-30T04:12:57.706" v="3233" actId="790"/>
          <ac:spMkLst>
            <pc:docMk/>
            <pc:sldMk cId="345070193" sldId="965"/>
            <ac:spMk id="6" creationId="{A48A3EF4-65AF-E6D2-B414-00236287D18B}"/>
          </ac:spMkLst>
        </pc:spChg>
      </pc:sldChg>
      <pc:sldChg chg="modSp mod">
        <pc:chgData name="Lauren Martin" userId="34214532-c002-4a9a-b7f5-c3c0742f04cd" providerId="ADAL" clId="{999FA431-0D99-44F0-ADF0-5374EE7C5224}" dt="2026-08-30T04:12:57.706" v="3233" actId="790"/>
        <pc:sldMkLst>
          <pc:docMk/>
          <pc:sldMk cId="4261842357" sldId="966"/>
        </pc:sldMkLst>
        <pc:spChg chg="mod">
          <ac:chgData name="Lauren Martin" userId="34214532-c002-4a9a-b7f5-c3c0742f04cd" providerId="ADAL" clId="{999FA431-0D99-44F0-ADF0-5374EE7C5224}" dt="2026-08-30T04:12:57.706" v="3233" actId="790"/>
          <ac:spMkLst>
            <pc:docMk/>
            <pc:sldMk cId="4261842357" sldId="966"/>
            <ac:spMk id="2" creationId="{00000000-0000-0000-0000-000000000000}"/>
          </ac:spMkLst>
        </pc:spChg>
        <pc:spChg chg="mod">
          <ac:chgData name="Lauren Martin" userId="34214532-c002-4a9a-b7f5-c3c0742f04cd" providerId="ADAL" clId="{999FA431-0D99-44F0-ADF0-5374EE7C5224}" dt="2026-08-30T04:12:57.706" v="3233" actId="790"/>
          <ac:spMkLst>
            <pc:docMk/>
            <pc:sldMk cId="4261842357" sldId="966"/>
            <ac:spMk id="3" creationId="{00000000-0000-0000-0000-000000000000}"/>
          </ac:spMkLst>
        </pc:spChg>
      </pc:sldChg>
      <pc:sldChg chg="addSp delSp modSp mod modNotesTx">
        <pc:chgData name="Lauren Martin" userId="34214532-c002-4a9a-b7f5-c3c0742f04cd" providerId="ADAL" clId="{999FA431-0D99-44F0-ADF0-5374EE7C5224}" dt="2026-08-30T05:01:52.694" v="3996" actId="20577"/>
        <pc:sldMkLst>
          <pc:docMk/>
          <pc:sldMk cId="1720509123" sldId="991"/>
        </pc:sldMkLst>
        <pc:spChg chg="mod">
          <ac:chgData name="Lauren Martin" userId="34214532-c002-4a9a-b7f5-c3c0742f04cd" providerId="ADAL" clId="{999FA431-0D99-44F0-ADF0-5374EE7C5224}" dt="2026-08-30T04:12:57.706" v="3233" actId="790"/>
          <ac:spMkLst>
            <pc:docMk/>
            <pc:sldMk cId="1720509123" sldId="991"/>
            <ac:spMk id="3" creationId="{EED2037D-35E3-05F6-E09B-C219996F7621}"/>
          </ac:spMkLst>
        </pc:spChg>
        <pc:spChg chg="add mod">
          <ac:chgData name="Lauren Martin" userId="34214532-c002-4a9a-b7f5-c3c0742f04cd" providerId="ADAL" clId="{999FA431-0D99-44F0-ADF0-5374EE7C5224}" dt="2026-08-30T05:01:52.694" v="3996" actId="20577"/>
          <ac:spMkLst>
            <pc:docMk/>
            <pc:sldMk cId="1720509123" sldId="991"/>
            <ac:spMk id="10" creationId="{5C17D906-F5BD-8C18-3769-36B1B8FA00D8}"/>
          </ac:spMkLst>
        </pc:spChg>
        <pc:picChg chg="add mod">
          <ac:chgData name="Lauren Martin" userId="34214532-c002-4a9a-b7f5-c3c0742f04cd" providerId="ADAL" clId="{999FA431-0D99-44F0-ADF0-5374EE7C5224}" dt="2026-08-30T03:47:31.291" v="2624" actId="1076"/>
          <ac:picMkLst>
            <pc:docMk/>
            <pc:sldMk cId="1720509123" sldId="991"/>
            <ac:picMk id="6" creationId="{2A586D33-E5FF-6C4B-9942-F488226FBDBA}"/>
          </ac:picMkLst>
        </pc:picChg>
      </pc:sldChg>
      <pc:sldChg chg="modSp mod modNotesTx">
        <pc:chgData name="Lauren Martin" userId="34214532-c002-4a9a-b7f5-c3c0742f04cd" providerId="ADAL" clId="{999FA431-0D99-44F0-ADF0-5374EE7C5224}" dt="2026-08-30T04:12:57.706" v="3233" actId="790"/>
        <pc:sldMkLst>
          <pc:docMk/>
          <pc:sldMk cId="3589267713" sldId="1020"/>
        </pc:sldMkLst>
        <pc:spChg chg="mod">
          <ac:chgData name="Lauren Martin" userId="34214532-c002-4a9a-b7f5-c3c0742f04cd" providerId="ADAL" clId="{999FA431-0D99-44F0-ADF0-5374EE7C5224}" dt="2026-08-30T04:12:57.706" v="3233" actId="790"/>
          <ac:spMkLst>
            <pc:docMk/>
            <pc:sldMk cId="3589267713" sldId="1020"/>
            <ac:spMk id="3" creationId="{00000000-0000-0000-0000-000000000000}"/>
          </ac:spMkLst>
        </pc:spChg>
        <pc:spChg chg="mod">
          <ac:chgData name="Lauren Martin" userId="34214532-c002-4a9a-b7f5-c3c0742f04cd" providerId="ADAL" clId="{999FA431-0D99-44F0-ADF0-5374EE7C5224}" dt="2026-08-30T04:12:57.706" v="3233" actId="790"/>
          <ac:spMkLst>
            <pc:docMk/>
            <pc:sldMk cId="3589267713" sldId="1020"/>
            <ac:spMk id="4" creationId="{00000000-0000-0000-0000-000000000000}"/>
          </ac:spMkLst>
        </pc:spChg>
      </pc:sldChg>
      <pc:sldChg chg="modSp mod">
        <pc:chgData name="Lauren Martin" userId="34214532-c002-4a9a-b7f5-c3c0742f04cd" providerId="ADAL" clId="{999FA431-0D99-44F0-ADF0-5374EE7C5224}" dt="2026-08-30T04:20:45.841" v="3316" actId="1076"/>
        <pc:sldMkLst>
          <pc:docMk/>
          <pc:sldMk cId="1934760328" sldId="1026"/>
        </pc:sldMkLst>
        <pc:spChg chg="mod">
          <ac:chgData name="Lauren Martin" userId="34214532-c002-4a9a-b7f5-c3c0742f04cd" providerId="ADAL" clId="{999FA431-0D99-44F0-ADF0-5374EE7C5224}" dt="2026-08-30T04:12:57.706" v="3233" actId="790"/>
          <ac:spMkLst>
            <pc:docMk/>
            <pc:sldMk cId="1934760328" sldId="1026"/>
            <ac:spMk id="3" creationId="{D54A8D93-69A3-4D47-B7A9-771714229458}"/>
          </ac:spMkLst>
        </pc:spChg>
        <pc:spChg chg="mod">
          <ac:chgData name="Lauren Martin" userId="34214532-c002-4a9a-b7f5-c3c0742f04cd" providerId="ADAL" clId="{999FA431-0D99-44F0-ADF0-5374EE7C5224}" dt="2026-08-30T04:12:57.706" v="3233" actId="790"/>
          <ac:spMkLst>
            <pc:docMk/>
            <pc:sldMk cId="1934760328" sldId="1026"/>
            <ac:spMk id="5" creationId="{BA847410-C1E5-4F45-9C09-66F777F7D72D}"/>
          </ac:spMkLst>
        </pc:spChg>
        <pc:spChg chg="mod">
          <ac:chgData name="Lauren Martin" userId="34214532-c002-4a9a-b7f5-c3c0742f04cd" providerId="ADAL" clId="{999FA431-0D99-44F0-ADF0-5374EE7C5224}" dt="2026-08-30T04:20:45.841" v="3316" actId="1076"/>
          <ac:spMkLst>
            <pc:docMk/>
            <pc:sldMk cId="1934760328" sldId="1026"/>
            <ac:spMk id="7" creationId="{1C23FADD-5194-6984-28FE-BD4DD4FF967A}"/>
          </ac:spMkLst>
        </pc:spChg>
      </pc:sldChg>
      <pc:sldChg chg="modSp mod modNotesTx">
        <pc:chgData name="Lauren Martin" userId="34214532-c002-4a9a-b7f5-c3c0742f04cd" providerId="ADAL" clId="{999FA431-0D99-44F0-ADF0-5374EE7C5224}" dt="2026-08-30T04:21:48.329" v="3343" actId="21"/>
        <pc:sldMkLst>
          <pc:docMk/>
          <pc:sldMk cId="1523887427" sldId="1027"/>
        </pc:sldMkLst>
        <pc:spChg chg="mod">
          <ac:chgData name="Lauren Martin" userId="34214532-c002-4a9a-b7f5-c3c0742f04cd" providerId="ADAL" clId="{999FA431-0D99-44F0-ADF0-5374EE7C5224}" dt="2026-08-30T04:21:48.329" v="3343" actId="21"/>
          <ac:spMkLst>
            <pc:docMk/>
            <pc:sldMk cId="1523887427" sldId="1027"/>
            <ac:spMk id="3" creationId="{D06CDDA1-93CA-1D5D-814F-AA0B9619702B}"/>
          </ac:spMkLst>
        </pc:spChg>
        <pc:spChg chg="mod">
          <ac:chgData name="Lauren Martin" userId="34214532-c002-4a9a-b7f5-c3c0742f04cd" providerId="ADAL" clId="{999FA431-0D99-44F0-ADF0-5374EE7C5224}" dt="2026-08-30T04:12:57.706" v="3233" actId="790"/>
          <ac:spMkLst>
            <pc:docMk/>
            <pc:sldMk cId="1523887427" sldId="1027"/>
            <ac:spMk id="5" creationId="{BA847410-C1E5-4F45-9C09-66F777F7D72D}"/>
          </ac:spMkLst>
        </pc:spChg>
        <pc:spChg chg="mod">
          <ac:chgData name="Lauren Martin" userId="34214532-c002-4a9a-b7f5-c3c0742f04cd" providerId="ADAL" clId="{999FA431-0D99-44F0-ADF0-5374EE7C5224}" dt="2026-08-30T04:12:57.706" v="3233" actId="790"/>
          <ac:spMkLst>
            <pc:docMk/>
            <pc:sldMk cId="1523887427" sldId="1027"/>
            <ac:spMk id="9" creationId="{D2EB6709-7CD7-22DD-1191-4DC488E6E6FE}"/>
          </ac:spMkLst>
        </pc:spChg>
      </pc:sldChg>
      <pc:sldChg chg="modSp mod">
        <pc:chgData name="Lauren Martin" userId="34214532-c002-4a9a-b7f5-c3c0742f04cd" providerId="ADAL" clId="{999FA431-0D99-44F0-ADF0-5374EE7C5224}" dt="2026-08-30T04:12:57.706" v="3233" actId="790"/>
        <pc:sldMkLst>
          <pc:docMk/>
          <pc:sldMk cId="3869839609" sldId="1076"/>
        </pc:sldMkLst>
        <pc:spChg chg="mod">
          <ac:chgData name="Lauren Martin" userId="34214532-c002-4a9a-b7f5-c3c0742f04cd" providerId="ADAL" clId="{999FA431-0D99-44F0-ADF0-5374EE7C5224}" dt="2026-08-30T04:12:57.706" v="3233" actId="790"/>
          <ac:spMkLst>
            <pc:docMk/>
            <pc:sldMk cId="3869839609" sldId="1076"/>
            <ac:spMk id="2" creationId="{67F6FD19-74BF-9276-BE12-6432D8319B42}"/>
          </ac:spMkLst>
        </pc:spChg>
        <pc:spChg chg="mod">
          <ac:chgData name="Lauren Martin" userId="34214532-c002-4a9a-b7f5-c3c0742f04cd" providerId="ADAL" clId="{999FA431-0D99-44F0-ADF0-5374EE7C5224}" dt="2026-08-30T04:12:57.706" v="3233" actId="790"/>
          <ac:spMkLst>
            <pc:docMk/>
            <pc:sldMk cId="3869839609" sldId="1076"/>
            <ac:spMk id="10" creationId="{4025C3E8-DFF0-BF92-1E54-0E32EFD847B2}"/>
          </ac:spMkLst>
        </pc:spChg>
      </pc:sldChg>
      <pc:sldChg chg="modSp mod">
        <pc:chgData name="Lauren Martin" userId="34214532-c002-4a9a-b7f5-c3c0742f04cd" providerId="ADAL" clId="{999FA431-0D99-44F0-ADF0-5374EE7C5224}" dt="2026-08-30T04:12:57.706" v="3233" actId="790"/>
        <pc:sldMkLst>
          <pc:docMk/>
          <pc:sldMk cId="1751699804" sldId="1077"/>
        </pc:sldMkLst>
        <pc:spChg chg="mod">
          <ac:chgData name="Lauren Martin" userId="34214532-c002-4a9a-b7f5-c3c0742f04cd" providerId="ADAL" clId="{999FA431-0D99-44F0-ADF0-5374EE7C5224}" dt="2026-08-30T04:12:57.706" v="3233" actId="790"/>
          <ac:spMkLst>
            <pc:docMk/>
            <pc:sldMk cId="1751699804" sldId="1077"/>
            <ac:spMk id="2" creationId="{29295B47-6AB1-C2C1-4D9C-D5C9691DB1ED}"/>
          </ac:spMkLst>
        </pc:spChg>
        <pc:spChg chg="mod">
          <ac:chgData name="Lauren Martin" userId="34214532-c002-4a9a-b7f5-c3c0742f04cd" providerId="ADAL" clId="{999FA431-0D99-44F0-ADF0-5374EE7C5224}" dt="2026-08-30T04:12:57.706" v="3233" actId="790"/>
          <ac:spMkLst>
            <pc:docMk/>
            <pc:sldMk cId="1751699804" sldId="1077"/>
            <ac:spMk id="6" creationId="{B997E1CA-0589-9A88-0F7B-E05A6C932546}"/>
          </ac:spMkLst>
        </pc:spChg>
      </pc:sldChg>
      <pc:sldChg chg="delSp modSp mod ord">
        <pc:chgData name="Lauren Martin" userId="34214532-c002-4a9a-b7f5-c3c0742f04cd" providerId="ADAL" clId="{999FA431-0D99-44F0-ADF0-5374EE7C5224}" dt="2026-08-30T04:12:57.706" v="3233" actId="790"/>
        <pc:sldMkLst>
          <pc:docMk/>
          <pc:sldMk cId="261024728" sldId="1080"/>
        </pc:sldMkLst>
        <pc:spChg chg="mod">
          <ac:chgData name="Lauren Martin" userId="34214532-c002-4a9a-b7f5-c3c0742f04cd" providerId="ADAL" clId="{999FA431-0D99-44F0-ADF0-5374EE7C5224}" dt="2026-08-30T04:12:57.706" v="3233" actId="790"/>
          <ac:spMkLst>
            <pc:docMk/>
            <pc:sldMk cId="261024728" sldId="1080"/>
            <ac:spMk id="3" creationId="{00000000-0000-0000-0000-000000000000}"/>
          </ac:spMkLst>
        </pc:spChg>
      </pc:sldChg>
      <pc:sldChg chg="modSp mod">
        <pc:chgData name="Lauren Martin" userId="34214532-c002-4a9a-b7f5-c3c0742f04cd" providerId="ADAL" clId="{999FA431-0D99-44F0-ADF0-5374EE7C5224}" dt="2026-08-30T05:09:15.222" v="4005" actId="13926"/>
        <pc:sldMkLst>
          <pc:docMk/>
          <pc:sldMk cId="2375204597" sldId="1082"/>
        </pc:sldMkLst>
        <pc:spChg chg="mod">
          <ac:chgData name="Lauren Martin" userId="34214532-c002-4a9a-b7f5-c3c0742f04cd" providerId="ADAL" clId="{999FA431-0D99-44F0-ADF0-5374EE7C5224}" dt="2026-08-30T04:12:57.706" v="3233" actId="790"/>
          <ac:spMkLst>
            <pc:docMk/>
            <pc:sldMk cId="2375204597" sldId="1082"/>
            <ac:spMk id="2" creationId="{CDF24873-4785-2D0E-DDBA-0CB9A34494C7}"/>
          </ac:spMkLst>
        </pc:spChg>
        <pc:spChg chg="mod">
          <ac:chgData name="Lauren Martin" userId="34214532-c002-4a9a-b7f5-c3c0742f04cd" providerId="ADAL" clId="{999FA431-0D99-44F0-ADF0-5374EE7C5224}" dt="2026-08-30T05:09:15.222" v="4005" actId="13926"/>
          <ac:spMkLst>
            <pc:docMk/>
            <pc:sldMk cId="2375204597" sldId="1082"/>
            <ac:spMk id="3" creationId="{CBC8BBD3-BD91-373C-942F-D704DA4BC69B}"/>
          </ac:spMkLst>
        </pc:spChg>
        <pc:spChg chg="mod">
          <ac:chgData name="Lauren Martin" userId="34214532-c002-4a9a-b7f5-c3c0742f04cd" providerId="ADAL" clId="{999FA431-0D99-44F0-ADF0-5374EE7C5224}" dt="2026-08-30T04:12:57.706" v="3233" actId="790"/>
          <ac:spMkLst>
            <pc:docMk/>
            <pc:sldMk cId="2375204597" sldId="1082"/>
            <ac:spMk id="4" creationId="{20A4604A-2188-1C0D-BBEB-EA15C073EEA2}"/>
          </ac:spMkLst>
        </pc:spChg>
      </pc:sldChg>
      <pc:sldChg chg="modSp mod modNotesTx">
        <pc:chgData name="Lauren Martin" userId="34214532-c002-4a9a-b7f5-c3c0742f04cd" providerId="ADAL" clId="{999FA431-0D99-44F0-ADF0-5374EE7C5224}" dt="2026-08-30T04:31:29.374" v="3472" actId="5793"/>
        <pc:sldMkLst>
          <pc:docMk/>
          <pc:sldMk cId="1511144453" sldId="1096"/>
        </pc:sldMkLst>
        <pc:spChg chg="mod">
          <ac:chgData name="Lauren Martin" userId="34214532-c002-4a9a-b7f5-c3c0742f04cd" providerId="ADAL" clId="{999FA431-0D99-44F0-ADF0-5374EE7C5224}" dt="2026-08-30T04:12:57.706" v="3233" actId="790"/>
          <ac:spMkLst>
            <pc:docMk/>
            <pc:sldMk cId="1511144453" sldId="1096"/>
            <ac:spMk id="2" creationId="{248DD9F4-52CB-3D7B-5ED1-0DFC07674F00}"/>
          </ac:spMkLst>
        </pc:spChg>
        <pc:spChg chg="mod">
          <ac:chgData name="Lauren Martin" userId="34214532-c002-4a9a-b7f5-c3c0742f04cd" providerId="ADAL" clId="{999FA431-0D99-44F0-ADF0-5374EE7C5224}" dt="2026-08-30T04:30:55.706" v="3406" actId="1076"/>
          <ac:spMkLst>
            <pc:docMk/>
            <pc:sldMk cId="1511144453" sldId="1096"/>
            <ac:spMk id="3" creationId="{57945C43-A4B3-1D7D-47D3-209D9FE790AE}"/>
          </ac:spMkLst>
        </pc:spChg>
        <pc:spChg chg="mod">
          <ac:chgData name="Lauren Martin" userId="34214532-c002-4a9a-b7f5-c3c0742f04cd" providerId="ADAL" clId="{999FA431-0D99-44F0-ADF0-5374EE7C5224}" dt="2026-08-30T04:30:58.830" v="3407" actId="1076"/>
          <ac:spMkLst>
            <pc:docMk/>
            <pc:sldMk cId="1511144453" sldId="1096"/>
            <ac:spMk id="5" creationId="{6BBDE8A0-77FF-2510-36E8-FC35F64A9753}"/>
          </ac:spMkLst>
        </pc:spChg>
      </pc:sldChg>
      <pc:sldChg chg="modSp mod">
        <pc:chgData name="Lauren Martin" userId="34214532-c002-4a9a-b7f5-c3c0742f04cd" providerId="ADAL" clId="{999FA431-0D99-44F0-ADF0-5374EE7C5224}" dt="2026-08-30T04:12:57.706" v="3233" actId="790"/>
        <pc:sldMkLst>
          <pc:docMk/>
          <pc:sldMk cId="3205698308" sldId="1101"/>
        </pc:sldMkLst>
        <pc:spChg chg="mod">
          <ac:chgData name="Lauren Martin" userId="34214532-c002-4a9a-b7f5-c3c0742f04cd" providerId="ADAL" clId="{999FA431-0D99-44F0-ADF0-5374EE7C5224}" dt="2026-08-30T04:12:57.706" v="3233" actId="790"/>
          <ac:spMkLst>
            <pc:docMk/>
            <pc:sldMk cId="3205698308" sldId="1101"/>
            <ac:spMk id="2" creationId="{711666E1-69EF-FD8C-0B6D-BEE02D01ADBA}"/>
          </ac:spMkLst>
        </pc:spChg>
      </pc:sldChg>
      <pc:sldChg chg="modSp mod">
        <pc:chgData name="Lauren Martin" userId="34214532-c002-4a9a-b7f5-c3c0742f04cd" providerId="ADAL" clId="{999FA431-0D99-44F0-ADF0-5374EE7C5224}" dt="2026-08-30T04:12:57.706" v="3233" actId="790"/>
        <pc:sldMkLst>
          <pc:docMk/>
          <pc:sldMk cId="4277421831" sldId="1102"/>
        </pc:sldMkLst>
        <pc:spChg chg="mod">
          <ac:chgData name="Lauren Martin" userId="34214532-c002-4a9a-b7f5-c3c0742f04cd" providerId="ADAL" clId="{999FA431-0D99-44F0-ADF0-5374EE7C5224}" dt="2026-08-30T04:12:57.706" v="3233" actId="790"/>
          <ac:spMkLst>
            <pc:docMk/>
            <pc:sldMk cId="4277421831" sldId="1102"/>
            <ac:spMk id="2" creationId="{4C6A67A3-9603-240E-EA6B-3FC986F853BF}"/>
          </ac:spMkLst>
        </pc:spChg>
        <pc:spChg chg="mod">
          <ac:chgData name="Lauren Martin" userId="34214532-c002-4a9a-b7f5-c3c0742f04cd" providerId="ADAL" clId="{999FA431-0D99-44F0-ADF0-5374EE7C5224}" dt="2026-08-30T04:12:57.706" v="3233" actId="790"/>
          <ac:spMkLst>
            <pc:docMk/>
            <pc:sldMk cId="4277421831" sldId="1102"/>
            <ac:spMk id="3" creationId="{5D1FD83D-10E0-228D-7DDC-F0371A5CC75D}"/>
          </ac:spMkLst>
        </pc:spChg>
        <pc:spChg chg="mod">
          <ac:chgData name="Lauren Martin" userId="34214532-c002-4a9a-b7f5-c3c0742f04cd" providerId="ADAL" clId="{999FA431-0D99-44F0-ADF0-5374EE7C5224}" dt="2026-08-30T04:12:57.706" v="3233" actId="790"/>
          <ac:spMkLst>
            <pc:docMk/>
            <pc:sldMk cId="4277421831" sldId="1102"/>
            <ac:spMk id="4" creationId="{25479D30-DAA4-D8ED-F8B5-B5082B5C9FAF}"/>
          </ac:spMkLst>
        </pc:spChg>
        <pc:spChg chg="mod">
          <ac:chgData name="Lauren Martin" userId="34214532-c002-4a9a-b7f5-c3c0742f04cd" providerId="ADAL" clId="{999FA431-0D99-44F0-ADF0-5374EE7C5224}" dt="2026-08-30T04:12:57.706" v="3233" actId="790"/>
          <ac:spMkLst>
            <pc:docMk/>
            <pc:sldMk cId="4277421831" sldId="1102"/>
            <ac:spMk id="6" creationId="{032861FD-E2BE-0C7F-8027-04C68C9F6B2F}"/>
          </ac:spMkLst>
        </pc:spChg>
      </pc:sldChg>
      <pc:sldChg chg="modSp mod">
        <pc:chgData name="Lauren Martin" userId="34214532-c002-4a9a-b7f5-c3c0742f04cd" providerId="ADAL" clId="{999FA431-0D99-44F0-ADF0-5374EE7C5224}" dt="2026-08-30T04:12:57.706" v="3233" actId="790"/>
        <pc:sldMkLst>
          <pc:docMk/>
          <pc:sldMk cId="1523252599" sldId="1122"/>
        </pc:sldMkLst>
        <pc:spChg chg="mod">
          <ac:chgData name="Lauren Martin" userId="34214532-c002-4a9a-b7f5-c3c0742f04cd" providerId="ADAL" clId="{999FA431-0D99-44F0-ADF0-5374EE7C5224}" dt="2026-08-30T04:12:57.706" v="3233" actId="790"/>
          <ac:spMkLst>
            <pc:docMk/>
            <pc:sldMk cId="1523252599" sldId="1122"/>
            <ac:spMk id="2" creationId="{00000000-0000-0000-0000-000000000000}"/>
          </ac:spMkLst>
        </pc:spChg>
        <pc:spChg chg="mod">
          <ac:chgData name="Lauren Martin" userId="34214532-c002-4a9a-b7f5-c3c0742f04cd" providerId="ADAL" clId="{999FA431-0D99-44F0-ADF0-5374EE7C5224}" dt="2026-08-30T04:12:57.706" v="3233" actId="790"/>
          <ac:spMkLst>
            <pc:docMk/>
            <pc:sldMk cId="1523252599" sldId="1122"/>
            <ac:spMk id="3" creationId="{00000000-0000-0000-0000-000000000000}"/>
          </ac:spMkLst>
        </pc:spChg>
      </pc:sldChg>
      <pc:sldChg chg="modSp mod">
        <pc:chgData name="Lauren Martin" userId="34214532-c002-4a9a-b7f5-c3c0742f04cd" providerId="ADAL" clId="{999FA431-0D99-44F0-ADF0-5374EE7C5224}" dt="2026-08-30T04:12:57.706" v="3233" actId="790"/>
        <pc:sldMkLst>
          <pc:docMk/>
          <pc:sldMk cId="3211861766" sldId="1124"/>
        </pc:sldMkLst>
        <pc:spChg chg="mod">
          <ac:chgData name="Lauren Martin" userId="34214532-c002-4a9a-b7f5-c3c0742f04cd" providerId="ADAL" clId="{999FA431-0D99-44F0-ADF0-5374EE7C5224}" dt="2026-08-30T04:12:57.706" v="3233" actId="790"/>
          <ac:spMkLst>
            <pc:docMk/>
            <pc:sldMk cId="3211861766" sldId="1124"/>
            <ac:spMk id="4" creationId="{6D54AA46-DC91-138F-1D58-407BF38802C1}"/>
          </ac:spMkLst>
        </pc:spChg>
        <pc:spChg chg="mod">
          <ac:chgData name="Lauren Martin" userId="34214532-c002-4a9a-b7f5-c3c0742f04cd" providerId="ADAL" clId="{999FA431-0D99-44F0-ADF0-5374EE7C5224}" dt="2026-08-30T04:12:57.706" v="3233" actId="790"/>
          <ac:spMkLst>
            <pc:docMk/>
            <pc:sldMk cId="3211861766" sldId="1124"/>
            <ac:spMk id="5" creationId="{DA501F73-483E-59FF-F874-489B3ECC80CA}"/>
          </ac:spMkLst>
        </pc:spChg>
      </pc:sldChg>
      <pc:sldChg chg="modSp mod">
        <pc:chgData name="Lauren Martin" userId="34214532-c002-4a9a-b7f5-c3c0742f04cd" providerId="ADAL" clId="{999FA431-0D99-44F0-ADF0-5374EE7C5224}" dt="2026-08-30T04:12:57.706" v="3233" actId="790"/>
        <pc:sldMkLst>
          <pc:docMk/>
          <pc:sldMk cId="1507970474" sldId="1148"/>
        </pc:sldMkLst>
        <pc:spChg chg="mod">
          <ac:chgData name="Lauren Martin" userId="34214532-c002-4a9a-b7f5-c3c0742f04cd" providerId="ADAL" clId="{999FA431-0D99-44F0-ADF0-5374EE7C5224}" dt="2026-08-30T04:12:57.706" v="3233" actId="790"/>
          <ac:spMkLst>
            <pc:docMk/>
            <pc:sldMk cId="1507970474" sldId="1148"/>
            <ac:spMk id="3" creationId="{99113AFA-27F4-C105-E1FB-5AC95AA313EC}"/>
          </ac:spMkLst>
        </pc:spChg>
        <pc:spChg chg="mod">
          <ac:chgData name="Lauren Martin" userId="34214532-c002-4a9a-b7f5-c3c0742f04cd" providerId="ADAL" clId="{999FA431-0D99-44F0-ADF0-5374EE7C5224}" dt="2026-08-30T04:12:57.706" v="3233" actId="790"/>
          <ac:spMkLst>
            <pc:docMk/>
            <pc:sldMk cId="1507970474" sldId="1148"/>
            <ac:spMk id="4" creationId="{3CF6C185-69D8-8059-EBF9-501C6E6613B2}"/>
          </ac:spMkLst>
        </pc:spChg>
        <pc:spChg chg="mod">
          <ac:chgData name="Lauren Martin" userId="34214532-c002-4a9a-b7f5-c3c0742f04cd" providerId="ADAL" clId="{999FA431-0D99-44F0-ADF0-5374EE7C5224}" dt="2026-08-30T04:12:57.706" v="3233" actId="790"/>
          <ac:spMkLst>
            <pc:docMk/>
            <pc:sldMk cId="1507970474" sldId="1148"/>
            <ac:spMk id="5" creationId="{58D36024-1E44-32DD-74B4-03A0AEBA7E22}"/>
          </ac:spMkLst>
        </pc:spChg>
      </pc:sldChg>
      <pc:sldChg chg="modSp mod">
        <pc:chgData name="Lauren Martin" userId="34214532-c002-4a9a-b7f5-c3c0742f04cd" providerId="ADAL" clId="{999FA431-0D99-44F0-ADF0-5374EE7C5224}" dt="2026-08-30T04:12:57.706" v="3233" actId="790"/>
        <pc:sldMkLst>
          <pc:docMk/>
          <pc:sldMk cId="666296866" sldId="1158"/>
        </pc:sldMkLst>
        <pc:spChg chg="mod">
          <ac:chgData name="Lauren Martin" userId="34214532-c002-4a9a-b7f5-c3c0742f04cd" providerId="ADAL" clId="{999FA431-0D99-44F0-ADF0-5374EE7C5224}" dt="2026-08-30T04:12:57.706" v="3233" actId="790"/>
          <ac:spMkLst>
            <pc:docMk/>
            <pc:sldMk cId="666296866" sldId="1158"/>
            <ac:spMk id="3" creationId="{C95D984D-37A2-0083-25E5-30BFA77F90FA}"/>
          </ac:spMkLst>
        </pc:spChg>
        <pc:spChg chg="mod">
          <ac:chgData name="Lauren Martin" userId="34214532-c002-4a9a-b7f5-c3c0742f04cd" providerId="ADAL" clId="{999FA431-0D99-44F0-ADF0-5374EE7C5224}" dt="2026-08-30T04:12:57.706" v="3233" actId="790"/>
          <ac:spMkLst>
            <pc:docMk/>
            <pc:sldMk cId="666296866" sldId="1158"/>
            <ac:spMk id="6" creationId="{9D8CE9E9-9B30-AA1C-AE27-0F8A077AE62A}"/>
          </ac:spMkLst>
        </pc:spChg>
        <pc:spChg chg="mod">
          <ac:chgData name="Lauren Martin" userId="34214532-c002-4a9a-b7f5-c3c0742f04cd" providerId="ADAL" clId="{999FA431-0D99-44F0-ADF0-5374EE7C5224}" dt="2026-08-30T04:12:57.706" v="3233" actId="790"/>
          <ac:spMkLst>
            <pc:docMk/>
            <pc:sldMk cId="666296866" sldId="1158"/>
            <ac:spMk id="7" creationId="{96C422E2-83D6-F8E3-CDBB-517593E80477}"/>
          </ac:spMkLst>
        </pc:spChg>
      </pc:sldChg>
      <pc:sldChg chg="modSp mod modNotesTx">
        <pc:chgData name="Lauren Martin" userId="34214532-c002-4a9a-b7f5-c3c0742f04cd" providerId="ADAL" clId="{999FA431-0D99-44F0-ADF0-5374EE7C5224}" dt="2026-08-30T04:12:57.706" v="3233" actId="790"/>
        <pc:sldMkLst>
          <pc:docMk/>
          <pc:sldMk cId="739612957" sldId="1161"/>
        </pc:sldMkLst>
        <pc:spChg chg="mod">
          <ac:chgData name="Lauren Martin" userId="34214532-c002-4a9a-b7f5-c3c0742f04cd" providerId="ADAL" clId="{999FA431-0D99-44F0-ADF0-5374EE7C5224}" dt="2026-08-30T04:12:57.706" v="3233" actId="790"/>
          <ac:spMkLst>
            <pc:docMk/>
            <pc:sldMk cId="739612957" sldId="1161"/>
            <ac:spMk id="3" creationId="{7C13F3EF-6111-3B8F-E65F-F09AEA314636}"/>
          </ac:spMkLst>
        </pc:spChg>
        <pc:spChg chg="mod">
          <ac:chgData name="Lauren Martin" userId="34214532-c002-4a9a-b7f5-c3c0742f04cd" providerId="ADAL" clId="{999FA431-0D99-44F0-ADF0-5374EE7C5224}" dt="2026-08-30T04:12:57.706" v="3233" actId="790"/>
          <ac:spMkLst>
            <pc:docMk/>
            <pc:sldMk cId="739612957" sldId="1161"/>
            <ac:spMk id="4" creationId="{8B7B306D-3845-7B55-7230-7B18992F6E45}"/>
          </ac:spMkLst>
        </pc:spChg>
      </pc:sldChg>
      <pc:sldChg chg="modSp mod modNotesTx">
        <pc:chgData name="Lauren Martin" userId="34214532-c002-4a9a-b7f5-c3c0742f04cd" providerId="ADAL" clId="{999FA431-0D99-44F0-ADF0-5374EE7C5224}" dt="2026-08-30T04:12:57.706" v="3233" actId="790"/>
        <pc:sldMkLst>
          <pc:docMk/>
          <pc:sldMk cId="44838698" sldId="1162"/>
        </pc:sldMkLst>
        <pc:spChg chg="mod">
          <ac:chgData name="Lauren Martin" userId="34214532-c002-4a9a-b7f5-c3c0742f04cd" providerId="ADAL" clId="{999FA431-0D99-44F0-ADF0-5374EE7C5224}" dt="2026-08-30T04:12:57.706" v="3233" actId="790"/>
          <ac:spMkLst>
            <pc:docMk/>
            <pc:sldMk cId="44838698" sldId="1162"/>
            <ac:spMk id="3" creationId="{212EC615-5B1B-5065-3077-881F9676F6D8}"/>
          </ac:spMkLst>
        </pc:spChg>
        <pc:spChg chg="mod">
          <ac:chgData name="Lauren Martin" userId="34214532-c002-4a9a-b7f5-c3c0742f04cd" providerId="ADAL" clId="{999FA431-0D99-44F0-ADF0-5374EE7C5224}" dt="2026-08-30T04:12:57.706" v="3233" actId="790"/>
          <ac:spMkLst>
            <pc:docMk/>
            <pc:sldMk cId="44838698" sldId="1162"/>
            <ac:spMk id="4" creationId="{AF1409D4-206D-DDAB-7C35-CA4958E41884}"/>
          </ac:spMkLst>
        </pc:spChg>
      </pc:sldChg>
      <pc:sldChg chg="modSp mod modNotesTx">
        <pc:chgData name="Lauren Martin" userId="34214532-c002-4a9a-b7f5-c3c0742f04cd" providerId="ADAL" clId="{999FA431-0D99-44F0-ADF0-5374EE7C5224}" dt="2026-08-30T04:12:57.706" v="3233" actId="790"/>
        <pc:sldMkLst>
          <pc:docMk/>
          <pc:sldMk cId="465587893" sldId="1163"/>
        </pc:sldMkLst>
        <pc:spChg chg="mod">
          <ac:chgData name="Lauren Martin" userId="34214532-c002-4a9a-b7f5-c3c0742f04cd" providerId="ADAL" clId="{999FA431-0D99-44F0-ADF0-5374EE7C5224}" dt="2026-08-30T04:12:57.706" v="3233" actId="790"/>
          <ac:spMkLst>
            <pc:docMk/>
            <pc:sldMk cId="465587893" sldId="1163"/>
            <ac:spMk id="2" creationId="{00000000-0000-0000-0000-000000000000}"/>
          </ac:spMkLst>
        </pc:spChg>
        <pc:spChg chg="mod">
          <ac:chgData name="Lauren Martin" userId="34214532-c002-4a9a-b7f5-c3c0742f04cd" providerId="ADAL" clId="{999FA431-0D99-44F0-ADF0-5374EE7C5224}" dt="2026-08-30T04:12:57.706" v="3233" actId="790"/>
          <ac:spMkLst>
            <pc:docMk/>
            <pc:sldMk cId="465587893" sldId="1163"/>
            <ac:spMk id="3" creationId="{00000000-0000-0000-0000-000000000000}"/>
          </ac:spMkLst>
        </pc:spChg>
        <pc:spChg chg="mod">
          <ac:chgData name="Lauren Martin" userId="34214532-c002-4a9a-b7f5-c3c0742f04cd" providerId="ADAL" clId="{999FA431-0D99-44F0-ADF0-5374EE7C5224}" dt="2026-08-30T04:12:57.706" v="3233" actId="790"/>
          <ac:spMkLst>
            <pc:docMk/>
            <pc:sldMk cId="465587893" sldId="1163"/>
            <ac:spMk id="4" creationId="{5B72F64F-A191-E5FE-EA13-F8D7876D2AE8}"/>
          </ac:spMkLst>
        </pc:spChg>
      </pc:sldChg>
      <pc:sldChg chg="modSp mod modNotesTx">
        <pc:chgData name="Lauren Martin" userId="34214532-c002-4a9a-b7f5-c3c0742f04cd" providerId="ADAL" clId="{999FA431-0D99-44F0-ADF0-5374EE7C5224}" dt="2026-08-30T04:12:57.706" v="3233" actId="790"/>
        <pc:sldMkLst>
          <pc:docMk/>
          <pc:sldMk cId="2808476069" sldId="1164"/>
        </pc:sldMkLst>
        <pc:spChg chg="mod">
          <ac:chgData name="Lauren Martin" userId="34214532-c002-4a9a-b7f5-c3c0742f04cd" providerId="ADAL" clId="{999FA431-0D99-44F0-ADF0-5374EE7C5224}" dt="2026-08-30T04:12:57.706" v="3233" actId="790"/>
          <ac:spMkLst>
            <pc:docMk/>
            <pc:sldMk cId="2808476069" sldId="1164"/>
            <ac:spMk id="2" creationId="{00000000-0000-0000-0000-000000000000}"/>
          </ac:spMkLst>
        </pc:spChg>
        <pc:spChg chg="mod">
          <ac:chgData name="Lauren Martin" userId="34214532-c002-4a9a-b7f5-c3c0742f04cd" providerId="ADAL" clId="{999FA431-0D99-44F0-ADF0-5374EE7C5224}" dt="2026-08-30T04:12:57.706" v="3233" actId="790"/>
          <ac:spMkLst>
            <pc:docMk/>
            <pc:sldMk cId="2808476069" sldId="1164"/>
            <ac:spMk id="3" creationId="{00000000-0000-0000-0000-000000000000}"/>
          </ac:spMkLst>
        </pc:spChg>
      </pc:sldChg>
      <pc:sldChg chg="addSp delSp modSp mod delAnim modAnim modNotesTx">
        <pc:chgData name="Lauren Martin" userId="34214532-c002-4a9a-b7f5-c3c0742f04cd" providerId="ADAL" clId="{999FA431-0D99-44F0-ADF0-5374EE7C5224}" dt="2026-08-30T04:12:57.706" v="3233" actId="790"/>
        <pc:sldMkLst>
          <pc:docMk/>
          <pc:sldMk cId="4110762829" sldId="1165"/>
        </pc:sldMkLst>
        <pc:spChg chg="mod">
          <ac:chgData name="Lauren Martin" userId="34214532-c002-4a9a-b7f5-c3c0742f04cd" providerId="ADAL" clId="{999FA431-0D99-44F0-ADF0-5374EE7C5224}" dt="2026-08-30T04:12:57.706" v="3233" actId="790"/>
          <ac:spMkLst>
            <pc:docMk/>
            <pc:sldMk cId="4110762829" sldId="1165"/>
            <ac:spMk id="3" creationId="{00000000-0000-0000-0000-000000000000}"/>
          </ac:spMkLst>
        </pc:spChg>
        <pc:spChg chg="mod">
          <ac:chgData name="Lauren Martin" userId="34214532-c002-4a9a-b7f5-c3c0742f04cd" providerId="ADAL" clId="{999FA431-0D99-44F0-ADF0-5374EE7C5224}" dt="2026-08-30T04:12:57.706" v="3233" actId="790"/>
          <ac:spMkLst>
            <pc:docMk/>
            <pc:sldMk cId="4110762829" sldId="1165"/>
            <ac:spMk id="4" creationId="{546F7BE0-2977-DE9B-A590-C431DA4F55FB}"/>
          </ac:spMkLst>
        </pc:spChg>
        <pc:spChg chg="mod">
          <ac:chgData name="Lauren Martin" userId="34214532-c002-4a9a-b7f5-c3c0742f04cd" providerId="ADAL" clId="{999FA431-0D99-44F0-ADF0-5374EE7C5224}" dt="2026-08-30T04:12:57.706" v="3233" actId="790"/>
          <ac:spMkLst>
            <pc:docMk/>
            <pc:sldMk cId="4110762829" sldId="1165"/>
            <ac:spMk id="5" creationId="{39EFAB09-BEBC-BB31-952F-32608A882C6A}"/>
          </ac:spMkLst>
        </pc:spChg>
        <pc:spChg chg="mod">
          <ac:chgData name="Lauren Martin" userId="34214532-c002-4a9a-b7f5-c3c0742f04cd" providerId="ADAL" clId="{999FA431-0D99-44F0-ADF0-5374EE7C5224}" dt="2026-08-30T04:12:57.706" v="3233" actId="790"/>
          <ac:spMkLst>
            <pc:docMk/>
            <pc:sldMk cId="4110762829" sldId="1165"/>
            <ac:spMk id="6" creationId="{FEDB41FD-CCC5-D752-1445-A57DE0909C4D}"/>
          </ac:spMkLst>
        </pc:spChg>
        <pc:spChg chg="mod">
          <ac:chgData name="Lauren Martin" userId="34214532-c002-4a9a-b7f5-c3c0742f04cd" providerId="ADAL" clId="{999FA431-0D99-44F0-ADF0-5374EE7C5224}" dt="2026-08-30T04:12:57.706" v="3233" actId="790"/>
          <ac:spMkLst>
            <pc:docMk/>
            <pc:sldMk cId="4110762829" sldId="1165"/>
            <ac:spMk id="7" creationId="{E5D452C2-2F98-69F2-AB56-79B0CDDF2BFD}"/>
          </ac:spMkLst>
        </pc:spChg>
        <pc:spChg chg="mod">
          <ac:chgData name="Lauren Martin" userId="34214532-c002-4a9a-b7f5-c3c0742f04cd" providerId="ADAL" clId="{999FA431-0D99-44F0-ADF0-5374EE7C5224}" dt="2026-08-30T04:12:57.706" v="3233" actId="790"/>
          <ac:spMkLst>
            <pc:docMk/>
            <pc:sldMk cId="4110762829" sldId="1165"/>
            <ac:spMk id="9" creationId="{CDAE8385-2E3C-2899-F513-F9471DAF4FAE}"/>
          </ac:spMkLst>
        </pc:spChg>
      </pc:sldChg>
      <pc:sldChg chg="addSp delSp modSp mod modNotesTx">
        <pc:chgData name="Lauren Martin" userId="34214532-c002-4a9a-b7f5-c3c0742f04cd" providerId="ADAL" clId="{999FA431-0D99-44F0-ADF0-5374EE7C5224}" dt="2026-08-30T04:12:57.706" v="3233" actId="790"/>
        <pc:sldMkLst>
          <pc:docMk/>
          <pc:sldMk cId="654623777" sldId="1168"/>
        </pc:sldMkLst>
        <pc:spChg chg="mod">
          <ac:chgData name="Lauren Martin" userId="34214532-c002-4a9a-b7f5-c3c0742f04cd" providerId="ADAL" clId="{999FA431-0D99-44F0-ADF0-5374EE7C5224}" dt="2026-08-30T04:12:57.706" v="3233" actId="790"/>
          <ac:spMkLst>
            <pc:docMk/>
            <pc:sldMk cId="654623777" sldId="1168"/>
            <ac:spMk id="3" creationId="{F3ABC77F-A785-653E-F132-EC54274C3CC6}"/>
          </ac:spMkLst>
        </pc:spChg>
        <pc:spChg chg="mod">
          <ac:chgData name="Lauren Martin" userId="34214532-c002-4a9a-b7f5-c3c0742f04cd" providerId="ADAL" clId="{999FA431-0D99-44F0-ADF0-5374EE7C5224}" dt="2026-08-30T04:12:57.706" v="3233" actId="790"/>
          <ac:spMkLst>
            <pc:docMk/>
            <pc:sldMk cId="654623777" sldId="1168"/>
            <ac:spMk id="4" creationId="{C85C6F67-AC9D-DDEC-6EBA-C2EF647319AB}"/>
          </ac:spMkLst>
        </pc:spChg>
        <pc:spChg chg="mod">
          <ac:chgData name="Lauren Martin" userId="34214532-c002-4a9a-b7f5-c3c0742f04cd" providerId="ADAL" clId="{999FA431-0D99-44F0-ADF0-5374EE7C5224}" dt="2026-08-30T04:12:57.706" v="3233" actId="790"/>
          <ac:spMkLst>
            <pc:docMk/>
            <pc:sldMk cId="654623777" sldId="1168"/>
            <ac:spMk id="5" creationId="{32EB8A35-67A5-DB78-E7BD-8AD8C3097F9D}"/>
          </ac:spMkLst>
        </pc:spChg>
        <pc:spChg chg="mod">
          <ac:chgData name="Lauren Martin" userId="34214532-c002-4a9a-b7f5-c3c0742f04cd" providerId="ADAL" clId="{999FA431-0D99-44F0-ADF0-5374EE7C5224}" dt="2026-08-30T04:12:57.706" v="3233" actId="790"/>
          <ac:spMkLst>
            <pc:docMk/>
            <pc:sldMk cId="654623777" sldId="1168"/>
            <ac:spMk id="7" creationId="{00000000-0000-0000-0000-000000000000}"/>
          </ac:spMkLst>
        </pc:spChg>
        <pc:spChg chg="mod">
          <ac:chgData name="Lauren Martin" userId="34214532-c002-4a9a-b7f5-c3c0742f04cd" providerId="ADAL" clId="{999FA431-0D99-44F0-ADF0-5374EE7C5224}" dt="2026-08-30T04:12:57.706" v="3233" actId="790"/>
          <ac:spMkLst>
            <pc:docMk/>
            <pc:sldMk cId="654623777" sldId="1168"/>
            <ac:spMk id="8" creationId="{87B19673-2E6B-605A-7055-B8044ACCEF8D}"/>
          </ac:spMkLst>
        </pc:spChg>
      </pc:sldChg>
      <pc:sldChg chg="modSp mod">
        <pc:chgData name="Lauren Martin" userId="34214532-c002-4a9a-b7f5-c3c0742f04cd" providerId="ADAL" clId="{999FA431-0D99-44F0-ADF0-5374EE7C5224}" dt="2026-08-30T04:14:08.919" v="3250" actId="21"/>
        <pc:sldMkLst>
          <pc:docMk/>
          <pc:sldMk cId="303383769" sldId="1170"/>
        </pc:sldMkLst>
        <pc:spChg chg="mod">
          <ac:chgData name="Lauren Martin" userId="34214532-c002-4a9a-b7f5-c3c0742f04cd" providerId="ADAL" clId="{999FA431-0D99-44F0-ADF0-5374EE7C5224}" dt="2026-08-30T04:12:57.706" v="3233" actId="790"/>
          <ac:spMkLst>
            <pc:docMk/>
            <pc:sldMk cId="303383769" sldId="1170"/>
            <ac:spMk id="2" creationId="{6B95100F-4EBF-355F-BC28-7BEFD8EFC152}"/>
          </ac:spMkLst>
        </pc:spChg>
        <pc:spChg chg="mod">
          <ac:chgData name="Lauren Martin" userId="34214532-c002-4a9a-b7f5-c3c0742f04cd" providerId="ADAL" clId="{999FA431-0D99-44F0-ADF0-5374EE7C5224}" dt="2026-08-30T04:12:57.706" v="3233" actId="790"/>
          <ac:spMkLst>
            <pc:docMk/>
            <pc:sldMk cId="303383769" sldId="1170"/>
            <ac:spMk id="3" creationId="{75882D0F-0826-C649-648B-0C1075CFC63B}"/>
          </ac:spMkLst>
        </pc:spChg>
        <pc:spChg chg="mod">
          <ac:chgData name="Lauren Martin" userId="34214532-c002-4a9a-b7f5-c3c0742f04cd" providerId="ADAL" clId="{999FA431-0D99-44F0-ADF0-5374EE7C5224}" dt="2026-08-30T04:12:57.706" v="3233" actId="790"/>
          <ac:spMkLst>
            <pc:docMk/>
            <pc:sldMk cId="303383769" sldId="1170"/>
            <ac:spMk id="5" creationId="{E6BBE083-8CD9-0184-7C13-094ECEE3FEC8}"/>
          </ac:spMkLst>
        </pc:spChg>
        <pc:spChg chg="mod">
          <ac:chgData name="Lauren Martin" userId="34214532-c002-4a9a-b7f5-c3c0742f04cd" providerId="ADAL" clId="{999FA431-0D99-44F0-ADF0-5374EE7C5224}" dt="2026-08-30T04:12:57.706" v="3233" actId="790"/>
          <ac:spMkLst>
            <pc:docMk/>
            <pc:sldMk cId="303383769" sldId="1170"/>
            <ac:spMk id="6" creationId="{7230E5D6-517C-DE5C-FB2E-24281056D5BA}"/>
          </ac:spMkLst>
        </pc:spChg>
        <pc:spChg chg="mod">
          <ac:chgData name="Lauren Martin" userId="34214532-c002-4a9a-b7f5-c3c0742f04cd" providerId="ADAL" clId="{999FA431-0D99-44F0-ADF0-5374EE7C5224}" dt="2026-08-30T04:12:57.706" v="3233" actId="790"/>
          <ac:spMkLst>
            <pc:docMk/>
            <pc:sldMk cId="303383769" sldId="1170"/>
            <ac:spMk id="7" creationId="{C005AE5B-3262-0718-EDCA-8489CE68FC58}"/>
          </ac:spMkLst>
        </pc:spChg>
        <pc:spChg chg="mod">
          <ac:chgData name="Lauren Martin" userId="34214532-c002-4a9a-b7f5-c3c0742f04cd" providerId="ADAL" clId="{999FA431-0D99-44F0-ADF0-5374EE7C5224}" dt="2026-08-30T04:14:08.919" v="3250" actId="21"/>
          <ac:spMkLst>
            <pc:docMk/>
            <pc:sldMk cId="303383769" sldId="1170"/>
            <ac:spMk id="8" creationId="{F70E1FED-08E5-8E5B-FFB4-708EEA8462CB}"/>
          </ac:spMkLst>
        </pc:spChg>
        <pc:spChg chg="mod">
          <ac:chgData name="Lauren Martin" userId="34214532-c002-4a9a-b7f5-c3c0742f04cd" providerId="ADAL" clId="{999FA431-0D99-44F0-ADF0-5374EE7C5224}" dt="2026-08-30T04:12:57.706" v="3233" actId="790"/>
          <ac:spMkLst>
            <pc:docMk/>
            <pc:sldMk cId="303383769" sldId="1170"/>
            <ac:spMk id="10" creationId="{7CB4C260-8668-716B-44CA-6847DE35689A}"/>
          </ac:spMkLst>
        </pc:spChg>
      </pc:sldChg>
      <pc:sldChg chg="modSp add mod">
        <pc:chgData name="Lauren Martin" userId="34214532-c002-4a9a-b7f5-c3c0742f04cd" providerId="ADAL" clId="{999FA431-0D99-44F0-ADF0-5374EE7C5224}" dt="2026-08-30T04:12:57.706" v="3233" actId="790"/>
        <pc:sldMkLst>
          <pc:docMk/>
          <pc:sldMk cId="15127116" sldId="1178"/>
        </pc:sldMkLst>
        <pc:spChg chg="mod">
          <ac:chgData name="Lauren Martin" userId="34214532-c002-4a9a-b7f5-c3c0742f04cd" providerId="ADAL" clId="{999FA431-0D99-44F0-ADF0-5374EE7C5224}" dt="2026-08-30T04:12:57.706" v="3233" actId="790"/>
          <ac:spMkLst>
            <pc:docMk/>
            <pc:sldMk cId="15127116" sldId="1178"/>
            <ac:spMk id="2" creationId="{A450FFE8-B04A-EB82-C53E-242C185F4BB2}"/>
          </ac:spMkLst>
        </pc:spChg>
        <pc:spChg chg="mod">
          <ac:chgData name="Lauren Martin" userId="34214532-c002-4a9a-b7f5-c3c0742f04cd" providerId="ADAL" clId="{999FA431-0D99-44F0-ADF0-5374EE7C5224}" dt="2026-08-30T04:12:57.706" v="3233" actId="790"/>
          <ac:spMkLst>
            <pc:docMk/>
            <pc:sldMk cId="15127116" sldId="1178"/>
            <ac:spMk id="4" creationId="{A64D88EB-19E9-D602-EC87-E7A60CB2FF65}"/>
          </ac:spMkLst>
        </pc:spChg>
        <pc:spChg chg="mod">
          <ac:chgData name="Lauren Martin" userId="34214532-c002-4a9a-b7f5-c3c0742f04cd" providerId="ADAL" clId="{999FA431-0D99-44F0-ADF0-5374EE7C5224}" dt="2026-08-30T04:12:57.706" v="3233" actId="790"/>
          <ac:spMkLst>
            <pc:docMk/>
            <pc:sldMk cId="15127116" sldId="1178"/>
            <ac:spMk id="5" creationId="{45778826-7C60-ABB3-4AD2-60B01924D0B8}"/>
          </ac:spMkLst>
        </pc:spChg>
      </pc:sldChg>
      <pc:sldChg chg="modSp mod">
        <pc:chgData name="Lauren Martin" userId="34214532-c002-4a9a-b7f5-c3c0742f04cd" providerId="ADAL" clId="{999FA431-0D99-44F0-ADF0-5374EE7C5224}" dt="2026-08-30T04:12:57.706" v="3233" actId="790"/>
        <pc:sldMkLst>
          <pc:docMk/>
          <pc:sldMk cId="1573887102" sldId="1180"/>
        </pc:sldMkLst>
        <pc:spChg chg="mod">
          <ac:chgData name="Lauren Martin" userId="34214532-c002-4a9a-b7f5-c3c0742f04cd" providerId="ADAL" clId="{999FA431-0D99-44F0-ADF0-5374EE7C5224}" dt="2026-08-30T04:12:57.706" v="3233" actId="790"/>
          <ac:spMkLst>
            <pc:docMk/>
            <pc:sldMk cId="1573887102" sldId="1180"/>
            <ac:spMk id="2" creationId="{00000000-0000-0000-0000-000000000000}"/>
          </ac:spMkLst>
        </pc:spChg>
        <pc:spChg chg="mod">
          <ac:chgData name="Lauren Martin" userId="34214532-c002-4a9a-b7f5-c3c0742f04cd" providerId="ADAL" clId="{999FA431-0D99-44F0-ADF0-5374EE7C5224}" dt="2026-08-30T04:12:57.706" v="3233" actId="790"/>
          <ac:spMkLst>
            <pc:docMk/>
            <pc:sldMk cId="1573887102" sldId="1180"/>
            <ac:spMk id="3" creationId="{00000000-0000-0000-0000-000000000000}"/>
          </ac:spMkLst>
        </pc:spChg>
        <pc:spChg chg="mod">
          <ac:chgData name="Lauren Martin" userId="34214532-c002-4a9a-b7f5-c3c0742f04cd" providerId="ADAL" clId="{999FA431-0D99-44F0-ADF0-5374EE7C5224}" dt="2026-08-30T04:12:57.706" v="3233" actId="790"/>
          <ac:spMkLst>
            <pc:docMk/>
            <pc:sldMk cId="1573887102" sldId="1180"/>
            <ac:spMk id="4" creationId="{B9B0A7B0-91AF-974D-4B60-6AC6FF0D7579}"/>
          </ac:spMkLst>
        </pc:spChg>
        <pc:spChg chg="mod">
          <ac:chgData name="Lauren Martin" userId="34214532-c002-4a9a-b7f5-c3c0742f04cd" providerId="ADAL" clId="{999FA431-0D99-44F0-ADF0-5374EE7C5224}" dt="2026-08-30T04:12:57.706" v="3233" actId="790"/>
          <ac:spMkLst>
            <pc:docMk/>
            <pc:sldMk cId="1573887102" sldId="1180"/>
            <ac:spMk id="5" creationId="{5597A58A-FECB-DB38-FCA8-770CB587CDF5}"/>
          </ac:spMkLst>
        </pc:spChg>
      </pc:sldChg>
      <pc:sldChg chg="modSp mod">
        <pc:chgData name="Lauren Martin" userId="34214532-c002-4a9a-b7f5-c3c0742f04cd" providerId="ADAL" clId="{999FA431-0D99-44F0-ADF0-5374EE7C5224}" dt="2026-08-30T04:12:57.706" v="3233" actId="790"/>
        <pc:sldMkLst>
          <pc:docMk/>
          <pc:sldMk cId="2796453900" sldId="1182"/>
        </pc:sldMkLst>
        <pc:spChg chg="mod">
          <ac:chgData name="Lauren Martin" userId="34214532-c002-4a9a-b7f5-c3c0742f04cd" providerId="ADAL" clId="{999FA431-0D99-44F0-ADF0-5374EE7C5224}" dt="2026-08-30T04:12:57.706" v="3233" actId="790"/>
          <ac:spMkLst>
            <pc:docMk/>
            <pc:sldMk cId="2796453900" sldId="1182"/>
            <ac:spMk id="2" creationId="{6FFAB5D8-5245-AB8B-877A-D6E438FD4380}"/>
          </ac:spMkLst>
        </pc:spChg>
        <pc:spChg chg="mod">
          <ac:chgData name="Lauren Martin" userId="34214532-c002-4a9a-b7f5-c3c0742f04cd" providerId="ADAL" clId="{999FA431-0D99-44F0-ADF0-5374EE7C5224}" dt="2026-08-30T04:12:57.706" v="3233" actId="790"/>
          <ac:spMkLst>
            <pc:docMk/>
            <pc:sldMk cId="2796453900" sldId="1182"/>
            <ac:spMk id="5" creationId="{9C6ED102-ABDD-3371-CDAE-66FEB5609A74}"/>
          </ac:spMkLst>
        </pc:spChg>
        <pc:spChg chg="mod">
          <ac:chgData name="Lauren Martin" userId="34214532-c002-4a9a-b7f5-c3c0742f04cd" providerId="ADAL" clId="{999FA431-0D99-44F0-ADF0-5374EE7C5224}" dt="2026-08-30T04:12:57.706" v="3233" actId="790"/>
          <ac:spMkLst>
            <pc:docMk/>
            <pc:sldMk cId="2796453900" sldId="1182"/>
            <ac:spMk id="6" creationId="{05CCAFA7-E7BC-0D50-74E9-6EF33CB2134D}"/>
          </ac:spMkLst>
        </pc:spChg>
      </pc:sldChg>
      <pc:sldChg chg="modSp mod">
        <pc:chgData name="Lauren Martin" userId="34214532-c002-4a9a-b7f5-c3c0742f04cd" providerId="ADAL" clId="{999FA431-0D99-44F0-ADF0-5374EE7C5224}" dt="2026-08-30T04:12:57.706" v="3233" actId="790"/>
        <pc:sldMkLst>
          <pc:docMk/>
          <pc:sldMk cId="2760378413" sldId="1184"/>
        </pc:sldMkLst>
        <pc:spChg chg="mod">
          <ac:chgData name="Lauren Martin" userId="34214532-c002-4a9a-b7f5-c3c0742f04cd" providerId="ADAL" clId="{999FA431-0D99-44F0-ADF0-5374EE7C5224}" dt="2026-08-30T04:12:57.706" v="3233" actId="790"/>
          <ac:spMkLst>
            <pc:docMk/>
            <pc:sldMk cId="2760378413" sldId="1184"/>
            <ac:spMk id="3" creationId="{00000000-0000-0000-0000-000000000000}"/>
          </ac:spMkLst>
        </pc:spChg>
        <pc:spChg chg="mod">
          <ac:chgData name="Lauren Martin" userId="34214532-c002-4a9a-b7f5-c3c0742f04cd" providerId="ADAL" clId="{999FA431-0D99-44F0-ADF0-5374EE7C5224}" dt="2026-08-30T04:12:57.706" v="3233" actId="790"/>
          <ac:spMkLst>
            <pc:docMk/>
            <pc:sldMk cId="2760378413" sldId="1184"/>
            <ac:spMk id="4" creationId="{E3AC7C2D-ED3C-F20D-CEEA-33EC135A306F}"/>
          </ac:spMkLst>
        </pc:spChg>
      </pc:sldChg>
      <pc:sldChg chg="modSp mod">
        <pc:chgData name="Lauren Martin" userId="34214532-c002-4a9a-b7f5-c3c0742f04cd" providerId="ADAL" clId="{999FA431-0D99-44F0-ADF0-5374EE7C5224}" dt="2026-08-30T04:12:57.706" v="3233" actId="790"/>
        <pc:sldMkLst>
          <pc:docMk/>
          <pc:sldMk cId="2353627053" sldId="1186"/>
        </pc:sldMkLst>
        <pc:spChg chg="mod">
          <ac:chgData name="Lauren Martin" userId="34214532-c002-4a9a-b7f5-c3c0742f04cd" providerId="ADAL" clId="{999FA431-0D99-44F0-ADF0-5374EE7C5224}" dt="2026-08-30T04:12:57.706" v="3233" actId="790"/>
          <ac:spMkLst>
            <pc:docMk/>
            <pc:sldMk cId="2353627053" sldId="1186"/>
            <ac:spMk id="2" creationId="{D2286728-C774-9D33-C541-8BD21F999ABD}"/>
          </ac:spMkLst>
        </pc:spChg>
        <pc:spChg chg="mod">
          <ac:chgData name="Lauren Martin" userId="34214532-c002-4a9a-b7f5-c3c0742f04cd" providerId="ADAL" clId="{999FA431-0D99-44F0-ADF0-5374EE7C5224}" dt="2026-08-30T04:12:57.706" v="3233" actId="790"/>
          <ac:spMkLst>
            <pc:docMk/>
            <pc:sldMk cId="2353627053" sldId="1186"/>
            <ac:spMk id="3" creationId="{3D1CA3F9-2D3B-8DA1-6300-4E0FD405F920}"/>
          </ac:spMkLst>
        </pc:spChg>
        <pc:graphicFrameChg chg="modGraphic">
          <ac:chgData name="Lauren Martin" userId="34214532-c002-4a9a-b7f5-c3c0742f04cd" providerId="ADAL" clId="{999FA431-0D99-44F0-ADF0-5374EE7C5224}" dt="2026-08-30T04:12:57.706" v="3233" actId="790"/>
          <ac:graphicFrameMkLst>
            <pc:docMk/>
            <pc:sldMk cId="2353627053" sldId="1186"/>
            <ac:graphicFrameMk id="4" creationId="{53B8D5D6-3E80-EFB8-08E7-F0FAB465716C}"/>
          </ac:graphicFrameMkLst>
        </pc:graphicFrameChg>
      </pc:sldChg>
      <pc:sldChg chg="modSp mod">
        <pc:chgData name="Lauren Martin" userId="34214532-c002-4a9a-b7f5-c3c0742f04cd" providerId="ADAL" clId="{999FA431-0D99-44F0-ADF0-5374EE7C5224}" dt="2026-09-05T04:32:25.400" v="4142" actId="1076"/>
        <pc:sldMkLst>
          <pc:docMk/>
          <pc:sldMk cId="4165191396" sldId="1187"/>
        </pc:sldMkLst>
        <pc:spChg chg="mod">
          <ac:chgData name="Lauren Martin" userId="34214532-c002-4a9a-b7f5-c3c0742f04cd" providerId="ADAL" clId="{999FA431-0D99-44F0-ADF0-5374EE7C5224}" dt="2026-08-30T04:12:57.706" v="3233" actId="790"/>
          <ac:spMkLst>
            <pc:docMk/>
            <pc:sldMk cId="4165191396" sldId="1187"/>
            <ac:spMk id="3" creationId="{046F5356-7761-3D3F-04D0-83C97C751701}"/>
          </ac:spMkLst>
        </pc:spChg>
        <pc:spChg chg="mod">
          <ac:chgData name="Lauren Martin" userId="34214532-c002-4a9a-b7f5-c3c0742f04cd" providerId="ADAL" clId="{999FA431-0D99-44F0-ADF0-5374EE7C5224}" dt="2026-08-30T04:12:57.706" v="3233" actId="790"/>
          <ac:spMkLst>
            <pc:docMk/>
            <pc:sldMk cId="4165191396" sldId="1187"/>
            <ac:spMk id="4" creationId="{5D78868C-9BAC-45E5-A9B6-C833347B14B6}"/>
          </ac:spMkLst>
        </pc:spChg>
        <pc:spChg chg="mod">
          <ac:chgData name="Lauren Martin" userId="34214532-c002-4a9a-b7f5-c3c0742f04cd" providerId="ADAL" clId="{999FA431-0D99-44F0-ADF0-5374EE7C5224}" dt="2026-08-30T04:12:57.706" v="3233" actId="790"/>
          <ac:spMkLst>
            <pc:docMk/>
            <pc:sldMk cId="4165191396" sldId="1187"/>
            <ac:spMk id="5" creationId="{BA5CEBA1-8540-EB25-5E96-5C9D94C85025}"/>
          </ac:spMkLst>
        </pc:spChg>
        <pc:spChg chg="mod">
          <ac:chgData name="Lauren Martin" userId="34214532-c002-4a9a-b7f5-c3c0742f04cd" providerId="ADAL" clId="{999FA431-0D99-44F0-ADF0-5374EE7C5224}" dt="2026-09-05T04:32:25.400" v="4142" actId="1076"/>
          <ac:spMkLst>
            <pc:docMk/>
            <pc:sldMk cId="4165191396" sldId="1187"/>
            <ac:spMk id="6" creationId="{20067724-B1B6-A5B2-9C22-925AF00FC3EC}"/>
          </ac:spMkLst>
        </pc:spChg>
      </pc:sldChg>
      <pc:sldChg chg="modSp mod">
        <pc:chgData name="Lauren Martin" userId="34214532-c002-4a9a-b7f5-c3c0742f04cd" providerId="ADAL" clId="{999FA431-0D99-44F0-ADF0-5374EE7C5224}" dt="2026-08-30T04:12:57.706" v="3233" actId="790"/>
        <pc:sldMkLst>
          <pc:docMk/>
          <pc:sldMk cId="3720617575" sldId="1189"/>
        </pc:sldMkLst>
        <pc:spChg chg="mod">
          <ac:chgData name="Lauren Martin" userId="34214532-c002-4a9a-b7f5-c3c0742f04cd" providerId="ADAL" clId="{999FA431-0D99-44F0-ADF0-5374EE7C5224}" dt="2026-08-30T04:12:57.706" v="3233" actId="790"/>
          <ac:spMkLst>
            <pc:docMk/>
            <pc:sldMk cId="3720617575" sldId="1189"/>
            <ac:spMk id="3" creationId="{B4C68112-7FE8-CB5C-D1CA-8723337D8C7E}"/>
          </ac:spMkLst>
        </pc:spChg>
        <pc:spChg chg="mod">
          <ac:chgData name="Lauren Martin" userId="34214532-c002-4a9a-b7f5-c3c0742f04cd" providerId="ADAL" clId="{999FA431-0D99-44F0-ADF0-5374EE7C5224}" dt="2026-08-30T04:12:57.706" v="3233" actId="790"/>
          <ac:spMkLst>
            <pc:docMk/>
            <pc:sldMk cId="3720617575" sldId="1189"/>
            <ac:spMk id="4" creationId="{3365142D-8F9C-9B60-D7C3-C80D90E5A5D9}"/>
          </ac:spMkLst>
        </pc:spChg>
        <pc:spChg chg="mod">
          <ac:chgData name="Lauren Martin" userId="34214532-c002-4a9a-b7f5-c3c0742f04cd" providerId="ADAL" clId="{999FA431-0D99-44F0-ADF0-5374EE7C5224}" dt="2026-08-30T04:12:57.706" v="3233" actId="790"/>
          <ac:spMkLst>
            <pc:docMk/>
            <pc:sldMk cId="3720617575" sldId="1189"/>
            <ac:spMk id="5" creationId="{EB619965-6DE1-A73A-B9B4-7C2A247EDDFF}"/>
          </ac:spMkLst>
        </pc:spChg>
        <pc:graphicFrameChg chg="mod modGraphic">
          <ac:chgData name="Lauren Martin" userId="34214532-c002-4a9a-b7f5-c3c0742f04cd" providerId="ADAL" clId="{999FA431-0D99-44F0-ADF0-5374EE7C5224}" dt="2026-08-30T04:12:57.706" v="3233" actId="790"/>
          <ac:graphicFrameMkLst>
            <pc:docMk/>
            <pc:sldMk cId="3720617575" sldId="1189"/>
            <ac:graphicFrameMk id="2" creationId="{DFAF585E-C1E4-F583-0C0A-3F797BE7C955}"/>
          </ac:graphicFrameMkLst>
        </pc:graphicFrameChg>
      </pc:sldChg>
      <pc:sldChg chg="modSp mod">
        <pc:chgData name="Lauren Martin" userId="34214532-c002-4a9a-b7f5-c3c0742f04cd" providerId="ADAL" clId="{999FA431-0D99-44F0-ADF0-5374EE7C5224}" dt="2026-08-30T04:12:57.706" v="3233" actId="790"/>
        <pc:sldMkLst>
          <pc:docMk/>
          <pc:sldMk cId="2536535112" sldId="1191"/>
        </pc:sldMkLst>
        <pc:spChg chg="mod">
          <ac:chgData name="Lauren Martin" userId="34214532-c002-4a9a-b7f5-c3c0742f04cd" providerId="ADAL" clId="{999FA431-0D99-44F0-ADF0-5374EE7C5224}" dt="2026-08-30T04:12:57.706" v="3233" actId="790"/>
          <ac:spMkLst>
            <pc:docMk/>
            <pc:sldMk cId="2536535112" sldId="1191"/>
            <ac:spMk id="2" creationId="{88FCBA81-345B-870B-BD7E-A73C18EFAE75}"/>
          </ac:spMkLst>
        </pc:spChg>
        <pc:spChg chg="mod">
          <ac:chgData name="Lauren Martin" userId="34214532-c002-4a9a-b7f5-c3c0742f04cd" providerId="ADAL" clId="{999FA431-0D99-44F0-ADF0-5374EE7C5224}" dt="2026-08-30T04:12:57.706" v="3233" actId="790"/>
          <ac:spMkLst>
            <pc:docMk/>
            <pc:sldMk cId="2536535112" sldId="1191"/>
            <ac:spMk id="3" creationId="{0D5814EE-38F3-2A2C-AF3C-047CAEE12D02}"/>
          </ac:spMkLst>
        </pc:spChg>
        <pc:spChg chg="mod">
          <ac:chgData name="Lauren Martin" userId="34214532-c002-4a9a-b7f5-c3c0742f04cd" providerId="ADAL" clId="{999FA431-0D99-44F0-ADF0-5374EE7C5224}" dt="2026-08-30T04:12:57.706" v="3233" actId="790"/>
          <ac:spMkLst>
            <pc:docMk/>
            <pc:sldMk cId="2536535112" sldId="1191"/>
            <ac:spMk id="5" creationId="{CEE1CD7F-490F-95B6-A0DF-71EF53B79AC8}"/>
          </ac:spMkLst>
        </pc:spChg>
      </pc:sldChg>
      <pc:sldChg chg="modSp mod modNotesTx">
        <pc:chgData name="Lauren Martin" userId="34214532-c002-4a9a-b7f5-c3c0742f04cd" providerId="ADAL" clId="{999FA431-0D99-44F0-ADF0-5374EE7C5224}" dt="2026-08-30T04:23:52.455" v="3359" actId="1076"/>
        <pc:sldMkLst>
          <pc:docMk/>
          <pc:sldMk cId="3072534831" sldId="1192"/>
        </pc:sldMkLst>
        <pc:spChg chg="mod">
          <ac:chgData name="Lauren Martin" userId="34214532-c002-4a9a-b7f5-c3c0742f04cd" providerId="ADAL" clId="{999FA431-0D99-44F0-ADF0-5374EE7C5224}" dt="2026-08-30T04:23:45.925" v="3358" actId="1076"/>
          <ac:spMkLst>
            <pc:docMk/>
            <pc:sldMk cId="3072534831" sldId="1192"/>
            <ac:spMk id="2" creationId="{93F294E1-B4C8-90AC-7D2C-E55FA7ADFC45}"/>
          </ac:spMkLst>
        </pc:spChg>
        <pc:spChg chg="mod">
          <ac:chgData name="Lauren Martin" userId="34214532-c002-4a9a-b7f5-c3c0742f04cd" providerId="ADAL" clId="{999FA431-0D99-44F0-ADF0-5374EE7C5224}" dt="2026-08-30T04:12:57.706" v="3233" actId="790"/>
          <ac:spMkLst>
            <pc:docMk/>
            <pc:sldMk cId="3072534831" sldId="1192"/>
            <ac:spMk id="3" creationId="{00000000-0000-0000-0000-000000000000}"/>
          </ac:spMkLst>
        </pc:spChg>
        <pc:picChg chg="mod">
          <ac:chgData name="Lauren Martin" userId="34214532-c002-4a9a-b7f5-c3c0742f04cd" providerId="ADAL" clId="{999FA431-0D99-44F0-ADF0-5374EE7C5224}" dt="2026-08-30T04:23:52.455" v="3359" actId="1076"/>
          <ac:picMkLst>
            <pc:docMk/>
            <pc:sldMk cId="3072534831" sldId="1192"/>
            <ac:picMk id="5" creationId="{87C76D06-AD08-0721-16C2-9814576E04F3}"/>
          </ac:picMkLst>
        </pc:picChg>
      </pc:sldChg>
      <pc:sldChg chg="modSp mod modNotesTx">
        <pc:chgData name="Lauren Martin" userId="34214532-c002-4a9a-b7f5-c3c0742f04cd" providerId="ADAL" clId="{999FA431-0D99-44F0-ADF0-5374EE7C5224}" dt="2026-08-30T04:24:37.751" v="3365" actId="1076"/>
        <pc:sldMkLst>
          <pc:docMk/>
          <pc:sldMk cId="1433532390" sldId="1194"/>
        </pc:sldMkLst>
        <pc:spChg chg="mod">
          <ac:chgData name="Lauren Martin" userId="34214532-c002-4a9a-b7f5-c3c0742f04cd" providerId="ADAL" clId="{999FA431-0D99-44F0-ADF0-5374EE7C5224}" dt="2026-08-30T04:12:57.706" v="3233" actId="790"/>
          <ac:spMkLst>
            <pc:docMk/>
            <pc:sldMk cId="1433532390" sldId="1194"/>
            <ac:spMk id="2" creationId="{FF2BBF76-FB38-631A-9EE5-94075941030F}"/>
          </ac:spMkLst>
        </pc:spChg>
        <pc:spChg chg="mod">
          <ac:chgData name="Lauren Martin" userId="34214532-c002-4a9a-b7f5-c3c0742f04cd" providerId="ADAL" clId="{999FA431-0D99-44F0-ADF0-5374EE7C5224}" dt="2026-08-30T04:24:37.751" v="3365" actId="1076"/>
          <ac:spMkLst>
            <pc:docMk/>
            <pc:sldMk cId="1433532390" sldId="1194"/>
            <ac:spMk id="3" creationId="{00000000-0000-0000-0000-000000000000}"/>
          </ac:spMkLst>
        </pc:spChg>
        <pc:spChg chg="mod">
          <ac:chgData name="Lauren Martin" userId="34214532-c002-4a9a-b7f5-c3c0742f04cd" providerId="ADAL" clId="{999FA431-0D99-44F0-ADF0-5374EE7C5224}" dt="2026-08-30T04:12:57.706" v="3233" actId="790"/>
          <ac:spMkLst>
            <pc:docMk/>
            <pc:sldMk cId="1433532390" sldId="1194"/>
            <ac:spMk id="4" creationId="{00000000-0000-0000-0000-000000000000}"/>
          </ac:spMkLst>
        </pc:spChg>
      </pc:sldChg>
      <pc:sldChg chg="modSp mod">
        <pc:chgData name="Lauren Martin" userId="34214532-c002-4a9a-b7f5-c3c0742f04cd" providerId="ADAL" clId="{999FA431-0D99-44F0-ADF0-5374EE7C5224}" dt="2026-08-30T04:12:57.706" v="3233" actId="790"/>
        <pc:sldMkLst>
          <pc:docMk/>
          <pc:sldMk cId="4037563961" sldId="1196"/>
        </pc:sldMkLst>
        <pc:spChg chg="mod">
          <ac:chgData name="Lauren Martin" userId="34214532-c002-4a9a-b7f5-c3c0742f04cd" providerId="ADAL" clId="{999FA431-0D99-44F0-ADF0-5374EE7C5224}" dt="2026-08-30T04:12:57.706" v="3233" actId="790"/>
          <ac:spMkLst>
            <pc:docMk/>
            <pc:sldMk cId="4037563961" sldId="1196"/>
            <ac:spMk id="2" creationId="{F6BEDBE9-BBBC-0318-0D8E-B9AB65046339}"/>
          </ac:spMkLst>
        </pc:spChg>
        <pc:spChg chg="mod">
          <ac:chgData name="Lauren Martin" userId="34214532-c002-4a9a-b7f5-c3c0742f04cd" providerId="ADAL" clId="{999FA431-0D99-44F0-ADF0-5374EE7C5224}" dt="2026-08-30T04:12:57.706" v="3233" actId="790"/>
          <ac:spMkLst>
            <pc:docMk/>
            <pc:sldMk cId="4037563961" sldId="1196"/>
            <ac:spMk id="4" creationId="{02A61548-0461-02A1-A753-349E8F6DD9FF}"/>
          </ac:spMkLst>
        </pc:spChg>
      </pc:sldChg>
      <pc:sldChg chg="modSp mod">
        <pc:chgData name="Lauren Martin" userId="34214532-c002-4a9a-b7f5-c3c0742f04cd" providerId="ADAL" clId="{999FA431-0D99-44F0-ADF0-5374EE7C5224}" dt="2026-09-05T05:51:00.418" v="4146" actId="20577"/>
        <pc:sldMkLst>
          <pc:docMk/>
          <pc:sldMk cId="2615564342" sldId="1197"/>
        </pc:sldMkLst>
        <pc:spChg chg="mod">
          <ac:chgData name="Lauren Martin" userId="34214532-c002-4a9a-b7f5-c3c0742f04cd" providerId="ADAL" clId="{999FA431-0D99-44F0-ADF0-5374EE7C5224}" dt="2026-08-30T04:12:57.706" v="3233" actId="790"/>
          <ac:spMkLst>
            <pc:docMk/>
            <pc:sldMk cId="2615564342" sldId="1197"/>
            <ac:spMk id="2" creationId="{00000000-0000-0000-0000-000000000000}"/>
          </ac:spMkLst>
        </pc:spChg>
        <pc:spChg chg="mod">
          <ac:chgData name="Lauren Martin" userId="34214532-c002-4a9a-b7f5-c3c0742f04cd" providerId="ADAL" clId="{999FA431-0D99-44F0-ADF0-5374EE7C5224}" dt="2026-08-30T04:12:57.706" v="3233" actId="790"/>
          <ac:spMkLst>
            <pc:docMk/>
            <pc:sldMk cId="2615564342" sldId="1197"/>
            <ac:spMk id="4" creationId="{946DE9FC-1687-8777-F5B6-656861D2477B}"/>
          </ac:spMkLst>
        </pc:spChg>
        <pc:spChg chg="mod">
          <ac:chgData name="Lauren Martin" userId="34214532-c002-4a9a-b7f5-c3c0742f04cd" providerId="ADAL" clId="{999FA431-0D99-44F0-ADF0-5374EE7C5224}" dt="2026-08-30T04:12:57.706" v="3233" actId="790"/>
          <ac:spMkLst>
            <pc:docMk/>
            <pc:sldMk cId="2615564342" sldId="1197"/>
            <ac:spMk id="5" creationId="{7912087A-1A4D-9918-1F75-57904D76CC8F}"/>
          </ac:spMkLst>
        </pc:spChg>
        <pc:spChg chg="mod">
          <ac:chgData name="Lauren Martin" userId="34214532-c002-4a9a-b7f5-c3c0742f04cd" providerId="ADAL" clId="{999FA431-0D99-44F0-ADF0-5374EE7C5224}" dt="2026-08-30T04:37:40.598" v="3535" actId="6549"/>
          <ac:spMkLst>
            <pc:docMk/>
            <pc:sldMk cId="2615564342" sldId="1197"/>
            <ac:spMk id="8" creationId="{7912087A-1A4D-9918-1F75-57904D76CC8F}"/>
          </ac:spMkLst>
        </pc:spChg>
        <pc:graphicFrameChg chg="mod modGraphic">
          <ac:chgData name="Lauren Martin" userId="34214532-c002-4a9a-b7f5-c3c0742f04cd" providerId="ADAL" clId="{999FA431-0D99-44F0-ADF0-5374EE7C5224}" dt="2026-09-05T05:51:00.418" v="4146" actId="20577"/>
          <ac:graphicFrameMkLst>
            <pc:docMk/>
            <pc:sldMk cId="2615564342" sldId="1197"/>
            <ac:graphicFrameMk id="6" creationId="{96D40C7E-6458-BAF9-8673-5B48AA0C8152}"/>
          </ac:graphicFrameMkLst>
        </pc:graphicFrameChg>
      </pc:sldChg>
      <pc:sldChg chg="modSp mod">
        <pc:chgData name="Lauren Martin" userId="34214532-c002-4a9a-b7f5-c3c0742f04cd" providerId="ADAL" clId="{999FA431-0D99-44F0-ADF0-5374EE7C5224}" dt="2026-08-30T04:12:57.706" v="3233" actId="790"/>
        <pc:sldMkLst>
          <pc:docMk/>
          <pc:sldMk cId="4244537653" sldId="1198"/>
        </pc:sldMkLst>
        <pc:spChg chg="mod">
          <ac:chgData name="Lauren Martin" userId="34214532-c002-4a9a-b7f5-c3c0742f04cd" providerId="ADAL" clId="{999FA431-0D99-44F0-ADF0-5374EE7C5224}" dt="2026-08-30T04:12:57.706" v="3233" actId="790"/>
          <ac:spMkLst>
            <pc:docMk/>
            <pc:sldMk cId="4244537653" sldId="1198"/>
            <ac:spMk id="2" creationId="{029C95F1-17B9-2CD4-20AE-31B320C84F60}"/>
          </ac:spMkLst>
        </pc:spChg>
        <pc:spChg chg="mod">
          <ac:chgData name="Lauren Martin" userId="34214532-c002-4a9a-b7f5-c3c0742f04cd" providerId="ADAL" clId="{999FA431-0D99-44F0-ADF0-5374EE7C5224}" dt="2026-08-30T04:12:57.706" v="3233" actId="790"/>
          <ac:spMkLst>
            <pc:docMk/>
            <pc:sldMk cId="4244537653" sldId="1198"/>
            <ac:spMk id="3" creationId="{00000000-0000-0000-0000-000000000000}"/>
          </ac:spMkLst>
        </pc:spChg>
      </pc:sldChg>
      <pc:sldChg chg="addSp delSp modSp mod setBg modNotesTx">
        <pc:chgData name="Lauren Martin" userId="34214532-c002-4a9a-b7f5-c3c0742f04cd" providerId="ADAL" clId="{999FA431-0D99-44F0-ADF0-5374EE7C5224}" dt="2026-08-30T04:45:35.118" v="3795" actId="207"/>
        <pc:sldMkLst>
          <pc:docMk/>
          <pc:sldMk cId="867282222" sldId="1199"/>
        </pc:sldMkLst>
        <pc:spChg chg="mod">
          <ac:chgData name="Lauren Martin" userId="34214532-c002-4a9a-b7f5-c3c0742f04cd" providerId="ADAL" clId="{999FA431-0D99-44F0-ADF0-5374EE7C5224}" dt="2026-08-30T04:44:37.105" v="3791" actId="1076"/>
          <ac:spMkLst>
            <pc:docMk/>
            <pc:sldMk cId="867282222" sldId="1199"/>
            <ac:spMk id="3" creationId="{00000000-0000-0000-0000-000000000000}"/>
          </ac:spMkLst>
        </pc:spChg>
        <pc:spChg chg="add mod">
          <ac:chgData name="Lauren Martin" userId="34214532-c002-4a9a-b7f5-c3c0742f04cd" providerId="ADAL" clId="{999FA431-0D99-44F0-ADF0-5374EE7C5224}" dt="2026-08-30T04:42:47.209" v="3636" actId="207"/>
          <ac:spMkLst>
            <pc:docMk/>
            <pc:sldMk cId="867282222" sldId="1199"/>
            <ac:spMk id="4" creationId="{5F96741E-B5D9-334F-7A77-9654430C7DE1}"/>
          </ac:spMkLst>
        </pc:spChg>
        <pc:spChg chg="mod">
          <ac:chgData name="Lauren Martin" userId="34214532-c002-4a9a-b7f5-c3c0742f04cd" providerId="ADAL" clId="{999FA431-0D99-44F0-ADF0-5374EE7C5224}" dt="2026-08-30T04:45:35.118" v="3795" actId="207"/>
          <ac:spMkLst>
            <pc:docMk/>
            <pc:sldMk cId="867282222" sldId="1199"/>
            <ac:spMk id="7" creationId="{FBCFD97D-2C97-37FF-356C-A993317B1DEE}"/>
          </ac:spMkLst>
        </pc:spChg>
        <pc:picChg chg="mod">
          <ac:chgData name="Lauren Martin" userId="34214532-c002-4a9a-b7f5-c3c0742f04cd" providerId="ADAL" clId="{999FA431-0D99-44F0-ADF0-5374EE7C5224}" dt="2026-08-30T04:44:27.659" v="3789" actId="1440"/>
          <ac:picMkLst>
            <pc:docMk/>
            <pc:sldMk cId="867282222" sldId="1199"/>
            <ac:picMk id="5" creationId="{23A4E802-9007-69A7-5952-307A5ABB5063}"/>
          </ac:picMkLst>
        </pc:picChg>
      </pc:sldChg>
      <pc:sldChg chg="modSp mod">
        <pc:chgData name="Lauren Martin" userId="34214532-c002-4a9a-b7f5-c3c0742f04cd" providerId="ADAL" clId="{999FA431-0D99-44F0-ADF0-5374EE7C5224}" dt="2026-08-30T04:12:57.706" v="3233" actId="790"/>
        <pc:sldMkLst>
          <pc:docMk/>
          <pc:sldMk cId="4133180159" sldId="1207"/>
        </pc:sldMkLst>
        <pc:spChg chg="mod">
          <ac:chgData name="Lauren Martin" userId="34214532-c002-4a9a-b7f5-c3c0742f04cd" providerId="ADAL" clId="{999FA431-0D99-44F0-ADF0-5374EE7C5224}" dt="2026-08-30T04:12:57.706" v="3233" actId="790"/>
          <ac:spMkLst>
            <pc:docMk/>
            <pc:sldMk cId="4133180159" sldId="1207"/>
            <ac:spMk id="2" creationId="{FBE6943D-06C5-A55E-9B43-20282BBA08ED}"/>
          </ac:spMkLst>
        </pc:spChg>
        <pc:spChg chg="mod">
          <ac:chgData name="Lauren Martin" userId="34214532-c002-4a9a-b7f5-c3c0742f04cd" providerId="ADAL" clId="{999FA431-0D99-44F0-ADF0-5374EE7C5224}" dt="2026-08-30T04:12:57.706" v="3233" actId="790"/>
          <ac:spMkLst>
            <pc:docMk/>
            <pc:sldMk cId="4133180159" sldId="1207"/>
            <ac:spMk id="3" creationId="{00000000-0000-0000-0000-000000000000}"/>
          </ac:spMkLst>
        </pc:spChg>
        <pc:spChg chg="mod">
          <ac:chgData name="Lauren Martin" userId="34214532-c002-4a9a-b7f5-c3c0742f04cd" providerId="ADAL" clId="{999FA431-0D99-44F0-ADF0-5374EE7C5224}" dt="2026-08-30T04:12:57.706" v="3233" actId="790"/>
          <ac:spMkLst>
            <pc:docMk/>
            <pc:sldMk cId="4133180159" sldId="1207"/>
            <ac:spMk id="6" creationId="{27091812-2ADC-0D52-F738-9E1C7700AD98}"/>
          </ac:spMkLst>
        </pc:spChg>
      </pc:sldChg>
      <pc:sldChg chg="modSp mod">
        <pc:chgData name="Lauren Martin" userId="34214532-c002-4a9a-b7f5-c3c0742f04cd" providerId="ADAL" clId="{999FA431-0D99-44F0-ADF0-5374EE7C5224}" dt="2026-08-30T04:14:55.270" v="3253" actId="21"/>
        <pc:sldMkLst>
          <pc:docMk/>
          <pc:sldMk cId="666485013" sldId="1226"/>
        </pc:sldMkLst>
        <pc:spChg chg="mod">
          <ac:chgData name="Lauren Martin" userId="34214532-c002-4a9a-b7f5-c3c0742f04cd" providerId="ADAL" clId="{999FA431-0D99-44F0-ADF0-5374EE7C5224}" dt="2026-08-30T04:12:57.706" v="3233" actId="790"/>
          <ac:spMkLst>
            <pc:docMk/>
            <pc:sldMk cId="666485013" sldId="1226"/>
            <ac:spMk id="2" creationId="{43CB9FBA-4ADB-72CE-EFFE-A220662690D8}"/>
          </ac:spMkLst>
        </pc:spChg>
        <pc:spChg chg="mod">
          <ac:chgData name="Lauren Martin" userId="34214532-c002-4a9a-b7f5-c3c0742f04cd" providerId="ADAL" clId="{999FA431-0D99-44F0-ADF0-5374EE7C5224}" dt="2026-08-30T04:12:57.706" v="3233" actId="790"/>
          <ac:spMkLst>
            <pc:docMk/>
            <pc:sldMk cId="666485013" sldId="1226"/>
            <ac:spMk id="4" creationId="{B8EDA33F-C43D-9BA1-2AF5-026908ADA4C7}"/>
          </ac:spMkLst>
        </pc:spChg>
        <pc:spChg chg="mod">
          <ac:chgData name="Lauren Martin" userId="34214532-c002-4a9a-b7f5-c3c0742f04cd" providerId="ADAL" clId="{999FA431-0D99-44F0-ADF0-5374EE7C5224}" dt="2026-08-30T04:14:55.270" v="3253" actId="21"/>
          <ac:spMkLst>
            <pc:docMk/>
            <pc:sldMk cId="666485013" sldId="1226"/>
            <ac:spMk id="5" creationId="{E10AC088-4C80-D9FC-F234-B943D56B913B}"/>
          </ac:spMkLst>
        </pc:spChg>
        <pc:spChg chg="mod">
          <ac:chgData name="Lauren Martin" userId="34214532-c002-4a9a-b7f5-c3c0742f04cd" providerId="ADAL" clId="{999FA431-0D99-44F0-ADF0-5374EE7C5224}" dt="2026-08-30T04:12:57.706" v="3233" actId="790"/>
          <ac:spMkLst>
            <pc:docMk/>
            <pc:sldMk cId="666485013" sldId="1226"/>
            <ac:spMk id="6" creationId="{6E4BAAD1-D467-DC61-F91A-E9419A2FC57D}"/>
          </ac:spMkLst>
        </pc:spChg>
      </pc:sldChg>
      <pc:sldChg chg="addSp delSp modSp mod modNotesTx">
        <pc:chgData name="Lauren Martin" userId="34214532-c002-4a9a-b7f5-c3c0742f04cd" providerId="ADAL" clId="{999FA431-0D99-44F0-ADF0-5374EE7C5224}" dt="2026-08-30T04:17:40.624" v="3284" actId="21"/>
        <pc:sldMkLst>
          <pc:docMk/>
          <pc:sldMk cId="3605535111" sldId="1240"/>
        </pc:sldMkLst>
        <pc:spChg chg="mod">
          <ac:chgData name="Lauren Martin" userId="34214532-c002-4a9a-b7f5-c3c0742f04cd" providerId="ADAL" clId="{999FA431-0D99-44F0-ADF0-5374EE7C5224}" dt="2026-08-30T04:12:57.706" v="3233" actId="790"/>
          <ac:spMkLst>
            <pc:docMk/>
            <pc:sldMk cId="3605535111" sldId="1240"/>
            <ac:spMk id="3" creationId="{DD5FA168-80A9-9148-7CD7-9BD738F04D24}"/>
          </ac:spMkLst>
        </pc:spChg>
        <pc:spChg chg="mod">
          <ac:chgData name="Lauren Martin" userId="34214532-c002-4a9a-b7f5-c3c0742f04cd" providerId="ADAL" clId="{999FA431-0D99-44F0-ADF0-5374EE7C5224}" dt="2026-08-30T04:12:57.706" v="3233" actId="790"/>
          <ac:spMkLst>
            <pc:docMk/>
            <pc:sldMk cId="3605535111" sldId="1240"/>
            <ac:spMk id="4" creationId="{2E7F2779-C97D-ED91-DBB9-EEDF4D94D281}"/>
          </ac:spMkLst>
        </pc:spChg>
        <pc:spChg chg="mod">
          <ac:chgData name="Lauren Martin" userId="34214532-c002-4a9a-b7f5-c3c0742f04cd" providerId="ADAL" clId="{999FA431-0D99-44F0-ADF0-5374EE7C5224}" dt="2026-08-30T04:12:57.706" v="3233" actId="790"/>
          <ac:spMkLst>
            <pc:docMk/>
            <pc:sldMk cId="3605535111" sldId="1240"/>
            <ac:spMk id="5" creationId="{76A36D59-C128-2217-2D33-80FB1FD3A3F3}"/>
          </ac:spMkLst>
        </pc:spChg>
        <pc:spChg chg="mod">
          <ac:chgData name="Lauren Martin" userId="34214532-c002-4a9a-b7f5-c3c0742f04cd" providerId="ADAL" clId="{999FA431-0D99-44F0-ADF0-5374EE7C5224}" dt="2026-08-30T04:12:57.706" v="3233" actId="790"/>
          <ac:spMkLst>
            <pc:docMk/>
            <pc:sldMk cId="3605535111" sldId="1240"/>
            <ac:spMk id="7" creationId="{1ED06EE2-5E8F-715B-E71D-AA70C7B02295}"/>
          </ac:spMkLst>
        </pc:spChg>
        <pc:spChg chg="add mod">
          <ac:chgData name="Lauren Martin" userId="34214532-c002-4a9a-b7f5-c3c0742f04cd" providerId="ADAL" clId="{999FA431-0D99-44F0-ADF0-5374EE7C5224}" dt="2026-08-30T04:15:33.292" v="3265" actId="20577"/>
          <ac:spMkLst>
            <pc:docMk/>
            <pc:sldMk cId="3605535111" sldId="1240"/>
            <ac:spMk id="8" creationId="{A12934CC-B641-04F4-9857-14C5691605DD}"/>
          </ac:spMkLst>
        </pc:spChg>
        <pc:spChg chg="mod">
          <ac:chgData name="Lauren Martin" userId="34214532-c002-4a9a-b7f5-c3c0742f04cd" providerId="ADAL" clId="{999FA431-0D99-44F0-ADF0-5374EE7C5224}" dt="2026-08-30T04:17:40.624" v="3284" actId="21"/>
          <ac:spMkLst>
            <pc:docMk/>
            <pc:sldMk cId="3605535111" sldId="1240"/>
            <ac:spMk id="9" creationId="{2F711045-045E-7A17-6420-CC4425CE0E23}"/>
          </ac:spMkLst>
        </pc:spChg>
      </pc:sldChg>
      <pc:sldChg chg="modSp mod">
        <pc:chgData name="Lauren Martin" userId="34214532-c002-4a9a-b7f5-c3c0742f04cd" providerId="ADAL" clId="{999FA431-0D99-44F0-ADF0-5374EE7C5224}" dt="2026-08-30T04:22:27.824" v="3348" actId="1076"/>
        <pc:sldMkLst>
          <pc:docMk/>
          <pc:sldMk cId="3032060733" sldId="1245"/>
        </pc:sldMkLst>
        <pc:spChg chg="mod">
          <ac:chgData name="Lauren Martin" userId="34214532-c002-4a9a-b7f5-c3c0742f04cd" providerId="ADAL" clId="{999FA431-0D99-44F0-ADF0-5374EE7C5224}" dt="2026-08-30T04:22:27.824" v="3348" actId="1076"/>
          <ac:spMkLst>
            <pc:docMk/>
            <pc:sldMk cId="3032060733" sldId="1245"/>
            <ac:spMk id="2" creationId="{C7414CAA-9399-3EAB-B38A-C0ADCCB4953C}"/>
          </ac:spMkLst>
        </pc:spChg>
      </pc:sldChg>
      <pc:sldChg chg="modSp mod">
        <pc:chgData name="Lauren Martin" userId="34214532-c002-4a9a-b7f5-c3c0742f04cd" providerId="ADAL" clId="{999FA431-0D99-44F0-ADF0-5374EE7C5224}" dt="2026-08-30T04:15:04.603" v="3255" actId="1076"/>
        <pc:sldMkLst>
          <pc:docMk/>
          <pc:sldMk cId="4193407377" sldId="1246"/>
        </pc:sldMkLst>
        <pc:spChg chg="mod">
          <ac:chgData name="Lauren Martin" userId="34214532-c002-4a9a-b7f5-c3c0742f04cd" providerId="ADAL" clId="{999FA431-0D99-44F0-ADF0-5374EE7C5224}" dt="2026-08-30T04:12:57.706" v="3233" actId="790"/>
          <ac:spMkLst>
            <pc:docMk/>
            <pc:sldMk cId="4193407377" sldId="1246"/>
            <ac:spMk id="3" creationId="{4D4FF39C-9506-31B1-9E68-C0137CAB5963}"/>
          </ac:spMkLst>
        </pc:spChg>
        <pc:spChg chg="mod">
          <ac:chgData name="Lauren Martin" userId="34214532-c002-4a9a-b7f5-c3c0742f04cd" providerId="ADAL" clId="{999FA431-0D99-44F0-ADF0-5374EE7C5224}" dt="2026-08-30T04:12:57.706" v="3233" actId="790"/>
          <ac:spMkLst>
            <pc:docMk/>
            <pc:sldMk cId="4193407377" sldId="1246"/>
            <ac:spMk id="4" creationId="{96F35AB0-2843-1003-D00F-49060100CC2F}"/>
          </ac:spMkLst>
        </pc:spChg>
        <pc:spChg chg="mod">
          <ac:chgData name="Lauren Martin" userId="34214532-c002-4a9a-b7f5-c3c0742f04cd" providerId="ADAL" clId="{999FA431-0D99-44F0-ADF0-5374EE7C5224}" dt="2026-08-30T04:15:04.603" v="3255" actId="1076"/>
          <ac:spMkLst>
            <pc:docMk/>
            <pc:sldMk cId="4193407377" sldId="1246"/>
            <ac:spMk id="5" creationId="{21BDFF1B-F3A6-D0BF-D49D-556DDC54B35E}"/>
          </ac:spMkLst>
        </pc:spChg>
        <pc:spChg chg="mod">
          <ac:chgData name="Lauren Martin" userId="34214532-c002-4a9a-b7f5-c3c0742f04cd" providerId="ADAL" clId="{999FA431-0D99-44F0-ADF0-5374EE7C5224}" dt="2026-08-30T04:12:57.706" v="3233" actId="790"/>
          <ac:spMkLst>
            <pc:docMk/>
            <pc:sldMk cId="4193407377" sldId="1246"/>
            <ac:spMk id="6" creationId="{56811DC7-A430-1AC5-8171-7F128748628B}"/>
          </ac:spMkLst>
        </pc:spChg>
      </pc:sldChg>
      <pc:sldChg chg="addSp delSp modSp mod">
        <pc:chgData name="Lauren Martin" userId="34214532-c002-4a9a-b7f5-c3c0742f04cd" providerId="ADAL" clId="{999FA431-0D99-44F0-ADF0-5374EE7C5224}" dt="2026-08-30T04:18:11.796" v="3286" actId="21"/>
        <pc:sldMkLst>
          <pc:docMk/>
          <pc:sldMk cId="1611861582" sldId="1247"/>
        </pc:sldMkLst>
        <pc:spChg chg="mod">
          <ac:chgData name="Lauren Martin" userId="34214532-c002-4a9a-b7f5-c3c0742f04cd" providerId="ADAL" clId="{999FA431-0D99-44F0-ADF0-5374EE7C5224}" dt="2026-08-30T04:12:57.706" v="3233" actId="790"/>
          <ac:spMkLst>
            <pc:docMk/>
            <pc:sldMk cId="1611861582" sldId="1247"/>
            <ac:spMk id="3" creationId="{0A5720DC-F724-2BAD-EB77-90DE4FB76B9E}"/>
          </ac:spMkLst>
        </pc:spChg>
        <pc:spChg chg="mod">
          <ac:chgData name="Lauren Martin" userId="34214532-c002-4a9a-b7f5-c3c0742f04cd" providerId="ADAL" clId="{999FA431-0D99-44F0-ADF0-5374EE7C5224}" dt="2026-08-30T04:12:57.706" v="3233" actId="790"/>
          <ac:spMkLst>
            <pc:docMk/>
            <pc:sldMk cId="1611861582" sldId="1247"/>
            <ac:spMk id="4" creationId="{21E732C4-B7FA-6163-DE54-1051976DEB10}"/>
          </ac:spMkLst>
        </pc:spChg>
        <pc:spChg chg="mod">
          <ac:chgData name="Lauren Martin" userId="34214532-c002-4a9a-b7f5-c3c0742f04cd" providerId="ADAL" clId="{999FA431-0D99-44F0-ADF0-5374EE7C5224}" dt="2026-08-30T04:12:57.706" v="3233" actId="790"/>
          <ac:spMkLst>
            <pc:docMk/>
            <pc:sldMk cId="1611861582" sldId="1247"/>
            <ac:spMk id="5" creationId="{AC571FF0-4B40-F271-58AC-6DEB62254AB2}"/>
          </ac:spMkLst>
        </pc:spChg>
        <pc:spChg chg="add mod">
          <ac:chgData name="Lauren Martin" userId="34214532-c002-4a9a-b7f5-c3c0742f04cd" providerId="ADAL" clId="{999FA431-0D99-44F0-ADF0-5374EE7C5224}" dt="2026-08-30T04:12:57.706" v="3233" actId="790"/>
          <ac:spMkLst>
            <pc:docMk/>
            <pc:sldMk cId="1611861582" sldId="1247"/>
            <ac:spMk id="6" creationId="{D40C6C02-E3D6-6B11-F9A8-729A2DF2CDA6}"/>
          </ac:spMkLst>
        </pc:spChg>
        <pc:spChg chg="mod">
          <ac:chgData name="Lauren Martin" userId="34214532-c002-4a9a-b7f5-c3c0742f04cd" providerId="ADAL" clId="{999FA431-0D99-44F0-ADF0-5374EE7C5224}" dt="2026-08-30T04:18:11.796" v="3286" actId="21"/>
          <ac:spMkLst>
            <pc:docMk/>
            <pc:sldMk cId="1611861582" sldId="1247"/>
            <ac:spMk id="8" creationId="{83F3C03F-E009-3596-6BD3-2FFD7393E856}"/>
          </ac:spMkLst>
        </pc:spChg>
      </pc:sldChg>
      <pc:sldChg chg="modSp mod">
        <pc:chgData name="Lauren Martin" userId="34214532-c002-4a9a-b7f5-c3c0742f04cd" providerId="ADAL" clId="{999FA431-0D99-44F0-ADF0-5374EE7C5224}" dt="2026-08-30T04:12:57.706" v="3233" actId="790"/>
        <pc:sldMkLst>
          <pc:docMk/>
          <pc:sldMk cId="749056254" sldId="1251"/>
        </pc:sldMkLst>
        <pc:spChg chg="mod">
          <ac:chgData name="Lauren Martin" userId="34214532-c002-4a9a-b7f5-c3c0742f04cd" providerId="ADAL" clId="{999FA431-0D99-44F0-ADF0-5374EE7C5224}" dt="2026-08-30T04:12:57.706" v="3233" actId="790"/>
          <ac:spMkLst>
            <pc:docMk/>
            <pc:sldMk cId="749056254" sldId="1251"/>
            <ac:spMk id="2" creationId="{0F0BC964-83A8-3EA9-587C-44743EE055C4}"/>
          </ac:spMkLst>
        </pc:spChg>
        <pc:spChg chg="mod">
          <ac:chgData name="Lauren Martin" userId="34214532-c002-4a9a-b7f5-c3c0742f04cd" providerId="ADAL" clId="{999FA431-0D99-44F0-ADF0-5374EE7C5224}" dt="2026-08-30T04:12:57.706" v="3233" actId="790"/>
          <ac:spMkLst>
            <pc:docMk/>
            <pc:sldMk cId="749056254" sldId="1251"/>
            <ac:spMk id="4" creationId="{C8E634E3-8144-7018-9478-D94F2BFF1647}"/>
          </ac:spMkLst>
        </pc:spChg>
        <pc:spChg chg="mod">
          <ac:chgData name="Lauren Martin" userId="34214532-c002-4a9a-b7f5-c3c0742f04cd" providerId="ADAL" clId="{999FA431-0D99-44F0-ADF0-5374EE7C5224}" dt="2026-08-30T04:12:57.706" v="3233" actId="790"/>
          <ac:spMkLst>
            <pc:docMk/>
            <pc:sldMk cId="749056254" sldId="1251"/>
            <ac:spMk id="5" creationId="{986FEFD6-32C5-BE34-DFC3-403B4F18D329}"/>
          </ac:spMkLst>
        </pc:spChg>
        <pc:spChg chg="mod">
          <ac:chgData name="Lauren Martin" userId="34214532-c002-4a9a-b7f5-c3c0742f04cd" providerId="ADAL" clId="{999FA431-0D99-44F0-ADF0-5374EE7C5224}" dt="2026-08-30T04:12:57.706" v="3233" actId="790"/>
          <ac:spMkLst>
            <pc:docMk/>
            <pc:sldMk cId="749056254" sldId="1251"/>
            <ac:spMk id="6" creationId="{FFEBC34C-5561-289C-B4C5-2F38F788E99F}"/>
          </ac:spMkLst>
        </pc:spChg>
      </pc:sldChg>
      <pc:sldChg chg="modSp mod">
        <pc:chgData name="Lauren Martin" userId="34214532-c002-4a9a-b7f5-c3c0742f04cd" providerId="ADAL" clId="{999FA431-0D99-44F0-ADF0-5374EE7C5224}" dt="2026-08-30T04:12:57.706" v="3233" actId="790"/>
        <pc:sldMkLst>
          <pc:docMk/>
          <pc:sldMk cId="3328472432" sldId="1252"/>
        </pc:sldMkLst>
        <pc:spChg chg="mod">
          <ac:chgData name="Lauren Martin" userId="34214532-c002-4a9a-b7f5-c3c0742f04cd" providerId="ADAL" clId="{999FA431-0D99-44F0-ADF0-5374EE7C5224}" dt="2026-08-30T04:12:57.706" v="3233" actId="790"/>
          <ac:spMkLst>
            <pc:docMk/>
            <pc:sldMk cId="3328472432" sldId="1252"/>
            <ac:spMk id="2" creationId="{B6FA78DC-F03E-E903-DF82-01D8FF56653F}"/>
          </ac:spMkLst>
        </pc:spChg>
        <pc:spChg chg="mod">
          <ac:chgData name="Lauren Martin" userId="34214532-c002-4a9a-b7f5-c3c0742f04cd" providerId="ADAL" clId="{999FA431-0D99-44F0-ADF0-5374EE7C5224}" dt="2026-08-30T04:12:57.706" v="3233" actId="790"/>
          <ac:spMkLst>
            <pc:docMk/>
            <pc:sldMk cId="3328472432" sldId="1252"/>
            <ac:spMk id="4" creationId="{AE210D93-F3E0-5714-8083-AB16B95E84C5}"/>
          </ac:spMkLst>
        </pc:spChg>
        <pc:spChg chg="mod">
          <ac:chgData name="Lauren Martin" userId="34214532-c002-4a9a-b7f5-c3c0742f04cd" providerId="ADAL" clId="{999FA431-0D99-44F0-ADF0-5374EE7C5224}" dt="2026-08-30T04:12:57.706" v="3233" actId="790"/>
          <ac:spMkLst>
            <pc:docMk/>
            <pc:sldMk cId="3328472432" sldId="1252"/>
            <ac:spMk id="5" creationId="{87A9D2B6-DC94-45F3-65BB-60611135055C}"/>
          </ac:spMkLst>
        </pc:spChg>
        <pc:spChg chg="mod">
          <ac:chgData name="Lauren Martin" userId="34214532-c002-4a9a-b7f5-c3c0742f04cd" providerId="ADAL" clId="{999FA431-0D99-44F0-ADF0-5374EE7C5224}" dt="2026-08-30T04:12:57.706" v="3233" actId="790"/>
          <ac:spMkLst>
            <pc:docMk/>
            <pc:sldMk cId="3328472432" sldId="1252"/>
            <ac:spMk id="6" creationId="{43CF27BD-0DCC-D7E2-42B0-277820D970CE}"/>
          </ac:spMkLst>
        </pc:spChg>
      </pc:sldChg>
      <pc:sldChg chg="modSp mod modNotesTx">
        <pc:chgData name="Lauren Martin" userId="34214532-c002-4a9a-b7f5-c3c0742f04cd" providerId="ADAL" clId="{999FA431-0D99-44F0-ADF0-5374EE7C5224}" dt="2026-08-30T04:35:49.314" v="3530" actId="20577"/>
        <pc:sldMkLst>
          <pc:docMk/>
          <pc:sldMk cId="1945683908" sldId="1259"/>
        </pc:sldMkLst>
        <pc:spChg chg="mod">
          <ac:chgData name="Lauren Martin" userId="34214532-c002-4a9a-b7f5-c3c0742f04cd" providerId="ADAL" clId="{999FA431-0D99-44F0-ADF0-5374EE7C5224}" dt="2026-08-30T04:12:57.706" v="3233" actId="790"/>
          <ac:spMkLst>
            <pc:docMk/>
            <pc:sldMk cId="1945683908" sldId="1259"/>
            <ac:spMk id="2" creationId="{00000000-0000-0000-0000-000000000000}"/>
          </ac:spMkLst>
        </pc:spChg>
        <pc:spChg chg="mod">
          <ac:chgData name="Lauren Martin" userId="34214532-c002-4a9a-b7f5-c3c0742f04cd" providerId="ADAL" clId="{999FA431-0D99-44F0-ADF0-5374EE7C5224}" dt="2026-08-30T04:12:57.706" v="3233" actId="790"/>
          <ac:spMkLst>
            <pc:docMk/>
            <pc:sldMk cId="1945683908" sldId="1259"/>
            <ac:spMk id="3" creationId="{00000000-0000-0000-0000-000000000000}"/>
          </ac:spMkLst>
        </pc:spChg>
        <pc:spChg chg="mod">
          <ac:chgData name="Lauren Martin" userId="34214532-c002-4a9a-b7f5-c3c0742f04cd" providerId="ADAL" clId="{999FA431-0D99-44F0-ADF0-5374EE7C5224}" dt="2026-08-30T04:35:49.314" v="3530" actId="20577"/>
          <ac:spMkLst>
            <pc:docMk/>
            <pc:sldMk cId="1945683908" sldId="1259"/>
            <ac:spMk id="4" creationId="{A42BC49B-54CD-ED27-9B89-DCC93FADCBE9}"/>
          </ac:spMkLst>
        </pc:spChg>
      </pc:sldChg>
      <pc:sldChg chg="modSp mod">
        <pc:chgData name="Lauren Martin" userId="34214532-c002-4a9a-b7f5-c3c0742f04cd" providerId="ADAL" clId="{999FA431-0D99-44F0-ADF0-5374EE7C5224}" dt="2026-08-30T04:12:57.706" v="3233" actId="790"/>
        <pc:sldMkLst>
          <pc:docMk/>
          <pc:sldMk cId="136382755" sldId="1260"/>
        </pc:sldMkLst>
        <pc:spChg chg="mod">
          <ac:chgData name="Lauren Martin" userId="34214532-c002-4a9a-b7f5-c3c0742f04cd" providerId="ADAL" clId="{999FA431-0D99-44F0-ADF0-5374EE7C5224}" dt="2026-08-30T04:12:57.706" v="3233" actId="790"/>
          <ac:spMkLst>
            <pc:docMk/>
            <pc:sldMk cId="136382755" sldId="1260"/>
            <ac:spMk id="4" creationId="{490A3300-176D-BC1B-375B-B01E614F8FDF}"/>
          </ac:spMkLst>
        </pc:spChg>
        <pc:spChg chg="mod">
          <ac:chgData name="Lauren Martin" userId="34214532-c002-4a9a-b7f5-c3c0742f04cd" providerId="ADAL" clId="{999FA431-0D99-44F0-ADF0-5374EE7C5224}" dt="2026-08-30T04:12:57.706" v="3233" actId="790"/>
          <ac:spMkLst>
            <pc:docMk/>
            <pc:sldMk cId="136382755" sldId="1260"/>
            <ac:spMk id="7" creationId="{4F7D4C56-42ED-3816-5F99-A033D734E457}"/>
          </ac:spMkLst>
        </pc:spChg>
      </pc:sldChg>
      <pc:sldChg chg="modSp add mod">
        <pc:chgData name="Lauren Martin" userId="34214532-c002-4a9a-b7f5-c3c0742f04cd" providerId="ADAL" clId="{999FA431-0D99-44F0-ADF0-5374EE7C5224}" dt="2026-08-30T04:12:57.706" v="3233" actId="790"/>
        <pc:sldMkLst>
          <pc:docMk/>
          <pc:sldMk cId="2554732985" sldId="1261"/>
        </pc:sldMkLst>
        <pc:spChg chg="mod">
          <ac:chgData name="Lauren Martin" userId="34214532-c002-4a9a-b7f5-c3c0742f04cd" providerId="ADAL" clId="{999FA431-0D99-44F0-ADF0-5374EE7C5224}" dt="2026-08-30T04:12:57.706" v="3233" actId="790"/>
          <ac:spMkLst>
            <pc:docMk/>
            <pc:sldMk cId="2554732985" sldId="1261"/>
            <ac:spMk id="3" creationId="{9B036687-09AC-A6FF-3B81-6F430887A861}"/>
          </ac:spMkLst>
        </pc:spChg>
        <pc:spChg chg="mod">
          <ac:chgData name="Lauren Martin" userId="34214532-c002-4a9a-b7f5-c3c0742f04cd" providerId="ADAL" clId="{999FA431-0D99-44F0-ADF0-5374EE7C5224}" dt="2026-08-30T04:12:57.706" v="3233" actId="790"/>
          <ac:spMkLst>
            <pc:docMk/>
            <pc:sldMk cId="2554732985" sldId="1261"/>
            <ac:spMk id="4" creationId="{F17FD334-AE2F-EDFB-A8D0-2ECAF9A1B061}"/>
          </ac:spMkLst>
        </pc:spChg>
        <pc:spChg chg="mod">
          <ac:chgData name="Lauren Martin" userId="34214532-c002-4a9a-b7f5-c3c0742f04cd" providerId="ADAL" clId="{999FA431-0D99-44F0-ADF0-5374EE7C5224}" dt="2026-08-30T04:12:57.706" v="3233" actId="790"/>
          <ac:spMkLst>
            <pc:docMk/>
            <pc:sldMk cId="2554732985" sldId="1261"/>
            <ac:spMk id="5" creationId="{B6FC0C07-0DBD-6DAF-B0B1-6D8AD0A04FE8}"/>
          </ac:spMkLst>
        </pc:spChg>
        <pc:spChg chg="mod">
          <ac:chgData name="Lauren Martin" userId="34214532-c002-4a9a-b7f5-c3c0742f04cd" providerId="ADAL" clId="{999FA431-0D99-44F0-ADF0-5374EE7C5224}" dt="2026-08-30T04:12:57.706" v="3233" actId="790"/>
          <ac:spMkLst>
            <pc:docMk/>
            <pc:sldMk cId="2554732985" sldId="1261"/>
            <ac:spMk id="6" creationId="{58E4B7FF-6DA8-A08D-3F61-F2F9A3300E8B}"/>
          </ac:spMkLst>
        </pc:spChg>
      </pc:sldChg>
      <pc:sldChg chg="addSp delSp modSp add mod setBg">
        <pc:chgData name="Lauren Martin" userId="34214532-c002-4a9a-b7f5-c3c0742f04cd" providerId="ADAL" clId="{999FA431-0D99-44F0-ADF0-5374EE7C5224}" dt="2026-08-30T04:46:55.353" v="3991"/>
        <pc:sldMkLst>
          <pc:docMk/>
          <pc:sldMk cId="3186627653" sldId="1262"/>
        </pc:sldMkLst>
        <pc:spChg chg="mod">
          <ac:chgData name="Lauren Martin" userId="34214532-c002-4a9a-b7f5-c3c0742f04cd" providerId="ADAL" clId="{999FA431-0D99-44F0-ADF0-5374EE7C5224}" dt="2026-08-30T04:12:57.706" v="3233" actId="790"/>
          <ac:spMkLst>
            <pc:docMk/>
            <pc:sldMk cId="3186627653" sldId="1262"/>
            <ac:spMk id="3" creationId="{E5452332-50AB-AAB6-A395-4399D80E45E0}"/>
          </ac:spMkLst>
        </pc:spChg>
        <pc:spChg chg="mod">
          <ac:chgData name="Lauren Martin" userId="34214532-c002-4a9a-b7f5-c3c0742f04cd" providerId="ADAL" clId="{999FA431-0D99-44F0-ADF0-5374EE7C5224}" dt="2026-08-30T04:12:57.706" v="3233" actId="790"/>
          <ac:spMkLst>
            <pc:docMk/>
            <pc:sldMk cId="3186627653" sldId="1262"/>
            <ac:spMk id="4" creationId="{0ACB5C3F-EC79-EEB1-1B76-CC9F6BD6A6A7}"/>
          </ac:spMkLst>
        </pc:spChg>
        <pc:spChg chg="mod">
          <ac:chgData name="Lauren Martin" userId="34214532-c002-4a9a-b7f5-c3c0742f04cd" providerId="ADAL" clId="{999FA431-0D99-44F0-ADF0-5374EE7C5224}" dt="2026-08-30T04:12:57.706" v="3233" actId="790"/>
          <ac:spMkLst>
            <pc:docMk/>
            <pc:sldMk cId="3186627653" sldId="1262"/>
            <ac:spMk id="5" creationId="{2B1C8CE5-E07F-C16C-8DDD-1A7B0C241881}"/>
          </ac:spMkLst>
        </pc:spChg>
        <pc:spChg chg="add mod">
          <ac:chgData name="Lauren Martin" userId="34214532-c002-4a9a-b7f5-c3c0742f04cd" providerId="ADAL" clId="{999FA431-0D99-44F0-ADF0-5374EE7C5224}" dt="2026-08-30T04:18:49.159" v="3294" actId="1076"/>
          <ac:spMkLst>
            <pc:docMk/>
            <pc:sldMk cId="3186627653" sldId="1262"/>
            <ac:spMk id="6" creationId="{5B4604CE-C370-8F1D-1753-49B7B10DF2EE}"/>
          </ac:spMkLst>
        </pc:spChg>
        <pc:spChg chg="mod">
          <ac:chgData name="Lauren Martin" userId="34214532-c002-4a9a-b7f5-c3c0742f04cd" providerId="ADAL" clId="{999FA431-0D99-44F0-ADF0-5374EE7C5224}" dt="2026-08-30T04:18:32.709" v="3293" actId="1076"/>
          <ac:spMkLst>
            <pc:docMk/>
            <pc:sldMk cId="3186627653" sldId="1262"/>
            <ac:spMk id="8" creationId="{9A355880-95BF-873A-2F2D-19A33CE622D7}"/>
          </ac:spMkLst>
        </pc:spChg>
      </pc:sldChg>
      <pc:sldChg chg="modSp add mod">
        <pc:chgData name="Lauren Martin" userId="34214532-c002-4a9a-b7f5-c3c0742f04cd" providerId="ADAL" clId="{999FA431-0D99-44F0-ADF0-5374EE7C5224}" dt="2026-08-30T05:11:11.681" v="4035" actId="20577"/>
        <pc:sldMkLst>
          <pc:docMk/>
          <pc:sldMk cId="3450061586" sldId="1263"/>
        </pc:sldMkLst>
        <pc:spChg chg="mod">
          <ac:chgData name="Lauren Martin" userId="34214532-c002-4a9a-b7f5-c3c0742f04cd" providerId="ADAL" clId="{999FA431-0D99-44F0-ADF0-5374EE7C5224}" dt="2026-08-30T04:12:57.706" v="3233" actId="790"/>
          <ac:spMkLst>
            <pc:docMk/>
            <pc:sldMk cId="3450061586" sldId="1263"/>
            <ac:spMk id="2" creationId="{D1C7C5B1-903F-4023-1892-5F801C576853}"/>
          </ac:spMkLst>
        </pc:spChg>
        <pc:spChg chg="mod">
          <ac:chgData name="Lauren Martin" userId="34214532-c002-4a9a-b7f5-c3c0742f04cd" providerId="ADAL" clId="{999FA431-0D99-44F0-ADF0-5374EE7C5224}" dt="2026-08-30T05:11:11.681" v="4035" actId="20577"/>
          <ac:spMkLst>
            <pc:docMk/>
            <pc:sldMk cId="3450061586" sldId="1263"/>
            <ac:spMk id="3" creationId="{5CBC1612-C452-68BB-BE09-D9BEC639F6CA}"/>
          </ac:spMkLst>
        </pc:spChg>
      </pc:sldChg>
      <pc:sldChg chg="modSp add mod">
        <pc:chgData name="Lauren Martin" userId="34214532-c002-4a9a-b7f5-c3c0742f04cd" providerId="ADAL" clId="{999FA431-0D99-44F0-ADF0-5374EE7C5224}" dt="2026-08-30T05:15:13.858" v="4072" actId="20577"/>
        <pc:sldMkLst>
          <pc:docMk/>
          <pc:sldMk cId="3495932209" sldId="1264"/>
        </pc:sldMkLst>
        <pc:spChg chg="mod">
          <ac:chgData name="Lauren Martin" userId="34214532-c002-4a9a-b7f5-c3c0742f04cd" providerId="ADAL" clId="{999FA431-0D99-44F0-ADF0-5374EE7C5224}" dt="2026-08-30T04:12:57.706" v="3233" actId="790"/>
          <ac:spMkLst>
            <pc:docMk/>
            <pc:sldMk cId="3495932209" sldId="1264"/>
            <ac:spMk id="2" creationId="{18A3118F-59AA-F931-2DDE-0658FBECB658}"/>
          </ac:spMkLst>
        </pc:spChg>
        <pc:spChg chg="mod">
          <ac:chgData name="Lauren Martin" userId="34214532-c002-4a9a-b7f5-c3c0742f04cd" providerId="ADAL" clId="{999FA431-0D99-44F0-ADF0-5374EE7C5224}" dt="2026-08-30T05:15:13.858" v="4072" actId="20577"/>
          <ac:spMkLst>
            <pc:docMk/>
            <pc:sldMk cId="3495932209" sldId="1264"/>
            <ac:spMk id="3" creationId="{3AEDBF32-0F85-28DC-591B-F8CADFD33DBC}"/>
          </ac:spMkLst>
        </pc:spChg>
      </pc:sldChg>
      <pc:sldChg chg="modSp add mod modNotesTx">
        <pc:chgData name="Lauren Martin" userId="34214532-c002-4a9a-b7f5-c3c0742f04cd" providerId="ADAL" clId="{999FA431-0D99-44F0-ADF0-5374EE7C5224}" dt="2026-08-30T04:12:57.706" v="3233" actId="790"/>
        <pc:sldMkLst>
          <pc:docMk/>
          <pc:sldMk cId="666327060" sldId="1265"/>
        </pc:sldMkLst>
        <pc:spChg chg="mod">
          <ac:chgData name="Lauren Martin" userId="34214532-c002-4a9a-b7f5-c3c0742f04cd" providerId="ADAL" clId="{999FA431-0D99-44F0-ADF0-5374EE7C5224}" dt="2026-08-30T04:12:57.706" v="3233" actId="790"/>
          <ac:spMkLst>
            <pc:docMk/>
            <pc:sldMk cId="666327060" sldId="1265"/>
            <ac:spMk id="2" creationId="{056E3785-9573-B3AF-49AC-5CBCE829ED53}"/>
          </ac:spMkLst>
        </pc:spChg>
        <pc:spChg chg="mod">
          <ac:chgData name="Lauren Martin" userId="34214532-c002-4a9a-b7f5-c3c0742f04cd" providerId="ADAL" clId="{999FA431-0D99-44F0-ADF0-5374EE7C5224}" dt="2026-08-30T04:12:57.706" v="3233" actId="790"/>
          <ac:spMkLst>
            <pc:docMk/>
            <pc:sldMk cId="666327060" sldId="1265"/>
            <ac:spMk id="5" creationId="{A56EBE17-B1FC-2FDD-2A04-66EF22D93121}"/>
          </ac:spMkLst>
        </pc:spChg>
        <pc:spChg chg="mod">
          <ac:chgData name="Lauren Martin" userId="34214532-c002-4a9a-b7f5-c3c0742f04cd" providerId="ADAL" clId="{999FA431-0D99-44F0-ADF0-5374EE7C5224}" dt="2026-08-30T04:12:57.706" v="3233" actId="790"/>
          <ac:spMkLst>
            <pc:docMk/>
            <pc:sldMk cId="666327060" sldId="1265"/>
            <ac:spMk id="6" creationId="{CAC2B7F4-16C8-5675-C30F-B6DD1491E095}"/>
          </ac:spMkLst>
        </pc:spChg>
      </pc:sldChg>
      <pc:sldChg chg="modSp add mod">
        <pc:chgData name="Lauren Martin" userId="34214532-c002-4a9a-b7f5-c3c0742f04cd" providerId="ADAL" clId="{999FA431-0D99-44F0-ADF0-5374EE7C5224}" dt="2026-08-30T05:24:59.705" v="4100" actId="20577"/>
        <pc:sldMkLst>
          <pc:docMk/>
          <pc:sldMk cId="2290782370" sldId="1266"/>
        </pc:sldMkLst>
        <pc:spChg chg="mod">
          <ac:chgData name="Lauren Martin" userId="34214532-c002-4a9a-b7f5-c3c0742f04cd" providerId="ADAL" clId="{999FA431-0D99-44F0-ADF0-5374EE7C5224}" dt="2026-08-30T04:12:57.706" v="3233" actId="790"/>
          <ac:spMkLst>
            <pc:docMk/>
            <pc:sldMk cId="2290782370" sldId="1266"/>
            <ac:spMk id="2" creationId="{91A21AE4-EC2C-99D9-8FCD-4AA4A24A2BC4}"/>
          </ac:spMkLst>
        </pc:spChg>
        <pc:spChg chg="mod">
          <ac:chgData name="Lauren Martin" userId="34214532-c002-4a9a-b7f5-c3c0742f04cd" providerId="ADAL" clId="{999FA431-0D99-44F0-ADF0-5374EE7C5224}" dt="2026-08-30T05:24:59.705" v="4100" actId="20577"/>
          <ac:spMkLst>
            <pc:docMk/>
            <pc:sldMk cId="2290782370" sldId="1266"/>
            <ac:spMk id="3" creationId="{8CF83B2D-DA24-EDF9-4DBE-ADF516367A75}"/>
          </ac:spMkLst>
        </pc:spChg>
      </pc:sldChg>
      <pc:sldMasterChg chg="setBg modSldLayout">
        <pc:chgData name="Lauren Martin" userId="34214532-c002-4a9a-b7f5-c3c0742f04cd" providerId="ADAL" clId="{999FA431-0D99-44F0-ADF0-5374EE7C5224}" dt="2026-08-30T04:46:55.353" v="3991"/>
        <pc:sldMasterMkLst>
          <pc:docMk/>
          <pc:sldMasterMk cId="2573750265" sldId="2147483648"/>
        </pc:sldMasterMkLst>
        <pc:sldLayoutChg chg="setBg">
          <pc:chgData name="Lauren Martin" userId="34214532-c002-4a9a-b7f5-c3c0742f04cd" providerId="ADAL" clId="{999FA431-0D99-44F0-ADF0-5374EE7C5224}" dt="2026-08-30T04:46:55.353" v="3991"/>
          <pc:sldLayoutMkLst>
            <pc:docMk/>
            <pc:sldMasterMk cId="2573750265" sldId="2147483648"/>
            <pc:sldLayoutMk cId="4050639799" sldId="2147483649"/>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1452291744" sldId="2147483650"/>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3288425591" sldId="2147483651"/>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2743082523" sldId="2147483652"/>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2402617604" sldId="2147483653"/>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1771964696" sldId="2147483654"/>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3604906016" sldId="2147483655"/>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1510321315" sldId="2147483656"/>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511668029" sldId="2147483657"/>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1108897823" sldId="2147483658"/>
          </pc:sldLayoutMkLst>
        </pc:sldLayoutChg>
        <pc:sldLayoutChg chg="setBg">
          <pc:chgData name="Lauren Martin" userId="34214532-c002-4a9a-b7f5-c3c0742f04cd" providerId="ADAL" clId="{999FA431-0D99-44F0-ADF0-5374EE7C5224}" dt="2026-08-30T04:46:55.353" v="3991"/>
          <pc:sldLayoutMkLst>
            <pc:docMk/>
            <pc:sldMasterMk cId="2573750265" sldId="2147483648"/>
            <pc:sldLayoutMk cId="1576415906" sldId="2147483659"/>
          </pc:sldLayoutMkLst>
        </pc:sldLayoutChg>
      </pc:sldMasterChg>
      <pc:sldMasterChg chg="setBg modSldLayout">
        <pc:chgData name="Lauren Martin" userId="34214532-c002-4a9a-b7f5-c3c0742f04cd" providerId="ADAL" clId="{999FA431-0D99-44F0-ADF0-5374EE7C5224}" dt="2026-08-30T04:46:55.353" v="3991"/>
        <pc:sldMasterMkLst>
          <pc:docMk/>
          <pc:sldMasterMk cId="3577035533" sldId="2147483672"/>
        </pc:sldMasterMkLst>
        <pc:sldLayoutChg chg="setBg">
          <pc:chgData name="Lauren Martin" userId="34214532-c002-4a9a-b7f5-c3c0742f04cd" providerId="ADAL" clId="{999FA431-0D99-44F0-ADF0-5374EE7C5224}" dt="2026-08-30T04:46:55.353" v="3991"/>
          <pc:sldLayoutMkLst>
            <pc:docMk/>
            <pc:sldMasterMk cId="3577035533" sldId="2147483672"/>
            <pc:sldLayoutMk cId="71109435" sldId="2147483673"/>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1477621663" sldId="2147483674"/>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2977712641" sldId="2147483675"/>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2010740986" sldId="2147483676"/>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96636264" sldId="2147483677"/>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1190578443" sldId="2147483678"/>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3916034740" sldId="2147483679"/>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2316064908" sldId="2147483680"/>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1338880496" sldId="2147483681"/>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2725953202" sldId="2147483682"/>
          </pc:sldLayoutMkLst>
        </pc:sldLayoutChg>
        <pc:sldLayoutChg chg="setBg">
          <pc:chgData name="Lauren Martin" userId="34214532-c002-4a9a-b7f5-c3c0742f04cd" providerId="ADAL" clId="{999FA431-0D99-44F0-ADF0-5374EE7C5224}" dt="2026-08-30T04:46:55.353" v="3991"/>
          <pc:sldLayoutMkLst>
            <pc:docMk/>
            <pc:sldMasterMk cId="3577035533" sldId="2147483672"/>
            <pc:sldLayoutMk cId="498687431" sldId="2147483683"/>
          </pc:sldLayoutMkLst>
        </pc:sldLayoutChg>
      </pc:sldMasterChg>
      <pc:sldMasterChg chg="setBg modSldLayout">
        <pc:chgData name="Lauren Martin" userId="34214532-c002-4a9a-b7f5-c3c0742f04cd" providerId="ADAL" clId="{999FA431-0D99-44F0-ADF0-5374EE7C5224}" dt="2026-08-30T04:46:55.353" v="3991"/>
        <pc:sldMasterMkLst>
          <pc:docMk/>
          <pc:sldMasterMk cId="3577035533" sldId="2147483768"/>
        </pc:sldMasterMkLst>
        <pc:sldLayoutChg chg="setBg">
          <pc:chgData name="Lauren Martin" userId="34214532-c002-4a9a-b7f5-c3c0742f04cd" providerId="ADAL" clId="{999FA431-0D99-44F0-ADF0-5374EE7C5224}" dt="2026-08-30T04:46:55.353" v="3991"/>
          <pc:sldLayoutMkLst>
            <pc:docMk/>
            <pc:sldMasterMk cId="3577035533" sldId="2147483768"/>
            <pc:sldLayoutMk cId="71109435" sldId="2147483769"/>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1477621663" sldId="2147483770"/>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2977712641" sldId="2147483771"/>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2010740986" sldId="2147483772"/>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96636264" sldId="2147483773"/>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1190578443" sldId="2147483774"/>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3916034740" sldId="2147483775"/>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2316064908" sldId="2147483776"/>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1338880496" sldId="2147483777"/>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2725953202" sldId="2147483778"/>
          </pc:sldLayoutMkLst>
        </pc:sldLayoutChg>
        <pc:sldLayoutChg chg="setBg">
          <pc:chgData name="Lauren Martin" userId="34214532-c002-4a9a-b7f5-c3c0742f04cd" providerId="ADAL" clId="{999FA431-0D99-44F0-ADF0-5374EE7C5224}" dt="2026-08-30T04:46:55.353" v="3991"/>
          <pc:sldLayoutMkLst>
            <pc:docMk/>
            <pc:sldMasterMk cId="3577035533" sldId="2147483768"/>
            <pc:sldLayoutMk cId="498687431" sldId="2147483779"/>
          </pc:sldLayoutMkLst>
        </pc:sldLayoutChg>
      </pc:sldMasterChg>
    </pc:docChg>
  </pc:docChgLst>
  <pc:docChgLst>
    <pc:chgData name="Kristine Cairns" userId="5e4ee97b-8760-41db-a6ac-3d744f799ed2" providerId="ADAL" clId="{1B61D458-BACD-4B75-AC5D-F7681FC0B457}"/>
    <pc:docChg chg="custSel addSld delSld modSld modMainMaster">
      <pc:chgData name="Kristine Cairns" userId="5e4ee97b-8760-41db-a6ac-3d744f799ed2" providerId="ADAL" clId="{1B61D458-BACD-4B75-AC5D-F7681FC0B457}" dt="2026-08-24T01:14:23.270" v="763"/>
      <pc:docMkLst>
        <pc:docMk/>
      </pc:docMkLst>
      <pc:sldChg chg="modSp mod">
        <pc:chgData name="Kristine Cairns" userId="5e4ee97b-8760-41db-a6ac-3d744f799ed2" providerId="ADAL" clId="{1B61D458-BACD-4B75-AC5D-F7681FC0B457}" dt="2026-08-22T23:10:56.989" v="43" actId="20577"/>
        <pc:sldMkLst>
          <pc:docMk/>
          <pc:sldMk cId="3567630808" sldId="438"/>
        </pc:sldMkLst>
        <pc:spChg chg="mod">
          <ac:chgData name="Kristine Cairns" userId="5e4ee97b-8760-41db-a6ac-3d744f799ed2" providerId="ADAL" clId="{1B61D458-BACD-4B75-AC5D-F7681FC0B457}" dt="2026-08-22T23:10:56.989" v="43" actId="20577"/>
          <ac:spMkLst>
            <pc:docMk/>
            <pc:sldMk cId="3567630808" sldId="438"/>
            <ac:spMk id="4" creationId="{00000000-0000-0000-0000-000000000000}"/>
          </ac:spMkLst>
        </pc:spChg>
      </pc:sldChg>
      <pc:sldChg chg="modSp mod">
        <pc:chgData name="Kristine Cairns" userId="5e4ee97b-8760-41db-a6ac-3d744f799ed2" providerId="ADAL" clId="{1B61D458-BACD-4B75-AC5D-F7681FC0B457}" dt="2026-08-22T23:49:24.269" v="449" actId="1076"/>
        <pc:sldMkLst>
          <pc:docMk/>
          <pc:sldMk cId="1921818705" sldId="731"/>
        </pc:sldMkLst>
        <pc:spChg chg="mod">
          <ac:chgData name="Kristine Cairns" userId="5e4ee97b-8760-41db-a6ac-3d744f799ed2" providerId="ADAL" clId="{1B61D458-BACD-4B75-AC5D-F7681FC0B457}" dt="2026-08-22T23:49:24.269" v="449" actId="1076"/>
          <ac:spMkLst>
            <pc:docMk/>
            <pc:sldMk cId="1921818705" sldId="731"/>
            <ac:spMk id="2" creationId="{FBE6943D-06C5-A55E-9B43-20282BBA08ED}"/>
          </ac:spMkLst>
        </pc:spChg>
      </pc:sldChg>
      <pc:sldChg chg="addSp delSp modSp mod">
        <pc:chgData name="Kristine Cairns" userId="5e4ee97b-8760-41db-a6ac-3d744f799ed2" providerId="ADAL" clId="{1B61D458-BACD-4B75-AC5D-F7681FC0B457}" dt="2026-08-22T23:12:56.035" v="82" actId="20577"/>
        <pc:sldMkLst>
          <pc:docMk/>
          <pc:sldMk cId="1720509123" sldId="991"/>
        </pc:sldMkLst>
        <pc:spChg chg="mod">
          <ac:chgData name="Kristine Cairns" userId="5e4ee97b-8760-41db-a6ac-3d744f799ed2" providerId="ADAL" clId="{1B61D458-BACD-4B75-AC5D-F7681FC0B457}" dt="2026-08-22T23:11:30.929" v="66" actId="1076"/>
          <ac:spMkLst>
            <pc:docMk/>
            <pc:sldMk cId="1720509123" sldId="991"/>
            <ac:spMk id="3" creationId="{EED2037D-35E3-05F6-E09B-C219996F7621}"/>
          </ac:spMkLst>
        </pc:spChg>
      </pc:sldChg>
      <pc:sldChg chg="modSp mod">
        <pc:chgData name="Kristine Cairns" userId="5e4ee97b-8760-41db-a6ac-3d744f799ed2" providerId="ADAL" clId="{1B61D458-BACD-4B75-AC5D-F7681FC0B457}" dt="2026-08-22T23:29:07.084" v="173" actId="20577"/>
        <pc:sldMkLst>
          <pc:docMk/>
          <pc:sldMk cId="3589267713" sldId="1020"/>
        </pc:sldMkLst>
        <pc:spChg chg="mod">
          <ac:chgData name="Kristine Cairns" userId="5e4ee97b-8760-41db-a6ac-3d744f799ed2" providerId="ADAL" clId="{1B61D458-BACD-4B75-AC5D-F7681FC0B457}" dt="2026-08-22T23:29:07.084" v="173" actId="20577"/>
          <ac:spMkLst>
            <pc:docMk/>
            <pc:sldMk cId="3589267713" sldId="1020"/>
            <ac:spMk id="3" creationId="{00000000-0000-0000-0000-000000000000}"/>
          </ac:spMkLst>
        </pc:spChg>
      </pc:sldChg>
      <pc:sldChg chg="modSp mod">
        <pc:chgData name="Kristine Cairns" userId="5e4ee97b-8760-41db-a6ac-3d744f799ed2" providerId="ADAL" clId="{1B61D458-BACD-4B75-AC5D-F7681FC0B457}" dt="2026-08-22T23:51:56.221" v="505" actId="20577"/>
        <pc:sldMkLst>
          <pc:docMk/>
          <pc:sldMk cId="1934760328" sldId="1026"/>
        </pc:sldMkLst>
        <pc:spChg chg="mod">
          <ac:chgData name="Kristine Cairns" userId="5e4ee97b-8760-41db-a6ac-3d744f799ed2" providerId="ADAL" clId="{1B61D458-BACD-4B75-AC5D-F7681FC0B457}" dt="2026-08-22T23:51:56.221" v="505" actId="20577"/>
          <ac:spMkLst>
            <pc:docMk/>
            <pc:sldMk cId="1934760328" sldId="1026"/>
            <ac:spMk id="7" creationId="{1C23FADD-5194-6984-28FE-BD4DD4FF967A}"/>
          </ac:spMkLst>
        </pc:spChg>
      </pc:sldChg>
      <pc:sldChg chg="modSp mod">
        <pc:chgData name="Kristine Cairns" userId="5e4ee97b-8760-41db-a6ac-3d744f799ed2" providerId="ADAL" clId="{1B61D458-BACD-4B75-AC5D-F7681FC0B457}" dt="2026-08-22T23:55:07.049" v="556" actId="6549"/>
        <pc:sldMkLst>
          <pc:docMk/>
          <pc:sldMk cId="1523887427" sldId="1027"/>
        </pc:sldMkLst>
        <pc:spChg chg="mod">
          <ac:chgData name="Kristine Cairns" userId="5e4ee97b-8760-41db-a6ac-3d744f799ed2" providerId="ADAL" clId="{1B61D458-BACD-4B75-AC5D-F7681FC0B457}" dt="2026-08-22T23:55:07.049" v="556" actId="6549"/>
          <ac:spMkLst>
            <pc:docMk/>
            <pc:sldMk cId="1523887427" sldId="1027"/>
            <ac:spMk id="3" creationId="{D06CDDA1-93CA-1D5D-814F-AA0B9619702B}"/>
          </ac:spMkLst>
        </pc:spChg>
      </pc:sldChg>
      <pc:sldChg chg="addSp delSp modSp mod">
        <pc:chgData name="Kristine Cairns" userId="5e4ee97b-8760-41db-a6ac-3d744f799ed2" providerId="ADAL" clId="{1B61D458-BACD-4B75-AC5D-F7681FC0B457}" dt="2026-08-24T01:06:46.981" v="578" actId="1076"/>
        <pc:sldMkLst>
          <pc:docMk/>
          <pc:sldMk cId="261024728" sldId="1080"/>
        </pc:sldMkLst>
        <pc:spChg chg="mod">
          <ac:chgData name="Kristine Cairns" userId="5e4ee97b-8760-41db-a6ac-3d744f799ed2" providerId="ADAL" clId="{1B61D458-BACD-4B75-AC5D-F7681FC0B457}" dt="2026-08-24T01:06:46.981" v="578" actId="1076"/>
          <ac:spMkLst>
            <pc:docMk/>
            <pc:sldMk cId="261024728" sldId="1080"/>
            <ac:spMk id="3" creationId="{00000000-0000-0000-0000-000000000000}"/>
          </ac:spMkLst>
        </pc:spChg>
      </pc:sldChg>
      <pc:sldChg chg="modSp mod">
        <pc:chgData name="Kristine Cairns" userId="5e4ee97b-8760-41db-a6ac-3d744f799ed2" providerId="ADAL" clId="{1B61D458-BACD-4B75-AC5D-F7681FC0B457}" dt="2026-08-22T23:15:07.577" v="135"/>
        <pc:sldMkLst>
          <pc:docMk/>
          <pc:sldMk cId="2375204597" sldId="1082"/>
        </pc:sldMkLst>
        <pc:spChg chg="mod">
          <ac:chgData name="Kristine Cairns" userId="5e4ee97b-8760-41db-a6ac-3d744f799ed2" providerId="ADAL" clId="{1B61D458-BACD-4B75-AC5D-F7681FC0B457}" dt="2026-08-22T23:15:07.577" v="135"/>
          <ac:spMkLst>
            <pc:docMk/>
            <pc:sldMk cId="2375204597" sldId="1082"/>
            <ac:spMk id="3" creationId="{CBC8BBD3-BD91-373C-942F-D704DA4BC69B}"/>
          </ac:spMkLst>
        </pc:spChg>
      </pc:sldChg>
      <pc:sldChg chg="addSp delSp modSp mod">
        <pc:chgData name="Kristine Cairns" userId="5e4ee97b-8760-41db-a6ac-3d744f799ed2" providerId="ADAL" clId="{1B61D458-BACD-4B75-AC5D-F7681FC0B457}" dt="2026-08-22T23:40:33.487" v="351" actId="22"/>
        <pc:sldMkLst>
          <pc:docMk/>
          <pc:sldMk cId="666296866" sldId="1158"/>
        </pc:sldMkLst>
        <pc:spChg chg="add mod">
          <ac:chgData name="Kristine Cairns" userId="5e4ee97b-8760-41db-a6ac-3d744f799ed2" providerId="ADAL" clId="{1B61D458-BACD-4B75-AC5D-F7681FC0B457}" dt="2026-08-22T23:39:41.148" v="350" actId="113"/>
          <ac:spMkLst>
            <pc:docMk/>
            <pc:sldMk cId="666296866" sldId="1158"/>
            <ac:spMk id="3" creationId="{C95D984D-37A2-0083-25E5-30BFA77F90FA}"/>
          </ac:spMkLst>
        </pc:spChg>
        <pc:spChg chg="add">
          <ac:chgData name="Kristine Cairns" userId="5e4ee97b-8760-41db-a6ac-3d744f799ed2" providerId="ADAL" clId="{1B61D458-BACD-4B75-AC5D-F7681FC0B457}" dt="2026-08-22T23:40:33.487" v="351" actId="22"/>
          <ac:spMkLst>
            <pc:docMk/>
            <pc:sldMk cId="666296866" sldId="1158"/>
            <ac:spMk id="6" creationId="{9D8CE9E9-9B30-AA1C-AE27-0F8A077AE62A}"/>
          </ac:spMkLst>
        </pc:spChg>
      </pc:sldChg>
      <pc:sldChg chg="modSp mod">
        <pc:chgData name="Kristine Cairns" userId="5e4ee97b-8760-41db-a6ac-3d744f799ed2" providerId="ADAL" clId="{1B61D458-BACD-4B75-AC5D-F7681FC0B457}" dt="2026-08-22T23:17:28.530" v="136"/>
        <pc:sldMkLst>
          <pc:docMk/>
          <pc:sldMk cId="739612957" sldId="1161"/>
        </pc:sldMkLst>
        <pc:spChg chg="mod">
          <ac:chgData name="Kristine Cairns" userId="5e4ee97b-8760-41db-a6ac-3d744f799ed2" providerId="ADAL" clId="{1B61D458-BACD-4B75-AC5D-F7681FC0B457}" dt="2026-08-22T23:17:28.530" v="136"/>
          <ac:spMkLst>
            <pc:docMk/>
            <pc:sldMk cId="739612957" sldId="1161"/>
            <ac:spMk id="3" creationId="{7C13F3EF-6111-3B8F-E65F-F09AEA314636}"/>
          </ac:spMkLst>
        </pc:spChg>
      </pc:sldChg>
      <pc:sldChg chg="modSp mod">
        <pc:chgData name="Kristine Cairns" userId="5e4ee97b-8760-41db-a6ac-3d744f799ed2" providerId="ADAL" clId="{1B61D458-BACD-4B75-AC5D-F7681FC0B457}" dt="2026-08-22T23:17:49.793" v="137"/>
        <pc:sldMkLst>
          <pc:docMk/>
          <pc:sldMk cId="44838698" sldId="1162"/>
        </pc:sldMkLst>
        <pc:spChg chg="mod">
          <ac:chgData name="Kristine Cairns" userId="5e4ee97b-8760-41db-a6ac-3d744f799ed2" providerId="ADAL" clId="{1B61D458-BACD-4B75-AC5D-F7681FC0B457}" dt="2026-08-22T23:17:49.793" v="137"/>
          <ac:spMkLst>
            <pc:docMk/>
            <pc:sldMk cId="44838698" sldId="1162"/>
            <ac:spMk id="3" creationId="{212EC615-5B1B-5065-3077-881F9676F6D8}"/>
          </ac:spMkLst>
        </pc:spChg>
      </pc:sldChg>
      <pc:sldChg chg="modSp mod setBg">
        <pc:chgData name="Kristine Cairns" userId="5e4ee97b-8760-41db-a6ac-3d744f799ed2" providerId="ADAL" clId="{1B61D458-BACD-4B75-AC5D-F7681FC0B457}" dt="2026-08-22T23:28:03.656" v="169"/>
        <pc:sldMkLst>
          <pc:docMk/>
          <pc:sldMk cId="465587893" sldId="1163"/>
        </pc:sldMkLst>
        <pc:spChg chg="mod">
          <ac:chgData name="Kristine Cairns" userId="5e4ee97b-8760-41db-a6ac-3d744f799ed2" providerId="ADAL" clId="{1B61D458-BACD-4B75-AC5D-F7681FC0B457}" dt="2026-08-22T23:18:53.364" v="166" actId="20577"/>
          <ac:spMkLst>
            <pc:docMk/>
            <pc:sldMk cId="465587893" sldId="1163"/>
            <ac:spMk id="2" creationId="{00000000-0000-0000-0000-000000000000}"/>
          </ac:spMkLst>
        </pc:spChg>
      </pc:sldChg>
      <pc:sldChg chg="modSp mod">
        <pc:chgData name="Kristine Cairns" userId="5e4ee97b-8760-41db-a6ac-3d744f799ed2" providerId="ADAL" clId="{1B61D458-BACD-4B75-AC5D-F7681FC0B457}" dt="2026-08-22T23:31:38.562" v="239" actId="20577"/>
        <pc:sldMkLst>
          <pc:docMk/>
          <pc:sldMk cId="2808476069" sldId="1164"/>
        </pc:sldMkLst>
        <pc:spChg chg="mod">
          <ac:chgData name="Kristine Cairns" userId="5e4ee97b-8760-41db-a6ac-3d744f799ed2" providerId="ADAL" clId="{1B61D458-BACD-4B75-AC5D-F7681FC0B457}" dt="2026-08-22T23:31:38.562" v="239" actId="20577"/>
          <ac:spMkLst>
            <pc:docMk/>
            <pc:sldMk cId="2808476069" sldId="1164"/>
            <ac:spMk id="2" creationId="{00000000-0000-0000-0000-000000000000}"/>
          </ac:spMkLst>
        </pc:spChg>
      </pc:sldChg>
      <pc:sldChg chg="modSp mod">
        <pc:chgData name="Kristine Cairns" userId="5e4ee97b-8760-41db-a6ac-3d744f799ed2" providerId="ADAL" clId="{1B61D458-BACD-4B75-AC5D-F7681FC0B457}" dt="2026-08-22T23:32:49.983" v="261" actId="20577"/>
        <pc:sldMkLst>
          <pc:docMk/>
          <pc:sldMk cId="4110762829" sldId="1165"/>
        </pc:sldMkLst>
        <pc:spChg chg="mod">
          <ac:chgData name="Kristine Cairns" userId="5e4ee97b-8760-41db-a6ac-3d744f799ed2" providerId="ADAL" clId="{1B61D458-BACD-4B75-AC5D-F7681FC0B457}" dt="2026-08-22T23:32:05.296" v="253" actId="20577"/>
          <ac:spMkLst>
            <pc:docMk/>
            <pc:sldMk cId="4110762829" sldId="1165"/>
            <ac:spMk id="3" creationId="{00000000-0000-0000-0000-000000000000}"/>
          </ac:spMkLst>
        </pc:spChg>
        <pc:spChg chg="mod">
          <ac:chgData name="Kristine Cairns" userId="5e4ee97b-8760-41db-a6ac-3d744f799ed2" providerId="ADAL" clId="{1B61D458-BACD-4B75-AC5D-F7681FC0B457}" dt="2026-08-22T23:32:49.983" v="261" actId="20577"/>
          <ac:spMkLst>
            <pc:docMk/>
            <pc:sldMk cId="4110762829" sldId="1165"/>
            <ac:spMk id="9" creationId="{CDAE8385-2E3C-2899-F513-F9471DAF4FAE}"/>
          </ac:spMkLst>
        </pc:spChg>
      </pc:sldChg>
      <pc:sldChg chg="addSp delSp modSp mod">
        <pc:chgData name="Kristine Cairns" userId="5e4ee97b-8760-41db-a6ac-3d744f799ed2" providerId="ADAL" clId="{1B61D458-BACD-4B75-AC5D-F7681FC0B457}" dt="2026-08-22T23:38:46.849" v="339" actId="113"/>
        <pc:sldMkLst>
          <pc:docMk/>
          <pc:sldMk cId="654623777" sldId="1168"/>
        </pc:sldMkLst>
        <pc:spChg chg="mod">
          <ac:chgData name="Kristine Cairns" userId="5e4ee97b-8760-41db-a6ac-3d744f799ed2" providerId="ADAL" clId="{1B61D458-BACD-4B75-AC5D-F7681FC0B457}" dt="2026-08-22T23:38:02.227" v="331" actId="404"/>
          <ac:spMkLst>
            <pc:docMk/>
            <pc:sldMk cId="654623777" sldId="1168"/>
            <ac:spMk id="3" creationId="{F3ABC77F-A785-653E-F132-EC54274C3CC6}"/>
          </ac:spMkLst>
        </pc:spChg>
        <pc:spChg chg="add mod">
          <ac:chgData name="Kristine Cairns" userId="5e4ee97b-8760-41db-a6ac-3d744f799ed2" providerId="ADAL" clId="{1B61D458-BACD-4B75-AC5D-F7681FC0B457}" dt="2026-08-22T23:38:46.849" v="339" actId="113"/>
          <ac:spMkLst>
            <pc:docMk/>
            <pc:sldMk cId="654623777" sldId="1168"/>
            <ac:spMk id="4" creationId="{C85C6F67-AC9D-DDEC-6EBA-C2EF647319AB}"/>
          </ac:spMkLst>
        </pc:spChg>
      </pc:sldChg>
      <pc:sldChg chg="addSp delSp modSp mod">
        <pc:chgData name="Kristine Cairns" userId="5e4ee97b-8760-41db-a6ac-3d744f799ed2" providerId="ADAL" clId="{1B61D458-BACD-4B75-AC5D-F7681FC0B457}" dt="2026-08-22T23:42:29.453" v="376" actId="1076"/>
        <pc:sldMkLst>
          <pc:docMk/>
          <pc:sldMk cId="303383769" sldId="1170"/>
        </pc:sldMkLst>
        <pc:spChg chg="mod">
          <ac:chgData name="Kristine Cairns" userId="5e4ee97b-8760-41db-a6ac-3d744f799ed2" providerId="ADAL" clId="{1B61D458-BACD-4B75-AC5D-F7681FC0B457}" dt="2026-08-22T23:41:49.346" v="368" actId="20577"/>
          <ac:spMkLst>
            <pc:docMk/>
            <pc:sldMk cId="303383769" sldId="1170"/>
            <ac:spMk id="3" creationId="{75882D0F-0826-C649-648B-0C1075CFC63B}"/>
          </ac:spMkLst>
        </pc:spChg>
        <pc:spChg chg="add mod">
          <ac:chgData name="Kristine Cairns" userId="5e4ee97b-8760-41db-a6ac-3d744f799ed2" providerId="ADAL" clId="{1B61D458-BACD-4B75-AC5D-F7681FC0B457}" dt="2026-08-22T23:42:29.453" v="376" actId="1076"/>
          <ac:spMkLst>
            <pc:docMk/>
            <pc:sldMk cId="303383769" sldId="1170"/>
            <ac:spMk id="8" creationId="{F70E1FED-08E5-8E5B-FFB4-708EEA8462CB}"/>
          </ac:spMkLst>
        </pc:spChg>
      </pc:sldChg>
      <pc:sldChg chg="modSp mod">
        <pc:chgData name="Kristine Cairns" userId="5e4ee97b-8760-41db-a6ac-3d744f799ed2" providerId="ADAL" clId="{1B61D458-BACD-4B75-AC5D-F7681FC0B457}" dt="2026-08-22T23:49:47.121" v="450" actId="255"/>
        <pc:sldMkLst>
          <pc:docMk/>
          <pc:sldMk cId="3720617575" sldId="1189"/>
        </pc:sldMkLst>
        <pc:graphicFrameChg chg="modGraphic">
          <ac:chgData name="Kristine Cairns" userId="5e4ee97b-8760-41db-a6ac-3d744f799ed2" providerId="ADAL" clId="{1B61D458-BACD-4B75-AC5D-F7681FC0B457}" dt="2026-08-22T23:49:47.121" v="450" actId="255"/>
          <ac:graphicFrameMkLst>
            <pc:docMk/>
            <pc:sldMk cId="3720617575" sldId="1189"/>
            <ac:graphicFrameMk id="2" creationId="{DFAF585E-C1E4-F583-0C0A-3F797BE7C955}"/>
          </ac:graphicFrameMkLst>
        </pc:graphicFrameChg>
      </pc:sldChg>
      <pc:sldChg chg="modSp mod">
        <pc:chgData name="Kristine Cairns" userId="5e4ee97b-8760-41db-a6ac-3d744f799ed2" providerId="ADAL" clId="{1B61D458-BACD-4B75-AC5D-F7681FC0B457}" dt="2026-08-24T01:14:23.270" v="763"/>
        <pc:sldMkLst>
          <pc:docMk/>
          <pc:sldMk cId="1433532390" sldId="1194"/>
        </pc:sldMkLst>
        <pc:spChg chg="mod">
          <ac:chgData name="Kristine Cairns" userId="5e4ee97b-8760-41db-a6ac-3d744f799ed2" providerId="ADAL" clId="{1B61D458-BACD-4B75-AC5D-F7681FC0B457}" dt="2026-08-24T01:14:23.270" v="763"/>
          <ac:spMkLst>
            <pc:docMk/>
            <pc:sldMk cId="1433532390" sldId="1194"/>
            <ac:spMk id="3" creationId="{00000000-0000-0000-0000-000000000000}"/>
          </ac:spMkLst>
        </pc:spChg>
      </pc:sldChg>
      <pc:sldChg chg="modSp mod">
        <pc:chgData name="Kristine Cairns" userId="5e4ee97b-8760-41db-a6ac-3d744f799ed2" providerId="ADAL" clId="{1B61D458-BACD-4B75-AC5D-F7681FC0B457}" dt="2026-08-24T01:12:42.938" v="755" actId="20577"/>
        <pc:sldMkLst>
          <pc:docMk/>
          <pc:sldMk cId="2615564342" sldId="1197"/>
        </pc:sldMkLst>
        <pc:spChg chg="mod">
          <ac:chgData name="Kristine Cairns" userId="5e4ee97b-8760-41db-a6ac-3d744f799ed2" providerId="ADAL" clId="{1B61D458-BACD-4B75-AC5D-F7681FC0B457}" dt="2026-08-24T01:10:26.175" v="683" actId="20577"/>
          <ac:spMkLst>
            <pc:docMk/>
            <pc:sldMk cId="2615564342" sldId="1197"/>
            <ac:spMk id="8" creationId="{7912087A-1A4D-9918-1F75-57904D76CC8F}"/>
          </ac:spMkLst>
        </pc:spChg>
        <pc:graphicFrameChg chg="modGraphic">
          <ac:chgData name="Kristine Cairns" userId="5e4ee97b-8760-41db-a6ac-3d744f799ed2" providerId="ADAL" clId="{1B61D458-BACD-4B75-AC5D-F7681FC0B457}" dt="2026-08-24T01:12:42.938" v="755" actId="20577"/>
          <ac:graphicFrameMkLst>
            <pc:docMk/>
            <pc:sldMk cId="2615564342" sldId="1197"/>
            <ac:graphicFrameMk id="6" creationId="{96D40C7E-6458-BAF9-8673-5B48AA0C8152}"/>
          </ac:graphicFrameMkLst>
        </pc:graphicFrameChg>
      </pc:sldChg>
      <pc:sldChg chg="addSp delSp modSp mod">
        <pc:chgData name="Kristine Cairns" userId="5e4ee97b-8760-41db-a6ac-3d744f799ed2" providerId="ADAL" clId="{1B61D458-BACD-4B75-AC5D-F7681FC0B457}" dt="2026-08-24T01:13:38.282" v="762" actId="207"/>
        <pc:sldMkLst>
          <pc:docMk/>
          <pc:sldMk cId="867282222" sldId="1199"/>
        </pc:sldMkLst>
        <pc:spChg chg="mod">
          <ac:chgData name="Kristine Cairns" userId="5e4ee97b-8760-41db-a6ac-3d744f799ed2" providerId="ADAL" clId="{1B61D458-BACD-4B75-AC5D-F7681FC0B457}" dt="2026-08-24T01:13:38.282" v="762" actId="207"/>
          <ac:spMkLst>
            <pc:docMk/>
            <pc:sldMk cId="867282222" sldId="1199"/>
            <ac:spMk id="7" creationId="{FBCFD97D-2C97-37FF-356C-A993317B1DEE}"/>
          </ac:spMkLst>
        </pc:spChg>
        <pc:picChg chg="add mod">
          <ac:chgData name="Kristine Cairns" userId="5e4ee97b-8760-41db-a6ac-3d744f799ed2" providerId="ADAL" clId="{1B61D458-BACD-4B75-AC5D-F7681FC0B457}" dt="2026-08-24T01:13:22.985" v="761" actId="1076"/>
          <ac:picMkLst>
            <pc:docMk/>
            <pc:sldMk cId="867282222" sldId="1199"/>
            <ac:picMk id="5" creationId="{23A4E802-9007-69A7-5952-307A5ABB5063}"/>
          </ac:picMkLst>
        </pc:picChg>
      </pc:sldChg>
      <pc:sldChg chg="addSp delSp modSp mod">
        <pc:chgData name="Kristine Cairns" userId="5e4ee97b-8760-41db-a6ac-3d744f799ed2" providerId="ADAL" clId="{1B61D458-BACD-4B75-AC5D-F7681FC0B457}" dt="2026-08-22T23:43:16.448" v="385" actId="14100"/>
        <pc:sldMkLst>
          <pc:docMk/>
          <pc:sldMk cId="666485013" sldId="1226"/>
        </pc:sldMkLst>
        <pc:spChg chg="add mod">
          <ac:chgData name="Kristine Cairns" userId="5e4ee97b-8760-41db-a6ac-3d744f799ed2" providerId="ADAL" clId="{1B61D458-BACD-4B75-AC5D-F7681FC0B457}" dt="2026-08-22T23:43:16.448" v="385" actId="14100"/>
          <ac:spMkLst>
            <pc:docMk/>
            <pc:sldMk cId="666485013" sldId="1226"/>
            <ac:spMk id="5" creationId="{E10AC088-4C80-D9FC-F234-B943D56B913B}"/>
          </ac:spMkLst>
        </pc:spChg>
      </pc:sldChg>
      <pc:sldChg chg="addSp delSp modSp mod">
        <pc:chgData name="Kristine Cairns" userId="5e4ee97b-8760-41db-a6ac-3d744f799ed2" providerId="ADAL" clId="{1B61D458-BACD-4B75-AC5D-F7681FC0B457}" dt="2026-08-22T23:45:57.104" v="412" actId="255"/>
        <pc:sldMkLst>
          <pc:docMk/>
          <pc:sldMk cId="3605535111" sldId="1240"/>
        </pc:sldMkLst>
        <pc:spChg chg="add mod">
          <ac:chgData name="Kristine Cairns" userId="5e4ee97b-8760-41db-a6ac-3d744f799ed2" providerId="ADAL" clId="{1B61D458-BACD-4B75-AC5D-F7681FC0B457}" dt="2026-08-22T23:45:57.104" v="412" actId="255"/>
          <ac:spMkLst>
            <pc:docMk/>
            <pc:sldMk cId="3605535111" sldId="1240"/>
            <ac:spMk id="9" creationId="{2F711045-045E-7A17-6420-CC4425CE0E23}"/>
          </ac:spMkLst>
        </pc:spChg>
      </pc:sldChg>
      <pc:sldChg chg="modSp mod">
        <pc:chgData name="Kristine Cairns" userId="5e4ee97b-8760-41db-a6ac-3d744f799ed2" providerId="ADAL" clId="{1B61D458-BACD-4B75-AC5D-F7681FC0B457}" dt="2026-08-22T23:56:05.989" v="570" actId="113"/>
        <pc:sldMkLst>
          <pc:docMk/>
          <pc:sldMk cId="3032060733" sldId="1245"/>
        </pc:sldMkLst>
        <pc:spChg chg="mod">
          <ac:chgData name="Kristine Cairns" userId="5e4ee97b-8760-41db-a6ac-3d744f799ed2" providerId="ADAL" clId="{1B61D458-BACD-4B75-AC5D-F7681FC0B457}" dt="2026-08-22T23:56:05.989" v="570" actId="113"/>
          <ac:spMkLst>
            <pc:docMk/>
            <pc:sldMk cId="3032060733" sldId="1245"/>
            <ac:spMk id="2" creationId="{C7414CAA-9399-3EAB-B38A-C0ADCCB4953C}"/>
          </ac:spMkLst>
        </pc:spChg>
      </pc:sldChg>
      <pc:sldChg chg="addSp delSp modSp mod">
        <pc:chgData name="Kristine Cairns" userId="5e4ee97b-8760-41db-a6ac-3d744f799ed2" providerId="ADAL" clId="{1B61D458-BACD-4B75-AC5D-F7681FC0B457}" dt="2026-08-22T23:43:51.178" v="393" actId="1076"/>
        <pc:sldMkLst>
          <pc:docMk/>
          <pc:sldMk cId="4193407377" sldId="1246"/>
        </pc:sldMkLst>
        <pc:spChg chg="add mod">
          <ac:chgData name="Kristine Cairns" userId="5e4ee97b-8760-41db-a6ac-3d744f799ed2" providerId="ADAL" clId="{1B61D458-BACD-4B75-AC5D-F7681FC0B457}" dt="2026-08-22T23:43:51.178" v="393" actId="1076"/>
          <ac:spMkLst>
            <pc:docMk/>
            <pc:sldMk cId="4193407377" sldId="1246"/>
            <ac:spMk id="5" creationId="{21BDFF1B-F3A6-D0BF-D49D-556DDC54B35E}"/>
          </ac:spMkLst>
        </pc:spChg>
      </pc:sldChg>
      <pc:sldChg chg="addSp delSp modSp mod">
        <pc:chgData name="Kristine Cairns" userId="5e4ee97b-8760-41db-a6ac-3d744f799ed2" providerId="ADAL" clId="{1B61D458-BACD-4B75-AC5D-F7681FC0B457}" dt="2026-08-22T23:46:51.137" v="423" actId="14100"/>
        <pc:sldMkLst>
          <pc:docMk/>
          <pc:sldMk cId="1611861582" sldId="1247"/>
        </pc:sldMkLst>
        <pc:spChg chg="add mod">
          <ac:chgData name="Kristine Cairns" userId="5e4ee97b-8760-41db-a6ac-3d744f799ed2" providerId="ADAL" clId="{1B61D458-BACD-4B75-AC5D-F7681FC0B457}" dt="2026-08-22T23:46:51.137" v="423" actId="14100"/>
          <ac:spMkLst>
            <pc:docMk/>
            <pc:sldMk cId="1611861582" sldId="1247"/>
            <ac:spMk id="8" creationId="{83F3C03F-E009-3596-6BD3-2FFD7393E856}"/>
          </ac:spMkLst>
        </pc:spChg>
      </pc:sldChg>
      <pc:sldChg chg="addSp delSp modSp mod">
        <pc:chgData name="Kristine Cairns" userId="5e4ee97b-8760-41db-a6ac-3d744f799ed2" providerId="ADAL" clId="{1B61D458-BACD-4B75-AC5D-F7681FC0B457}" dt="2026-08-22T23:33:46.914" v="270" actId="14100"/>
        <pc:sldMkLst>
          <pc:docMk/>
          <pc:sldMk cId="749056254" sldId="1251"/>
        </pc:sldMkLst>
        <pc:spChg chg="add mod">
          <ac:chgData name="Kristine Cairns" userId="5e4ee97b-8760-41db-a6ac-3d744f799ed2" providerId="ADAL" clId="{1B61D458-BACD-4B75-AC5D-F7681FC0B457}" dt="2026-08-22T23:33:46.914" v="270" actId="14100"/>
          <ac:spMkLst>
            <pc:docMk/>
            <pc:sldMk cId="749056254" sldId="1251"/>
            <ac:spMk id="5" creationId="{986FEFD6-32C5-BE34-DFC3-403B4F18D329}"/>
          </ac:spMkLst>
        </pc:spChg>
      </pc:sldChg>
      <pc:sldChg chg="addSp delSp modSp mod">
        <pc:chgData name="Kristine Cairns" userId="5e4ee97b-8760-41db-a6ac-3d744f799ed2" providerId="ADAL" clId="{1B61D458-BACD-4B75-AC5D-F7681FC0B457}" dt="2026-08-22T23:35:30.665" v="289" actId="1076"/>
        <pc:sldMkLst>
          <pc:docMk/>
          <pc:sldMk cId="3328472432" sldId="1252"/>
        </pc:sldMkLst>
        <pc:spChg chg="add mod">
          <ac:chgData name="Kristine Cairns" userId="5e4ee97b-8760-41db-a6ac-3d744f799ed2" providerId="ADAL" clId="{1B61D458-BACD-4B75-AC5D-F7681FC0B457}" dt="2026-08-22T23:35:30.665" v="289" actId="1076"/>
          <ac:spMkLst>
            <pc:docMk/>
            <pc:sldMk cId="3328472432" sldId="1252"/>
            <ac:spMk id="5" creationId="{87A9D2B6-DC94-45F3-65BB-60611135055C}"/>
          </ac:spMkLst>
        </pc:spChg>
      </pc:sldChg>
      <pc:sldChg chg="modSp mod">
        <pc:chgData name="Kristine Cairns" userId="5e4ee97b-8760-41db-a6ac-3d744f799ed2" providerId="ADAL" clId="{1B61D458-BACD-4B75-AC5D-F7681FC0B457}" dt="2026-08-24T01:10:00.453" v="659" actId="20577"/>
        <pc:sldMkLst>
          <pc:docMk/>
          <pc:sldMk cId="1945683908" sldId="1259"/>
        </pc:sldMkLst>
        <pc:spChg chg="mod">
          <ac:chgData name="Kristine Cairns" userId="5e4ee97b-8760-41db-a6ac-3d744f799ed2" providerId="ADAL" clId="{1B61D458-BACD-4B75-AC5D-F7681FC0B457}" dt="2026-08-24T01:10:00.453" v="659" actId="20577"/>
          <ac:spMkLst>
            <pc:docMk/>
            <pc:sldMk cId="1945683908" sldId="1259"/>
            <ac:spMk id="4" creationId="{A42BC49B-54CD-ED27-9B89-DCC93FADCBE9}"/>
          </ac:spMkLst>
        </pc:spChg>
      </pc:sldChg>
      <pc:sldChg chg="addSp delSp modSp add mod">
        <pc:chgData name="Kristine Cairns" userId="5e4ee97b-8760-41db-a6ac-3d744f799ed2" providerId="ADAL" clId="{1B61D458-BACD-4B75-AC5D-F7681FC0B457}" dt="2026-08-22T23:41:35.442" v="361" actId="113"/>
        <pc:sldMkLst>
          <pc:docMk/>
          <pc:sldMk cId="136382755" sldId="1260"/>
        </pc:sldMkLst>
        <pc:spChg chg="add mod">
          <ac:chgData name="Kristine Cairns" userId="5e4ee97b-8760-41db-a6ac-3d744f799ed2" providerId="ADAL" clId="{1B61D458-BACD-4B75-AC5D-F7681FC0B457}" dt="2026-08-22T23:41:35.442" v="361" actId="113"/>
          <ac:spMkLst>
            <pc:docMk/>
            <pc:sldMk cId="136382755" sldId="1260"/>
            <ac:spMk id="4" creationId="{490A3300-176D-BC1B-375B-B01E614F8FDF}"/>
          </ac:spMkLst>
        </pc:spChg>
      </pc:sldChg>
      <pc:sldMasterChg chg="setBg modSldLayout">
        <pc:chgData name="Kristine Cairns" userId="5e4ee97b-8760-41db-a6ac-3d744f799ed2" providerId="ADAL" clId="{1B61D458-BACD-4B75-AC5D-F7681FC0B457}" dt="2026-08-22T23:28:03.656" v="169"/>
        <pc:sldMasterMkLst>
          <pc:docMk/>
          <pc:sldMasterMk cId="2573750265" sldId="2147483648"/>
        </pc:sldMasterMkLst>
        <pc:sldLayoutChg chg="setBg">
          <pc:chgData name="Kristine Cairns" userId="5e4ee97b-8760-41db-a6ac-3d744f799ed2" providerId="ADAL" clId="{1B61D458-BACD-4B75-AC5D-F7681FC0B457}" dt="2026-08-22T23:28:03.656" v="169"/>
          <pc:sldLayoutMkLst>
            <pc:docMk/>
            <pc:sldMasterMk cId="2573750265" sldId="2147483648"/>
            <pc:sldLayoutMk cId="4050639799" sldId="2147483649"/>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452291744" sldId="2147483650"/>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3288425591" sldId="2147483651"/>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2743082523" sldId="2147483652"/>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2402617604" sldId="2147483653"/>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771964696" sldId="2147483654"/>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3604906016" sldId="2147483655"/>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510321315" sldId="2147483656"/>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511668029" sldId="2147483657"/>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108897823" sldId="2147483658"/>
          </pc:sldLayoutMkLst>
        </pc:sldLayoutChg>
        <pc:sldLayoutChg chg="setBg">
          <pc:chgData name="Kristine Cairns" userId="5e4ee97b-8760-41db-a6ac-3d744f799ed2" providerId="ADAL" clId="{1B61D458-BACD-4B75-AC5D-F7681FC0B457}" dt="2026-08-22T23:28:03.656" v="169"/>
          <pc:sldLayoutMkLst>
            <pc:docMk/>
            <pc:sldMasterMk cId="2573750265" sldId="2147483648"/>
            <pc:sldLayoutMk cId="1576415906" sldId="2147483659"/>
          </pc:sldLayoutMkLst>
        </pc:sldLayoutChg>
      </pc:sldMasterChg>
      <pc:sldMasterChg chg="setBg modSldLayout">
        <pc:chgData name="Kristine Cairns" userId="5e4ee97b-8760-41db-a6ac-3d744f799ed2" providerId="ADAL" clId="{1B61D458-BACD-4B75-AC5D-F7681FC0B457}" dt="2026-08-22T23:28:03.656" v="169"/>
        <pc:sldMasterMkLst>
          <pc:docMk/>
          <pc:sldMasterMk cId="3577035533" sldId="2147483672"/>
        </pc:sldMasterMkLst>
        <pc:sldLayoutChg chg="setBg">
          <pc:chgData name="Kristine Cairns" userId="5e4ee97b-8760-41db-a6ac-3d744f799ed2" providerId="ADAL" clId="{1B61D458-BACD-4B75-AC5D-F7681FC0B457}" dt="2026-08-22T23:28:03.656" v="169"/>
          <pc:sldLayoutMkLst>
            <pc:docMk/>
            <pc:sldMasterMk cId="3577035533" sldId="2147483672"/>
            <pc:sldLayoutMk cId="71109435" sldId="2147483673"/>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1477621663" sldId="2147483674"/>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977712641" sldId="2147483675"/>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010740986" sldId="2147483676"/>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96636264" sldId="2147483677"/>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1190578443" sldId="2147483678"/>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3916034740" sldId="2147483679"/>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316064908" sldId="2147483680"/>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1338880496" sldId="2147483681"/>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2725953202" sldId="2147483682"/>
          </pc:sldLayoutMkLst>
        </pc:sldLayoutChg>
        <pc:sldLayoutChg chg="setBg">
          <pc:chgData name="Kristine Cairns" userId="5e4ee97b-8760-41db-a6ac-3d744f799ed2" providerId="ADAL" clId="{1B61D458-BACD-4B75-AC5D-F7681FC0B457}" dt="2026-08-22T23:28:03.656" v="169"/>
          <pc:sldLayoutMkLst>
            <pc:docMk/>
            <pc:sldMasterMk cId="3577035533" sldId="2147483672"/>
            <pc:sldLayoutMk cId="498687431" sldId="2147483683"/>
          </pc:sldLayoutMkLst>
        </pc:sldLayoutChg>
      </pc:sldMasterChg>
      <pc:sldMasterChg chg="setBg modSldLayout">
        <pc:chgData name="Kristine Cairns" userId="5e4ee97b-8760-41db-a6ac-3d744f799ed2" providerId="ADAL" clId="{1B61D458-BACD-4B75-AC5D-F7681FC0B457}" dt="2026-08-22T23:28:03.656" v="169"/>
        <pc:sldMasterMkLst>
          <pc:docMk/>
          <pc:sldMasterMk cId="3577035533" sldId="2147483768"/>
        </pc:sldMasterMkLst>
        <pc:sldLayoutChg chg="setBg">
          <pc:chgData name="Kristine Cairns" userId="5e4ee97b-8760-41db-a6ac-3d744f799ed2" providerId="ADAL" clId="{1B61D458-BACD-4B75-AC5D-F7681FC0B457}" dt="2026-08-22T23:28:03.656" v="169"/>
          <pc:sldLayoutMkLst>
            <pc:docMk/>
            <pc:sldMasterMk cId="3577035533" sldId="2147483768"/>
            <pc:sldLayoutMk cId="71109435" sldId="2147483769"/>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1477621663" sldId="2147483770"/>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977712641" sldId="2147483771"/>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010740986" sldId="2147483772"/>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96636264" sldId="2147483773"/>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1190578443" sldId="2147483774"/>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3916034740" sldId="2147483775"/>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316064908" sldId="2147483776"/>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1338880496" sldId="2147483777"/>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2725953202" sldId="2147483778"/>
          </pc:sldLayoutMkLst>
        </pc:sldLayoutChg>
        <pc:sldLayoutChg chg="setBg">
          <pc:chgData name="Kristine Cairns" userId="5e4ee97b-8760-41db-a6ac-3d744f799ed2" providerId="ADAL" clId="{1B61D458-BACD-4B75-AC5D-F7681FC0B457}" dt="2026-08-22T23:28:03.656" v="169"/>
          <pc:sldLayoutMkLst>
            <pc:docMk/>
            <pc:sldMasterMk cId="3577035533" sldId="2147483768"/>
            <pc:sldLayoutMk cId="498687431" sldId="214748377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5/09/2026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5/09/2026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nglicanfocus.org.au/category/front-page/spirituality/pray-daily/"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holyhermits.com.au/ministries/prayer-group"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olyhermits.com.au/ministries/prayer-group"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dirty="0"/>
              <a:t>Please try to keep all fonts size 28 with 1.5 spacing so that it is easier for people to read</a:t>
            </a:r>
          </a:p>
          <a:p>
            <a:r>
              <a:rPr lang="en-US" dirty="0"/>
              <a:t>Readers with an ‘*’ after their name in the roster are down to pre-record, please include ‘*’ in the slide</a:t>
            </a:r>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1</a:t>
            </a:r>
            <a:r>
              <a:rPr lang="en-AU" baseline="30000" dirty="0"/>
              <a:t>st</a:t>
            </a:r>
            <a:r>
              <a:rPr lang="en-AU" dirty="0"/>
              <a:t> reading is recorded change the introduction to “</a:t>
            </a:r>
            <a:r>
              <a:rPr lang="en-AU" sz="1200" b="1" noProof="0" dirty="0">
                <a:solidFill>
                  <a:srgbClr val="00B050"/>
                </a:solidFill>
                <a:latin typeface="Comic Sans MS"/>
              </a:rPr>
              <a:t>Leader: </a:t>
            </a:r>
            <a:r>
              <a:rPr lang="en-AU" sz="1200" noProof="0" dirty="0">
                <a:latin typeface="Comic Sans MS"/>
              </a:rPr>
              <a:t>We will now listen to the first reading”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noProof="0" dirty="0">
                <a:latin typeface="Comic Sans MS"/>
              </a:rPr>
              <a:t>(Normal introduction: “I invite the 1st reader to unmute and offer the 1st lesson when ready”)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noProof="0" dirty="0">
                <a:latin typeface="Comic Sans MS"/>
              </a:rPr>
              <a:t>** Note the </a:t>
            </a:r>
            <a:r>
              <a:rPr lang="en-AU" sz="1200" b="1" noProof="0" dirty="0">
                <a:latin typeface="Comic Sans MS"/>
              </a:rPr>
              <a:t>Cantor</a:t>
            </a:r>
            <a:r>
              <a:rPr lang="en-AU" sz="1200" noProof="0" dirty="0">
                <a:latin typeface="Comic Sans MS"/>
              </a:rPr>
              <a:t> still responds with </a:t>
            </a:r>
            <a:r>
              <a:rPr lang="en-AU" sz="1200" b="1" noProof="0" dirty="0">
                <a:latin typeface="Comic Sans MS"/>
              </a:rPr>
              <a:t>“Thanks be to God”</a:t>
            </a:r>
            <a:r>
              <a:rPr lang="en-AU" sz="1200" b="0" noProof="0" dirty="0">
                <a:latin typeface="Comic Sans MS"/>
              </a:rPr>
              <a:t> at the conclusion of the reading</a:t>
            </a:r>
            <a:endParaRPr lang="en-AU" dirty="0"/>
          </a:p>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15</a:t>
            </a:fld>
            <a:endParaRPr lang="en-AU"/>
          </a:p>
        </p:txBody>
      </p:sp>
    </p:spTree>
    <p:extLst>
      <p:ext uri="{BB962C8B-B14F-4D97-AF65-F5344CB8AC3E}">
        <p14:creationId xmlns:p14="http://schemas.microsoft.com/office/powerpoint/2010/main" val="560871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If the 1</a:t>
            </a:r>
            <a:r>
              <a:rPr lang="en-AU" baseline="30000" dirty="0"/>
              <a:t>st</a:t>
            </a:r>
            <a:r>
              <a:rPr lang="en-AU" dirty="0"/>
              <a:t> reading is recorded please: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add </a:t>
            </a:r>
            <a:r>
              <a:rPr lang="en-AU" sz="1200" b="1" noProof="0" dirty="0">
                <a:solidFill>
                  <a:srgbClr val="04A436"/>
                </a:solidFill>
                <a:latin typeface="Comic Sans MS"/>
              </a:rPr>
              <a:t>The Leader will lead the Psalm </a:t>
            </a:r>
            <a:r>
              <a:rPr lang="en-AU" sz="1200" b="0" noProof="0" dirty="0">
                <a:solidFill>
                  <a:srgbClr val="04A436"/>
                </a:solidFill>
                <a:latin typeface="Comic Sans MS"/>
              </a:rPr>
              <a:t>to the top left of the screen</a:t>
            </a:r>
            <a:r>
              <a:rPr lang="en-AU" dirty="0"/>
              <a:t> in the liturgical colour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change the introduction to the Psalm to “</a:t>
            </a:r>
            <a:r>
              <a:rPr lang="en-AU" b="1" dirty="0"/>
              <a:t>Leader</a:t>
            </a:r>
            <a:r>
              <a:rPr lang="en-AU" dirty="0"/>
              <a:t>: </a:t>
            </a:r>
            <a:r>
              <a:rPr lang="en-AU" sz="1200" noProof="0" dirty="0">
                <a:latin typeface="Comic Sans MS"/>
              </a:rPr>
              <a:t>We now say the psalm antiphonally, we will all respond with our cantor as our voice.”</a:t>
            </a:r>
          </a:p>
          <a:p>
            <a:pPr>
              <a:lnSpc>
                <a:spcPct val="150000"/>
              </a:lnSpc>
            </a:pPr>
            <a:r>
              <a:rPr lang="en-AU" sz="1200" noProof="0" dirty="0">
                <a:latin typeface="Comic Sans MS"/>
              </a:rPr>
              <a:t>- Normal introduction: “We now say the psalm antiphonally, I invite the first reader to lead, and we will all respond with our cantor as our voice.”</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19</a:t>
            </a:fld>
            <a:endParaRPr lang="en-AU"/>
          </a:p>
        </p:txBody>
      </p:sp>
    </p:spTree>
    <p:extLst>
      <p:ext uri="{BB962C8B-B14F-4D97-AF65-F5344CB8AC3E}">
        <p14:creationId xmlns:p14="http://schemas.microsoft.com/office/powerpoint/2010/main" val="2822508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20</a:t>
            </a:fld>
            <a:endParaRPr lang="en-AU"/>
          </a:p>
        </p:txBody>
      </p:sp>
    </p:spTree>
    <p:extLst>
      <p:ext uri="{BB962C8B-B14F-4D97-AF65-F5344CB8AC3E}">
        <p14:creationId xmlns:p14="http://schemas.microsoft.com/office/powerpoint/2010/main" val="1989461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5072C-2C4E-42A4-F245-075087330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04B6B-7B01-99AD-A83F-89DCBD7A8B0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5F4A92F-DEE8-F01E-D019-3E2E7DA691F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C0748A-BA99-FE6A-0C48-E3171A0977BF}"/>
              </a:ext>
            </a:extLst>
          </p:cNvPr>
          <p:cNvSpPr>
            <a:spLocks noGrp="1"/>
          </p:cNvSpPr>
          <p:nvPr>
            <p:ph type="sldNum" sz="quarter" idx="5"/>
          </p:nvPr>
        </p:nvSpPr>
        <p:spPr/>
        <p:txBody>
          <a:bodyPr/>
          <a:lstStyle/>
          <a:p>
            <a:fld id="{39BD0D58-009C-4B34-BD04-760FE23A9F8A}" type="slidenum">
              <a:rPr lang="en-AU" smtClean="0"/>
              <a:t>21</a:t>
            </a:fld>
            <a:endParaRPr lang="en-AU"/>
          </a:p>
        </p:txBody>
      </p:sp>
    </p:spTree>
    <p:extLst>
      <p:ext uri="{BB962C8B-B14F-4D97-AF65-F5344CB8AC3E}">
        <p14:creationId xmlns:p14="http://schemas.microsoft.com/office/powerpoint/2010/main" val="1292125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22</a:t>
            </a:fld>
            <a:endParaRPr lang="en-AU"/>
          </a:p>
        </p:txBody>
      </p:sp>
    </p:spTree>
    <p:extLst>
      <p:ext uri="{BB962C8B-B14F-4D97-AF65-F5344CB8AC3E}">
        <p14:creationId xmlns:p14="http://schemas.microsoft.com/office/powerpoint/2010/main" val="1913352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From </a:t>
            </a:r>
            <a:r>
              <a:rPr lang="en-AU" dirty="0" err="1"/>
              <a:t>Epray</a:t>
            </a:r>
            <a:r>
              <a:rPr lang="en-AU" dirty="0"/>
              <a:t> – ensure the text is black and font size is 28</a:t>
            </a:r>
          </a:p>
          <a:p>
            <a:r>
              <a:rPr lang="en-AU" dirty="0"/>
              <a:t>Please note that there is a different introduction and final response if this is lay led</a:t>
            </a:r>
          </a:p>
        </p:txBody>
      </p:sp>
      <p:sp>
        <p:nvSpPr>
          <p:cNvPr id="4" name="Slide Number Placeholder 3"/>
          <p:cNvSpPr>
            <a:spLocks noGrp="1"/>
          </p:cNvSpPr>
          <p:nvPr>
            <p:ph type="sldNum" sz="quarter" idx="5"/>
          </p:nvPr>
        </p:nvSpPr>
        <p:spPr/>
        <p:txBody>
          <a:bodyPr/>
          <a:lstStyle/>
          <a:p>
            <a:fld id="{39BD0D58-009C-4B34-BD04-760FE23A9F8A}" type="slidenum">
              <a:rPr lang="en-AU" smtClean="0"/>
              <a:t>26</a:t>
            </a:fld>
            <a:endParaRPr lang="en-AU"/>
          </a:p>
        </p:txBody>
      </p:sp>
    </p:spTree>
    <p:extLst>
      <p:ext uri="{BB962C8B-B14F-4D97-AF65-F5344CB8AC3E}">
        <p14:creationId xmlns:p14="http://schemas.microsoft.com/office/powerpoint/2010/main" val="19993273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33</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dirty="0"/>
              <a:t>Prayer of praise and thanksgiving from Roots (if it’s too long still add it and it will be sorted out </a:t>
            </a:r>
            <a:r>
              <a:rPr lang="en-US"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34</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39</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hlinkClick r:id="rId3"/>
              </a:rPr>
              <a:t>anglicanfocus.org.au/category/front-page/spirituality/pray-daily/</a:t>
            </a:r>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41</a:t>
            </a:fld>
            <a:endParaRPr lang="en-AU"/>
          </a:p>
        </p:txBody>
      </p:sp>
    </p:spTree>
    <p:extLst>
      <p:ext uri="{BB962C8B-B14F-4D97-AF65-F5344CB8AC3E}">
        <p14:creationId xmlns:p14="http://schemas.microsoft.com/office/powerpoint/2010/main" val="4282082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Link to prayer group ministry page for weekly commitment prayer </a:t>
            </a:r>
            <a:r>
              <a:rPr lang="en-AU" dirty="0" err="1">
                <a:hlinkClick r:id="rId3"/>
              </a:rPr>
              <a:t>Prayer</a:t>
            </a:r>
            <a:r>
              <a:rPr lang="en-AU" dirty="0">
                <a:hlinkClick r:id="rId3"/>
              </a:rPr>
              <a:t> Group | Ministries | Holy Hermits Online</a:t>
            </a:r>
            <a:r>
              <a:rPr lang="en-AU" dirty="0"/>
              <a:t> https://holyhermits.com.au/ministries/prayer-group </a:t>
            </a:r>
          </a:p>
        </p:txBody>
      </p:sp>
      <p:sp>
        <p:nvSpPr>
          <p:cNvPr id="4" name="Slide Number Placeholder 3"/>
          <p:cNvSpPr>
            <a:spLocks noGrp="1"/>
          </p:cNvSpPr>
          <p:nvPr>
            <p:ph type="sldNum" sz="quarter" idx="5"/>
          </p:nvPr>
        </p:nvSpPr>
        <p:spPr/>
        <p:txBody>
          <a:bodyPr/>
          <a:lstStyle/>
          <a:p>
            <a:fld id="{39BD0D58-009C-4B34-BD04-760FE23A9F8A}" type="slidenum">
              <a:rPr lang="en-AU" smtClean="0"/>
              <a:t>42</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96D9-2A2C-AAC1-83DB-0892EF67B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83FAC-363E-5E96-2102-EBCEE4F410C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2EF8550-62B9-17BB-8191-EEB2ECBFC911}"/>
              </a:ext>
            </a:extLst>
          </p:cNvPr>
          <p:cNvSpPr>
            <a:spLocks noGrp="1"/>
          </p:cNvSpPr>
          <p:nvPr>
            <p:ph type="body" idx="1"/>
          </p:nvPr>
        </p:nvSpPr>
        <p:spPr/>
        <p:txBody>
          <a:bodyPr/>
          <a:lstStyle/>
          <a:p>
            <a:r>
              <a:rPr lang="en-AU" dirty="0"/>
              <a:t>Link to prayer group ministry page for weekly commitment prayer </a:t>
            </a:r>
            <a:r>
              <a:rPr lang="en-AU" dirty="0" err="1">
                <a:hlinkClick r:id="rId3"/>
              </a:rPr>
              <a:t>Prayer</a:t>
            </a:r>
            <a:r>
              <a:rPr lang="en-AU" dirty="0">
                <a:hlinkClick r:id="rId3"/>
              </a:rPr>
              <a:t> Group | Ministries | Holy Hermits Online</a:t>
            </a:r>
            <a:r>
              <a:rPr lang="en-AU" dirty="0"/>
              <a:t> https://holyhermits.com.au/ministries/prayer-group </a:t>
            </a:r>
          </a:p>
        </p:txBody>
      </p:sp>
      <p:sp>
        <p:nvSpPr>
          <p:cNvPr id="4" name="Slide Number Placeholder 3">
            <a:extLst>
              <a:ext uri="{FF2B5EF4-FFF2-40B4-BE49-F238E27FC236}">
                <a16:creationId xmlns:a16="http://schemas.microsoft.com/office/drawing/2014/main" id="{76883665-6775-FF78-002D-193047D1EC19}"/>
              </a:ext>
            </a:extLst>
          </p:cNvPr>
          <p:cNvSpPr>
            <a:spLocks noGrp="1"/>
          </p:cNvSpPr>
          <p:nvPr>
            <p:ph type="sldNum" sz="quarter" idx="5"/>
          </p:nvPr>
        </p:nvSpPr>
        <p:spPr/>
        <p:txBody>
          <a:bodyPr/>
          <a:lstStyle/>
          <a:p>
            <a:fld id="{39BD0D58-009C-4B34-BD04-760FE23A9F8A}" type="slidenum">
              <a:rPr lang="en-AU" smtClean="0"/>
              <a:t>43</a:t>
            </a:fld>
            <a:endParaRPr lang="en-AU"/>
          </a:p>
        </p:txBody>
      </p:sp>
    </p:spTree>
    <p:extLst>
      <p:ext uri="{BB962C8B-B14F-4D97-AF65-F5344CB8AC3E}">
        <p14:creationId xmlns:p14="http://schemas.microsoft.com/office/powerpoint/2010/main" val="208539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ED7850-BC1E-48CF-AB47-13CB67CCDFA7}" type="slidenum">
              <a:rPr lang="en-AU" smtClean="0"/>
              <a:pPr/>
              <a:t>44</a:t>
            </a:fld>
            <a:endParaRPr lang="en-AU"/>
          </a:p>
        </p:txBody>
      </p:sp>
    </p:spTree>
    <p:extLst>
      <p:ext uri="{BB962C8B-B14F-4D97-AF65-F5344CB8AC3E}">
        <p14:creationId xmlns:p14="http://schemas.microsoft.com/office/powerpoint/2010/main" val="2684991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Prayer for all ages from Roots</a:t>
            </a:r>
          </a:p>
        </p:txBody>
      </p:sp>
      <p:sp>
        <p:nvSpPr>
          <p:cNvPr id="4" name="Slide Number Placeholder 3"/>
          <p:cNvSpPr>
            <a:spLocks noGrp="1"/>
          </p:cNvSpPr>
          <p:nvPr>
            <p:ph type="sldNum" sz="quarter" idx="5"/>
          </p:nvPr>
        </p:nvSpPr>
        <p:spPr/>
        <p:txBody>
          <a:bodyPr/>
          <a:lstStyle/>
          <a:p>
            <a:fld id="{39BD0D58-009C-4B34-BD04-760FE23A9F8A}" type="slidenum">
              <a:rPr lang="en-AU" smtClean="0"/>
              <a:t>47</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Spiritual Communion Slide – </a:t>
            </a:r>
            <a:r>
              <a:rPr lang="en-AU" b="1" dirty="0"/>
              <a:t>Please do not change the prayer</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Can change colour of background and title to match liturgical colour. You may also like to change the picture.</a:t>
            </a: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48</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r>
              <a:rPr lang="en-US" dirty="0"/>
              <a:t>Use Sending Prayer from Roots</a:t>
            </a:r>
          </a:p>
        </p:txBody>
      </p:sp>
      <p:sp>
        <p:nvSpPr>
          <p:cNvPr id="4" name="Slide Number Placeholder 3"/>
          <p:cNvSpPr>
            <a:spLocks noGrp="1"/>
          </p:cNvSpPr>
          <p:nvPr>
            <p:ph type="sldNum" sz="quarter" idx="10"/>
          </p:nvPr>
        </p:nvSpPr>
        <p:spPr/>
        <p:txBody>
          <a:bodyPr/>
          <a:lstStyle/>
          <a:p>
            <a:fld id="{39BD0D58-009C-4B34-BD04-760FE23A9F8A}" type="slidenum">
              <a:rPr lang="en-AU" smtClean="0"/>
              <a:t>50</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83540">
              <a:lnSpc>
                <a:spcPct val="150000"/>
              </a:lnSpc>
            </a:pPr>
            <a:r>
              <a:rPr lang="en-AU" dirty="0"/>
              <a:t>We have a different benediction for our birthday</a:t>
            </a:r>
          </a:p>
          <a:p>
            <a:pPr marL="383540">
              <a:lnSpc>
                <a:spcPct val="150000"/>
              </a:lnSpc>
            </a:pPr>
            <a:r>
              <a:rPr lang="en-AU" dirty="0"/>
              <a:t>The Normal Benediction: </a:t>
            </a:r>
          </a:p>
          <a:p>
            <a:pPr marL="383540">
              <a:lnSpc>
                <a:spcPct val="150000"/>
              </a:lnSpc>
            </a:pPr>
            <a:r>
              <a:rPr lang="en-AU" sz="1200" b="1" noProof="0" dirty="0">
                <a:latin typeface="Comic Sans MS" panose="030F0702030302020204" pitchFamily="66" charset="0"/>
              </a:rPr>
              <a:t>May the Lord bless us and keep us.</a:t>
            </a:r>
          </a:p>
          <a:p>
            <a:pPr marL="383540">
              <a:lnSpc>
                <a:spcPct val="150000"/>
              </a:lnSpc>
            </a:pPr>
            <a:r>
              <a:rPr lang="en-AU" sz="1200" b="1" noProof="0" dirty="0">
                <a:latin typeface="Comic Sans MS" panose="030F0702030302020204" pitchFamily="66" charset="0"/>
              </a:rPr>
              <a:t>May the Lord’s face shine upon us and be gracious to us.</a:t>
            </a:r>
          </a:p>
          <a:p>
            <a:pPr marL="383540">
              <a:lnSpc>
                <a:spcPct val="150000"/>
              </a:lnSpc>
            </a:pPr>
            <a:r>
              <a:rPr lang="en-AU" sz="1200" b="1" noProof="0" dirty="0">
                <a:latin typeface="Comic Sans MS" panose="030F0702030302020204" pitchFamily="66" charset="0"/>
              </a:rPr>
              <a:t>May the Lord’s countenance be lifted upon us, </a:t>
            </a:r>
          </a:p>
          <a:p>
            <a:pPr marL="383540">
              <a:lnSpc>
                <a:spcPct val="150000"/>
              </a:lnSpc>
            </a:pPr>
            <a:r>
              <a:rPr lang="en-AU" sz="1200" b="1" noProof="0" dirty="0">
                <a:latin typeface="Comic Sans MS"/>
              </a:rPr>
              <a:t>and bring us peace. </a:t>
            </a:r>
          </a:p>
          <a:p>
            <a:pPr marL="383540">
              <a:lnSpc>
                <a:spcPct val="150000"/>
              </a:lnSpc>
            </a:pPr>
            <a:r>
              <a:rPr lang="en-AU" sz="1200" b="1" noProof="0" dirty="0">
                <a:latin typeface="Comic Sans MS"/>
              </a:rPr>
              <a:t>Amen</a:t>
            </a:r>
            <a:endParaRPr lang="en-AU" noProof="0" dirty="0">
              <a:latin typeface="Comic Sans MS"/>
            </a:endParaRPr>
          </a:p>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51</a:t>
            </a:fld>
            <a:endParaRPr lang="en-AU"/>
          </a:p>
        </p:txBody>
      </p:sp>
    </p:spTree>
    <p:extLst>
      <p:ext uri="{BB962C8B-B14F-4D97-AF65-F5344CB8AC3E}">
        <p14:creationId xmlns:p14="http://schemas.microsoft.com/office/powerpoint/2010/main" val="3071825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Up coming events can be added from the HHO event page/calendar</a:t>
            </a:r>
          </a:p>
        </p:txBody>
      </p:sp>
      <p:sp>
        <p:nvSpPr>
          <p:cNvPr id="4" name="Slide Number Placeholder 3"/>
          <p:cNvSpPr>
            <a:spLocks noGrp="1"/>
          </p:cNvSpPr>
          <p:nvPr>
            <p:ph type="sldNum" sz="quarter" idx="5"/>
          </p:nvPr>
        </p:nvSpPr>
        <p:spPr/>
        <p:txBody>
          <a:bodyPr/>
          <a:lstStyle/>
          <a:p>
            <a:fld id="{39BD0D58-009C-4B34-BD04-760FE23A9F8A}" type="slidenum">
              <a:rPr lang="en-AU" smtClean="0"/>
              <a:t>52</a:t>
            </a:fld>
            <a:endParaRPr lang="en-AU"/>
          </a:p>
        </p:txBody>
      </p:sp>
    </p:spTree>
    <p:extLst>
      <p:ext uri="{BB962C8B-B14F-4D97-AF65-F5344CB8AC3E}">
        <p14:creationId xmlns:p14="http://schemas.microsoft.com/office/powerpoint/2010/main" val="1263834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53</a:t>
            </a:fld>
            <a:endParaRPr lang="en-AU"/>
          </a:p>
        </p:txBody>
      </p:sp>
    </p:spTree>
    <p:extLst>
      <p:ext uri="{BB962C8B-B14F-4D97-AF65-F5344CB8AC3E}">
        <p14:creationId xmlns:p14="http://schemas.microsoft.com/office/powerpoint/2010/main" val="21720832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0D58-009C-4B34-BD04-760FE23A9F8A}" type="slidenum">
              <a:rPr lang="en-AU" smtClean="0"/>
              <a:t>54</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Only for this week </a:t>
            </a:r>
            <a:r>
              <a:rPr lang="en-AU" dirty="0">
                <a:sym typeface="Wingdings" panose="05000000000000000000" pitchFamily="2" charset="2"/>
              </a:rPr>
              <a:t> </a:t>
            </a:r>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3</a:t>
            </a:fld>
            <a:endParaRPr lang="en-AU"/>
          </a:p>
        </p:txBody>
      </p:sp>
    </p:spTree>
    <p:extLst>
      <p:ext uri="{BB962C8B-B14F-4D97-AF65-F5344CB8AC3E}">
        <p14:creationId xmlns:p14="http://schemas.microsoft.com/office/powerpoint/2010/main" val="20932764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r>
              <a:rPr lang="en-US" dirty="0"/>
              <a:t>Please ensure high level of contrast for the fellowship text block to make it easier for people to read</a:t>
            </a:r>
          </a:p>
        </p:txBody>
      </p:sp>
      <p:sp>
        <p:nvSpPr>
          <p:cNvPr id="4" name="Slide Number Placeholder 3"/>
          <p:cNvSpPr>
            <a:spLocks noGrp="1"/>
          </p:cNvSpPr>
          <p:nvPr>
            <p:ph type="sldNum" sz="quarter" idx="10"/>
          </p:nvPr>
        </p:nvSpPr>
        <p:spPr/>
        <p:txBody>
          <a:bodyPr/>
          <a:lstStyle/>
          <a:p>
            <a:fld id="{39BD0D58-009C-4B34-BD04-760FE23A9F8A}" type="slidenum">
              <a:rPr lang="en-AU" smtClean="0"/>
              <a:t>56</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Use Call to Worship Prayer https://www.rootsontheweb.com </a:t>
            </a:r>
          </a:p>
        </p:txBody>
      </p:sp>
      <p:sp>
        <p:nvSpPr>
          <p:cNvPr id="4" name="Slide Number Placeholder 3"/>
          <p:cNvSpPr>
            <a:spLocks noGrp="1"/>
          </p:cNvSpPr>
          <p:nvPr>
            <p:ph type="sldNum" sz="quarter" idx="5"/>
          </p:nvPr>
        </p:nvSpPr>
        <p:spPr/>
        <p:txBody>
          <a:bodyPr/>
          <a:lstStyle/>
          <a:p>
            <a:fld id="{39BD0D58-009C-4B34-BD04-760FE23A9F8A}" type="slidenum">
              <a:rPr lang="en-AU" smtClean="0"/>
              <a:t>6</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Use gathering prayer - Roots</a:t>
            </a:r>
          </a:p>
        </p:txBody>
      </p:sp>
      <p:sp>
        <p:nvSpPr>
          <p:cNvPr id="4" name="Slide Number Placeholder 3"/>
          <p:cNvSpPr>
            <a:spLocks noGrp="1"/>
          </p:cNvSpPr>
          <p:nvPr>
            <p:ph type="sldNum" sz="quarter" idx="5"/>
          </p:nvPr>
        </p:nvSpPr>
        <p:spPr/>
        <p:txBody>
          <a:bodyPr/>
          <a:lstStyle/>
          <a:p>
            <a:fld id="{39BD0D58-009C-4B34-BD04-760FE23A9F8A}" type="slidenum">
              <a:rPr lang="en-AU" smtClean="0"/>
              <a:t>7</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359990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Prayer of Approach from Roots</a:t>
            </a:r>
          </a:p>
        </p:txBody>
      </p:sp>
      <p:sp>
        <p:nvSpPr>
          <p:cNvPr id="4" name="Slide Number Placeholder 3"/>
          <p:cNvSpPr>
            <a:spLocks noGrp="1"/>
          </p:cNvSpPr>
          <p:nvPr>
            <p:ph type="sldNum" sz="quarter" idx="5"/>
          </p:nvPr>
        </p:nvSpPr>
        <p:spPr/>
        <p:txBody>
          <a:bodyPr/>
          <a:lstStyle/>
          <a:p>
            <a:fld id="{39BD0D58-009C-4B34-BD04-760FE23A9F8A}" type="slidenum">
              <a:rPr lang="en-AU" smtClean="0"/>
              <a:t>9</a:t>
            </a:fld>
            <a:endParaRPr lang="en-AU"/>
          </a:p>
        </p:txBody>
      </p:sp>
    </p:spTree>
    <p:extLst>
      <p:ext uri="{BB962C8B-B14F-4D97-AF65-F5344CB8AC3E}">
        <p14:creationId xmlns:p14="http://schemas.microsoft.com/office/powerpoint/2010/main" val="411387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err="1"/>
              <a:t>Epray</a:t>
            </a:r>
            <a:r>
              <a:rPr lang="en-AU" dirty="0"/>
              <a:t> – has seasonal variation</a:t>
            </a:r>
          </a:p>
        </p:txBody>
      </p:sp>
      <p:sp>
        <p:nvSpPr>
          <p:cNvPr id="4" name="Slide Number Placeholder 3"/>
          <p:cNvSpPr>
            <a:spLocks noGrp="1"/>
          </p:cNvSpPr>
          <p:nvPr>
            <p:ph type="sldNum" sz="quarter" idx="5"/>
          </p:nvPr>
        </p:nvSpPr>
        <p:spPr/>
        <p:txBody>
          <a:bodyPr/>
          <a:lstStyle/>
          <a:p>
            <a:fld id="{39BD0D58-009C-4B34-BD04-760FE23A9F8A}" type="slidenum">
              <a:rPr lang="en-AU" smtClean="0"/>
              <a:t>11</a:t>
            </a:fld>
            <a:endParaRPr lang="en-AU"/>
          </a:p>
        </p:txBody>
      </p:sp>
    </p:spTree>
    <p:extLst>
      <p:ext uri="{BB962C8B-B14F-4D97-AF65-F5344CB8AC3E}">
        <p14:creationId xmlns:p14="http://schemas.microsoft.com/office/powerpoint/2010/main" val="739733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dirty="0"/>
              <a:t>From </a:t>
            </a:r>
            <a:r>
              <a:rPr lang="en-AU" dirty="0" err="1"/>
              <a:t>Epray</a:t>
            </a:r>
            <a:r>
              <a:rPr lang="en-AU" dirty="0"/>
              <a:t> – ensure the text is black and font size is 28</a:t>
            </a:r>
          </a:p>
        </p:txBody>
      </p:sp>
      <p:sp>
        <p:nvSpPr>
          <p:cNvPr id="4" name="Slide Number Placeholder 3"/>
          <p:cNvSpPr>
            <a:spLocks noGrp="1"/>
          </p:cNvSpPr>
          <p:nvPr>
            <p:ph type="sldNum" sz="quarter" idx="5"/>
          </p:nvPr>
        </p:nvSpPr>
        <p:spPr/>
        <p:txBody>
          <a:bodyPr/>
          <a:lstStyle/>
          <a:p>
            <a:fld id="{39BD0D58-009C-4B34-BD04-760FE23A9F8A}" type="slidenum">
              <a:rPr lang="en-AU" smtClean="0"/>
              <a:t>14</a:t>
            </a:fld>
            <a:endParaRPr lang="en-AU"/>
          </a:p>
        </p:txBody>
      </p:sp>
    </p:spTree>
    <p:extLst>
      <p:ext uri="{BB962C8B-B14F-4D97-AF65-F5344CB8AC3E}">
        <p14:creationId xmlns:p14="http://schemas.microsoft.com/office/powerpoint/2010/main" val="3990082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5/09/2026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5/09/2026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5/09/2026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5/09/2026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5/09/2026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5/09/2026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5/09/2026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5/09/2026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5/09/2026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5/09/2026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5/09/2026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0" b="-8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5/09/2026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0" b="-8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2000"/>
            <a:lum/>
          </a:blip>
          <a:srcRect/>
          <a:stretch>
            <a:fillRect t="-60000" b="-8000"/>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Of4l5bTdZ8M"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JwrHMYkbjts?si=S10vWJP861LrtZ9f" TargetMode="External"/><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youtube.com/watch?v=-DRSruRMZ8o"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hyperlink" Target="https://www.youtube.com/watch?v=Gldd_dgMsp0" TargetMode="Externa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hyperlink" Target="https://www.youtube.com/watch?v=Ef1as5GTl5k"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hyperlink" Target="https://holyhermits.com.au/events/earth-our-original-monastery"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holyhermits.com.au/events" TargetMode="External"/><Relationship Id="rId5" Type="http://schemas.openxmlformats.org/officeDocument/2006/relationships/hyperlink" Target="https://holyhermits.com.au/events/open-space-meeting--225/2026-09-13" TargetMode="External"/><Relationship Id="rId4" Type="http://schemas.openxmlformats.org/officeDocument/2006/relationships/hyperlink" Target="https://holyhermits.com.au/events/prayer-and-praise-with-our-animal-friends--193/2026-09-10"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holyhermits.com.au/give"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54.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170099"/>
          </a:xfrm>
          <a:prstGeom prst="rect">
            <a:avLst/>
          </a:prstGeom>
          <a:noFill/>
        </p:spPr>
        <p:txBody>
          <a:bodyPr wrap="square" lIns="91440" tIns="45720" rIns="91440" bIns="45720" rtlCol="0" anchor="t">
            <a:spAutoFit/>
          </a:bodyPr>
          <a:lstStyle/>
          <a:p>
            <a:pPr algn="ctr"/>
            <a:r>
              <a:rPr lang="en-AU" sz="4400" noProof="0" dirty="0">
                <a:solidFill>
                  <a:srgbClr val="00B050"/>
                </a:solidFill>
                <a:latin typeface="Comic Sans MS"/>
                <a:cs typeface="MV Boli"/>
              </a:rPr>
              <a:t>Welcome to Holy Hermits Online Worship </a:t>
            </a:r>
          </a:p>
          <a:p>
            <a:pPr algn="ctr">
              <a:lnSpc>
                <a:spcPct val="150000"/>
              </a:lnSpc>
            </a:pPr>
            <a:r>
              <a:rPr lang="en-AU" sz="4400" noProof="0" dirty="0">
                <a:solidFill>
                  <a:srgbClr val="00B050"/>
                </a:solidFill>
                <a:latin typeface="Comic Sans MS"/>
                <a:cs typeface="MV Boli"/>
              </a:rPr>
              <a:t>15</a:t>
            </a:r>
            <a:r>
              <a:rPr lang="en-AU" sz="4400" baseline="30000" noProof="0" dirty="0">
                <a:solidFill>
                  <a:srgbClr val="00B050"/>
                </a:solidFill>
                <a:latin typeface="Comic Sans MS"/>
                <a:cs typeface="MV Boli"/>
              </a:rPr>
              <a:t>th</a:t>
            </a:r>
            <a:r>
              <a:rPr lang="en-AU" sz="4400" noProof="0" dirty="0">
                <a:solidFill>
                  <a:srgbClr val="00B050"/>
                </a:solidFill>
                <a:latin typeface="Comic Sans MS"/>
                <a:cs typeface="MV Boli"/>
              </a:rPr>
              <a:t> Sunday after Pentecost</a:t>
            </a:r>
          </a:p>
          <a:p>
            <a:pPr algn="ctr">
              <a:lnSpc>
                <a:spcPct val="150000"/>
              </a:lnSpc>
            </a:pPr>
            <a:r>
              <a:rPr lang="en-AU" sz="3600" noProof="0" dirty="0">
                <a:solidFill>
                  <a:srgbClr val="00B050"/>
                </a:solidFill>
                <a:latin typeface="Comic Sans MS"/>
                <a:cs typeface="MV Boli"/>
              </a:rPr>
              <a:t>Today, we are celebrating </a:t>
            </a:r>
          </a:p>
          <a:p>
            <a:pPr algn="ctr"/>
            <a:r>
              <a:rPr lang="en-AU" sz="3600" noProof="0" dirty="0">
                <a:solidFill>
                  <a:srgbClr val="00B050"/>
                </a:solidFill>
                <a:latin typeface="Comic Sans MS"/>
              </a:rPr>
              <a:t>The Season </a:t>
            </a:r>
            <a:r>
              <a:rPr lang="en-AU" sz="3600" noProof="0">
                <a:solidFill>
                  <a:srgbClr val="00B050"/>
                </a:solidFill>
                <a:latin typeface="Comic Sans MS"/>
              </a:rPr>
              <a:t>of Creation</a:t>
            </a:r>
            <a:endParaRPr lang="en-AU" sz="3600" noProof="0" dirty="0">
              <a:solidFill>
                <a:srgbClr val="00B050"/>
              </a:solidFill>
              <a:latin typeface="Comic Sans MS" panose="030F0702030302020204" pitchFamily="66" charset="0"/>
            </a:endParaRP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2682285592"/>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6" name="Table 5">
            <a:extLst>
              <a:ext uri="{FF2B5EF4-FFF2-40B4-BE49-F238E27FC236}">
                <a16:creationId xmlns:a16="http://schemas.microsoft.com/office/drawing/2014/main" id="{2BA9FF3A-5C62-8226-1507-C68EFE2806CF}"/>
              </a:ext>
            </a:extLst>
          </p:cNvPr>
          <p:cNvGraphicFramePr>
            <a:graphicFrameLocks noGrp="1"/>
          </p:cNvGraphicFramePr>
          <p:nvPr>
            <p:extLst>
              <p:ext uri="{D42A27DB-BD31-4B8C-83A1-F6EECF244321}">
                <p14:modId xmlns:p14="http://schemas.microsoft.com/office/powerpoint/2010/main" val="2415600249"/>
              </p:ext>
            </p:extLst>
          </p:nvPr>
        </p:nvGraphicFramePr>
        <p:xfrm>
          <a:off x="305987" y="3530773"/>
          <a:ext cx="11580024" cy="2627315"/>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Fellowship: Julie</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Lauren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Chris</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Chris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38890">
                <a:tc>
                  <a:txBody>
                    <a:bodyPr/>
                    <a:lstStyle/>
                    <a:p>
                      <a:r>
                        <a:rPr lang="en-AU" sz="2200" b="0" i="0" noProof="0" dirty="0">
                          <a:solidFill>
                            <a:srgbClr val="00B050"/>
                          </a:solidFill>
                          <a:latin typeface="Comic Sans MS"/>
                        </a:rPr>
                        <a:t>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Kieron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Barry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First Reader: Viki</a:t>
                      </a:r>
                      <a:endParaRPr lang="en-AU" sz="2200" noProof="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Second Reader: Vanessa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10</a:t>
            </a:fld>
            <a:endParaRPr lang="en-AU" noProof="0" dirty="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351234"/>
            <a:ext cx="11402704"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first Hymn </a:t>
            </a:r>
          </a:p>
          <a:p>
            <a:pPr algn="ctr"/>
            <a:endParaRPr lang="en-AU" sz="4000" b="1" noProof="0" dirty="0">
              <a:solidFill>
                <a:srgbClr val="00B050"/>
              </a:solidFill>
              <a:latin typeface="Comic Sans MS"/>
              <a:ea typeface="Calibri"/>
              <a:cs typeface="Times New Roman"/>
            </a:endParaRPr>
          </a:p>
          <a:p>
            <a:pPr algn="ctr"/>
            <a:r>
              <a:rPr lang="en-AU" sz="4000" b="1" noProof="0" dirty="0">
                <a:solidFill>
                  <a:srgbClr val="00B050"/>
                </a:solidFill>
                <a:latin typeface="Comic Sans MS"/>
                <a:ea typeface="Calibri"/>
                <a:cs typeface="Times New Roman"/>
              </a:rPr>
              <a:t>Take </a:t>
            </a:r>
            <a:r>
              <a:rPr lang="en-AU" sz="4000" b="1" dirty="0">
                <a:solidFill>
                  <a:srgbClr val="00B050"/>
                </a:solidFill>
                <a:latin typeface="Comic Sans MS"/>
                <a:ea typeface="Calibri"/>
                <a:cs typeface="Times New Roman"/>
              </a:rPr>
              <a:t>My Life and Let it Be</a:t>
            </a:r>
            <a:endParaRPr lang="en-AU" sz="4000" noProof="0" dirty="0"/>
          </a:p>
          <a:p>
            <a:pPr algn="ctr"/>
            <a:endParaRPr lang="en-AU" sz="3600" b="1" noProof="0" dirty="0">
              <a:solidFill>
                <a:srgbClr val="E68422"/>
              </a:solidFill>
              <a:latin typeface="Comic Sans MS"/>
              <a:ea typeface="Calibri"/>
              <a:cs typeface="+mn-lt"/>
            </a:endParaRPr>
          </a:p>
          <a:p>
            <a:pPr algn="ctr"/>
            <a:endParaRPr lang="en-AU" sz="3600" b="1" noProof="0" dirty="0">
              <a:solidFill>
                <a:srgbClr val="E68422"/>
              </a:solidFill>
              <a:latin typeface="Comic Sans MS"/>
              <a:ea typeface="Calibri"/>
              <a:cs typeface="+mn-lt"/>
            </a:endParaRPr>
          </a:p>
          <a:p>
            <a:pPr algn="ctr"/>
            <a:r>
              <a:rPr lang="en-AU" sz="2800" noProof="0" dirty="0">
                <a:solidFill>
                  <a:srgbClr val="00B050"/>
                </a:solidFill>
                <a:ea typeface="+mn-lt"/>
                <a:cs typeface="+mn-lt"/>
                <a:hlinkClick r:id="rId2"/>
              </a:rPr>
              <a:t>https://www.youtube.com/watch?v=Of4l5bTdZ8M</a:t>
            </a:r>
            <a:r>
              <a:rPr lang="en-AU" sz="2800" noProof="0" dirty="0">
                <a:solidFill>
                  <a:srgbClr val="00B050"/>
                </a:solidFill>
                <a:ea typeface="+mn-lt"/>
                <a:cs typeface="+mn-lt"/>
              </a:rPr>
              <a:t> </a:t>
            </a:r>
            <a:endParaRPr lang="en-AU" sz="3600" i="0" u="none" strike="noStrike" noProof="0" dirty="0">
              <a:solidFill>
                <a:srgbClr val="E68422"/>
              </a:solidFill>
              <a:effectLst/>
              <a:latin typeface="Comic Sans MS" panose="030F0702030302020204" pitchFamily="66" charset="0"/>
              <a:ea typeface="Calibri"/>
              <a:cs typeface="Times New Roman"/>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3450061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11</a:t>
            </a:fld>
            <a:endParaRPr lang="en-AU" noProof="0" dirty="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dirty="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dirty="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dirty="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dirty="0">
                <a:solidFill>
                  <a:srgbClr val="00B050"/>
                </a:solidFill>
                <a:latin typeface="Comic Sans MS" panose="030F0702030302020204" pitchFamily="66" charset="0"/>
              </a:rPr>
              <a:t>The Deacon or LA introduces the Confession</a:t>
            </a:r>
            <a:r>
              <a:rPr lang="en-AU" sz="3200" noProof="0" dirty="0">
                <a:solidFill>
                  <a:srgbClr val="00B050"/>
                </a:solidFill>
                <a:latin typeface="Comic Sans MS" panose="030F0702030302020204" pitchFamily="66" charset="0"/>
              </a:rPr>
              <a:t>​</a:t>
            </a:r>
            <a:endParaRPr lang="en-AU" sz="3200" noProof="0" dirty="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12</a:t>
            </a:fld>
            <a:endParaRPr lang="en-AU" noProof="0" dirty="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All: </a:t>
            </a:r>
            <a:r>
              <a:rPr lang="en-AU" sz="2400" b="1" noProof="0" dirty="0">
                <a:solidFill>
                  <a:srgbClr val="000000"/>
                </a:solidFill>
                <a:latin typeface="Comic Sans MS"/>
              </a:rPr>
              <a:t>​</a:t>
            </a:r>
            <a:r>
              <a:rPr lang="en-AU" sz="2800" b="1" noProof="0" dirty="0">
                <a:solidFill>
                  <a:srgbClr val="000000"/>
                </a:solidFill>
                <a:latin typeface="Comic Sans MS"/>
              </a:rPr>
              <a:t>Merciful God, our maker and our judge,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sinned against you </a:t>
            </a:r>
            <a:r>
              <a:rPr lang="en-AU" sz="2800" noProof="0" dirty="0">
                <a:solidFill>
                  <a:srgbClr val="000000"/>
                </a:solidFill>
                <a:latin typeface="Comic Sans MS"/>
              </a:rPr>
              <a:t>​</a:t>
            </a:r>
            <a:r>
              <a:rPr lang="en-AU" sz="2800" b="1" noProof="0" dirty="0">
                <a:solidFill>
                  <a:srgbClr val="000000"/>
                </a:solidFill>
                <a:latin typeface="Comic Sans MS"/>
              </a:rPr>
              <a:t>in thought, word, and deed,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and in what we have failed to do: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you with our whole heart;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our neighbours as ourselves;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repent, and are sorry for all our sins.</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Father, forgive us. Strengthen us to love and obey you </a:t>
            </a:r>
          </a:p>
          <a:p>
            <a:pPr fontAlgn="base">
              <a:lnSpc>
                <a:spcPct val="150000"/>
              </a:lnSpc>
            </a:pPr>
            <a:r>
              <a:rPr lang="en-AU" sz="2800" b="1" noProof="0" dirty="0">
                <a:solidFill>
                  <a:srgbClr val="000000"/>
                </a:solidFill>
                <a:latin typeface="Comic Sans MS"/>
              </a:rPr>
              <a:t>in newness of life; </a:t>
            </a:r>
            <a:r>
              <a:rPr lang="en-AU" sz="2800" noProof="0" dirty="0">
                <a:solidFill>
                  <a:srgbClr val="000000"/>
                </a:solidFill>
                <a:latin typeface="Comic Sans MS"/>
              </a:rPr>
              <a:t>​</a:t>
            </a:r>
            <a:r>
              <a:rPr lang="en-AU" sz="2800" b="1" noProof="0" dirty="0">
                <a:solidFill>
                  <a:srgbClr val="000000"/>
                </a:solidFill>
                <a:latin typeface="Comic Sans MS"/>
              </a:rPr>
              <a:t>through Jesus Christ our Lord.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Amen.</a:t>
            </a:r>
            <a:r>
              <a:rPr lang="en-AU" sz="2800" noProof="0" dirty="0">
                <a:solidFill>
                  <a:srgbClr val="000000"/>
                </a:solidFill>
                <a:latin typeface="Comic Sans MS"/>
              </a:rPr>
              <a:t>​</a:t>
            </a:r>
            <a:endParaRPr lang="en-AU" sz="2800" b="0" i="0" noProof="0" dirty="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dirty="0">
              <a:solidFill>
                <a:prstClr val="black">
                  <a:tint val="75000"/>
                </a:prstClr>
              </a:solidFill>
            </a:endParaRPr>
          </a:p>
        </p:txBody>
      </p:sp>
      <p:sp>
        <p:nvSpPr>
          <p:cNvPr id="3" name="Rectangle 2"/>
          <p:cNvSpPr/>
          <p:nvPr/>
        </p:nvSpPr>
        <p:spPr>
          <a:xfrm>
            <a:off x="219829" y="46712"/>
            <a:ext cx="11752342" cy="6811288"/>
          </a:xfrm>
          <a:prstGeom prst="rect">
            <a:avLst/>
          </a:prstGeom>
        </p:spPr>
        <p:txBody>
          <a:bodyPr wrap="square" lIns="91440" tIns="45720" rIns="91440" bIns="45720" anchor="t">
            <a:spAutoFit/>
          </a:bodyPr>
          <a:lstStyle/>
          <a:p>
            <a:pPr algn="ctr">
              <a:lnSpc>
                <a:spcPct val="150000"/>
              </a:lnSpc>
            </a:pPr>
            <a:r>
              <a:rPr lang="en-AU" sz="3200" b="1" noProof="0" dirty="0">
                <a:solidFill>
                  <a:srgbClr val="00B050"/>
                </a:solidFill>
                <a:latin typeface="Comic Sans MS"/>
              </a:rPr>
              <a:t>Words of Assurance offered by the Deacon or LA</a:t>
            </a:r>
            <a:r>
              <a:rPr lang="en-AU" sz="3200" b="1" i="1" noProof="0" dirty="0">
                <a:solidFill>
                  <a:srgbClr val="00B050"/>
                </a:solidFill>
                <a:latin typeface="Comic Sans MS"/>
              </a:rPr>
              <a:t> </a:t>
            </a:r>
            <a:endParaRPr lang="en-AU" sz="2600" noProof="0" dirty="0">
              <a:cs typeface="Times New Roman"/>
            </a:endParaRPr>
          </a:p>
          <a:p>
            <a:pPr>
              <a:lnSpc>
                <a:spcPct val="150000"/>
              </a:lnSpc>
            </a:pPr>
            <a:r>
              <a:rPr lang="en-AU" sz="2800" noProof="0" dirty="0">
                <a:latin typeface="Comic Sans MS"/>
              </a:rPr>
              <a:t>These words of assurance from the First Letter of John declare that: </a:t>
            </a:r>
            <a:endParaRPr lang="en-AU" sz="2800" noProof="0" dirty="0">
              <a:latin typeface="Times New Roman"/>
              <a:cs typeface="Times New Roman"/>
            </a:endParaRPr>
          </a:p>
          <a:p>
            <a:pPr>
              <a:lnSpc>
                <a:spcPct val="150000"/>
              </a:lnSpc>
            </a:pPr>
            <a:endParaRPr lang="en-AU" sz="300" noProof="0" dirty="0">
              <a:latin typeface="Comic Sans MS"/>
            </a:endParaRPr>
          </a:p>
          <a:p>
            <a:pPr>
              <a:lnSpc>
                <a:spcPct val="150000"/>
              </a:lnSpc>
            </a:pPr>
            <a:r>
              <a:rPr lang="en-AU" sz="2800" noProof="0" dirty="0">
                <a:latin typeface="Comic Sans MS"/>
              </a:rPr>
              <a:t>If anyone sins, we have an advocate with the Father, Jesus Christ the righteous. He is the perfect offering for our sin, and not for ours only, but for the sins of the whole world. </a:t>
            </a:r>
            <a:endParaRPr lang="en-AU" sz="2800" noProof="0" dirty="0">
              <a:solidFill>
                <a:srgbClr val="7030A0"/>
              </a:solidFill>
              <a:latin typeface="Times New Roman"/>
              <a:cs typeface="Times New Roman"/>
            </a:endParaRPr>
          </a:p>
          <a:p>
            <a:pPr algn="r">
              <a:lnSpc>
                <a:spcPct val="150000"/>
              </a:lnSpc>
            </a:pPr>
            <a:r>
              <a:rPr lang="en-AU" sz="2600" noProof="0" dirty="0">
                <a:solidFill>
                  <a:srgbClr val="00B050"/>
                </a:solidFill>
                <a:latin typeface="Comic Sans MS"/>
              </a:rPr>
              <a:t>(1 John 2: 1-2)</a:t>
            </a:r>
          </a:p>
          <a:p>
            <a:pPr>
              <a:lnSpc>
                <a:spcPct val="150000"/>
              </a:lnSpc>
            </a:pPr>
            <a:r>
              <a:rPr lang="en-AU" sz="2800" noProof="0" dirty="0">
                <a:latin typeface="Comic Sans MS"/>
              </a:rPr>
              <a:t>In this is love, not that we loved God, but that he loved us and sent his Son to be the perfect offering for our sins. </a:t>
            </a:r>
          </a:p>
          <a:p>
            <a:pPr algn="r">
              <a:lnSpc>
                <a:spcPct val="150000"/>
              </a:lnSpc>
            </a:pPr>
            <a:r>
              <a:rPr lang="en-AU" sz="2600" noProof="0" dirty="0">
                <a:solidFill>
                  <a:srgbClr val="00B050"/>
                </a:solidFill>
                <a:latin typeface="Comic Sans MS"/>
              </a:rPr>
              <a:t>(1 John 4:10)</a:t>
            </a:r>
            <a:endParaRPr lang="en-AU" sz="2600" noProof="0" dirty="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0" y="231937"/>
            <a:ext cx="5638998" cy="584775"/>
          </a:xfrm>
          <a:prstGeom prst="rect">
            <a:avLst/>
          </a:prstGeom>
        </p:spPr>
        <p:txBody>
          <a:bodyPr wrap="square" lIns="91440" tIns="45720" rIns="91440" bIns="45720" anchor="t">
            <a:spAutoFit/>
          </a:bodyPr>
          <a:lstStyle/>
          <a:p>
            <a:pPr algn="ctr"/>
            <a:r>
              <a:rPr lang="en-AU" sz="3200" b="1" kern="0" noProof="0" dirty="0">
                <a:solidFill>
                  <a:srgbClr val="00B050"/>
                </a:solidFill>
                <a:latin typeface="Comic Sans MS"/>
              </a:rPr>
              <a:t>Collect</a:t>
            </a:r>
          </a:p>
        </p:txBody>
      </p:sp>
      <p:sp>
        <p:nvSpPr>
          <p:cNvPr id="2" name="Rectangle 1"/>
          <p:cNvSpPr/>
          <p:nvPr/>
        </p:nvSpPr>
        <p:spPr>
          <a:xfrm>
            <a:off x="594523" y="895487"/>
            <a:ext cx="11002951" cy="5191486"/>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ea typeface="+mn-lt"/>
                <a:cs typeface="+mn-lt"/>
              </a:rPr>
              <a:t>Leader: </a:t>
            </a:r>
            <a:r>
              <a:rPr lang="en-AU" sz="2800" noProof="0" dirty="0">
                <a:latin typeface="Comic Sans MS"/>
              </a:rPr>
              <a:t>Go before us, O Lord, with your most gracious favour </a:t>
            </a:r>
          </a:p>
          <a:p>
            <a:pPr>
              <a:lnSpc>
                <a:spcPct val="150000"/>
              </a:lnSpc>
            </a:pPr>
            <a:r>
              <a:rPr lang="en-AU" sz="2800" noProof="0" dirty="0">
                <a:latin typeface="Comic Sans MS"/>
              </a:rPr>
              <a:t> and further us with your continual help,</a:t>
            </a:r>
          </a:p>
          <a:p>
            <a:pPr>
              <a:lnSpc>
                <a:spcPct val="150000"/>
              </a:lnSpc>
            </a:pPr>
            <a:r>
              <a:rPr lang="en-AU" sz="2800" noProof="0" dirty="0">
                <a:latin typeface="Comic Sans MS"/>
              </a:rPr>
              <a:t>that in all our works, begun, continued, and ended in you,</a:t>
            </a:r>
          </a:p>
          <a:p>
            <a:pPr>
              <a:lnSpc>
                <a:spcPct val="150000"/>
              </a:lnSpc>
            </a:pPr>
            <a:r>
              <a:rPr lang="en-AU" sz="2800" noProof="0" dirty="0">
                <a:latin typeface="Comic Sans MS"/>
              </a:rPr>
              <a:t>we may glorify your holy name,</a:t>
            </a:r>
          </a:p>
          <a:p>
            <a:pPr>
              <a:lnSpc>
                <a:spcPct val="150000"/>
              </a:lnSpc>
            </a:pPr>
            <a:r>
              <a:rPr lang="en-AU" sz="2800" noProof="0" dirty="0">
                <a:latin typeface="Comic Sans MS"/>
              </a:rPr>
              <a:t>and finally, by your mercy, obtain everlasting life;</a:t>
            </a:r>
          </a:p>
          <a:p>
            <a:pPr>
              <a:lnSpc>
                <a:spcPct val="150000"/>
              </a:lnSpc>
            </a:pPr>
            <a:r>
              <a:rPr lang="en-AU" sz="2800" noProof="0" dirty="0">
                <a:latin typeface="Comic Sans MS"/>
              </a:rPr>
              <a:t>through Jesus Christ our Lord,</a:t>
            </a:r>
          </a:p>
          <a:p>
            <a:pPr>
              <a:lnSpc>
                <a:spcPct val="150000"/>
              </a:lnSpc>
            </a:pPr>
            <a:r>
              <a:rPr lang="en-AU" sz="2800" noProof="0" dirty="0">
                <a:latin typeface="Comic Sans MS"/>
              </a:rPr>
              <a:t>who lives and reigns with you in the unity of the Holy Spirit,</a:t>
            </a:r>
          </a:p>
          <a:p>
            <a:pPr>
              <a:lnSpc>
                <a:spcPct val="150000"/>
              </a:lnSpc>
            </a:pPr>
            <a:r>
              <a:rPr lang="en-AU" sz="2800" noProof="0" dirty="0">
                <a:latin typeface="Comic Sans MS"/>
              </a:rPr>
              <a:t>one God, for ever and ever. </a:t>
            </a:r>
            <a:r>
              <a:rPr lang="en-AU" sz="2800" b="1" noProof="0" dirty="0">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816" y="1701236"/>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dirty="0">
                <a:solidFill>
                  <a:srgbClr val="00B050"/>
                </a:solidFill>
                <a:latin typeface="Comic Sans MS"/>
                <a:ea typeface="Tahoma"/>
                <a:cs typeface="Tahoma"/>
              </a:rPr>
              <a:t>Reader 1: </a:t>
            </a:r>
            <a:r>
              <a:rPr lang="en-AU" sz="2800" noProof="0" dirty="0">
                <a:latin typeface="Comic Sans MS"/>
                <a:ea typeface="Tahoma"/>
                <a:cs typeface="Tahoma"/>
              </a:rPr>
              <a:t>The 1</a:t>
            </a:r>
            <a:r>
              <a:rPr lang="en-AU" sz="2800" baseline="30000" noProof="0" dirty="0">
                <a:latin typeface="Comic Sans MS"/>
                <a:ea typeface="Tahoma"/>
                <a:cs typeface="Tahoma"/>
              </a:rPr>
              <a:t>st</a:t>
            </a:r>
            <a:r>
              <a:rPr lang="en-AU" sz="2800" noProof="0" dirty="0">
                <a:latin typeface="Comic Sans MS"/>
                <a:ea typeface="Tahoma"/>
                <a:cs typeface="Tahoma"/>
              </a:rPr>
              <a:t> Reading is from Exodus 12.1-14</a:t>
            </a: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132591"/>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dirty="0">
                <a:solidFill>
                  <a:srgbClr val="00B050"/>
                </a:solidFill>
                <a:latin typeface="Comic Sans MS"/>
              </a:rPr>
              <a:t>The 1st reader unmutes </a:t>
            </a:r>
          </a:p>
          <a:p>
            <a:pPr algn="l"/>
            <a:r>
              <a:rPr lang="en-AU" sz="2800" b="1" noProof="0" dirty="0">
                <a:solidFill>
                  <a:srgbClr val="00B050"/>
                </a:solidFill>
                <a:latin typeface="Comic Sans MS"/>
              </a:rPr>
              <a:t>Leader: </a:t>
            </a:r>
            <a:r>
              <a:rPr lang="en-AU" sz="2800" noProof="0" dirty="0">
                <a:latin typeface="Comic Sans MS"/>
              </a:rPr>
              <a:t>I invite the 1st reader to unmute and offer the 1st lesson when ready</a:t>
            </a:r>
            <a:endParaRPr lang="en-AU" sz="2800" noProof="0" dirty="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CDAE8385-2E3C-2899-F513-F9471DAF4FAE}"/>
              </a:ext>
            </a:extLst>
          </p:cNvPr>
          <p:cNvSpPr txBox="1"/>
          <p:nvPr/>
        </p:nvSpPr>
        <p:spPr>
          <a:xfrm>
            <a:off x="335999" y="2431437"/>
            <a:ext cx="11520000" cy="3898824"/>
          </a:xfrm>
          <a:prstGeom prst="rect">
            <a:avLst/>
          </a:prstGeom>
          <a:noFill/>
        </p:spPr>
        <p:txBody>
          <a:bodyPr wrap="square" lIns="91440" tIns="45720" rIns="91440" bIns="45720" anchor="t">
            <a:spAutoFit/>
          </a:bodyPr>
          <a:lstStyle/>
          <a:p>
            <a:pPr>
              <a:lnSpc>
                <a:spcPct val="150000"/>
              </a:lnSpc>
            </a:pPr>
            <a:r>
              <a:rPr lang="en-AU" sz="2800" b="1" baseline="30000" noProof="0" dirty="0">
                <a:latin typeface="Comic Sans MS" panose="030F0702030302020204" pitchFamily="66" charset="0"/>
              </a:rPr>
              <a:t>1</a:t>
            </a:r>
            <a:r>
              <a:rPr lang="en-AU" sz="2800" noProof="0" dirty="0">
                <a:latin typeface="Comic Sans MS" panose="030F0702030302020204" pitchFamily="66" charset="0"/>
              </a:rPr>
              <a:t> The Lord said to Moses and Aaron in the land of Egypt: </a:t>
            </a:r>
            <a:r>
              <a:rPr lang="en-AU" sz="2800" baseline="30000" noProof="0" dirty="0">
                <a:latin typeface="Comic Sans MS" panose="030F0702030302020204" pitchFamily="66" charset="0"/>
              </a:rPr>
              <a:t>2 </a:t>
            </a:r>
            <a:r>
              <a:rPr lang="en-AU" sz="2800" noProof="0" dirty="0">
                <a:latin typeface="Comic Sans MS" panose="030F0702030302020204" pitchFamily="66" charset="0"/>
              </a:rPr>
              <a:t>This month shall mark for you the beginning of months; it shall be the first month of the year for you. </a:t>
            </a:r>
            <a:r>
              <a:rPr lang="en-AU" sz="2800" baseline="30000" noProof="0" dirty="0">
                <a:latin typeface="Comic Sans MS" panose="030F0702030302020204" pitchFamily="66" charset="0"/>
              </a:rPr>
              <a:t>3 </a:t>
            </a:r>
            <a:r>
              <a:rPr lang="en-AU" sz="2800" noProof="0" dirty="0">
                <a:latin typeface="Comic Sans MS" panose="030F0702030302020204" pitchFamily="66" charset="0"/>
              </a:rPr>
              <a:t>Tell the whole congregation of Israel that on the tenth of this month they are to take a lamb for each family, a lamb for each household. </a:t>
            </a:r>
            <a:r>
              <a:rPr lang="en-AU" sz="2800" baseline="30000" noProof="0" dirty="0">
                <a:latin typeface="Comic Sans MS" panose="030F0702030302020204" pitchFamily="66" charset="0"/>
              </a:rPr>
              <a:t>4 </a:t>
            </a:r>
            <a:r>
              <a:rPr lang="en-AU" sz="2800" noProof="0" dirty="0">
                <a:latin typeface="Comic Sans MS" panose="030F0702030302020204" pitchFamily="66" charset="0"/>
              </a:rPr>
              <a:t>If a household is too small for a whole lamb, it shall join its closest neighbour in obtaining one; </a:t>
            </a:r>
            <a:endParaRPr lang="en-AU" sz="2800" b="0" i="0" noProof="0" dirty="0">
              <a:effectLst/>
              <a:latin typeface="Comic Sans MS" panose="030F0702030302020204" pitchFamily="66" charset="0"/>
            </a:endParaRPr>
          </a:p>
        </p:txBody>
      </p:sp>
    </p:spTree>
    <p:extLst>
      <p:ext uri="{BB962C8B-B14F-4D97-AF65-F5344CB8AC3E}">
        <p14:creationId xmlns:p14="http://schemas.microsoft.com/office/powerpoint/2010/main" val="4110762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7D02-089E-61B4-4A5C-F1B2F34E9364}"/>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C8E634E3-8144-7018-9478-D94F2BFF164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FEBC34C-5561-289C-B4C5-2F38F788E99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F0BC964-83A8-3EA9-587C-44743EE055C4}"/>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986FEFD6-32C5-BE34-DFC3-403B4F18D329}"/>
              </a:ext>
            </a:extLst>
          </p:cNvPr>
          <p:cNvSpPr txBox="1"/>
          <p:nvPr/>
        </p:nvSpPr>
        <p:spPr>
          <a:xfrm>
            <a:off x="336000" y="510091"/>
            <a:ext cx="11520000" cy="5837817"/>
          </a:xfrm>
          <a:prstGeom prst="rect">
            <a:avLst/>
          </a:prstGeom>
          <a:noFill/>
        </p:spPr>
        <p:txBody>
          <a:bodyPr wrap="square">
            <a:spAutoFit/>
          </a:bodyPr>
          <a:lstStyle/>
          <a:p>
            <a:pPr>
              <a:lnSpc>
                <a:spcPct val="150000"/>
              </a:lnSpc>
            </a:pPr>
            <a:r>
              <a:rPr lang="en-AU" sz="2800" noProof="0" dirty="0">
                <a:latin typeface="Comic Sans MS" panose="030F0702030302020204" pitchFamily="66" charset="0"/>
              </a:rPr>
              <a:t>the lamb shall be divided in proportion to the number of people who eat of it. </a:t>
            </a:r>
            <a:r>
              <a:rPr lang="en-AU" sz="2800" baseline="30000" noProof="0" dirty="0">
                <a:latin typeface="Comic Sans MS" panose="030F0702030302020204" pitchFamily="66" charset="0"/>
              </a:rPr>
              <a:t>5 </a:t>
            </a:r>
            <a:r>
              <a:rPr lang="en-AU" sz="2800" noProof="0" dirty="0">
                <a:latin typeface="Comic Sans MS" panose="030F0702030302020204" pitchFamily="66" charset="0"/>
              </a:rPr>
              <a:t>Your lamb shall be without blemish, a year-old male; you may take it from the sheep or from the goats. </a:t>
            </a:r>
            <a:r>
              <a:rPr lang="en-AU" sz="2800" baseline="30000" noProof="0" dirty="0">
                <a:latin typeface="Comic Sans MS" panose="030F0702030302020204" pitchFamily="66" charset="0"/>
              </a:rPr>
              <a:t>6 </a:t>
            </a:r>
            <a:r>
              <a:rPr lang="en-AU" sz="2800" noProof="0" dirty="0">
                <a:latin typeface="Comic Sans MS" panose="030F0702030302020204" pitchFamily="66" charset="0"/>
              </a:rPr>
              <a:t>You shall keep it until the fourteenth day of this month; then the whole assembled congregation of Israel shall slaughter it at twilight. </a:t>
            </a:r>
            <a:r>
              <a:rPr lang="en-AU" sz="2800" baseline="30000" noProof="0" dirty="0">
                <a:latin typeface="Comic Sans MS" panose="030F0702030302020204" pitchFamily="66" charset="0"/>
              </a:rPr>
              <a:t>7 </a:t>
            </a:r>
            <a:r>
              <a:rPr lang="en-AU" sz="2800" noProof="0" dirty="0">
                <a:latin typeface="Comic Sans MS" panose="030F0702030302020204" pitchFamily="66" charset="0"/>
              </a:rPr>
              <a:t>They shall take some of the blood and put it on the two doorposts and the lintel of the houses in which they eat it. </a:t>
            </a:r>
            <a:r>
              <a:rPr lang="en-AU" sz="2800" baseline="30000" noProof="0" dirty="0">
                <a:latin typeface="Comic Sans MS" panose="030F0702030302020204" pitchFamily="66" charset="0"/>
              </a:rPr>
              <a:t>8 </a:t>
            </a:r>
            <a:r>
              <a:rPr lang="en-AU" sz="2800" noProof="0" dirty="0">
                <a:latin typeface="Comic Sans MS" panose="030F0702030302020204" pitchFamily="66" charset="0"/>
              </a:rPr>
              <a:t>They shall eat the lamb that same night; they shall eat it roasted over the fire with unleavened bread and bitter herbs. </a:t>
            </a:r>
          </a:p>
        </p:txBody>
      </p:sp>
    </p:spTree>
    <p:extLst>
      <p:ext uri="{BB962C8B-B14F-4D97-AF65-F5344CB8AC3E}">
        <p14:creationId xmlns:p14="http://schemas.microsoft.com/office/powerpoint/2010/main" val="749056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1B2DB-3B9C-877F-2121-8B4FE3D04D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E210D93-F3E0-5714-8083-AB16B95E84C5}"/>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3CF27BD-0DCC-D7E2-42B0-277820D970C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B6FA78DC-F03E-E903-DF82-01D8FF56653F}"/>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87A9D2B6-DC94-45F3-65BB-60611135055C}"/>
              </a:ext>
            </a:extLst>
          </p:cNvPr>
          <p:cNvSpPr txBox="1"/>
          <p:nvPr/>
        </p:nvSpPr>
        <p:spPr>
          <a:xfrm>
            <a:off x="336000" y="510091"/>
            <a:ext cx="11520000" cy="5837817"/>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9 </a:t>
            </a:r>
            <a:r>
              <a:rPr lang="en-AU" sz="2800" noProof="0" dirty="0">
                <a:latin typeface="Comic Sans MS" panose="030F0702030302020204" pitchFamily="66" charset="0"/>
              </a:rPr>
              <a:t>Do not eat any of it raw or boiled in water, but roasted over the fire, with its head, legs, and inner organs. </a:t>
            </a:r>
            <a:r>
              <a:rPr lang="en-AU" sz="2800" baseline="30000" noProof="0" dirty="0">
                <a:latin typeface="Comic Sans MS" panose="030F0702030302020204" pitchFamily="66" charset="0"/>
              </a:rPr>
              <a:t>10 </a:t>
            </a:r>
            <a:r>
              <a:rPr lang="en-AU" sz="2800" noProof="0" dirty="0">
                <a:latin typeface="Comic Sans MS" panose="030F0702030302020204" pitchFamily="66" charset="0"/>
              </a:rPr>
              <a:t>You shall let none of it remain until the morning; anything that remains until the morning you shall burn. </a:t>
            </a:r>
            <a:r>
              <a:rPr lang="en-AU" sz="2800" baseline="30000" noProof="0" dirty="0">
                <a:latin typeface="Comic Sans MS" panose="030F0702030302020204" pitchFamily="66" charset="0"/>
              </a:rPr>
              <a:t>11 </a:t>
            </a:r>
            <a:r>
              <a:rPr lang="en-AU" sz="2800" noProof="0" dirty="0">
                <a:latin typeface="Comic Sans MS" panose="030F0702030302020204" pitchFamily="66" charset="0"/>
              </a:rPr>
              <a:t>This is how you shall eat it: your loins girded, your sandals on your feet, and your staff in your hand; and you shall eat it hurriedly. It is the </a:t>
            </a:r>
            <a:r>
              <a:rPr lang="en-AU" sz="2800" noProof="0" dirty="0" err="1">
                <a:latin typeface="Comic Sans MS" panose="030F0702030302020204" pitchFamily="66" charset="0"/>
              </a:rPr>
              <a:t>passover</a:t>
            </a:r>
            <a:r>
              <a:rPr lang="en-AU" sz="2800" noProof="0" dirty="0">
                <a:latin typeface="Comic Sans MS" panose="030F0702030302020204" pitchFamily="66" charset="0"/>
              </a:rPr>
              <a:t> of the Lord . </a:t>
            </a:r>
            <a:r>
              <a:rPr lang="en-AU" sz="2800" baseline="30000" noProof="0" dirty="0">
                <a:latin typeface="Comic Sans MS" panose="030F0702030302020204" pitchFamily="66" charset="0"/>
              </a:rPr>
              <a:t>12 </a:t>
            </a:r>
            <a:r>
              <a:rPr lang="en-AU" sz="2800" noProof="0" dirty="0">
                <a:latin typeface="Comic Sans MS" panose="030F0702030302020204" pitchFamily="66" charset="0"/>
              </a:rPr>
              <a:t>For I will pass through the land of Egypt that night, and I will strike down every firstborn in the land of Egypt, both human beings and animals; on all the gods of Egypt I will execute judgements: I am the Lord . </a:t>
            </a:r>
          </a:p>
        </p:txBody>
      </p:sp>
    </p:spTree>
    <p:extLst>
      <p:ext uri="{BB962C8B-B14F-4D97-AF65-F5344CB8AC3E}">
        <p14:creationId xmlns:p14="http://schemas.microsoft.com/office/powerpoint/2010/main" val="3328472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C42A7-C528-D54B-C508-B5964F0DEA48}"/>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F17FD334-AE2F-EDFB-A8D0-2ECAF9A1B061}"/>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8E4B7FF-6DA8-A08D-3F61-F2F9A3300E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B6FC0C07-0DBD-6DAF-B0B1-6D8AD0A04FE8}"/>
              </a:ext>
            </a:extLst>
          </p:cNvPr>
          <p:cNvSpPr txBox="1"/>
          <p:nvPr/>
        </p:nvSpPr>
        <p:spPr>
          <a:xfrm>
            <a:off x="2073467" y="5553730"/>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3" name="TextBox 2">
            <a:extLst>
              <a:ext uri="{FF2B5EF4-FFF2-40B4-BE49-F238E27FC236}">
                <a16:creationId xmlns:a16="http://schemas.microsoft.com/office/drawing/2014/main" id="{9B036687-09AC-A6FF-3B81-6F430887A861}"/>
              </a:ext>
            </a:extLst>
          </p:cNvPr>
          <p:cNvSpPr txBox="1"/>
          <p:nvPr/>
        </p:nvSpPr>
        <p:spPr>
          <a:xfrm>
            <a:off x="228000" y="590550"/>
            <a:ext cx="11736000" cy="4027064"/>
          </a:xfrm>
          <a:prstGeom prst="rect">
            <a:avLst/>
          </a:prstGeom>
          <a:noFill/>
        </p:spPr>
        <p:txBody>
          <a:bodyPr wrap="square">
            <a:spAutoFit/>
          </a:bodyPr>
          <a:lstStyle/>
          <a:p>
            <a:pPr>
              <a:lnSpc>
                <a:spcPct val="150000"/>
              </a:lnSpc>
              <a:spcBef>
                <a:spcPts val="450"/>
              </a:spcBef>
              <a:spcAft>
                <a:spcPts val="450"/>
              </a:spcAft>
            </a:pPr>
            <a:r>
              <a:rPr lang="en-AU" sz="2800" baseline="30000" noProof="0" dirty="0">
                <a:latin typeface="Comic Sans MS" panose="030F0702030302020204" pitchFamily="66" charset="0"/>
              </a:rPr>
              <a:t>13 </a:t>
            </a:r>
            <a:r>
              <a:rPr lang="en-AU" sz="2800" noProof="0" dirty="0">
                <a:latin typeface="Comic Sans MS" panose="030F0702030302020204" pitchFamily="66" charset="0"/>
              </a:rPr>
              <a:t>The blood shall be a sign for you on the houses where you live: when I see the blood, I will pass over you, and no plague shall destroy you when I strike the land of Egypt. </a:t>
            </a:r>
            <a:r>
              <a:rPr lang="en-AU" sz="2800" baseline="30000" noProof="0" dirty="0">
                <a:latin typeface="Comic Sans MS" panose="030F0702030302020204" pitchFamily="66" charset="0"/>
              </a:rPr>
              <a:t>14 </a:t>
            </a:r>
            <a:r>
              <a:rPr lang="en-AU" sz="2800" noProof="0" dirty="0">
                <a:latin typeface="Comic Sans MS" panose="030F0702030302020204" pitchFamily="66" charset="0"/>
              </a:rPr>
              <a:t>This day shall be a day of remembrance for you. You shall celebrate it as a festival to the Lord; throughout your generations you shall observe it as a perpetual ordinance.</a:t>
            </a:r>
            <a:endParaRPr lang="en-AU" sz="2800" b="0" i="0" noProof="0" dirty="0">
              <a:solidFill>
                <a:srgbClr val="000000"/>
              </a:solidFill>
              <a:effectLst/>
              <a:latin typeface="Comic Sans MS" panose="030F0702030302020204" pitchFamily="66" charset="0"/>
            </a:endParaRPr>
          </a:p>
        </p:txBody>
      </p:sp>
    </p:spTree>
    <p:extLst>
      <p:ext uri="{BB962C8B-B14F-4D97-AF65-F5344CB8AC3E}">
        <p14:creationId xmlns:p14="http://schemas.microsoft.com/office/powerpoint/2010/main" val="2554732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421340" y="2079133"/>
            <a:ext cx="1607485" cy="1313501"/>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800" b="1" i="0" noProof="0" dirty="0">
                <a:solidFill>
                  <a:srgbClr val="00B050"/>
                </a:solidFill>
                <a:effectLst/>
                <a:latin typeface="Comic Sans MS" panose="030F0702030302020204" pitchFamily="66" charset="0"/>
              </a:rPr>
              <a:t>Psalm 149</a:t>
            </a: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Rectangle 4">
            <a:extLst>
              <a:ext uri="{FF2B5EF4-FFF2-40B4-BE49-F238E27FC236}">
                <a16:creationId xmlns:a16="http://schemas.microsoft.com/office/drawing/2014/main" id="{32EB8A35-67A5-DB78-E7BD-8AD8C3097F9D}"/>
              </a:ext>
            </a:extLst>
          </p:cNvPr>
          <p:cNvSpPr/>
          <p:nvPr/>
        </p:nvSpPr>
        <p:spPr>
          <a:xfrm>
            <a:off x="421340" y="272272"/>
            <a:ext cx="11349319" cy="1317155"/>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now say the psalm antiphonally, I invite the first reader to lead, and we will all respond with our cantor as our voice.</a:t>
            </a:r>
            <a:endParaRPr lang="en-AU" noProof="0" dirty="0">
              <a:hlinkClick r:id="rId3">
                <a:extLst>
                  <a:ext uri="{A12FA001-AC4F-418D-AE19-62706E023703}">
                    <ahyp:hlinkClr xmlns:ahyp="http://schemas.microsoft.com/office/drawing/2018/hyperlinkcolor" val="tx"/>
                  </a:ext>
                </a:extLst>
              </a:hlinkClick>
            </a:endParaRPr>
          </a:p>
        </p:txBody>
      </p:sp>
      <p:sp>
        <p:nvSpPr>
          <p:cNvPr id="4" name="TextBox 3">
            <a:extLst>
              <a:ext uri="{FF2B5EF4-FFF2-40B4-BE49-F238E27FC236}">
                <a16:creationId xmlns:a16="http://schemas.microsoft.com/office/drawing/2014/main" id="{C85C6F67-AC9D-DDEC-6EBA-C2EF647319AB}"/>
              </a:ext>
            </a:extLst>
          </p:cNvPr>
          <p:cNvSpPr txBox="1"/>
          <p:nvPr/>
        </p:nvSpPr>
        <p:spPr>
          <a:xfrm>
            <a:off x="2028825" y="2079133"/>
            <a:ext cx="9451615" cy="4155305"/>
          </a:xfrm>
          <a:prstGeom prst="rect">
            <a:avLst/>
          </a:prstGeom>
          <a:noFill/>
        </p:spPr>
        <p:txBody>
          <a:bodyPr wrap="square">
            <a:spAutoFit/>
          </a:bodyPr>
          <a:lstStyle/>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1</a:t>
            </a:r>
            <a:r>
              <a:rPr lang="en-AU" sz="2800" b="0" i="0" noProof="0" dirty="0">
                <a:solidFill>
                  <a:srgbClr val="000000"/>
                </a:solidFill>
                <a:effectLst/>
                <a:latin typeface="Comic Sans MS" panose="030F0702030302020204" pitchFamily="66" charset="0"/>
              </a:rPr>
              <a:t> O praise the Lord, and sing to the Lord a new song:</a:t>
            </a:r>
          </a:p>
          <a:p>
            <a:pPr marL="0" marR="0" indent="0" algn="l">
              <a:lnSpc>
                <a:spcPct val="150000"/>
              </a:lnSpc>
              <a:spcBef>
                <a:spcPts val="225"/>
              </a:spcBef>
              <a:spcAft>
                <a:spcPts val="225"/>
              </a:spcAft>
              <a:buNone/>
            </a:pPr>
            <a:r>
              <a:rPr lang="en-AU" sz="2800" b="0" i="0" noProof="0" dirty="0">
                <a:solidFill>
                  <a:srgbClr val="000000"/>
                </a:solidFill>
                <a:effectLst/>
                <a:latin typeface="Comic Sans MS" panose="030F0702030302020204" pitchFamily="66" charset="0"/>
              </a:rPr>
              <a:t>O praise him in the assembly of the faithful.</a:t>
            </a:r>
          </a:p>
          <a:p>
            <a:pPr marL="0" marR="0" indent="0" algn="l">
              <a:lnSpc>
                <a:spcPct val="150000"/>
              </a:lnSpc>
              <a:spcBef>
                <a:spcPts val="225"/>
              </a:spcBef>
              <a:spcAft>
                <a:spcPts val="225"/>
              </a:spcAft>
              <a:buNone/>
            </a:pPr>
            <a:r>
              <a:rPr lang="en-AU" sz="2800" b="1" i="0" baseline="30000" noProof="0" dirty="0">
                <a:solidFill>
                  <a:srgbClr val="000000"/>
                </a:solidFill>
                <a:effectLst/>
                <a:latin typeface="Comic Sans MS" panose="030F0702030302020204" pitchFamily="66" charset="0"/>
              </a:rPr>
              <a:t>2 </a:t>
            </a:r>
            <a:r>
              <a:rPr lang="en-AU" sz="2800" b="1" i="0" noProof="0" dirty="0">
                <a:solidFill>
                  <a:srgbClr val="000000"/>
                </a:solidFill>
                <a:effectLst/>
                <a:latin typeface="Comic Sans MS" panose="030F0702030302020204" pitchFamily="66" charset="0"/>
              </a:rPr>
              <a:t>Let Israel rejoice in him that made him:</a:t>
            </a:r>
          </a:p>
          <a:p>
            <a:pPr marL="0" marR="0" indent="0" algn="l">
              <a:lnSpc>
                <a:spcPct val="150000"/>
              </a:lnSpc>
              <a:spcBef>
                <a:spcPts val="225"/>
              </a:spcBef>
              <a:spcAft>
                <a:spcPts val="225"/>
              </a:spcAft>
              <a:buNone/>
            </a:pPr>
            <a:r>
              <a:rPr lang="en-AU" sz="2800" b="1" i="0" noProof="0" dirty="0">
                <a:solidFill>
                  <a:srgbClr val="000000"/>
                </a:solidFill>
                <a:effectLst/>
                <a:latin typeface="Comic Sans MS" panose="030F0702030302020204" pitchFamily="66" charset="0"/>
              </a:rPr>
              <a:t>let the children of Zion be joyful in their king.</a:t>
            </a:r>
          </a:p>
          <a:p>
            <a:pPr marL="0" marR="0" indent="0" algn="l">
              <a:lnSpc>
                <a:spcPct val="150000"/>
              </a:lnSpc>
              <a:spcBef>
                <a:spcPts val="225"/>
              </a:spcBef>
              <a:spcAft>
                <a:spcPts val="225"/>
              </a:spcAft>
              <a:buNone/>
            </a:pPr>
            <a:r>
              <a:rPr lang="en-AU" sz="2800" b="0" i="0" baseline="30000" noProof="0" dirty="0">
                <a:solidFill>
                  <a:srgbClr val="000000"/>
                </a:solidFill>
                <a:effectLst/>
                <a:latin typeface="Comic Sans MS" panose="030F0702030302020204" pitchFamily="66" charset="0"/>
              </a:rPr>
              <a:t>3 </a:t>
            </a:r>
            <a:r>
              <a:rPr lang="en-AU" sz="2800" b="0" i="0" noProof="0" dirty="0">
                <a:solidFill>
                  <a:srgbClr val="000000"/>
                </a:solidFill>
                <a:effectLst/>
                <a:latin typeface="Comic Sans MS" panose="030F0702030302020204" pitchFamily="66" charset="0"/>
              </a:rPr>
              <a:t>Let them praise him in the dance:</a:t>
            </a:r>
          </a:p>
          <a:p>
            <a:pPr marL="0" marR="0" indent="0" algn="l">
              <a:lnSpc>
                <a:spcPct val="150000"/>
              </a:lnSpc>
              <a:spcBef>
                <a:spcPts val="225"/>
              </a:spcBef>
              <a:spcAft>
                <a:spcPts val="225"/>
              </a:spcAft>
              <a:buNone/>
            </a:pPr>
            <a:r>
              <a:rPr lang="en-AU" sz="2800" b="0" i="0" noProof="0" dirty="0">
                <a:solidFill>
                  <a:srgbClr val="000000"/>
                </a:solidFill>
                <a:effectLst/>
                <a:latin typeface="Comic Sans MS" panose="030F0702030302020204" pitchFamily="66" charset="0"/>
              </a:rPr>
              <a:t>let them sing his praise with timbrel and with harp.</a:t>
            </a:r>
          </a:p>
        </p:txBody>
      </p:sp>
    </p:spTree>
    <p:extLst>
      <p:ext uri="{BB962C8B-B14F-4D97-AF65-F5344CB8AC3E}">
        <p14:creationId xmlns:p14="http://schemas.microsoft.com/office/powerpoint/2010/main" val="65462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panose="030F0702030302020204" pitchFamily="66" charset="0"/>
              </a:rPr>
              <a:t>Hospitality </a:t>
            </a:r>
            <a:endParaRPr lang="en-AU" sz="3200" b="1" noProof="0" dirty="0">
              <a:solidFill>
                <a:srgbClr val="00B050"/>
              </a:solidFill>
              <a:latin typeface="Comic Sans MS" panose="030F0702030302020204" pitchFamily="66" charset="0"/>
              <a:cs typeface="Times New Roman"/>
            </a:endParaRPr>
          </a:p>
          <a:p>
            <a:pPr>
              <a:spcBef>
                <a:spcPts val="600"/>
              </a:spcBef>
              <a:spcAft>
                <a:spcPts val="1200"/>
              </a:spcAft>
            </a:pPr>
            <a:r>
              <a:rPr lang="en-AU" sz="2400" b="1" noProof="0" dirty="0">
                <a:solidFill>
                  <a:srgbClr val="00B050"/>
                </a:solidFill>
                <a:latin typeface="Comic Sans MS" panose="030F0702030302020204" pitchFamily="66" charset="0"/>
              </a:rPr>
              <a:t>Leader: </a:t>
            </a:r>
          </a:p>
          <a:p>
            <a:pPr>
              <a:spcBef>
                <a:spcPts val="600"/>
              </a:spcBef>
              <a:spcAft>
                <a:spcPts val="1200"/>
              </a:spcAft>
            </a:pPr>
            <a:r>
              <a:rPr lang="en-AU" sz="2000" noProof="0" dirty="0">
                <a:latin typeface="Comic Sans MS" panose="030F0702030302020204" pitchFamily="66" charset="0"/>
              </a:rPr>
              <a:t>Please mute         for the service unless invited to offer your voice as part of the service ministry</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latin typeface="Comic Sans MS" panose="030F0702030302020204" pitchFamily="66" charset="0"/>
              </a:rPr>
              <a:t>Have the video camera          on or off and turn the volume and brightness up or down on your device if things are too loud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or too bright</a:t>
            </a:r>
            <a:r>
              <a:rPr lang="en-AU" sz="2000" noProof="0" dirty="0">
                <a:latin typeface="Comic Sans MS" panose="030F0702030302020204" pitchFamily="66" charset="0"/>
                <a:ea typeface="Calibri"/>
                <a:cs typeface="Calibri"/>
              </a:rPr>
              <a:t>🔅🔆</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rPr>
              <a:t>Our </a:t>
            </a:r>
            <a:r>
              <a:rPr lang="en-AU" sz="2000" noProof="0" dirty="0">
                <a:latin typeface="Comic Sans MS" panose="030F0702030302020204" pitchFamily="66" charset="0"/>
              </a:rPr>
              <a:t>Cantor acts as our voice,           offering the responses, in</a:t>
            </a:r>
            <a:r>
              <a:rPr lang="en-AU" sz="2000" b="1" noProof="0" dirty="0">
                <a:latin typeface="Comic Sans MS" panose="030F0702030302020204" pitchFamily="66" charset="0"/>
              </a:rPr>
              <a:t> Bold Text, </a:t>
            </a:r>
            <a:r>
              <a:rPr lang="en-AU" sz="2000" noProof="0" dirty="0">
                <a:latin typeface="Comic Sans MS" panose="030F0702030302020204" pitchFamily="66" charset="0"/>
              </a:rPr>
              <a:t>which we say together</a:t>
            </a:r>
          </a:p>
          <a:p>
            <a:pPr>
              <a:spcBef>
                <a:spcPts val="600"/>
              </a:spcBef>
              <a:spcAft>
                <a:spcPts val="1200"/>
              </a:spcAft>
            </a:pPr>
            <a:r>
              <a:rPr lang="en-AU" sz="2000" noProof="0" dirty="0">
                <a:latin typeface="Comic Sans MS" panose="030F0702030302020204" pitchFamily="66" charset="0"/>
              </a:rPr>
              <a:t>Feel welcome to use the chat          and reaction emojis </a:t>
            </a:r>
            <a:r>
              <a:rPr lang="en-AU" sz="2000" noProof="0" dirty="0">
                <a:latin typeface="Comic Sans MS" panose="030F0702030302020204" pitchFamily="66" charset="0"/>
                <a:ea typeface="Calibri"/>
                <a:cs typeface="Calibri"/>
              </a:rPr>
              <a:t>👍</a:t>
            </a:r>
          </a:p>
          <a:p>
            <a:pP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Please take care of yourself in this space. </a:t>
            </a: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and go as you need </a:t>
            </a:r>
            <a:endParaRPr lang="en-AU" sz="2000" noProof="0" dirty="0">
              <a:latin typeface="Comic Sans MS" panose="030F0702030302020204" pitchFamily="66" charset="0"/>
              <a:cs typeface="Times New Roman"/>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latin typeface="Comic Sans MS" panose="030F0702030302020204" pitchFamily="66" charset="0"/>
              </a:rPr>
              <a:t>It is great to take rest in this space, so falling asleep is also OK </a:t>
            </a:r>
            <a:r>
              <a:rPr lang="en-AU" sz="2000" noProof="0" dirty="0">
                <a:solidFill>
                  <a:srgbClr val="000000"/>
                </a:solidFill>
                <a:latin typeface="Comic Sans MS" panose="030F0702030302020204" pitchFamily="66" charset="0"/>
                <a:ea typeface="Calibri"/>
                <a:cs typeface="Calibri"/>
              </a:rPr>
              <a:t>😴</a:t>
            </a:r>
            <a:endParaRPr lang="en-AU" sz="2000" noProof="0" dirty="0">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solidFill>
                  <a:srgbClr val="000000"/>
                </a:solidFill>
                <a:latin typeface="Comic Sans MS" panose="030F0702030302020204" pitchFamily="66" charset="0"/>
              </a:rPr>
              <a:t>Remember</a:t>
            </a:r>
            <a:r>
              <a:rPr lang="en-AU" sz="2000" noProof="0" dirty="0">
                <a:latin typeface="Comic Sans MS" panose="030F0702030302020204" pitchFamily="66" charset="0"/>
              </a:rPr>
              <a:t>, pastoral care is available to all in the community, if you'd like to speak to someone about anything spiritual.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 Visit the </a:t>
            </a:r>
            <a:r>
              <a:rPr lang="en-AU" sz="2000" noProof="0" dirty="0">
                <a:latin typeface="Comic Sans MS" panose="030F0702030302020204" pitchFamily="66" charset="0"/>
                <a:hlinkClick r:id="rId3"/>
              </a:rPr>
              <a:t>help page</a:t>
            </a:r>
            <a:r>
              <a:rPr lang="en-AU" sz="2000" noProof="0" dirty="0">
                <a:latin typeface="Comic Sans MS" panose="030F0702030302020204" pitchFamily="66" charset="0"/>
              </a:rPr>
              <a:t>  at the website to reach out </a:t>
            </a:r>
            <a:r>
              <a:rPr lang="en-AU" sz="2000" noProof="0" dirty="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dirty="0">
                <a:solidFill>
                  <a:srgbClr val="000000"/>
                </a:solidFill>
                <a:effectLst/>
                <a:latin typeface="Comic Sans MS" panose="030F0702030302020204" pitchFamily="66" charset="0"/>
              </a:rPr>
              <a:t>Our </a:t>
            </a:r>
            <a:r>
              <a:rPr lang="en-AU" sz="1800" b="1" i="0" u="none" strike="noStrike" noProof="0" dirty="0">
                <a:solidFill>
                  <a:srgbClr val="000000"/>
                </a:solidFill>
                <a:effectLst/>
                <a:latin typeface="Comic Sans MS" panose="030F0702030302020204" pitchFamily="66" charset="0"/>
              </a:rPr>
              <a:t>Being Together ethos and safeguarding practices</a:t>
            </a:r>
            <a:r>
              <a:rPr lang="en-AU" sz="1800" b="0" i="0" u="none" strike="noStrike" noProof="0" dirty="0">
                <a:solidFill>
                  <a:srgbClr val="000000"/>
                </a:solidFill>
                <a:effectLst/>
                <a:latin typeface="Comic Sans MS" panose="030F0702030302020204" pitchFamily="66" charset="0"/>
              </a:rPr>
              <a:t> can also be accessed on the website 🫶</a:t>
            </a:r>
            <a:r>
              <a:rPr lang="en-AU" sz="1800" b="0" i="0" u="none" strike="noStrike" noProof="0" dirty="0">
                <a:effectLst/>
                <a:latin typeface="Comic Sans MS" panose="030F0702030302020204" pitchFamily="66" charset="0"/>
              </a:rPr>
              <a:t>​</a:t>
            </a:r>
            <a:endParaRPr lang="en-AU" sz="2000" noProof="0" dirty="0">
              <a:latin typeface="Comic Sans MS" panose="030F0702030302020204" pitchFamily="66" charset="0"/>
              <a:ea typeface="Calibri"/>
              <a:cs typeface="Calibri"/>
            </a:endParaRPr>
          </a:p>
          <a:p>
            <a:pPr algn="ct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as you are – we are all here together! </a:t>
            </a:r>
            <a:r>
              <a:rPr lang="en-AU" sz="2000" noProof="0" dirty="0">
                <a:latin typeface="Comic Sans MS" panose="030F0702030302020204" pitchFamily="66" charset="0"/>
                <a:ea typeface="Calibri"/>
                <a:cs typeface="Calibri"/>
              </a:rPr>
              <a:t>🙌 </a:t>
            </a:r>
            <a:endParaRPr lang="en-AU" sz="2000" noProof="0" dirty="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C309-BB50-4606-DF8A-2AFD4607B4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6C422E2-83D6-F8E3-CDBB-517593E8047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3" name="TextBox 2">
            <a:extLst>
              <a:ext uri="{FF2B5EF4-FFF2-40B4-BE49-F238E27FC236}">
                <a16:creationId xmlns:a16="http://schemas.microsoft.com/office/drawing/2014/main" id="{C95D984D-37A2-0083-25E5-30BFA77F90FA}"/>
              </a:ext>
            </a:extLst>
          </p:cNvPr>
          <p:cNvSpPr txBox="1"/>
          <p:nvPr/>
        </p:nvSpPr>
        <p:spPr>
          <a:xfrm>
            <a:off x="1961754" y="653721"/>
            <a:ext cx="9528048" cy="5550558"/>
          </a:xfrm>
          <a:prstGeom prst="rect">
            <a:avLst/>
          </a:prstGeom>
          <a:noFill/>
        </p:spPr>
        <p:txBody>
          <a:bodyPr wrap="square">
            <a:spAutoFit/>
          </a:bodyPr>
          <a:lstStyle/>
          <a:p>
            <a:pPr>
              <a:lnSpc>
                <a:spcPct val="150000"/>
              </a:lnSpc>
              <a:spcBef>
                <a:spcPts val="225"/>
              </a:spcBef>
              <a:spcAft>
                <a:spcPts val="225"/>
              </a:spcAft>
            </a:pPr>
            <a:r>
              <a:rPr lang="en-AU" sz="2800" b="1" baseline="30000" noProof="0" dirty="0">
                <a:solidFill>
                  <a:srgbClr val="000000"/>
                </a:solidFill>
                <a:latin typeface="Comic Sans MS" panose="030F0702030302020204" pitchFamily="66" charset="0"/>
              </a:rPr>
              <a:t>4 </a:t>
            </a:r>
            <a:r>
              <a:rPr lang="en-AU" sz="2800" b="1" noProof="0" dirty="0">
                <a:solidFill>
                  <a:srgbClr val="000000"/>
                </a:solidFill>
                <a:latin typeface="Comic Sans MS" panose="030F0702030302020204" pitchFamily="66" charset="0"/>
              </a:rPr>
              <a:t>For the Lord takes delight in his people:</a:t>
            </a:r>
          </a:p>
          <a:p>
            <a:pPr>
              <a:lnSpc>
                <a:spcPct val="150000"/>
              </a:lnSpc>
              <a:spcBef>
                <a:spcPts val="225"/>
              </a:spcBef>
              <a:spcAft>
                <a:spcPts val="225"/>
              </a:spcAft>
            </a:pPr>
            <a:r>
              <a:rPr lang="en-AU" sz="2800" b="1" noProof="0" dirty="0">
                <a:solidFill>
                  <a:srgbClr val="000000"/>
                </a:solidFill>
                <a:latin typeface="Comic Sans MS" panose="030F0702030302020204" pitchFamily="66" charset="0"/>
              </a:rPr>
              <a:t>he adorns the meek with his salvation.</a:t>
            </a:r>
          </a:p>
          <a:p>
            <a:pPr>
              <a:lnSpc>
                <a:spcPct val="150000"/>
              </a:lnSpc>
              <a:spcBef>
                <a:spcPts val="225"/>
              </a:spcBef>
              <a:spcAft>
                <a:spcPts val="225"/>
              </a:spcAft>
            </a:pPr>
            <a:r>
              <a:rPr lang="en-AU" sz="2800" baseline="30000" noProof="0" dirty="0">
                <a:solidFill>
                  <a:srgbClr val="000000"/>
                </a:solidFill>
                <a:latin typeface="Comic Sans MS" panose="030F0702030302020204" pitchFamily="66" charset="0"/>
              </a:rPr>
              <a:t>5 </a:t>
            </a:r>
            <a:r>
              <a:rPr lang="en-AU" sz="2800" noProof="0" dirty="0">
                <a:solidFill>
                  <a:srgbClr val="000000"/>
                </a:solidFill>
                <a:latin typeface="Comic Sans MS" panose="030F0702030302020204" pitchFamily="66" charset="0"/>
              </a:rPr>
              <a:t>Let his faithful ones exult in his glory:</a:t>
            </a:r>
          </a:p>
          <a:p>
            <a:pPr>
              <a:lnSpc>
                <a:spcPct val="150000"/>
              </a:lnSpc>
              <a:spcBef>
                <a:spcPts val="225"/>
              </a:spcBef>
              <a:spcAft>
                <a:spcPts val="225"/>
              </a:spcAft>
            </a:pPr>
            <a:r>
              <a:rPr lang="en-AU" sz="2800" noProof="0" dirty="0">
                <a:solidFill>
                  <a:srgbClr val="000000"/>
                </a:solidFill>
                <a:latin typeface="Comic Sans MS" panose="030F0702030302020204" pitchFamily="66" charset="0"/>
              </a:rPr>
              <a:t>let them sing for joy upon their beds.</a:t>
            </a:r>
          </a:p>
          <a:p>
            <a:pPr>
              <a:lnSpc>
                <a:spcPct val="150000"/>
              </a:lnSpc>
              <a:spcBef>
                <a:spcPts val="225"/>
              </a:spcBef>
              <a:spcAft>
                <a:spcPts val="225"/>
              </a:spcAft>
            </a:pPr>
            <a:r>
              <a:rPr lang="en-AU" sz="2800" b="1" baseline="30000" noProof="0" dirty="0">
                <a:solidFill>
                  <a:srgbClr val="000000"/>
                </a:solidFill>
                <a:latin typeface="Comic Sans MS" panose="030F0702030302020204" pitchFamily="66" charset="0"/>
              </a:rPr>
              <a:t>6 </a:t>
            </a:r>
            <a:r>
              <a:rPr lang="en-AU" sz="2800" b="1" noProof="0" dirty="0">
                <a:solidFill>
                  <a:srgbClr val="000000"/>
                </a:solidFill>
                <a:latin typeface="Comic Sans MS" panose="030F0702030302020204" pitchFamily="66" charset="0"/>
              </a:rPr>
              <a:t>Let the high praises of God be in their mouths:</a:t>
            </a:r>
          </a:p>
          <a:p>
            <a:pPr>
              <a:lnSpc>
                <a:spcPct val="150000"/>
              </a:lnSpc>
              <a:spcBef>
                <a:spcPts val="225"/>
              </a:spcBef>
              <a:spcAft>
                <a:spcPts val="225"/>
              </a:spcAft>
            </a:pPr>
            <a:r>
              <a:rPr lang="en-AU" sz="2800" b="1" noProof="0" dirty="0">
                <a:solidFill>
                  <a:srgbClr val="000000"/>
                </a:solidFill>
                <a:latin typeface="Comic Sans MS" panose="030F0702030302020204" pitchFamily="66" charset="0"/>
              </a:rPr>
              <a:t>and a two-edged sword in their hands,</a:t>
            </a:r>
          </a:p>
          <a:p>
            <a:pPr>
              <a:lnSpc>
                <a:spcPct val="150000"/>
              </a:lnSpc>
              <a:spcBef>
                <a:spcPts val="225"/>
              </a:spcBef>
              <a:spcAft>
                <a:spcPts val="225"/>
              </a:spcAft>
            </a:pPr>
            <a:r>
              <a:rPr lang="en-AU" sz="2800" baseline="30000" noProof="0" dirty="0">
                <a:solidFill>
                  <a:srgbClr val="000000"/>
                </a:solidFill>
                <a:latin typeface="Comic Sans MS" panose="030F0702030302020204" pitchFamily="66" charset="0"/>
              </a:rPr>
              <a:t>7 </a:t>
            </a:r>
            <a:r>
              <a:rPr lang="en-AU" sz="2800" noProof="0" dirty="0">
                <a:solidFill>
                  <a:srgbClr val="000000"/>
                </a:solidFill>
                <a:latin typeface="Comic Sans MS" panose="030F0702030302020204" pitchFamily="66" charset="0"/>
              </a:rPr>
              <a:t>To execute vengeance on the nations:</a:t>
            </a:r>
          </a:p>
          <a:p>
            <a:pPr>
              <a:lnSpc>
                <a:spcPct val="150000"/>
              </a:lnSpc>
              <a:spcBef>
                <a:spcPts val="225"/>
              </a:spcBef>
              <a:spcAft>
                <a:spcPts val="225"/>
              </a:spcAft>
            </a:pPr>
            <a:r>
              <a:rPr lang="en-AU" sz="2800" noProof="0" dirty="0">
                <a:solidFill>
                  <a:srgbClr val="000000"/>
                </a:solidFill>
                <a:latin typeface="Comic Sans MS" panose="030F0702030302020204" pitchFamily="66" charset="0"/>
              </a:rPr>
              <a:t>and chastisement upon the peoples,</a:t>
            </a:r>
          </a:p>
        </p:txBody>
      </p:sp>
      <p:sp>
        <p:nvSpPr>
          <p:cNvPr id="6" name="Rectangle 5">
            <a:extLst>
              <a:ext uri="{FF2B5EF4-FFF2-40B4-BE49-F238E27FC236}">
                <a16:creationId xmlns:a16="http://schemas.microsoft.com/office/drawing/2014/main" id="{9D8CE9E9-9B30-AA1C-AE27-0F8A077AE62A}"/>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666296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048CB-AB78-9B09-D933-CFDE7226E26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F7D4C56-42ED-3816-5F99-A033D734E45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4" name="TextBox 3">
            <a:extLst>
              <a:ext uri="{FF2B5EF4-FFF2-40B4-BE49-F238E27FC236}">
                <a16:creationId xmlns:a16="http://schemas.microsoft.com/office/drawing/2014/main" id="{490A3300-176D-BC1B-375B-B01E614F8FDF}"/>
              </a:ext>
            </a:extLst>
          </p:cNvPr>
          <p:cNvSpPr txBox="1"/>
          <p:nvPr/>
        </p:nvSpPr>
        <p:spPr>
          <a:xfrm>
            <a:off x="2185497" y="604274"/>
            <a:ext cx="9011891" cy="3457678"/>
          </a:xfrm>
          <a:prstGeom prst="rect">
            <a:avLst/>
          </a:prstGeom>
          <a:noFill/>
        </p:spPr>
        <p:txBody>
          <a:bodyPr wrap="square">
            <a:spAutoFit/>
          </a:bodyPr>
          <a:lstStyle/>
          <a:p>
            <a:pPr>
              <a:lnSpc>
                <a:spcPct val="150000"/>
              </a:lnSpc>
              <a:spcBef>
                <a:spcPts val="225"/>
              </a:spcBef>
              <a:spcAft>
                <a:spcPts val="225"/>
              </a:spcAft>
            </a:pPr>
            <a:r>
              <a:rPr lang="en-AU" sz="2800" b="1" baseline="30000" noProof="0" dirty="0">
                <a:solidFill>
                  <a:srgbClr val="000000"/>
                </a:solidFill>
                <a:latin typeface="Comic Sans MS" panose="030F0702030302020204" pitchFamily="66" charset="0"/>
              </a:rPr>
              <a:t>8 </a:t>
            </a:r>
            <a:r>
              <a:rPr lang="en-AU" sz="2800" b="1" noProof="0" dirty="0">
                <a:solidFill>
                  <a:srgbClr val="000000"/>
                </a:solidFill>
                <a:latin typeface="Comic Sans MS" panose="030F0702030302020204" pitchFamily="66" charset="0"/>
              </a:rPr>
              <a:t>To bind their kings in chains:</a:t>
            </a:r>
          </a:p>
          <a:p>
            <a:pPr>
              <a:lnSpc>
                <a:spcPct val="150000"/>
              </a:lnSpc>
              <a:spcBef>
                <a:spcPts val="225"/>
              </a:spcBef>
              <a:spcAft>
                <a:spcPts val="225"/>
              </a:spcAft>
            </a:pPr>
            <a:r>
              <a:rPr lang="en-AU" sz="2800" b="1" noProof="0" dirty="0">
                <a:solidFill>
                  <a:srgbClr val="000000"/>
                </a:solidFill>
                <a:latin typeface="Comic Sans MS" panose="030F0702030302020204" pitchFamily="66" charset="0"/>
              </a:rPr>
              <a:t>and their nobles with fetters of iron,</a:t>
            </a:r>
          </a:p>
          <a:p>
            <a:pPr>
              <a:lnSpc>
                <a:spcPct val="150000"/>
              </a:lnSpc>
              <a:spcBef>
                <a:spcPts val="225"/>
              </a:spcBef>
              <a:spcAft>
                <a:spcPts val="225"/>
              </a:spcAft>
            </a:pPr>
            <a:r>
              <a:rPr lang="en-AU" sz="2800" baseline="30000" noProof="0" dirty="0">
                <a:solidFill>
                  <a:srgbClr val="000000"/>
                </a:solidFill>
                <a:latin typeface="Comic Sans MS" panose="030F0702030302020204" pitchFamily="66" charset="0"/>
              </a:rPr>
              <a:t>9 </a:t>
            </a:r>
            <a:r>
              <a:rPr lang="en-AU" sz="2800" noProof="0" dirty="0">
                <a:solidFill>
                  <a:srgbClr val="000000"/>
                </a:solidFill>
                <a:latin typeface="Comic Sans MS" panose="030F0702030302020204" pitchFamily="66" charset="0"/>
              </a:rPr>
              <a:t>To visit upon them the judgement that is decreed:</a:t>
            </a:r>
          </a:p>
          <a:p>
            <a:pPr>
              <a:lnSpc>
                <a:spcPct val="150000"/>
              </a:lnSpc>
              <a:spcBef>
                <a:spcPts val="225"/>
              </a:spcBef>
              <a:spcAft>
                <a:spcPts val="225"/>
              </a:spcAft>
            </a:pPr>
            <a:r>
              <a:rPr lang="en-AU" sz="2800" noProof="0" dirty="0">
                <a:solidFill>
                  <a:srgbClr val="000000"/>
                </a:solidFill>
                <a:latin typeface="Comic Sans MS" panose="030F0702030302020204" pitchFamily="66" charset="0"/>
              </a:rPr>
              <a:t>such honour belongs to all his faithful servants.</a:t>
            </a:r>
          </a:p>
          <a:p>
            <a:pPr>
              <a:lnSpc>
                <a:spcPct val="150000"/>
              </a:lnSpc>
              <a:spcBef>
                <a:spcPts val="225"/>
              </a:spcBef>
              <a:spcAft>
                <a:spcPts val="225"/>
              </a:spcAft>
            </a:pPr>
            <a:r>
              <a:rPr lang="en-AU" sz="2800" noProof="0" dirty="0">
                <a:solidFill>
                  <a:srgbClr val="000000"/>
                </a:solidFill>
                <a:latin typeface="Comic Sans MS" panose="030F0702030302020204" pitchFamily="66" charset="0"/>
              </a:rPr>
              <a:t>Praise the Lord.</a:t>
            </a:r>
          </a:p>
        </p:txBody>
      </p:sp>
    </p:spTree>
    <p:extLst>
      <p:ext uri="{BB962C8B-B14F-4D97-AF65-F5344CB8AC3E}">
        <p14:creationId xmlns:p14="http://schemas.microsoft.com/office/powerpoint/2010/main" val="13638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22</a:t>
            </a:fld>
            <a:endParaRPr lang="en-AU" noProof="0" dirty="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90050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dirty="0">
                <a:solidFill>
                  <a:srgbClr val="00B050"/>
                </a:solidFill>
                <a:latin typeface="Comic Sans MS"/>
                <a:ea typeface="Tahoma"/>
                <a:cs typeface="Tahoma"/>
              </a:rPr>
              <a:t>Reader 2: </a:t>
            </a:r>
            <a:r>
              <a:rPr lang="en-AU" sz="2800" noProof="0" dirty="0">
                <a:latin typeface="Comic Sans MS"/>
                <a:ea typeface="Tahoma"/>
                <a:cs typeface="Tahoma"/>
              </a:rPr>
              <a:t>The 2</a:t>
            </a:r>
            <a:r>
              <a:rPr lang="en-AU" sz="2800" baseline="30000" noProof="0" dirty="0">
                <a:latin typeface="Comic Sans MS"/>
                <a:ea typeface="Tahoma"/>
                <a:cs typeface="Tahoma"/>
              </a:rPr>
              <a:t>nd</a:t>
            </a:r>
            <a:r>
              <a:rPr lang="en-AU" sz="2800" noProof="0" dirty="0">
                <a:latin typeface="Comic Sans MS"/>
                <a:ea typeface="Tahoma"/>
                <a:cs typeface="Tahoma"/>
              </a:rPr>
              <a:t> Reading is from </a:t>
            </a:r>
            <a:r>
              <a:rPr lang="en-AU" sz="2800" noProof="0" dirty="0">
                <a:latin typeface="Comic Sans MS" panose="030F0902030302020204" pitchFamily="66" charset="0"/>
                <a:ea typeface="Tahoma"/>
                <a:cs typeface="Tahoma"/>
              </a:rPr>
              <a:t> Romans 13.1-10</a:t>
            </a:r>
            <a:endParaRPr lang="en-AU" sz="2800" noProof="0" dirty="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dirty="0">
                <a:solidFill>
                  <a:srgbClr val="00B050"/>
                </a:solidFill>
                <a:latin typeface="Comic Sans MS"/>
              </a:rPr>
              <a:t>The 2nd reader unmutes </a:t>
            </a:r>
            <a:endParaRPr lang="en-AU" sz="2800" noProof="0" dirty="0">
              <a:solidFill>
                <a:srgbClr val="00B050"/>
              </a:solidFill>
              <a:latin typeface="Comic Sans MS"/>
            </a:endParaRPr>
          </a:p>
          <a:p>
            <a:pPr>
              <a:lnSpc>
                <a:spcPct val="150000"/>
              </a:lnSpc>
            </a:pPr>
            <a:r>
              <a:rPr lang="en-AU" sz="2800" b="1" noProof="0" dirty="0">
                <a:solidFill>
                  <a:srgbClr val="00B050"/>
                </a:solidFill>
                <a:latin typeface="Comic Sans MS"/>
              </a:rPr>
              <a:t>Leader: </a:t>
            </a:r>
            <a:r>
              <a:rPr lang="en-AU" sz="2800" noProof="0" dirty="0">
                <a:latin typeface="Comic Sans MS"/>
              </a:rPr>
              <a:t>I invite the 2nd reader to unmute and offer the 2nd lesson when ready.</a:t>
            </a:r>
            <a:endParaRPr lang="en-AU" sz="2800" noProof="0" dirty="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F70E1FED-08E5-8E5B-FFB4-708EEA8462CB}"/>
              </a:ext>
            </a:extLst>
          </p:cNvPr>
          <p:cNvSpPr txBox="1"/>
          <p:nvPr/>
        </p:nvSpPr>
        <p:spPr>
          <a:xfrm>
            <a:off x="336000" y="2494059"/>
            <a:ext cx="11520000" cy="3898824"/>
          </a:xfrm>
          <a:prstGeom prst="rect">
            <a:avLst/>
          </a:prstGeom>
          <a:noFill/>
        </p:spPr>
        <p:txBody>
          <a:bodyPr wrap="square">
            <a:spAutoFit/>
          </a:bodyPr>
          <a:lstStyle/>
          <a:p>
            <a:pPr>
              <a:lnSpc>
                <a:spcPct val="150000"/>
              </a:lnSpc>
            </a:pPr>
            <a:r>
              <a:rPr lang="en-AU" sz="2800" b="0" i="0" baseline="30000" noProof="0" dirty="0">
                <a:solidFill>
                  <a:srgbClr val="000000"/>
                </a:solidFill>
                <a:effectLst/>
                <a:latin typeface="Comic Sans MS" panose="030F0702030302020204" pitchFamily="66" charset="0"/>
              </a:rPr>
              <a:t>1 </a:t>
            </a:r>
            <a:r>
              <a:rPr lang="en-AU" sz="2800" b="0" i="0" noProof="0" dirty="0">
                <a:solidFill>
                  <a:srgbClr val="000000"/>
                </a:solidFill>
                <a:effectLst/>
                <a:latin typeface="Comic Sans MS" panose="030F0702030302020204" pitchFamily="66" charset="0"/>
              </a:rPr>
              <a:t>Let every person be subject to the governing authorities; for there is no authority except from God, and those authorities that exist have been instituted by God. </a:t>
            </a:r>
            <a:r>
              <a:rPr lang="en-AU" sz="2800" b="0" i="0" baseline="30000" noProof="0" dirty="0">
                <a:solidFill>
                  <a:srgbClr val="000000"/>
                </a:solidFill>
                <a:effectLst/>
                <a:latin typeface="Comic Sans MS" panose="030F0702030302020204" pitchFamily="66" charset="0"/>
              </a:rPr>
              <a:t>2 </a:t>
            </a:r>
            <a:r>
              <a:rPr lang="en-AU" sz="2800" b="0" i="0" noProof="0" dirty="0">
                <a:solidFill>
                  <a:srgbClr val="000000"/>
                </a:solidFill>
                <a:effectLst/>
                <a:latin typeface="Comic Sans MS" panose="030F0702030302020204" pitchFamily="66" charset="0"/>
              </a:rPr>
              <a:t>Therefore whoever resists authority resists what God has appointed, and those who resist will incur judgement. </a:t>
            </a:r>
            <a:r>
              <a:rPr lang="en-AU" sz="2800" b="0" i="0" baseline="30000" noProof="0" dirty="0">
                <a:solidFill>
                  <a:srgbClr val="000000"/>
                </a:solidFill>
                <a:effectLst/>
                <a:latin typeface="Comic Sans MS" panose="030F0702030302020204" pitchFamily="66" charset="0"/>
              </a:rPr>
              <a:t>3 </a:t>
            </a:r>
            <a:r>
              <a:rPr lang="en-AU" sz="2800" b="0" i="0" noProof="0" dirty="0">
                <a:solidFill>
                  <a:srgbClr val="000000"/>
                </a:solidFill>
                <a:effectLst/>
                <a:latin typeface="Comic Sans MS" panose="030F0702030302020204" pitchFamily="66" charset="0"/>
              </a:rPr>
              <a:t>For rulers are not a terror to good conduct, but to bad. Do you wish to have no fear of the authority?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03383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5" name="TextBox 4">
            <a:extLst>
              <a:ext uri="{FF2B5EF4-FFF2-40B4-BE49-F238E27FC236}">
                <a16:creationId xmlns:a16="http://schemas.microsoft.com/office/drawing/2014/main" id="{E10AC088-4C80-D9FC-F234-B943D56B913B}"/>
              </a:ext>
            </a:extLst>
          </p:cNvPr>
          <p:cNvSpPr txBox="1"/>
          <p:nvPr/>
        </p:nvSpPr>
        <p:spPr>
          <a:xfrm>
            <a:off x="336000" y="413572"/>
            <a:ext cx="11520000" cy="5837817"/>
          </a:xfrm>
          <a:prstGeom prst="rect">
            <a:avLst/>
          </a:prstGeom>
          <a:noFill/>
        </p:spPr>
        <p:txBody>
          <a:bodyPr wrap="square">
            <a:spAutoFit/>
          </a:bodyPr>
          <a:lstStyle/>
          <a:p>
            <a:pPr>
              <a:lnSpc>
                <a:spcPct val="150000"/>
              </a:lnSpc>
            </a:pPr>
            <a:r>
              <a:rPr lang="en-AU" sz="2800" dirty="0">
                <a:solidFill>
                  <a:srgbClr val="000000"/>
                </a:solidFill>
                <a:latin typeface="Comic Sans MS" panose="030F0702030302020204" pitchFamily="66" charset="0"/>
              </a:rPr>
              <a:t>Then do what is good, and you will receive its approval; </a:t>
            </a:r>
            <a:r>
              <a:rPr lang="en-AU" sz="2800" baseline="30000" dirty="0">
                <a:solidFill>
                  <a:srgbClr val="000000"/>
                </a:solidFill>
                <a:latin typeface="Comic Sans MS" panose="030F0702030302020204" pitchFamily="66" charset="0"/>
              </a:rPr>
              <a:t>4 </a:t>
            </a:r>
            <a:r>
              <a:rPr lang="en-AU" sz="2800" dirty="0">
                <a:solidFill>
                  <a:srgbClr val="000000"/>
                </a:solidFill>
                <a:latin typeface="Comic Sans MS" panose="030F0702030302020204" pitchFamily="66" charset="0"/>
              </a:rPr>
              <a:t>for it is God’s servant for your good. But if you do what is wrong, you should be afraid, for the authority does not bear the sword in vain! It is the servant of God to execute wrath on the wrongdoer. </a:t>
            </a:r>
            <a:r>
              <a:rPr lang="en-AU" sz="2800" baseline="30000" dirty="0">
                <a:solidFill>
                  <a:srgbClr val="000000"/>
                </a:solidFill>
                <a:latin typeface="Comic Sans MS" panose="030F0702030302020204" pitchFamily="66" charset="0"/>
              </a:rPr>
              <a:t>5 </a:t>
            </a:r>
            <a:r>
              <a:rPr lang="en-AU" sz="2800" dirty="0">
                <a:solidFill>
                  <a:srgbClr val="000000"/>
                </a:solidFill>
                <a:latin typeface="Comic Sans MS" panose="030F0702030302020204" pitchFamily="66" charset="0"/>
              </a:rPr>
              <a:t>Therefore one must be subject, not only because of wrath but also because of conscience. </a:t>
            </a:r>
            <a:r>
              <a:rPr lang="en-AU" sz="2800" baseline="30000" dirty="0">
                <a:solidFill>
                  <a:srgbClr val="000000"/>
                </a:solidFill>
                <a:latin typeface="Comic Sans MS" panose="030F0702030302020204" pitchFamily="66" charset="0"/>
              </a:rPr>
              <a:t>6 </a:t>
            </a:r>
            <a:r>
              <a:rPr lang="en-AU" sz="2800" dirty="0">
                <a:solidFill>
                  <a:srgbClr val="000000"/>
                </a:solidFill>
                <a:latin typeface="Comic Sans MS" panose="030F0702030302020204" pitchFamily="66" charset="0"/>
              </a:rPr>
              <a:t>For the same reason you also pay taxes, for the authorities are God’s servants, busy with this very thing. </a:t>
            </a:r>
            <a:r>
              <a:rPr lang="en-AU" sz="2800" baseline="30000" dirty="0">
                <a:solidFill>
                  <a:srgbClr val="000000"/>
                </a:solidFill>
                <a:latin typeface="Comic Sans MS" panose="030F0702030302020204" pitchFamily="66" charset="0"/>
              </a:rPr>
              <a:t>7 </a:t>
            </a:r>
            <a:r>
              <a:rPr lang="en-AU" sz="2800" dirty="0">
                <a:solidFill>
                  <a:srgbClr val="000000"/>
                </a:solidFill>
                <a:latin typeface="Comic Sans MS" panose="030F0702030302020204" pitchFamily="66" charset="0"/>
              </a:rPr>
              <a:t>Pay to all what is due to them—taxes to whom taxes are due, revenue to whom revenue is due, respect to whom respect is due, </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D4FF39C-9506-31B1-9E68-C0137CAB5963}"/>
              </a:ext>
            </a:extLst>
          </p:cNvPr>
          <p:cNvSpPr txBox="1"/>
          <p:nvPr/>
        </p:nvSpPr>
        <p:spPr>
          <a:xfrm>
            <a:off x="2073467" y="5616408"/>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5" name="TextBox 4">
            <a:extLst>
              <a:ext uri="{FF2B5EF4-FFF2-40B4-BE49-F238E27FC236}">
                <a16:creationId xmlns:a16="http://schemas.microsoft.com/office/drawing/2014/main" id="{21BDFF1B-F3A6-D0BF-D49D-556DDC54B35E}"/>
              </a:ext>
            </a:extLst>
          </p:cNvPr>
          <p:cNvSpPr txBox="1"/>
          <p:nvPr/>
        </p:nvSpPr>
        <p:spPr>
          <a:xfrm>
            <a:off x="336000" y="413572"/>
            <a:ext cx="11520000" cy="4545155"/>
          </a:xfrm>
          <a:prstGeom prst="rect">
            <a:avLst/>
          </a:prstGeom>
          <a:noFill/>
        </p:spPr>
        <p:txBody>
          <a:bodyPr wrap="square">
            <a:spAutoFit/>
          </a:bodyPr>
          <a:lstStyle/>
          <a:p>
            <a:pPr>
              <a:lnSpc>
                <a:spcPct val="150000"/>
              </a:lnSpc>
            </a:pPr>
            <a:r>
              <a:rPr lang="en-AU" sz="2800" dirty="0">
                <a:solidFill>
                  <a:srgbClr val="000000"/>
                </a:solidFill>
                <a:latin typeface="Comic Sans MS" panose="030F0702030302020204" pitchFamily="66" charset="0"/>
              </a:rPr>
              <a:t>honour to whom honour is due. </a:t>
            </a:r>
            <a:r>
              <a:rPr lang="en-AU" sz="2800" baseline="30000" dirty="0">
                <a:solidFill>
                  <a:srgbClr val="000000"/>
                </a:solidFill>
                <a:latin typeface="Comic Sans MS" panose="030F0702030302020204" pitchFamily="66" charset="0"/>
              </a:rPr>
              <a:t>8 </a:t>
            </a:r>
            <a:r>
              <a:rPr lang="en-AU" sz="2800" dirty="0">
                <a:solidFill>
                  <a:srgbClr val="000000"/>
                </a:solidFill>
                <a:latin typeface="Comic Sans MS" panose="030F0702030302020204" pitchFamily="66" charset="0"/>
              </a:rPr>
              <a:t>Owe no one anything, except to love one another; for the one who loves another has fulfilled the law. </a:t>
            </a:r>
            <a:r>
              <a:rPr lang="en-AU" sz="2800" baseline="30000" dirty="0">
                <a:solidFill>
                  <a:srgbClr val="000000"/>
                </a:solidFill>
                <a:latin typeface="Comic Sans MS" panose="030F0702030302020204" pitchFamily="66" charset="0"/>
              </a:rPr>
              <a:t>9 </a:t>
            </a:r>
            <a:r>
              <a:rPr lang="en-AU" sz="2800" dirty="0">
                <a:solidFill>
                  <a:srgbClr val="000000"/>
                </a:solidFill>
                <a:latin typeface="Comic Sans MS" panose="030F0702030302020204" pitchFamily="66" charset="0"/>
              </a:rPr>
              <a:t>The commandments, ‘You shall not commit adultery; You shall not murder; You shall not steal; You shall not covet’; and any other commandment, are summed up in this word, ‘Love your neighbour as yourself.’ </a:t>
            </a:r>
            <a:r>
              <a:rPr lang="en-AU" sz="2800" baseline="30000" dirty="0">
                <a:solidFill>
                  <a:srgbClr val="000000"/>
                </a:solidFill>
                <a:latin typeface="Comic Sans MS" panose="030F0702030302020204" pitchFamily="66" charset="0"/>
              </a:rPr>
              <a:t>10 </a:t>
            </a:r>
            <a:r>
              <a:rPr lang="en-AU" sz="2800" dirty="0">
                <a:solidFill>
                  <a:srgbClr val="000000"/>
                </a:solidFill>
                <a:latin typeface="Comic Sans MS" panose="030F0702030302020204" pitchFamily="66" charset="0"/>
              </a:rPr>
              <a:t>Love does no wrong to a neighbour; therefore, love is the fulfilling of the law.</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4193407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25</a:t>
            </a:fld>
            <a:endParaRPr lang="en-AU" noProof="0" dirty="0">
              <a:solidFill>
                <a:prstClr val="black">
                  <a:tint val="75000"/>
                </a:prstClr>
              </a:solidFill>
            </a:endParaRPr>
          </a:p>
        </p:txBody>
      </p:sp>
      <p:pic>
        <p:nvPicPr>
          <p:cNvPr id="9" name="Picture 8" descr="A open book in a field of flowers&#10;&#10;AI-generated content may be incorrect.">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before </a:t>
            </a:r>
          </a:p>
          <a:p>
            <a:pPr algn="ctr">
              <a:lnSpc>
                <a:spcPct val="114999"/>
              </a:lnSpc>
            </a:pPr>
            <a:r>
              <a:rPr lang="en-AU" sz="4000" b="1" noProof="0" dirty="0">
                <a:solidFill>
                  <a:srgbClr val="ADDB7B"/>
                </a:solidFill>
                <a:latin typeface="Comic Sans MS"/>
              </a:rPr>
              <a:t>​the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2F711045-045E-7A17-6420-CC4425CE0E23}"/>
              </a:ext>
            </a:extLst>
          </p:cNvPr>
          <p:cNvSpPr txBox="1"/>
          <p:nvPr/>
        </p:nvSpPr>
        <p:spPr>
          <a:xfrm>
            <a:off x="318000" y="2670199"/>
            <a:ext cx="11556000" cy="3252493"/>
          </a:xfrm>
          <a:prstGeom prst="rect">
            <a:avLst/>
          </a:prstGeom>
          <a:noFill/>
        </p:spPr>
        <p:txBody>
          <a:bodyPr wrap="square">
            <a:spAutoFit/>
          </a:bodyPr>
          <a:lstStyle/>
          <a:p>
            <a:pPr>
              <a:lnSpc>
                <a:spcPct val="150000"/>
              </a:lnSpc>
            </a:pPr>
            <a:r>
              <a:rPr lang="en-US" sz="2800" b="0" i="0" baseline="30000" noProof="0" dirty="0">
                <a:solidFill>
                  <a:srgbClr val="000000"/>
                </a:solidFill>
                <a:effectLst/>
                <a:latin typeface="Comic Sans MS" panose="030F0702030302020204" pitchFamily="66" charset="0"/>
              </a:rPr>
              <a:t>10 </a:t>
            </a:r>
            <a:r>
              <a:rPr lang="en-US" sz="2800" b="0" i="0" noProof="0" dirty="0">
                <a:solidFill>
                  <a:srgbClr val="000000"/>
                </a:solidFill>
                <a:effectLst/>
                <a:latin typeface="Comic Sans MS" panose="030F0702030302020204" pitchFamily="66" charset="0"/>
              </a:rPr>
              <a:t>‘Take care that you do not despise one of these little ones; for, I tell you, in heaven their angels continually see the face of my Father in heaven. </a:t>
            </a:r>
            <a:r>
              <a:rPr lang="en-US" sz="2800" b="0" i="0" baseline="30000" noProof="0" dirty="0">
                <a:solidFill>
                  <a:srgbClr val="000000"/>
                </a:solidFill>
                <a:effectLst/>
                <a:latin typeface="Comic Sans MS" panose="030F0702030302020204" pitchFamily="66" charset="0"/>
              </a:rPr>
              <a:t>12 </a:t>
            </a:r>
            <a:r>
              <a:rPr lang="en-US" sz="2800" b="0" i="0" noProof="0" dirty="0">
                <a:solidFill>
                  <a:srgbClr val="000000"/>
                </a:solidFill>
                <a:effectLst/>
                <a:latin typeface="Comic Sans MS" panose="030F0702030302020204" pitchFamily="66" charset="0"/>
              </a:rPr>
              <a:t>What do you think? If a shepherd has a hundred sheep, and one of them has gone astray, does he not leave the ninety-nine on the mountains and go in search of the one that went astray? </a:t>
            </a:r>
            <a:endParaRPr lang="en-AU" sz="2800" noProof="0" dirty="0">
              <a:latin typeface="Comic Sans MS" panose="030F0702030302020204" pitchFamily="66" charset="0"/>
            </a:endParaRPr>
          </a:p>
        </p:txBody>
      </p:sp>
      <p:sp>
        <p:nvSpPr>
          <p:cNvPr id="8" name="TextBox 7">
            <a:extLst>
              <a:ext uri="{FF2B5EF4-FFF2-40B4-BE49-F238E27FC236}">
                <a16:creationId xmlns:a16="http://schemas.microsoft.com/office/drawing/2014/main" id="{A12934CC-B641-04F4-9857-14C5691605DD}"/>
              </a:ext>
            </a:extLst>
          </p:cNvPr>
          <p:cNvSpPr txBox="1"/>
          <p:nvPr/>
        </p:nvSpPr>
        <p:spPr>
          <a:xfrm>
            <a:off x="966000" y="352016"/>
            <a:ext cx="10260000" cy="1959832"/>
          </a:xfrm>
          <a:prstGeom prst="rect">
            <a:avLst/>
          </a:prstGeom>
          <a:noFill/>
        </p:spPr>
        <p:txBody>
          <a:bodyPr wrap="square" lIns="91440" tIns="45720" rIns="91440" bIns="45720" anchor="t">
            <a:spAutoFit/>
          </a:bodyPr>
          <a:lstStyle/>
          <a:p>
            <a:pPr>
              <a:lnSpc>
                <a:spcPct val="150000"/>
              </a:lnSpc>
            </a:pPr>
            <a:r>
              <a:rPr lang="en-AU" sz="2800" noProof="0" dirty="0">
                <a:solidFill>
                  <a:srgbClr val="00B050"/>
                </a:solidFill>
                <a:latin typeface="Comic Sans MS"/>
              </a:rPr>
              <a:t>Deacon: </a:t>
            </a:r>
            <a:r>
              <a:rPr lang="en-AU" sz="2800" noProof="0" dirty="0">
                <a:latin typeface="Comic Sans MS"/>
              </a:rPr>
              <a:t>The Gospel of our Lord Jesus Christ according to St Matthew Chapter 18 beginning at the 10</a:t>
            </a:r>
            <a:r>
              <a:rPr lang="en-AU" sz="2800" baseline="30000" noProof="0" dirty="0">
                <a:latin typeface="Comic Sans MS"/>
              </a:rPr>
              <a:t>th</a:t>
            </a:r>
            <a:r>
              <a:rPr lang="en-AU" sz="2800" baseline="30000" dirty="0">
                <a:latin typeface="Comic Sans MS"/>
              </a:rPr>
              <a:t> </a:t>
            </a:r>
            <a:r>
              <a:rPr lang="en-AU" sz="2800" noProof="0" dirty="0">
                <a:latin typeface="Comic Sans MS"/>
              </a:rPr>
              <a:t>verse. </a:t>
            </a:r>
          </a:p>
          <a:p>
            <a:pPr algn="ctr">
              <a:lnSpc>
                <a:spcPct val="150000"/>
              </a:lnSpc>
            </a:pPr>
            <a:r>
              <a:rPr lang="en-AU" sz="2800" b="1" noProof="0" dirty="0">
                <a:solidFill>
                  <a:srgbClr val="00B050"/>
                </a:solidFill>
                <a:latin typeface="Comic Sans MS" panose="030F0702030302020204" pitchFamily="66" charset="0"/>
              </a:rPr>
              <a:t>All: </a:t>
            </a:r>
            <a:r>
              <a:rPr lang="en-AU" sz="2800" b="1" noProof="0" dirty="0">
                <a:latin typeface="Comic Sans MS" panose="030F0702030302020204" pitchFamily="66" charset="0"/>
              </a:rPr>
              <a:t>Glory to you Lord Jesus Christ.</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3605535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83F3C03F-E009-3596-6BD3-2FFD7393E856}"/>
              </a:ext>
            </a:extLst>
          </p:cNvPr>
          <p:cNvSpPr txBox="1"/>
          <p:nvPr/>
        </p:nvSpPr>
        <p:spPr>
          <a:xfrm>
            <a:off x="336000" y="584900"/>
            <a:ext cx="11520000" cy="5191486"/>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13 </a:t>
            </a:r>
            <a:r>
              <a:rPr lang="en-US" sz="2800" dirty="0">
                <a:solidFill>
                  <a:srgbClr val="000000"/>
                </a:solidFill>
                <a:latin typeface="Comic Sans MS" panose="030F0702030302020204" pitchFamily="66" charset="0"/>
              </a:rPr>
              <a:t>And if he finds it, truly I tell you, he rejoices over it more than over the ninety-nine that never went astray. </a:t>
            </a:r>
            <a:r>
              <a:rPr lang="en-US" sz="2800" baseline="30000" dirty="0">
                <a:solidFill>
                  <a:srgbClr val="000000"/>
                </a:solidFill>
                <a:latin typeface="Comic Sans MS" panose="030F0702030302020204" pitchFamily="66" charset="0"/>
              </a:rPr>
              <a:t>14 </a:t>
            </a:r>
            <a:r>
              <a:rPr lang="en-US" sz="2800" dirty="0">
                <a:solidFill>
                  <a:srgbClr val="000000"/>
                </a:solidFill>
                <a:latin typeface="Comic Sans MS" panose="030F0702030302020204" pitchFamily="66" charset="0"/>
              </a:rPr>
              <a:t>So it is not the will of your Father in heaven that one of these little ones should be lost. </a:t>
            </a:r>
            <a:r>
              <a:rPr lang="en-US" sz="2800" baseline="30000" dirty="0">
                <a:solidFill>
                  <a:srgbClr val="000000"/>
                </a:solidFill>
                <a:latin typeface="Comic Sans MS" panose="030F0702030302020204" pitchFamily="66" charset="0"/>
              </a:rPr>
              <a:t>15 </a:t>
            </a:r>
            <a:r>
              <a:rPr lang="en-US" sz="2800" dirty="0">
                <a:solidFill>
                  <a:srgbClr val="000000"/>
                </a:solidFill>
                <a:latin typeface="Comic Sans MS" panose="030F0702030302020204" pitchFamily="66" charset="0"/>
              </a:rPr>
              <a:t>‘If another member of the church sins against you, go and point out the fault when the two of you are alone. If the member listens to you, you have regained that one. </a:t>
            </a:r>
            <a:r>
              <a:rPr lang="en-US" sz="2800" baseline="30000" dirty="0">
                <a:solidFill>
                  <a:srgbClr val="000000"/>
                </a:solidFill>
                <a:latin typeface="Comic Sans MS" panose="030F0702030302020204" pitchFamily="66" charset="0"/>
              </a:rPr>
              <a:t>16 </a:t>
            </a:r>
            <a:r>
              <a:rPr lang="en-US" sz="2800" dirty="0">
                <a:solidFill>
                  <a:srgbClr val="000000"/>
                </a:solidFill>
                <a:latin typeface="Comic Sans MS" panose="030F0702030302020204" pitchFamily="66" charset="0"/>
              </a:rPr>
              <a:t>But if you are not listened to, take one or two others along with you, so that every word may be confirmed by the evidence of two or three witnesses. </a:t>
            </a:r>
            <a:endParaRPr lang="en-AU" sz="2800" noProof="0" dirty="0">
              <a:latin typeface="Comic Sans MS" panose="030F0702030302020204" pitchFamily="66" charset="0"/>
            </a:endParaRPr>
          </a:p>
        </p:txBody>
      </p:sp>
      <p:sp>
        <p:nvSpPr>
          <p:cNvPr id="6" name="Rectangle 5">
            <a:extLst>
              <a:ext uri="{FF2B5EF4-FFF2-40B4-BE49-F238E27FC236}">
                <a16:creationId xmlns:a16="http://schemas.microsoft.com/office/drawing/2014/main" id="{D40C6C02-E3D6-6B11-F9A8-729A2DF2CDA6}"/>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611861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BBF25-0090-FF3C-8E66-BA65A68D673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B1C8CE5-E07F-C16C-8DDD-1A7B0C241881}"/>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0ACB5C3F-EC79-EEB1-1B76-CC9F6BD6A6A7}"/>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E5452332-50AB-AAB6-A395-4399D80E45E0}"/>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A355880-95BF-873A-2F2D-19A33CE622D7}"/>
              </a:ext>
            </a:extLst>
          </p:cNvPr>
          <p:cNvSpPr txBox="1"/>
          <p:nvPr/>
        </p:nvSpPr>
        <p:spPr>
          <a:xfrm>
            <a:off x="335999" y="352016"/>
            <a:ext cx="11520000" cy="5191486"/>
          </a:xfrm>
          <a:prstGeom prst="rect">
            <a:avLst/>
          </a:prstGeom>
          <a:noFill/>
        </p:spPr>
        <p:txBody>
          <a:bodyPr wrap="square">
            <a:spAutoFit/>
          </a:bodyPr>
          <a:lstStyle/>
          <a:p>
            <a:pPr>
              <a:lnSpc>
                <a:spcPct val="150000"/>
              </a:lnSpc>
            </a:pPr>
            <a:r>
              <a:rPr lang="en-US" sz="2800" baseline="30000" dirty="0">
                <a:solidFill>
                  <a:srgbClr val="000000"/>
                </a:solidFill>
                <a:latin typeface="Comic Sans MS" panose="030F0702030302020204" pitchFamily="66" charset="0"/>
              </a:rPr>
              <a:t>17 </a:t>
            </a:r>
            <a:r>
              <a:rPr lang="en-US" sz="2800" dirty="0">
                <a:solidFill>
                  <a:srgbClr val="000000"/>
                </a:solidFill>
                <a:latin typeface="Comic Sans MS" panose="030F0702030302020204" pitchFamily="66" charset="0"/>
              </a:rPr>
              <a:t>If the member refuses to listen to them, tell it to the church; and if the offender refuses to listen even to the church, let such a one be to you as a Gentile and a tax-collector. </a:t>
            </a:r>
            <a:r>
              <a:rPr lang="en-US" sz="2800" baseline="30000" dirty="0">
                <a:solidFill>
                  <a:srgbClr val="000000"/>
                </a:solidFill>
                <a:latin typeface="Comic Sans MS" panose="030F0702030302020204" pitchFamily="66" charset="0"/>
              </a:rPr>
              <a:t>18 </a:t>
            </a:r>
            <a:r>
              <a:rPr lang="en-US" sz="2800" dirty="0">
                <a:solidFill>
                  <a:srgbClr val="000000"/>
                </a:solidFill>
                <a:latin typeface="Comic Sans MS" panose="030F0702030302020204" pitchFamily="66" charset="0"/>
              </a:rPr>
              <a:t>Truly I tell you, whatever you bind on earth will be bound in heaven, and whatever you loose on earth will be loosed in heaven. </a:t>
            </a:r>
            <a:r>
              <a:rPr lang="en-US" sz="2800" baseline="30000" dirty="0">
                <a:solidFill>
                  <a:srgbClr val="000000"/>
                </a:solidFill>
                <a:latin typeface="Comic Sans MS" panose="030F0702030302020204" pitchFamily="66" charset="0"/>
              </a:rPr>
              <a:t>19 </a:t>
            </a:r>
            <a:r>
              <a:rPr lang="en-US" sz="2800" dirty="0">
                <a:solidFill>
                  <a:srgbClr val="000000"/>
                </a:solidFill>
                <a:latin typeface="Comic Sans MS" panose="030F0702030302020204" pitchFamily="66" charset="0"/>
              </a:rPr>
              <a:t>Again, truly I tell you, if two of you agree on earth about anything you ask, it will be done for you by my Father in heaven. </a:t>
            </a:r>
            <a:r>
              <a:rPr lang="en-US" sz="2800" baseline="30000" dirty="0">
                <a:solidFill>
                  <a:srgbClr val="000000"/>
                </a:solidFill>
                <a:latin typeface="Comic Sans MS" panose="030F0702030302020204" pitchFamily="66" charset="0"/>
              </a:rPr>
              <a:t>20 </a:t>
            </a:r>
            <a:r>
              <a:rPr lang="en-US" sz="2800" dirty="0">
                <a:solidFill>
                  <a:srgbClr val="000000"/>
                </a:solidFill>
                <a:latin typeface="Comic Sans MS" panose="030F0702030302020204" pitchFamily="66" charset="0"/>
              </a:rPr>
              <a:t>For where two or three are gathered in my name, I am there among them.’</a:t>
            </a:r>
            <a:endParaRPr lang="en-AU" sz="2800" noProof="0" dirty="0">
              <a:latin typeface="Comic Sans MS" panose="030F0702030302020204" pitchFamily="66" charset="0"/>
            </a:endParaRPr>
          </a:p>
        </p:txBody>
      </p:sp>
      <p:sp>
        <p:nvSpPr>
          <p:cNvPr id="6" name="TextBox 5">
            <a:extLst>
              <a:ext uri="{FF2B5EF4-FFF2-40B4-BE49-F238E27FC236}">
                <a16:creationId xmlns:a16="http://schemas.microsoft.com/office/drawing/2014/main" id="{5B4604CE-C370-8F1D-1753-49B7B10DF2EE}"/>
              </a:ext>
            </a:extLst>
          </p:cNvPr>
          <p:cNvSpPr txBox="1"/>
          <p:nvPr/>
        </p:nvSpPr>
        <p:spPr>
          <a:xfrm>
            <a:off x="450387" y="5982764"/>
            <a:ext cx="1129122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noProof="0" dirty="0">
                <a:latin typeface="Comic Sans MS"/>
              </a:rPr>
              <a:t>This is the Gospel of the Lord.   </a:t>
            </a:r>
            <a:r>
              <a:rPr lang="en-AU" sz="2800" b="1" noProof="0" dirty="0">
                <a:latin typeface="Comic Sans MS"/>
              </a:rPr>
              <a:t>Praise to you Lord Jesus Christ.</a:t>
            </a:r>
            <a:endParaRPr lang="en-AU" sz="2800" noProof="0" dirty="0"/>
          </a:p>
        </p:txBody>
      </p:sp>
    </p:spTree>
    <p:extLst>
      <p:ext uri="{BB962C8B-B14F-4D97-AF65-F5344CB8AC3E}">
        <p14:creationId xmlns:p14="http://schemas.microsoft.com/office/powerpoint/2010/main" val="3186627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flowers on a table&#10;&#10;Description automatically generated">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29</a:t>
            </a:fld>
            <a:endParaRPr lang="en-AU" noProof="0" dirty="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a:t>
            </a:r>
            <a:endParaRPr lang="en-AU" sz="4000" b="1" noProof="0" dirty="0">
              <a:solidFill>
                <a:srgbClr val="ADDB7B"/>
              </a:solidFill>
              <a:latin typeface="Comic Sans MS"/>
              <a:cs typeface="Calibri"/>
            </a:endParaRPr>
          </a:p>
          <a:p>
            <a:pPr algn="ctr">
              <a:lnSpc>
                <a:spcPct val="114999"/>
              </a:lnSpc>
            </a:pPr>
            <a:r>
              <a:rPr lang="en-AU" sz="4000" b="1" noProof="0" dirty="0">
                <a:solidFill>
                  <a:srgbClr val="ADDB7B"/>
                </a:solidFill>
                <a:latin typeface="Comic Sans MS"/>
              </a:rPr>
              <a:t>after ​the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ED2037D-35E3-05F6-E09B-C219996F7621}"/>
              </a:ext>
            </a:extLst>
          </p:cNvPr>
          <p:cNvSpPr txBox="1"/>
          <p:nvPr/>
        </p:nvSpPr>
        <p:spPr>
          <a:xfrm>
            <a:off x="297834" y="319939"/>
            <a:ext cx="5108355" cy="583781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a:t>
            </a:r>
            <a:r>
              <a:rPr lang="en-AU" sz="2800" i="1" noProof="0" dirty="0">
                <a:solidFill>
                  <a:srgbClr val="00B050"/>
                </a:solidFill>
                <a:latin typeface="Comic Sans MS"/>
              </a:rPr>
              <a:t> </a:t>
            </a:r>
            <a:r>
              <a:rPr lang="en-AU" sz="2800" noProof="0" dirty="0">
                <a:latin typeface="Comic Sans MS"/>
              </a:rPr>
              <a:t>Today we celebrate Holy Hermits Online’s 6</a:t>
            </a:r>
            <a:r>
              <a:rPr lang="en-AU" sz="2800" baseline="30000" noProof="0" dirty="0">
                <a:latin typeface="Comic Sans MS"/>
              </a:rPr>
              <a:t>th</a:t>
            </a:r>
            <a:r>
              <a:rPr lang="en-AU" sz="2800" noProof="0" dirty="0">
                <a:latin typeface="Comic Sans MS"/>
              </a:rPr>
              <a:t> birthday!</a:t>
            </a:r>
            <a:r>
              <a:rPr lang="en-AU" sz="2800" baseline="30000" noProof="0" dirty="0">
                <a:latin typeface="Comic Sans MS"/>
              </a:rPr>
              <a:t> </a:t>
            </a:r>
          </a:p>
          <a:p>
            <a:pPr>
              <a:lnSpc>
                <a:spcPct val="150000"/>
              </a:lnSpc>
            </a:pPr>
            <a:endParaRPr lang="en-AU" sz="2800" noProof="0" dirty="0">
              <a:latin typeface="Comic Sans MS"/>
            </a:endParaRPr>
          </a:p>
          <a:p>
            <a:pPr>
              <a:lnSpc>
                <a:spcPct val="150000"/>
              </a:lnSpc>
            </a:pPr>
            <a:r>
              <a:rPr lang="en-AU" sz="2800" noProof="0" dirty="0">
                <a:latin typeface="Comic Sans MS"/>
              </a:rPr>
              <a:t>We will have a party soon, keep an eye out for more information.</a:t>
            </a:r>
          </a:p>
          <a:p>
            <a:pPr>
              <a:lnSpc>
                <a:spcPct val="150000"/>
              </a:lnSpc>
            </a:pPr>
            <a:endParaRPr lang="en-AU" sz="2800" noProof="0" dirty="0">
              <a:latin typeface="Comic Sans MS"/>
            </a:endParaRPr>
          </a:p>
          <a:p>
            <a:pPr>
              <a:lnSpc>
                <a:spcPct val="150000"/>
              </a:lnSpc>
            </a:pPr>
            <a:r>
              <a:rPr lang="en-AU" sz="2800" noProof="0" dirty="0">
                <a:latin typeface="Comic Sans MS"/>
              </a:rPr>
              <a:t>Happy birthday everyone!</a:t>
            </a:r>
          </a:p>
        </p:txBody>
      </p:sp>
      <p:pic>
        <p:nvPicPr>
          <p:cNvPr id="6" name="Picture 5">
            <a:extLst>
              <a:ext uri="{FF2B5EF4-FFF2-40B4-BE49-F238E27FC236}">
                <a16:creationId xmlns:a16="http://schemas.microsoft.com/office/drawing/2014/main" id="{2A586D33-E5FF-6C4B-9942-F488226FBD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044" y="319939"/>
            <a:ext cx="6218122" cy="6218122"/>
          </a:xfrm>
          <a:prstGeom prst="rect">
            <a:avLst/>
          </a:prstGeom>
        </p:spPr>
      </p:pic>
      <p:sp>
        <p:nvSpPr>
          <p:cNvPr id="10" name="TextBox 9">
            <a:extLst>
              <a:ext uri="{FF2B5EF4-FFF2-40B4-BE49-F238E27FC236}">
                <a16:creationId xmlns:a16="http://schemas.microsoft.com/office/drawing/2014/main" id="{5C17D906-F5BD-8C18-3769-36B1B8FA00D8}"/>
              </a:ext>
            </a:extLst>
          </p:cNvPr>
          <p:cNvSpPr txBox="1"/>
          <p:nvPr/>
        </p:nvSpPr>
        <p:spPr>
          <a:xfrm>
            <a:off x="0" y="6488668"/>
            <a:ext cx="6096000" cy="369332"/>
          </a:xfrm>
          <a:prstGeom prst="rect">
            <a:avLst/>
          </a:prstGeom>
          <a:noFill/>
        </p:spPr>
        <p:txBody>
          <a:bodyPr wrap="square">
            <a:spAutoFit/>
          </a:bodyPr>
          <a:lstStyle/>
          <a:p>
            <a:r>
              <a:rPr lang="en-AU" dirty="0">
                <a:hlinkClick r:id="rId4"/>
              </a:rPr>
              <a:t>https://www.youtube.com/watch?v=-DRSruRMZ8o</a:t>
            </a:r>
            <a:r>
              <a:rPr lang="en-AU" dirty="0"/>
              <a:t> </a:t>
            </a:r>
          </a:p>
        </p:txBody>
      </p:sp>
    </p:spTree>
    <p:extLst>
      <p:ext uri="{BB962C8B-B14F-4D97-AF65-F5344CB8AC3E}">
        <p14:creationId xmlns:p14="http://schemas.microsoft.com/office/powerpoint/2010/main" val="172050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30</a:t>
            </a:fld>
            <a:endParaRPr lang="en-AU" noProof="0" dirty="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5245" y="4987426"/>
            <a:ext cx="1146552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6600" noProof="0" dirty="0">
                <a:solidFill>
                  <a:srgbClr val="00B050"/>
                </a:solidFill>
                <a:latin typeface="Comic Sans MS"/>
              </a:rPr>
              <a:t>Sermon</a:t>
            </a:r>
            <a:endParaRPr lang="en-AU" sz="6600" noProof="0" dirty="0">
              <a:solidFill>
                <a:srgbClr val="00B050"/>
              </a:solidFill>
              <a:ea typeface="Calibri"/>
              <a:cs typeface="Calibri"/>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81154" y="182144"/>
            <a:ext cx="11239500" cy="4461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400" b="1" noProof="0" dirty="0">
                <a:solidFill>
                  <a:srgbClr val="00B050"/>
                </a:solidFill>
                <a:latin typeface="Comic Sans MS"/>
              </a:rPr>
              <a:t>Leader:</a:t>
            </a:r>
            <a:r>
              <a:rPr lang="en-AU" sz="2400" b="1" i="1" noProof="0" dirty="0">
                <a:solidFill>
                  <a:srgbClr val="00B050"/>
                </a:solidFill>
                <a:latin typeface="Comic Sans MS"/>
              </a:rPr>
              <a:t> </a:t>
            </a:r>
            <a:r>
              <a:rPr lang="en-AU" sz="2400" noProof="0" dirty="0">
                <a:latin typeface="Comic Sans MS"/>
              </a:rPr>
              <a:t>The Sermon is recorded to YouTube for sharing later.</a:t>
            </a:r>
            <a:endParaRPr lang="en-AU" sz="2400" noProof="0" dirty="0">
              <a:ea typeface="Calibri"/>
              <a:cs typeface="Calibri"/>
            </a:endParaRPr>
          </a:p>
          <a:p>
            <a:pPr>
              <a:lnSpc>
                <a:spcPct val="150000"/>
              </a:lnSpc>
            </a:pPr>
            <a:r>
              <a:rPr lang="en-AU" sz="2400" noProof="0" dirty="0">
                <a:latin typeface="Comic Sans MS"/>
              </a:rPr>
              <a:t>Only the preacher's video and audio will be recorded.</a:t>
            </a:r>
          </a:p>
          <a:p>
            <a:pPr>
              <a:lnSpc>
                <a:spcPct val="150000"/>
              </a:lnSpc>
            </a:pPr>
            <a:r>
              <a:rPr lang="en-AU" sz="2400" noProof="0" dirty="0">
                <a:latin typeface="Comic Sans MS"/>
                <a:ea typeface="Calibri"/>
                <a:cs typeface="Calibri"/>
              </a:rPr>
              <a:t>The chat and other participants' feeds remain out of sight of the recording.</a:t>
            </a:r>
          </a:p>
          <a:p>
            <a:pPr>
              <a:lnSpc>
                <a:spcPct val="150000"/>
              </a:lnSpc>
            </a:pPr>
            <a:endParaRPr lang="en-AU" sz="2400" b="1" i="1" noProof="0" dirty="0">
              <a:solidFill>
                <a:srgbClr val="E3960B"/>
              </a:solidFill>
              <a:latin typeface="Comic Sans MS"/>
              <a:ea typeface="Calibri"/>
              <a:cs typeface="Calibri"/>
            </a:endParaRPr>
          </a:p>
          <a:p>
            <a:pPr marL="342900" indent="-342900">
              <a:lnSpc>
                <a:spcPct val="150000"/>
              </a:lnSpc>
              <a:buFont typeface="Wingdings"/>
              <a:buChar char="Ø"/>
            </a:pPr>
            <a:r>
              <a:rPr lang="en-AU" sz="2400" i="1" noProof="0" dirty="0">
                <a:solidFill>
                  <a:srgbClr val="00B050"/>
                </a:solidFill>
                <a:latin typeface="Comic Sans MS"/>
                <a:ea typeface="Calibri"/>
                <a:cs typeface="Calibri"/>
              </a:rPr>
              <a:t>Leader and Cantor mute  </a:t>
            </a:r>
            <a:endParaRPr lang="en-AU" sz="2400" i="1" noProof="0" dirty="0">
              <a:solidFill>
                <a:srgbClr val="00B050"/>
              </a:solidFill>
              <a:latin typeface="Calibri"/>
              <a:ea typeface="Calibri"/>
              <a:cs typeface="Calibri"/>
            </a:endParaRPr>
          </a:p>
          <a:p>
            <a:pPr marL="342900" indent="-342900">
              <a:lnSpc>
                <a:spcPct val="150000"/>
              </a:lnSpc>
              <a:buFont typeface="Wingdings"/>
              <a:buChar char="Ø"/>
            </a:pPr>
            <a:r>
              <a:rPr lang="en-AU" sz="2400" i="1" noProof="0" dirty="0">
                <a:solidFill>
                  <a:srgbClr val="00B050"/>
                </a:solidFill>
                <a:latin typeface="Comic Sans MS"/>
                <a:ea typeface="Calibri"/>
                <a:cs typeface="Calibri"/>
              </a:rPr>
              <a:t>Broadcaster exits screenshare </a:t>
            </a:r>
            <a:endParaRPr lang="en-AU" sz="2400" i="1" noProof="0" dirty="0">
              <a:solidFill>
                <a:srgbClr val="00B050"/>
              </a:solidFill>
              <a:latin typeface="Calibri"/>
              <a:ea typeface="Calibri"/>
              <a:cs typeface="Calibri"/>
            </a:endParaRPr>
          </a:p>
          <a:p>
            <a:pPr marL="342900" indent="-342900">
              <a:lnSpc>
                <a:spcPct val="150000"/>
              </a:lnSpc>
              <a:buFont typeface="Wingdings,Sans-Serif"/>
              <a:buChar char="Ø"/>
            </a:pPr>
            <a:r>
              <a:rPr lang="en-AU" sz="2400" i="1" noProof="0" dirty="0">
                <a:solidFill>
                  <a:srgbClr val="00B050"/>
                </a:solidFill>
                <a:latin typeface="Comic Sans MS"/>
                <a:ea typeface="Calibri"/>
                <a:cs typeface="Calibri"/>
              </a:rPr>
              <a:t>Preacher unmutes</a:t>
            </a:r>
            <a:endParaRPr lang="en-AU" sz="2400" noProof="0" dirty="0">
              <a:solidFill>
                <a:srgbClr val="00B050"/>
              </a:solidFill>
              <a:latin typeface="Comic Sans MS"/>
              <a:ea typeface="Calibri"/>
              <a:cs typeface="Calibri"/>
            </a:endParaRPr>
          </a:p>
          <a:p>
            <a:pPr marL="342900" indent="-342900">
              <a:lnSpc>
                <a:spcPct val="150000"/>
              </a:lnSpc>
              <a:buFont typeface="Wingdings,Sans-Serif"/>
              <a:buChar char="Ø"/>
            </a:pPr>
            <a:r>
              <a:rPr lang="en-AU" sz="2400" i="1" noProof="0" dirty="0">
                <a:solidFill>
                  <a:srgbClr val="00B050"/>
                </a:solidFill>
                <a:latin typeface="Comic Sans MS"/>
                <a:ea typeface="Calibri"/>
                <a:cs typeface="Calibri"/>
              </a:rPr>
              <a:t>Zoom buttons ”pins” preacher’s screen + selects “record to the cloud”</a:t>
            </a:r>
            <a:endParaRPr lang="en-AU" sz="2400" noProof="0" dirty="0">
              <a:solidFill>
                <a:srgbClr val="00B050"/>
              </a:solidFill>
              <a:latin typeface="Times New Roman"/>
              <a:ea typeface="Calibri"/>
              <a:cs typeface="Times New Roman"/>
            </a:endParaRPr>
          </a:p>
        </p:txBody>
      </p:sp>
    </p:spTree>
    <p:extLst>
      <p:ext uri="{BB962C8B-B14F-4D97-AF65-F5344CB8AC3E}">
        <p14:creationId xmlns:p14="http://schemas.microsoft.com/office/powerpoint/2010/main" val="15127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88173-E651-F8A8-4690-22E6C8A86ED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A3118F-59AA-F931-2DDE-0658FBECB658}"/>
              </a:ext>
            </a:extLst>
          </p:cNvPr>
          <p:cNvSpPr>
            <a:spLocks noGrp="1"/>
          </p:cNvSpPr>
          <p:nvPr>
            <p:ph type="sldNum" sz="quarter" idx="12"/>
          </p:nvPr>
        </p:nvSpPr>
        <p:spPr/>
        <p:txBody>
          <a:bodyPr/>
          <a:lstStyle/>
          <a:p>
            <a:fld id="{D6BAAE04-8869-45BD-9FC4-571BC1F4B92A}" type="slidenum">
              <a:rPr lang="en-AU" noProof="0" smtClean="0"/>
              <a:t>31</a:t>
            </a:fld>
            <a:endParaRPr lang="en-AU" noProof="0" dirty="0"/>
          </a:p>
        </p:txBody>
      </p:sp>
      <p:sp>
        <p:nvSpPr>
          <p:cNvPr id="3" name="TextBox 2">
            <a:extLst>
              <a:ext uri="{FF2B5EF4-FFF2-40B4-BE49-F238E27FC236}">
                <a16:creationId xmlns:a16="http://schemas.microsoft.com/office/drawing/2014/main" id="{3AEDBF32-0F85-28DC-591B-F8CADFD33DBC}"/>
              </a:ext>
            </a:extLst>
          </p:cNvPr>
          <p:cNvSpPr txBox="1"/>
          <p:nvPr/>
        </p:nvSpPr>
        <p:spPr>
          <a:xfrm>
            <a:off x="394648" y="382012"/>
            <a:ext cx="11402704"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next Hymn </a:t>
            </a:r>
          </a:p>
          <a:p>
            <a:pPr algn="ctr"/>
            <a:endParaRPr lang="en-AU" sz="4000" b="1" noProof="0" dirty="0">
              <a:solidFill>
                <a:srgbClr val="00B050"/>
              </a:solidFill>
              <a:latin typeface="Comic Sans MS"/>
              <a:ea typeface="Calibri"/>
              <a:cs typeface="Times New Roman"/>
            </a:endParaRPr>
          </a:p>
          <a:p>
            <a:pPr algn="ctr"/>
            <a:r>
              <a:rPr lang="en-AU" sz="4000" b="1" noProof="0" dirty="0">
                <a:solidFill>
                  <a:srgbClr val="00B050"/>
                </a:solidFill>
                <a:latin typeface="Comic Sans MS"/>
                <a:ea typeface="Calibri"/>
                <a:cs typeface="Times New Roman"/>
              </a:rPr>
              <a:t>O Love That Wilt Not Let Me Go</a:t>
            </a:r>
            <a:endParaRPr lang="en-AU" sz="4000" noProof="0" dirty="0"/>
          </a:p>
          <a:p>
            <a:pPr algn="ctr"/>
            <a:endParaRPr lang="en-AU" sz="3600" b="1" noProof="0" dirty="0">
              <a:solidFill>
                <a:srgbClr val="E68422"/>
              </a:solidFill>
              <a:latin typeface="Comic Sans MS"/>
              <a:ea typeface="Calibri"/>
              <a:cs typeface="+mn-lt"/>
            </a:endParaRPr>
          </a:p>
          <a:p>
            <a:pPr algn="ctr"/>
            <a:endParaRPr lang="en-AU" sz="3600" b="1" noProof="0" dirty="0">
              <a:solidFill>
                <a:srgbClr val="E68422"/>
              </a:solidFill>
              <a:latin typeface="Comic Sans MS"/>
              <a:ea typeface="Calibri"/>
              <a:cs typeface="+mn-lt"/>
            </a:endParaRPr>
          </a:p>
          <a:p>
            <a:pPr algn="ctr"/>
            <a:r>
              <a:rPr lang="en-AU" sz="2800" noProof="0" dirty="0">
                <a:solidFill>
                  <a:srgbClr val="00B050"/>
                </a:solidFill>
                <a:ea typeface="+mn-lt"/>
                <a:cs typeface="+mn-lt"/>
                <a:hlinkClick r:id="rId2"/>
              </a:rPr>
              <a:t>https://www.youtube.com/watch?v=Gldd_dgMsp0</a:t>
            </a:r>
            <a:endParaRPr lang="en-AU" sz="2800" noProof="0" dirty="0">
              <a:solidFill>
                <a:srgbClr val="00B050"/>
              </a:solidFill>
              <a:ea typeface="+mn-lt"/>
              <a:cs typeface="+mn-lt"/>
            </a:endParaRPr>
          </a:p>
          <a:p>
            <a:pPr algn="ctr"/>
            <a:endParaRPr lang="en-AU" sz="3600" i="0" u="none" strike="noStrike" noProof="0" dirty="0">
              <a:solidFill>
                <a:srgbClr val="E68422"/>
              </a:solidFill>
              <a:effectLst/>
              <a:latin typeface="Comic Sans MS" panose="030F0702030302020204" pitchFamily="66" charset="0"/>
              <a:ea typeface="Calibri"/>
              <a:cs typeface="Times New Roman"/>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3495932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We are the body of Christ</a:t>
            </a:r>
          </a:p>
          <a:p>
            <a:pPr algn="ctr">
              <a:lnSpc>
                <a:spcPct val="150000"/>
              </a:lnSpc>
            </a:pPr>
            <a:r>
              <a:rPr lang="en-AU" sz="2800" b="1" noProof="0" dirty="0">
                <a:solidFill>
                  <a:srgbClr val="00B050"/>
                </a:solidFill>
                <a:latin typeface="Comic Sans MS"/>
              </a:rPr>
              <a:t>All: </a:t>
            </a:r>
            <a:r>
              <a:rPr lang="en-AU" sz="2800" b="1" noProof="0" dirty="0">
                <a:latin typeface="Comic Sans MS"/>
              </a:rPr>
              <a:t>God’s Spirit is with us</a:t>
            </a:r>
          </a:p>
          <a:p>
            <a:pPr algn="ctr">
              <a:lnSpc>
                <a:spcPct val="150000"/>
              </a:lnSpc>
            </a:pPr>
            <a:endParaRPr lang="en-AU" sz="1200" noProof="0" dirty="0">
              <a:latin typeface="Comic Sans MS" panose="030F0702030302020204" pitchFamily="66" charset="0"/>
            </a:endParaRPr>
          </a:p>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The peace of the Lord be always with you.</a:t>
            </a:r>
          </a:p>
          <a:p>
            <a:pPr algn="ctr">
              <a:lnSpc>
                <a:spcPct val="150000"/>
              </a:lnSpc>
            </a:pPr>
            <a:r>
              <a:rPr lang="en-AU" sz="2800" b="1" noProof="0" dirty="0">
                <a:solidFill>
                  <a:srgbClr val="00B050"/>
                </a:solidFill>
                <a:latin typeface="Comic Sans MS"/>
              </a:rPr>
              <a:t>All: </a:t>
            </a:r>
            <a:r>
              <a:rPr lang="en-AU" sz="2800" b="1" noProof="0" dirty="0">
                <a:latin typeface="Comic Sans MS"/>
              </a:rPr>
              <a:t>And also with you.</a:t>
            </a:r>
            <a:endParaRPr lang="en-AU" sz="2800" noProof="0" dirty="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dirty="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dirty="0">
                <a:solidFill>
                  <a:srgbClr val="00B050"/>
                </a:solidFill>
                <a:latin typeface="Comic Sans MS"/>
                <a:cs typeface="Arial"/>
              </a:rPr>
              <a:t>The Leader and Cantor unmute</a:t>
            </a:r>
            <a:endParaRPr lang="en-AU" sz="1400" noProof="0" dirty="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dirty="0">
                <a:solidFill>
                  <a:srgbClr val="00B050"/>
                </a:solidFill>
                <a:latin typeface="Comic Sans MS"/>
                <a:cs typeface="Arial"/>
              </a:rPr>
              <a:t>Leader: </a:t>
            </a:r>
            <a:r>
              <a:rPr lang="en-AU" sz="2400" noProof="0" dirty="0">
                <a:latin typeface="Comic Sans MS"/>
                <a:cs typeface="Arial"/>
              </a:rPr>
              <a:t>A sign of peace may be exchanged </a:t>
            </a:r>
          </a:p>
          <a:p>
            <a:pPr algn="ctr"/>
            <a:endParaRPr lang="en-AU" sz="2400" noProof="0" dirty="0">
              <a:solidFill>
                <a:srgbClr val="FFB83A"/>
              </a:solidFill>
              <a:latin typeface="Comic Sans MS"/>
              <a:cs typeface="Arial"/>
            </a:endParaRPr>
          </a:p>
          <a:p>
            <a:r>
              <a:rPr lang="en-AU" sz="2400" noProof="0" dirty="0">
                <a:latin typeface="Comic Sans MS"/>
                <a:cs typeface="Arial"/>
              </a:rPr>
              <a:t>You may like to type 'Peace' into the chat, use the 'raise hand’ or other reaction buttons, or just simply wave via the screen with your video turned on</a:t>
            </a:r>
          </a:p>
          <a:p>
            <a:pPr algn="ctr"/>
            <a:endParaRPr lang="en-AU" sz="2400" noProof="0" dirty="0">
              <a:latin typeface="Comic Sans MS"/>
              <a:cs typeface="Arial"/>
            </a:endParaRPr>
          </a:p>
          <a:p>
            <a:r>
              <a:rPr lang="en-AU" sz="2400" noProof="0" dirty="0">
                <a:latin typeface="Comic Sans MS"/>
                <a:cs typeface="Arial"/>
              </a:rPr>
              <a:t>(Broadcaster exits shared screen for a few moments for the exchange of peace)</a:t>
            </a:r>
            <a:endParaRPr lang="en-AU" sz="2400" noProof="0" dirty="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Thanksgiving before Intercessions</a:t>
            </a:r>
            <a:r>
              <a:rPr lang="en-AU" sz="2400" b="1" noProof="0" dirty="0">
                <a:solidFill>
                  <a:srgbClr val="00B050"/>
                </a:solidFill>
                <a:latin typeface="Comic Sans MS"/>
              </a:rPr>
              <a:t> </a:t>
            </a:r>
            <a:endParaRPr lang="en-AU" sz="2400" b="1" noProof="0" dirty="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noProof="0" dirty="0">
                <a:latin typeface="Comic Sans MS"/>
              </a:rPr>
              <a:t>As we enter prayer, I invite the second reader to unmute to lead our intercessions following the prayer of thanksgiving on the next slide. Please feel free to change your body position as you need.</a:t>
            </a:r>
            <a:endParaRPr lang="en-AU" sz="2800" noProof="0" dirty="0">
              <a:cs typeface="Times New Roman"/>
            </a:endParaRPr>
          </a:p>
        </p:txBody>
      </p:sp>
      <p:pic>
        <p:nvPicPr>
          <p:cNvPr id="5" name="Picture 4">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1369531" y="510091"/>
            <a:ext cx="9452937" cy="583781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US" sz="2800" b="0" i="0" noProof="0" dirty="0">
                <a:effectLst/>
                <a:latin typeface="Comic Sans MS" panose="030F0702030302020204" pitchFamily="66" charset="0"/>
              </a:rPr>
              <a:t>Loving God,</a:t>
            </a:r>
          </a:p>
          <a:p>
            <a:pPr>
              <a:lnSpc>
                <a:spcPct val="150000"/>
              </a:lnSpc>
            </a:pPr>
            <a:r>
              <a:rPr lang="en-US" sz="2800" b="0" i="0" noProof="0" dirty="0">
                <a:effectLst/>
                <a:latin typeface="Comic Sans MS" panose="030F0702030302020204" pitchFamily="66" charset="0"/>
              </a:rPr>
              <a:t>we thank you for being a God of action and words,</a:t>
            </a:r>
          </a:p>
          <a:p>
            <a:pPr>
              <a:lnSpc>
                <a:spcPct val="150000"/>
              </a:lnSpc>
            </a:pPr>
            <a:r>
              <a:rPr lang="en-US" sz="2800" b="0" i="0" noProof="0" dirty="0">
                <a:effectLst/>
                <a:latin typeface="Comic Sans MS" panose="030F0702030302020204" pitchFamily="66" charset="0"/>
              </a:rPr>
              <a:t>of possibility and promise, of hope and healing,</a:t>
            </a:r>
          </a:p>
          <a:p>
            <a:pPr>
              <a:lnSpc>
                <a:spcPct val="150000"/>
              </a:lnSpc>
            </a:pPr>
            <a:r>
              <a:rPr lang="en-US" sz="2800" b="0" i="0" noProof="0" dirty="0">
                <a:effectLst/>
                <a:latin typeface="Comic Sans MS" panose="030F0702030302020204" pitchFamily="66" charset="0"/>
              </a:rPr>
              <a:t>of faith and fulfilment, of remembrance and renewal,</a:t>
            </a:r>
          </a:p>
          <a:p>
            <a:pPr>
              <a:lnSpc>
                <a:spcPct val="150000"/>
              </a:lnSpc>
            </a:pPr>
            <a:r>
              <a:rPr lang="en-US" sz="2800" b="0" i="0" noProof="0" dirty="0">
                <a:effectLst/>
                <a:latin typeface="Comic Sans MS" panose="030F0702030302020204" pitchFamily="66" charset="0"/>
              </a:rPr>
              <a:t>of love and liberation, of history and of here and now.</a:t>
            </a:r>
          </a:p>
          <a:p>
            <a:pPr>
              <a:lnSpc>
                <a:spcPct val="150000"/>
              </a:lnSpc>
            </a:pPr>
            <a:r>
              <a:rPr lang="en-US" sz="2800" b="0" i="0" noProof="0" dirty="0">
                <a:effectLst/>
                <a:latin typeface="Comic Sans MS" panose="030F0702030302020204" pitchFamily="66" charset="0"/>
              </a:rPr>
              <a:t>Thank you for being a God of individuals and community,</a:t>
            </a:r>
          </a:p>
          <a:p>
            <a:pPr>
              <a:lnSpc>
                <a:spcPct val="150000"/>
              </a:lnSpc>
            </a:pPr>
            <a:r>
              <a:rPr lang="en-US" sz="2800" b="0" i="0" noProof="0" dirty="0">
                <a:effectLst/>
                <a:latin typeface="Comic Sans MS" panose="030F0702030302020204" pitchFamily="66" charset="0"/>
              </a:rPr>
              <a:t>thank you for being our God,</a:t>
            </a:r>
          </a:p>
          <a:p>
            <a:pPr>
              <a:lnSpc>
                <a:spcPct val="150000"/>
              </a:lnSpc>
            </a:pPr>
            <a:r>
              <a:rPr lang="en-US" sz="2800" b="0" i="0" noProof="0" dirty="0">
                <a:effectLst/>
                <a:latin typeface="Comic Sans MS" panose="030F0702030302020204" pitchFamily="66" charset="0"/>
              </a:rPr>
              <a:t>and for calling us to be your people.</a:t>
            </a:r>
          </a:p>
          <a:p>
            <a:pPr>
              <a:lnSpc>
                <a:spcPct val="150000"/>
              </a:lnSpc>
            </a:pPr>
            <a:r>
              <a:rPr lang="en-US" sz="2800" b="0" i="0" noProof="0" dirty="0">
                <a:effectLst/>
                <a:latin typeface="Comic Sans MS" panose="030F0702030302020204" pitchFamily="66" charset="0"/>
              </a:rPr>
              <a:t>In Jesus’ name.</a:t>
            </a:r>
            <a:r>
              <a:rPr lang="en-AU" sz="2800" b="1" i="0" noProof="0" dirty="0">
                <a:effectLst/>
                <a:latin typeface="Comic Sans MS" panose="030F0702030302020204" pitchFamily="66" charset="0"/>
              </a:rPr>
              <a:t>Amen.</a:t>
            </a:r>
            <a:endParaRPr lang="en-AU" sz="2800" b="1" noProof="0" dirty="0">
              <a:latin typeface="Comic Sans MS"/>
              <a:cs typeface="Times New Roman"/>
            </a:endParaRPr>
          </a:p>
        </p:txBody>
      </p:sp>
    </p:spTree>
    <p:extLst>
      <p:ext uri="{BB962C8B-B14F-4D97-AF65-F5344CB8AC3E}">
        <p14:creationId xmlns:p14="http://schemas.microsoft.com/office/powerpoint/2010/main" val="1921818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dirty="0">
              <a:latin typeface="Comic Sans MS"/>
            </a:endParaRPr>
          </a:p>
          <a:p>
            <a:pPr>
              <a:lnSpc>
                <a:spcPct val="150000"/>
              </a:lnSpc>
            </a:pPr>
            <a:r>
              <a:rPr lang="en-AU" sz="2800" b="1" noProof="0" dirty="0">
                <a:solidFill>
                  <a:srgbClr val="00B050"/>
                </a:solidFill>
                <a:latin typeface="Comic Sans MS"/>
              </a:rPr>
              <a:t>PAUSE…</a:t>
            </a:r>
          </a:p>
          <a:p>
            <a:pPr>
              <a:lnSpc>
                <a:spcPct val="150000"/>
              </a:lnSpc>
            </a:pPr>
            <a:endParaRPr lang="en-AU" sz="2800" b="1" noProof="0" dirty="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entrust to you the community of Holy Hermits Online and our ministry partners:</a:t>
            </a:r>
          </a:p>
          <a:p>
            <a:pPr>
              <a:lnSpc>
                <a:spcPct val="150000"/>
              </a:lnSpc>
            </a:pPr>
            <a:endParaRPr lang="en-AU" sz="2800" noProof="0" dirty="0">
              <a:latin typeface="Comic Sans MS"/>
            </a:endParaRPr>
          </a:p>
          <a:p>
            <a:pPr marL="0" algn="l" rtl="0" eaLnBrk="1" fontAlgn="base" latinLnBrk="0" hangingPunct="1">
              <a:lnSpc>
                <a:spcPct val="150000"/>
              </a:lnSpc>
              <a:buNone/>
            </a:pPr>
            <a:endParaRPr lang="en-AU" sz="2800" b="0" i="0" u="none" strike="noStrike" noProof="0" dirty="0">
              <a:effectLst/>
              <a:latin typeface="Arial" panose="020B0604020202020204" pitchFamily="34" charset="0"/>
            </a:endParaRPr>
          </a:p>
          <a:p>
            <a:pPr>
              <a:lnSpc>
                <a:spcPct val="150000"/>
              </a:lnSpc>
            </a:pPr>
            <a:endParaRPr lang="en-AU" sz="2800" noProof="0" dirty="0">
              <a:latin typeface="Comic Sans MS"/>
            </a:endParaRPr>
          </a:p>
          <a:p>
            <a:pPr>
              <a:lnSpc>
                <a:spcPct val="150000"/>
              </a:lnSpc>
            </a:pPr>
            <a:endParaRPr lang="en-AU" sz="2800" noProof="0" dirty="0">
              <a:latin typeface="Comic Sans MS"/>
              <a:cs typeface="Calibri"/>
            </a:endParaRPr>
          </a:p>
          <a:p>
            <a:pPr>
              <a:lnSpc>
                <a:spcPct val="150000"/>
              </a:lnSpc>
            </a:pPr>
            <a:r>
              <a:rPr lang="en-AU" sz="2800" noProof="0" dirty="0">
                <a:latin typeface="Comic Sans MS"/>
                <a:cs typeface="Calibri"/>
              </a:rPr>
              <a:t>Prosper the work of our hands and show us the way to your new creation.</a:t>
            </a:r>
          </a:p>
          <a:p>
            <a:pPr>
              <a:lnSpc>
                <a:spcPct val="150000"/>
              </a:lnSpc>
            </a:pPr>
            <a:r>
              <a:rPr lang="en-AU" sz="2800" noProof="0" dirty="0">
                <a:latin typeface="Comic Sans MS"/>
              </a:rPr>
              <a:t>Creator God, </a:t>
            </a:r>
            <a:r>
              <a:rPr lang="en-AU" sz="2800" b="1" noProof="0" dirty="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2924460492"/>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dirty="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Tithe.ly</a:t>
                      </a:r>
                      <a:endParaRPr lang="en-AU" sz="2800" b="0" i="0" noProof="0" dirty="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dirty="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dirty="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dirty="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37</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Loving Creator</a:t>
            </a:r>
            <a:r>
              <a:rPr lang="en-AU" sz="2800" u="none" strike="noStrike" noProof="0" dirty="0">
                <a:effectLst/>
                <a:latin typeface="Comic Sans MS"/>
              </a:rPr>
              <a:t>, we </a:t>
            </a:r>
            <a:r>
              <a:rPr lang="en-AU" sz="2800" noProof="0" dirty="0">
                <a:latin typeface="Comic Sans MS"/>
              </a:rPr>
              <a:t>entrust to you all animals, especially those who are</a:t>
            </a:r>
            <a:r>
              <a:rPr lang="en-AU" sz="2800" noProof="0" dirty="0">
                <a:latin typeface="Comic Sans MS"/>
                <a:cs typeface="Calibri"/>
              </a:rPr>
              <a:t> </a:t>
            </a:r>
            <a:r>
              <a:rPr lang="en-AU" sz="2800" noProof="0" dirty="0">
                <a:latin typeface="Comic Sans MS"/>
              </a:rPr>
              <a:t>sick, anxious, ageing, lost, at risk, lonely, sad, hungry, in pain, homeless, abused, living in fear, encountering violence of any kind,</a:t>
            </a:r>
            <a:r>
              <a:rPr lang="en-AU" sz="2800" noProof="0" dirty="0">
                <a:latin typeface="Comic Sans MS"/>
                <a:cs typeface="Calibri"/>
              </a:rPr>
              <a:t> </a:t>
            </a:r>
            <a:r>
              <a:rPr lang="en-AU" sz="2800" noProof="0" dirty="0">
                <a:latin typeface="Comic Sans MS"/>
              </a:rPr>
              <a:t>in need of comfort, rehabilitation or transformation.</a:t>
            </a:r>
            <a:endParaRPr lang="en-AU" sz="2800" noProof="0" dirty="0">
              <a:latin typeface="Comic Sans MS"/>
              <a:cs typeface="Calibri"/>
            </a:endParaRPr>
          </a:p>
          <a:p>
            <a:pPr>
              <a:lnSpc>
                <a:spcPct val="150000"/>
              </a:lnSpc>
            </a:pPr>
            <a:endParaRPr lang="en-AU" sz="2800" noProof="0" dirty="0">
              <a:latin typeface="Comic Sans MS"/>
            </a:endParaRPr>
          </a:p>
        </p:txBody>
      </p:sp>
      <p:pic>
        <p:nvPicPr>
          <p:cNvPr id="7" name="Picture 6">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38</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invite your loving compassion for:</a:t>
            </a:r>
            <a:br>
              <a:rPr lang="en-AU" sz="2800" noProof="0" dirty="0">
                <a:latin typeface="Comic Sans MS"/>
              </a:rPr>
            </a:b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r>
              <a:rPr lang="en-AU" sz="2800" noProof="0" dirty="0">
                <a:latin typeface="Comic Sans MS"/>
              </a:rPr>
              <a:t>We name in our hearts, out loud or in the chat, </a:t>
            </a:r>
            <a:endParaRPr lang="en-AU" sz="2800" b="1" noProof="0" dirty="0">
              <a:solidFill>
                <a:srgbClr val="00B050"/>
              </a:solidFill>
              <a:latin typeface="Comic Sans MS"/>
              <a:cs typeface="Times New Roman"/>
            </a:endParaRPr>
          </a:p>
          <a:p>
            <a:pPr>
              <a:lnSpc>
                <a:spcPct val="150000"/>
              </a:lnSpc>
            </a:pPr>
            <a:r>
              <a:rPr lang="en-AU" sz="2800" noProof="0" dirty="0">
                <a:latin typeface="Comic Sans MS"/>
              </a:rPr>
              <a:t>the animals we bring to the Lord in prayer.</a:t>
            </a:r>
            <a:r>
              <a:rPr lang="en-AU" sz="2800" noProof="0" dirty="0">
                <a:solidFill>
                  <a:srgbClr val="000000"/>
                </a:solidFill>
                <a:latin typeface="Comic Sans MS"/>
              </a:rPr>
              <a:t> </a:t>
            </a:r>
            <a:r>
              <a:rPr lang="en-AU" sz="2800" noProof="0" dirty="0">
                <a:solidFill>
                  <a:srgbClr val="00B050"/>
                </a:solidFill>
                <a:latin typeface="Comic Sans MS"/>
              </a:rPr>
              <a:t> </a:t>
            </a:r>
            <a:r>
              <a:rPr lang="en-AU" sz="2800" b="1" noProof="0" dirty="0">
                <a:solidFill>
                  <a:srgbClr val="00B050"/>
                </a:solidFill>
                <a:latin typeface="Comic Sans MS"/>
              </a:rPr>
              <a:t>PAUSE…</a:t>
            </a:r>
            <a:endParaRPr lang="en-AU" sz="2800" b="1" noProof="0" dirty="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dirty="0">
                <a:latin typeface="Comic Sans MS"/>
                <a:ea typeface="Segoe UI"/>
                <a:cs typeface="Segoe UI"/>
              </a:rPr>
              <a:t>Jasmine,   </a:t>
            </a:r>
            <a:r>
              <a:rPr lang="en-AU" sz="2800" noProof="0" dirty="0">
                <a:latin typeface="Comic Sans MS"/>
                <a:ea typeface="Segoe UI"/>
                <a:cs typeface="Segoe UI"/>
              </a:rPr>
              <a:t>​</a:t>
            </a:r>
          </a:p>
          <a:p>
            <a:pPr rtl="0"/>
            <a:r>
              <a:rPr lang="en-AU" sz="2800" baseline="0" noProof="0" dirty="0">
                <a:latin typeface="Comic Sans MS"/>
                <a:ea typeface="Segoe UI"/>
                <a:cs typeface="Segoe UI"/>
              </a:rPr>
              <a:t>Leese(y),   </a:t>
            </a:r>
            <a:r>
              <a:rPr lang="en-AU" sz="2800" noProof="0" dirty="0">
                <a:latin typeface="Comic Sans MS"/>
                <a:ea typeface="Segoe UI"/>
                <a:cs typeface="Segoe UI"/>
              </a:rPr>
              <a:t>​</a:t>
            </a:r>
          </a:p>
          <a:p>
            <a:pPr rtl="0"/>
            <a:r>
              <a:rPr lang="en-AU" sz="2800" baseline="0" noProof="0" dirty="0">
                <a:latin typeface="Comic Sans MS"/>
                <a:ea typeface="Segoe UI"/>
                <a:cs typeface="Segoe UI"/>
              </a:rPr>
              <a:t>Sid, Toots </a:t>
            </a:r>
            <a:r>
              <a:rPr lang="en-AU" sz="2800" noProof="0" dirty="0">
                <a:latin typeface="Comic Sans MS"/>
                <a:ea typeface="Segoe UI"/>
                <a:cs typeface="Segoe UI"/>
              </a:rPr>
              <a:t>&amp;</a:t>
            </a:r>
            <a:r>
              <a:rPr lang="en-AU" sz="2800" baseline="0" noProof="0" dirty="0">
                <a:latin typeface="Comic Sans MS"/>
                <a:ea typeface="Segoe UI"/>
                <a:cs typeface="Segoe UI"/>
              </a:rPr>
              <a:t> Lulu</a:t>
            </a:r>
            <a:r>
              <a:rPr lang="en-AU" sz="2800" noProof="0" dirty="0">
                <a:latin typeface="Comic Sans MS"/>
                <a:ea typeface="Segoe UI"/>
                <a:cs typeface="Segoe UI"/>
              </a:rPr>
              <a:t>​</a:t>
            </a:r>
          </a:p>
          <a:p>
            <a:pPr rtl="0"/>
            <a:r>
              <a:rPr lang="en-AU" sz="2800" baseline="0" noProof="0" dirty="0">
                <a:latin typeface="Comic Sans MS"/>
                <a:ea typeface="Segoe UI"/>
                <a:cs typeface="Segoe UI"/>
              </a:rPr>
              <a:t>Polly and Suki</a:t>
            </a:r>
            <a:r>
              <a:rPr lang="en-AU" sz="2800" noProof="0" dirty="0">
                <a:latin typeface="Comic Sans MS"/>
                <a:ea typeface="Segoe UI"/>
                <a:cs typeface="Segoe UI"/>
              </a:rPr>
              <a:t>​</a:t>
            </a:r>
          </a:p>
          <a:p>
            <a:pPr rtl="0"/>
            <a:r>
              <a:rPr lang="en-AU" sz="2800" baseline="0" noProof="0" dirty="0">
                <a:latin typeface="Comic Sans MS"/>
                <a:ea typeface="Segoe UI"/>
                <a:cs typeface="Segoe UI"/>
              </a:rPr>
              <a:t>Fred, George </a:t>
            </a:r>
            <a:r>
              <a:rPr lang="en-AU" sz="2800" noProof="0" dirty="0">
                <a:latin typeface="Comic Sans MS"/>
                <a:ea typeface="Segoe UI"/>
                <a:cs typeface="Segoe UI"/>
              </a:rPr>
              <a:t>&amp;</a:t>
            </a:r>
            <a:r>
              <a:rPr lang="en-AU" sz="2800" baseline="0" noProof="0" dirty="0">
                <a:latin typeface="Comic Sans MS"/>
                <a:ea typeface="Segoe UI"/>
                <a:cs typeface="Segoe UI"/>
              </a:rPr>
              <a:t> Percy</a:t>
            </a:r>
            <a:r>
              <a:rPr lang="en-AU" sz="2800" noProof="0" dirty="0">
                <a:latin typeface="Comic Sans MS"/>
                <a:ea typeface="Segoe UI"/>
                <a:cs typeface="Segoe UI"/>
              </a:rPr>
              <a:t>​</a:t>
            </a:r>
          </a:p>
          <a:p>
            <a:pPr rtl="0"/>
            <a:r>
              <a:rPr lang="en-AU" sz="2800" baseline="0" noProof="0" dirty="0" err="1">
                <a:latin typeface="Comic Sans MS"/>
                <a:ea typeface="Segoe UI"/>
                <a:cs typeface="Segoe UI"/>
              </a:rPr>
              <a:t>Koshka</a:t>
            </a:r>
            <a:r>
              <a:rPr lang="en-AU" sz="2800" baseline="0" noProof="0" dirty="0">
                <a:latin typeface="Comic Sans MS"/>
                <a:ea typeface="Segoe UI"/>
                <a:cs typeface="Segoe UI"/>
              </a:rPr>
              <a:t> </a:t>
            </a:r>
            <a:r>
              <a:rPr lang="en-AU" sz="2800" noProof="0" dirty="0">
                <a:latin typeface="Comic Sans MS"/>
                <a:ea typeface="Segoe UI"/>
                <a:cs typeface="Segoe UI"/>
              </a:rPr>
              <a:t>​</a:t>
            </a:r>
          </a:p>
          <a:p>
            <a:r>
              <a:rPr lang="en-AU" sz="2800" noProof="0" dirty="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460486"/>
            <a:ext cx="3706291"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dirty="0">
                <a:latin typeface="Comic Sans MS"/>
                <a:ea typeface="Segoe UI"/>
                <a:cs typeface="Segoe UI"/>
              </a:rPr>
              <a:t>Lambert ​​</a:t>
            </a:r>
          </a:p>
          <a:p>
            <a:pPr rtl="0"/>
            <a:r>
              <a:rPr lang="en-AU" sz="2800" noProof="0" dirty="0">
                <a:latin typeface="Comic Sans MS"/>
                <a:ea typeface="Segoe UI"/>
                <a:cs typeface="Segoe UI"/>
              </a:rPr>
              <a:t>Kala, Nigel &amp; Little One ​​</a:t>
            </a:r>
          </a:p>
          <a:p>
            <a:pPr rtl="0"/>
            <a:r>
              <a:rPr lang="en-AU" sz="2800" noProof="0" dirty="0">
                <a:latin typeface="Comic Sans MS"/>
                <a:ea typeface="Segoe UI"/>
                <a:cs typeface="Segoe UI"/>
              </a:rPr>
              <a:t>Toby​​</a:t>
            </a:r>
          </a:p>
          <a:p>
            <a:pPr rtl="0"/>
            <a:r>
              <a:rPr lang="en-AU" sz="2800" noProof="0" dirty="0">
                <a:latin typeface="Comic Sans MS"/>
                <a:ea typeface="Segoe UI"/>
                <a:cs typeface="Segoe UI"/>
              </a:rPr>
              <a:t>Taco​​</a:t>
            </a:r>
          </a:p>
          <a:p>
            <a:pPr rtl="0"/>
            <a:r>
              <a:rPr lang="en-AU" sz="2800" noProof="0" dirty="0">
                <a:latin typeface="Comic Sans MS"/>
                <a:ea typeface="Segoe UI"/>
                <a:cs typeface="Segoe UI"/>
              </a:rPr>
              <a:t>Paddy ​​</a:t>
            </a:r>
          </a:p>
          <a:p>
            <a:pPr rtl="0"/>
            <a:r>
              <a:rPr lang="en-AU" sz="2800" noProof="0" dirty="0">
                <a:latin typeface="Comic Sans MS"/>
                <a:ea typeface="Segoe UI"/>
                <a:cs typeface="Segoe UI"/>
              </a:rPr>
              <a:t>Rosie​</a:t>
            </a:r>
          </a:p>
        </p:txBody>
      </p:sp>
      <p:pic>
        <p:nvPicPr>
          <p:cNvPr id="8" name="Picture 7">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39</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Eternal Trinity of Love</a:t>
            </a:r>
            <a:r>
              <a:rPr lang="en-AU" sz="2800" u="none" strike="noStrike" noProof="0" dirty="0">
                <a:effectLst/>
                <a:latin typeface="Comic Sans MS"/>
              </a:rPr>
              <a:t>, we </a:t>
            </a:r>
            <a:r>
              <a:rPr lang="en-AU" sz="2800" noProof="0" dirty="0">
                <a:latin typeface="Comic Sans MS"/>
              </a:rPr>
              <a:t>uphold to you the people we </a:t>
            </a:r>
            <a:r>
              <a:rPr lang="en-AU" sz="2800" u="none" strike="noStrike" noProof="0" dirty="0">
                <a:effectLst/>
                <a:latin typeface="Comic Sans MS"/>
              </a:rPr>
              <a:t>love and carry cares</a:t>
            </a:r>
            <a:r>
              <a:rPr lang="en-AU" sz="2800" noProof="0" dirty="0">
                <a:latin typeface="Comic Sans MS"/>
              </a:rPr>
              <a:t> for:</a:t>
            </a:r>
            <a:endParaRPr lang="en-AU" sz="2800" noProof="0" dirty="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930422717"/>
              </p:ext>
            </p:extLst>
          </p:nvPr>
        </p:nvGraphicFramePr>
        <p:xfrm>
          <a:off x="156000" y="1570991"/>
          <a:ext cx="11880000" cy="478536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Kerry, Les &amp; Jake</a:t>
                      </a:r>
                    </a:p>
                    <a:p>
                      <a:pPr algn="l" rtl="0" fontAlgn="base">
                        <a:lnSpc>
                          <a:spcPct val="100000"/>
                        </a:lnSpc>
                        <a:spcBef>
                          <a:spcPts val="0"/>
                        </a:spcBef>
                        <a:spcAft>
                          <a:spcPts val="0"/>
                        </a:spcAft>
                      </a:pPr>
                      <a:r>
                        <a:rPr lang="en-AU" sz="2800" b="0" i="0" noProof="0" dirty="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noProof="0" dirty="0" err="1">
                          <a:solidFill>
                            <a:srgbClr val="000000"/>
                          </a:solidFill>
                          <a:effectLst/>
                          <a:latin typeface="Comic Sans MS"/>
                        </a:rPr>
                        <a:t>Rev'd</a:t>
                      </a:r>
                      <a:r>
                        <a:rPr lang="en-AU" sz="2800" b="0" i="0" noProof="0" dirty="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Matthew &amp; Nicholas</a:t>
                      </a:r>
                      <a:endParaRPr lang="en-AU" sz="2800" b="0" i="0"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Dr Julie ​​</a:t>
                      </a:r>
                    </a:p>
                    <a:p>
                      <a:pPr algn="l" rtl="0" fontAlgn="base">
                        <a:lnSpc>
                          <a:spcPct val="100000"/>
                        </a:lnSpc>
                        <a:spcBef>
                          <a:spcPts val="0"/>
                        </a:spcBef>
                        <a:spcAft>
                          <a:spcPts val="0"/>
                        </a:spcAft>
                      </a:pPr>
                      <a:r>
                        <a:rPr lang="en-AU" sz="2800" b="0" i="0" noProof="0" dirty="0">
                          <a:solidFill>
                            <a:srgbClr val="000000"/>
                          </a:solidFill>
                          <a:effectLst/>
                          <a:latin typeface="Comic Sans MS"/>
                        </a:rPr>
                        <a:t>Ruth​​</a:t>
                      </a:r>
                    </a:p>
                    <a:p>
                      <a:pPr algn="l" rtl="0" fontAlgn="base">
                        <a:lnSpc>
                          <a:spcPct val="100000"/>
                        </a:lnSpc>
                        <a:spcBef>
                          <a:spcPts val="0"/>
                        </a:spcBef>
                        <a:spcAft>
                          <a:spcPts val="0"/>
                        </a:spcAft>
                      </a:pPr>
                      <a:r>
                        <a:rPr lang="en-AU" sz="2800" b="0" i="0" noProof="0" dirty="0">
                          <a:solidFill>
                            <a:srgbClr val="000000"/>
                          </a:solidFill>
                          <a:effectLst/>
                          <a:latin typeface="Comic Sans MS"/>
                        </a:rPr>
                        <a:t>Phil​</a:t>
                      </a:r>
                    </a:p>
                    <a:p>
                      <a:pPr algn="l" rtl="0" fontAlgn="base">
                        <a:lnSpc>
                          <a:spcPct val="100000"/>
                        </a:lnSpc>
                        <a:spcBef>
                          <a:spcPts val="0"/>
                        </a:spcBef>
                        <a:spcAft>
                          <a:spcPts val="0"/>
                        </a:spcAft>
                      </a:pPr>
                      <a:r>
                        <a:rPr lang="en-AU" sz="2800" b="0" i="0" noProof="0" dirty="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u="none" strike="noStrike" noProof="0" dirty="0">
                          <a:solidFill>
                            <a:srgbClr val="000000"/>
                          </a:solidFill>
                          <a:effectLst/>
                          <a:latin typeface="Comic Sans MS"/>
                        </a:rPr>
                        <a:t>Gayanne</a:t>
                      </a:r>
                      <a:endParaRPr lang="en-AU" sz="2800" b="0" i="0"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​​  </a:t>
                      </a:r>
                    </a:p>
                    <a:p>
                      <a:pPr lvl="0" algn="l">
                        <a:lnSpc>
                          <a:spcPct val="100000"/>
                        </a:lnSpc>
                        <a:spcBef>
                          <a:spcPts val="0"/>
                        </a:spcBef>
                        <a:spcAft>
                          <a:spcPts val="0"/>
                        </a:spcAft>
                        <a:buNone/>
                      </a:pPr>
                      <a:endParaRPr lang="en-AU" sz="2800" b="0" i="0" u="none" strike="noStrike"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Alan &amp; Gaylene</a:t>
                      </a:r>
                      <a:r>
                        <a:rPr lang="en-AU" sz="2800" b="0" i="0" noProof="0" dirty="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Barry &amp; Gwen</a:t>
                      </a:r>
                      <a:endParaRPr lang="en-AU" sz="2800" b="0" i="0" noProof="0" dirty="0">
                        <a:solidFill>
                          <a:srgbClr val="000000"/>
                        </a:solidFill>
                        <a:effectLst/>
                        <a:latin typeface="Comic Sans MS"/>
                      </a:endParaRPr>
                    </a:p>
                    <a:p>
                      <a:pPr algn="l" rtl="0" fontAlgn="base">
                        <a:lnSpc>
                          <a:spcPct val="100000"/>
                        </a:lnSpc>
                        <a:spcBef>
                          <a:spcPts val="0"/>
                        </a:spcBef>
                        <a:spcAft>
                          <a:spcPts val="0"/>
                        </a:spcAft>
                      </a:pPr>
                      <a:r>
                        <a:rPr lang="en-AU" sz="2800" b="0" i="0" noProof="0" dirty="0">
                          <a:solidFill>
                            <a:srgbClr val="000000"/>
                          </a:solidFill>
                          <a:effectLst/>
                          <a:latin typeface="Comic Sans MS"/>
                        </a:rPr>
                        <a:t>Bob &amp; Di​</a:t>
                      </a:r>
                    </a:p>
                    <a:p>
                      <a:pPr lvl="0" algn="l">
                        <a:lnSpc>
                          <a:spcPct val="100000"/>
                        </a:lnSpc>
                        <a:spcBef>
                          <a:spcPts val="0"/>
                        </a:spcBef>
                        <a:spcAft>
                          <a:spcPts val="0"/>
                        </a:spcAft>
                        <a:buNone/>
                      </a:pPr>
                      <a:r>
                        <a:rPr lang="en-AU" sz="2800" b="0" i="0" u="none" strike="noStrike" noProof="0" dirty="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Paul &amp; </a:t>
                      </a:r>
                      <a:r>
                        <a:rPr lang="en-AU" sz="2800" b="0" i="0" noProof="0" dirty="0" err="1">
                          <a:solidFill>
                            <a:srgbClr val="000000"/>
                          </a:solidFill>
                          <a:effectLst/>
                          <a:latin typeface="Comic Sans MS"/>
                        </a:rPr>
                        <a:t>Darhon</a:t>
                      </a:r>
                      <a:endParaRPr lang="en-AU" sz="2800" b="0" i="0" noProof="0" dirty="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Judy &amp; Mary</a:t>
                      </a:r>
                      <a:endParaRPr lang="en-AU" sz="2800" b="0" i="0" u="none" strike="noStrike"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fld id="{D6BAAE04-8869-45BD-9FC4-571BC1F4B92A}" type="slidenum">
              <a:rPr lang="en-AU" noProof="0" smtClean="0"/>
              <a:t>4</a:t>
            </a:fld>
            <a:endParaRPr lang="en-AU" noProof="0" dirty="0"/>
          </a:p>
        </p:txBody>
      </p:sp>
      <p:sp>
        <p:nvSpPr>
          <p:cNvPr id="3" name="TextBox 2">
            <a:extLst>
              <a:ext uri="{FF2B5EF4-FFF2-40B4-BE49-F238E27FC236}">
                <a16:creationId xmlns:a16="http://schemas.microsoft.com/office/drawing/2014/main" id="{CBC8BBD3-BD91-373C-942F-D704DA4BC69B}"/>
              </a:ext>
            </a:extLst>
          </p:cNvPr>
          <p:cNvSpPr txBox="1"/>
          <p:nvPr/>
        </p:nvSpPr>
        <p:spPr>
          <a:xfrm>
            <a:off x="668469" y="1397760"/>
            <a:ext cx="10855058" cy="389286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As we come into worship let’s take a few deep breaths, </a:t>
            </a:r>
          </a:p>
          <a:p>
            <a:pPr>
              <a:lnSpc>
                <a:spcPct val="150000"/>
              </a:lnSpc>
            </a:pPr>
            <a:r>
              <a:rPr lang="en-AU" sz="2800" noProof="0" dirty="0">
                <a:latin typeface="Comic Sans MS"/>
              </a:rPr>
              <a:t>Let go of anything that isn’t serving us,</a:t>
            </a:r>
          </a:p>
          <a:p>
            <a:pPr>
              <a:lnSpc>
                <a:spcPct val="150000"/>
              </a:lnSpc>
            </a:pPr>
            <a:r>
              <a:rPr lang="en-AU" sz="2800" noProof="0" dirty="0">
                <a:latin typeface="Comic Sans MS"/>
              </a:rPr>
              <a:t>And become aware of God’s presence here with us.</a:t>
            </a:r>
          </a:p>
          <a:p>
            <a:pPr>
              <a:lnSpc>
                <a:spcPct val="150000"/>
              </a:lnSpc>
            </a:pPr>
            <a:endParaRPr lang="en-AU" sz="2800" b="1" noProof="0" dirty="0">
              <a:latin typeface="Comic Sans MS"/>
            </a:endParaRPr>
          </a:p>
          <a:p>
            <a:pPr>
              <a:lnSpc>
                <a:spcPct val="150000"/>
              </a:lnSpc>
            </a:pPr>
            <a:r>
              <a:rPr lang="en-AU" sz="2800" b="1" noProof="0" dirty="0">
                <a:solidFill>
                  <a:srgbClr val="00B050"/>
                </a:solidFill>
                <a:latin typeface="Comic Sans MS"/>
              </a:rPr>
              <a:t>Opening Music: </a:t>
            </a:r>
            <a:r>
              <a:rPr lang="en-AU" u="sng" noProof="0" dirty="0"/>
              <a:t>https://www.youtube.com/watch?v=4JIdRTHTS9M </a:t>
            </a:r>
          </a:p>
          <a:p>
            <a:pPr>
              <a:lnSpc>
                <a:spcPct val="150000"/>
              </a:lnSpc>
            </a:pPr>
            <a:endParaRPr lang="en-AU" sz="2800" noProof="0" dirty="0">
              <a:solidFill>
                <a:srgbClr val="00B050"/>
              </a:solidFill>
              <a:ea typeface="+mn-lt"/>
              <a:cs typeface="+mn-lt"/>
            </a:endParaRPr>
          </a:p>
        </p:txBody>
      </p:sp>
      <p:sp>
        <p:nvSpPr>
          <p:cNvPr id="4" name="TextBox 3">
            <a:extLst>
              <a:ext uri="{FF2B5EF4-FFF2-40B4-BE49-F238E27FC236}">
                <a16:creationId xmlns:a16="http://schemas.microsoft.com/office/drawing/2014/main" id="{20A4604A-2188-1C0D-BBEB-EA15C073EEA2}"/>
              </a:ext>
            </a:extLst>
          </p:cNvPr>
          <p:cNvSpPr txBox="1"/>
          <p:nvPr/>
        </p:nvSpPr>
        <p:spPr>
          <a:xfrm>
            <a:off x="4898067" y="486145"/>
            <a:ext cx="2395863" cy="584775"/>
          </a:xfrm>
          <a:prstGeom prst="rect">
            <a:avLst/>
          </a:prstGeom>
          <a:noFill/>
        </p:spPr>
        <p:txBody>
          <a:bodyPr wrap="square" rtlCol="0">
            <a:spAutoFit/>
          </a:bodyPr>
          <a:lstStyle/>
          <a:p>
            <a:r>
              <a:rPr lang="en-AU" sz="3200" b="1" noProof="0" dirty="0">
                <a:solidFill>
                  <a:srgbClr val="00B050"/>
                </a:solidFill>
                <a:latin typeface="Comic Sans MS" panose="030F0902030302020204" pitchFamily="66" charset="0"/>
              </a:rPr>
              <a:t>Invitation</a:t>
            </a:r>
          </a:p>
        </p:txBody>
      </p:sp>
    </p:spTree>
    <p:extLst>
      <p:ext uri="{BB962C8B-B14F-4D97-AF65-F5344CB8AC3E}">
        <p14:creationId xmlns:p14="http://schemas.microsoft.com/office/powerpoint/2010/main" val="2375204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40</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endParaRPr lang="en-AU" sz="2800" noProof="0" dirty="0">
              <a:solidFill>
                <a:srgbClr val="00B050"/>
              </a:solidFill>
              <a:latin typeface="Comic Sans MS"/>
            </a:endParaRPr>
          </a:p>
          <a:p>
            <a:pPr>
              <a:lnSpc>
                <a:spcPct val="150000"/>
              </a:lnSpc>
            </a:pPr>
            <a:r>
              <a:rPr lang="en-AU" sz="2800" noProof="0" dirty="0">
                <a:latin typeface="Comic Sans MS"/>
              </a:rPr>
              <a:t>We name in our hearts, out loud or in the chat, those we bring to the Lord in prayer.</a:t>
            </a:r>
          </a:p>
          <a:p>
            <a:pPr>
              <a:lnSpc>
                <a:spcPct val="150000"/>
              </a:lnSpc>
            </a:pPr>
            <a:r>
              <a:rPr lang="en-AU" sz="2800" noProof="0" dirty="0">
                <a:solidFill>
                  <a:srgbClr val="7030A0"/>
                </a:solidFill>
                <a:latin typeface="Comic Sans MS"/>
              </a:rPr>
              <a:t> </a:t>
            </a:r>
          </a:p>
          <a:p>
            <a:pPr>
              <a:lnSpc>
                <a:spcPct val="150000"/>
              </a:lnSpc>
            </a:pPr>
            <a:r>
              <a:rPr lang="en-AU" sz="2800" noProof="0" dirty="0">
                <a:solidFill>
                  <a:srgbClr val="00B050"/>
                </a:solidFill>
                <a:latin typeface="Comic Sans MS"/>
              </a:rPr>
              <a:t> </a:t>
            </a:r>
            <a:r>
              <a:rPr lang="en-AU" sz="2800" b="1" noProof="0" dirty="0">
                <a:solidFill>
                  <a:srgbClr val="00B050"/>
                </a:solidFill>
                <a:latin typeface="Comic Sans MS"/>
              </a:rPr>
              <a:t>PAUSE… </a:t>
            </a:r>
          </a:p>
          <a:p>
            <a:pPr>
              <a:lnSpc>
                <a:spcPct val="150000"/>
              </a:lnSpc>
            </a:pPr>
            <a:endParaRPr lang="en-AU" sz="1600" b="1" noProof="0" dirty="0">
              <a:solidFill>
                <a:srgbClr val="E68422"/>
              </a:solidFill>
              <a:latin typeface="Comic Sans MS"/>
            </a:endParaRPr>
          </a:p>
          <a:p>
            <a:pPr>
              <a:lnSpc>
                <a:spcPct val="150000"/>
              </a:lnSpc>
            </a:pPr>
            <a:r>
              <a:rPr lang="en-AU" sz="2800" u="none" strike="noStrike" noProof="0" dirty="0">
                <a:effectLst/>
                <a:latin typeface="Comic Sans MS"/>
              </a:rPr>
              <a:t>We entrust to you those who have died, those who have died peacefully and those who have died tragically, the old and the young. Receive them into your Kingdom.</a:t>
            </a:r>
            <a:r>
              <a:rPr lang="en-AU" sz="2800" u="none" strike="noStrike" noProof="0" dirty="0">
                <a:solidFill>
                  <a:srgbClr val="E68422"/>
                </a:solidFill>
                <a:effectLst/>
                <a:latin typeface="Comic Sans MS"/>
              </a:rPr>
              <a:t> </a:t>
            </a:r>
            <a:r>
              <a:rPr lang="en-AU" sz="2800" noProof="0" dirty="0">
                <a:latin typeface="Comic Sans MS"/>
              </a:rPr>
              <a:t>Lord in your mercy, Hear our prayers.</a:t>
            </a:r>
            <a:r>
              <a:rPr lang="en-AU" sz="2800" noProof="0" dirty="0">
                <a:latin typeface="Times New Roman"/>
                <a:cs typeface="Times New Roman"/>
              </a:rPr>
              <a:t> </a:t>
            </a:r>
            <a:r>
              <a:rPr lang="en-AU" sz="2800" b="1" noProof="0" dirty="0">
                <a:latin typeface="Comic Sans MS"/>
              </a:rPr>
              <a:t>Amen</a:t>
            </a:r>
            <a:r>
              <a:rPr lang="en-AU" sz="2800" b="1" u="none" strike="noStrike" noProof="0" dirty="0">
                <a:effectLst/>
                <a:latin typeface="Comic Sans MS"/>
              </a:rPr>
              <a:t>.</a:t>
            </a:r>
            <a:endParaRPr lang="en-AU" sz="2800" noProof="0" dirty="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158907"/>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246000" y="898242"/>
            <a:ext cx="1170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dirty="0">
                <a:solidFill>
                  <a:srgbClr val="00B050"/>
                </a:solidFill>
                <a:latin typeface="Comic Sans MS"/>
              </a:rPr>
              <a:t>Leader: </a:t>
            </a:r>
            <a:r>
              <a:rPr lang="en-AU" sz="2800" noProof="0" dirty="0">
                <a:solidFill>
                  <a:srgbClr val="000000"/>
                </a:solidFill>
                <a:latin typeface="Comic Sans MS"/>
              </a:rPr>
              <a:t>Loving</a:t>
            </a:r>
            <a:r>
              <a:rPr lang="en-AU" sz="2800" i="0" u="none" strike="noStrike" noProof="0" dirty="0">
                <a:solidFill>
                  <a:srgbClr val="000000"/>
                </a:solidFill>
                <a:effectLst/>
                <a:latin typeface="Comic Sans MS"/>
              </a:rPr>
              <a:t> God, joining with the Church in our cycle of prayer, we ask </a:t>
            </a:r>
            <a:r>
              <a:rPr lang="en-AU" sz="2800" u="none" strike="noStrike" noProof="0" dirty="0">
                <a:solidFill>
                  <a:srgbClr val="000000"/>
                </a:solidFill>
                <a:effectLst/>
                <a:latin typeface="Comic Sans MS"/>
              </a:rPr>
              <a:t>your blessings on: </a:t>
            </a:r>
          </a:p>
        </p:txBody>
      </p:sp>
      <p:sp>
        <p:nvSpPr>
          <p:cNvPr id="7" name="TextBox 6">
            <a:extLst>
              <a:ext uri="{FF2B5EF4-FFF2-40B4-BE49-F238E27FC236}">
                <a16:creationId xmlns:a16="http://schemas.microsoft.com/office/drawing/2014/main" id="{1C23FADD-5194-6984-28FE-BD4DD4FF967A}"/>
              </a:ext>
            </a:extLst>
          </p:cNvPr>
          <p:cNvSpPr txBox="1"/>
          <p:nvPr/>
        </p:nvSpPr>
        <p:spPr>
          <a:xfrm>
            <a:off x="492941" y="2060933"/>
            <a:ext cx="11206118" cy="4545155"/>
          </a:xfrm>
          <a:prstGeom prst="rect">
            <a:avLst/>
          </a:prstGeom>
          <a:noFill/>
        </p:spPr>
        <p:txBody>
          <a:bodyPr wrap="square" lIns="91440" tIns="45720" rIns="91440" bIns="45720" anchor="t">
            <a:spAutoFit/>
          </a:bodyPr>
          <a:lstStyle/>
          <a:p>
            <a:pPr marL="457200" lvl="0" indent="-457200">
              <a:lnSpc>
                <a:spcPct val="150000"/>
              </a:lnSpc>
              <a:buFont typeface="Arial" panose="020B0604020202020204" pitchFamily="34" charset="0"/>
              <a:buChar char="•"/>
            </a:pPr>
            <a:r>
              <a:rPr lang="en-US" sz="2800" b="0" i="0" noProof="0" dirty="0">
                <a:effectLst/>
                <a:latin typeface="Comic Sans MS"/>
              </a:rPr>
              <a:t>The Episcopal / Anglican Province of Alexandria</a:t>
            </a:r>
          </a:p>
          <a:p>
            <a:pPr marL="457200" lvl="0" indent="-457200">
              <a:lnSpc>
                <a:spcPct val="150000"/>
              </a:lnSpc>
              <a:buFont typeface="Arial" panose="020B0604020202020204" pitchFamily="34" charset="0"/>
              <a:buChar char="•"/>
            </a:pPr>
            <a:r>
              <a:rPr lang="en-US" sz="2800" b="0" i="0" noProof="0" dirty="0">
                <a:effectLst/>
                <a:latin typeface="Comic Sans MS"/>
              </a:rPr>
              <a:t>The Diocese of Bendigo: †Matt; Clergy and People</a:t>
            </a:r>
          </a:p>
          <a:p>
            <a:pPr marL="457200" lvl="0" indent="-457200">
              <a:lnSpc>
                <a:spcPct val="150000"/>
              </a:lnSpc>
              <a:buFont typeface="Arial" panose="020B0604020202020204" pitchFamily="34" charset="0"/>
              <a:buChar char="•"/>
            </a:pPr>
            <a:r>
              <a:rPr lang="en-US" sz="2800" b="0" i="0" noProof="0" dirty="0">
                <a:effectLst/>
                <a:latin typeface="Comic Sans MS"/>
              </a:rPr>
              <a:t>The Parish of Camp Hill – Norman Park – Quinn</a:t>
            </a:r>
          </a:p>
          <a:p>
            <a:pPr marL="457200" lvl="0" indent="-457200">
              <a:lnSpc>
                <a:spcPct val="150000"/>
              </a:lnSpc>
              <a:buFont typeface="Arial" panose="020B0604020202020204" pitchFamily="34" charset="0"/>
              <a:buChar char="•"/>
            </a:pPr>
            <a:r>
              <a:rPr lang="en-US" sz="2800" b="0" i="0" noProof="0" dirty="0">
                <a:effectLst/>
                <a:latin typeface="Comic Sans MS"/>
              </a:rPr>
              <a:t>Wolston Correctional Centre</a:t>
            </a:r>
          </a:p>
          <a:p>
            <a:pPr marL="457200" lvl="0" indent="-457200">
              <a:lnSpc>
                <a:spcPct val="150000"/>
              </a:lnSpc>
              <a:buFont typeface="Arial" panose="020B0604020202020204" pitchFamily="34" charset="0"/>
              <a:buChar char="•"/>
            </a:pPr>
            <a:r>
              <a:rPr lang="en-US" sz="2800" b="0" i="0" noProof="0" dirty="0">
                <a:effectLst/>
                <a:latin typeface="Comic Sans MS"/>
              </a:rPr>
              <a:t>Fraser Coast Anglican College, Hervey Bay: Principal – Joe; Chaplain – Jeff; Chair of College Council – Kirsti; members of College Council; staff &amp; students</a:t>
            </a:r>
          </a:p>
        </p:txBody>
      </p:sp>
    </p:spTree>
    <p:extLst>
      <p:ext uri="{BB962C8B-B14F-4D97-AF65-F5344CB8AC3E}">
        <p14:creationId xmlns:p14="http://schemas.microsoft.com/office/powerpoint/2010/main" val="1934760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206188" y="108467"/>
            <a:ext cx="11779624"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228000" y="768857"/>
            <a:ext cx="11736000" cy="5559599"/>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commitment prayer for the week is for Companion Animals</a:t>
            </a:r>
          </a:p>
          <a:p>
            <a:pPr fontAlgn="base">
              <a:lnSpc>
                <a:spcPct val="150000"/>
              </a:lnSpc>
            </a:pPr>
            <a:endParaRPr lang="en-AU" sz="1600" noProof="0" dirty="0">
              <a:latin typeface="Comic Sans MS"/>
            </a:endParaRPr>
          </a:p>
          <a:p>
            <a:pPr>
              <a:lnSpc>
                <a:spcPct val="150000"/>
              </a:lnSpc>
            </a:pPr>
            <a:r>
              <a:rPr lang="en-US" sz="2800" b="0" i="0" noProof="0" dirty="0">
                <a:effectLst/>
                <a:latin typeface="Comic Sans MS" panose="030F0702030302020204" pitchFamily="66" charset="0"/>
              </a:rPr>
              <a:t>Creator God, we give thanks for your call to develop a Companion Animal Ministry at Holy Hermits Online. ​</a:t>
            </a:r>
          </a:p>
          <a:p>
            <a:pPr>
              <a:lnSpc>
                <a:spcPct val="150000"/>
              </a:lnSpc>
            </a:pPr>
            <a:r>
              <a:rPr lang="en-US" sz="2800" b="0" i="0" noProof="0" dirty="0">
                <a:effectLst/>
                <a:latin typeface="Comic Sans MS" panose="030F0702030302020204" pitchFamily="66" charset="0"/>
              </a:rPr>
              <a:t>​We ask for your grace to guide us, as we build this ministry together. ​</a:t>
            </a:r>
          </a:p>
          <a:p>
            <a:pPr>
              <a:lnSpc>
                <a:spcPct val="150000"/>
              </a:lnSpc>
            </a:pPr>
            <a:r>
              <a:rPr lang="en-US" sz="2800" b="0" i="0" noProof="0" dirty="0">
                <a:effectLst/>
                <a:latin typeface="Comic Sans MS" panose="030F0702030302020204" pitchFamily="66" charset="0"/>
              </a:rPr>
              <a:t>​Holy Spirit we ask your presence to be with us as we continue to develop resources together in this new season.  ​</a:t>
            </a:r>
          </a:p>
        </p:txBody>
      </p:sp>
      <p:sp>
        <p:nvSpPr>
          <p:cNvPr id="9" name="Rectangle 8">
            <a:extLst>
              <a:ext uri="{FF2B5EF4-FFF2-40B4-BE49-F238E27FC236}">
                <a16:creationId xmlns:a16="http://schemas.microsoft.com/office/drawing/2014/main" id="{D2EB6709-7CD7-22DD-1191-4DC488E6E6FE}"/>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523887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547F-32CD-87BE-0324-D4BE0D84827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414CAA-9399-3EAB-B38A-C0ADCCB4953C}"/>
              </a:ext>
            </a:extLst>
          </p:cNvPr>
          <p:cNvSpPr txBox="1"/>
          <p:nvPr/>
        </p:nvSpPr>
        <p:spPr>
          <a:xfrm>
            <a:off x="228000" y="315872"/>
            <a:ext cx="11736000" cy="45439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800" dirty="0">
                <a:latin typeface="Comic Sans MS" panose="030F0702030302020204" pitchFamily="66" charset="0"/>
              </a:rPr>
              <a:t>​Provide us with wisdom and with compassion and with a sense of fun as we celebrate our companion animals and live this mission to outreach. ​</a:t>
            </a:r>
          </a:p>
          <a:p>
            <a:pPr>
              <a:lnSpc>
                <a:spcPct val="150000"/>
              </a:lnSpc>
            </a:pPr>
            <a:r>
              <a:rPr lang="en-US" sz="2800" dirty="0">
                <a:latin typeface="Comic Sans MS" panose="030F0702030302020204" pitchFamily="66" charset="0"/>
              </a:rPr>
              <a:t>​Alongside Holy Hermit St. Francis, we ask you Lord Jesus Christ, to enliven us in this ministry space. ​</a:t>
            </a:r>
          </a:p>
          <a:p>
            <a:pPr>
              <a:lnSpc>
                <a:spcPct val="150000"/>
              </a:lnSpc>
            </a:pPr>
            <a:endParaRPr lang="en-US" sz="2800" dirty="0">
              <a:latin typeface="Comic Sans MS" panose="030F0702030302020204" pitchFamily="66" charset="0"/>
            </a:endParaRPr>
          </a:p>
          <a:p>
            <a:pPr>
              <a:lnSpc>
                <a:spcPct val="150000"/>
              </a:lnSpc>
            </a:pPr>
            <a:r>
              <a:rPr lang="en-US" sz="2800" b="1" dirty="0">
                <a:latin typeface="Comic Sans MS" panose="030F0702030302020204" pitchFamily="66" charset="0"/>
              </a:rPr>
              <a:t>​Amen.</a:t>
            </a:r>
            <a:endParaRPr lang="en-AU" sz="2800" b="1" dirty="0">
              <a:latin typeface="Comic Sans MS" panose="030F0702030302020204" pitchFamily="66" charset="0"/>
            </a:endParaRPr>
          </a:p>
        </p:txBody>
      </p:sp>
    </p:spTree>
    <p:extLst>
      <p:ext uri="{BB962C8B-B14F-4D97-AF65-F5344CB8AC3E}">
        <p14:creationId xmlns:p14="http://schemas.microsoft.com/office/powerpoint/2010/main" val="30320607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389" y="0"/>
            <a:ext cx="11672046" cy="938043"/>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r>
              <a:rPr lang="en-AU" sz="2800" noProof="0" dirty="0">
                <a:latin typeface="Comic Sans MS"/>
              </a:rPr>
              <a:t>Let us pray together the prayer which Jesus gave us saying:</a:t>
            </a:r>
          </a:p>
          <a:p>
            <a:pPr>
              <a:lnSpc>
                <a:spcPct val="150000"/>
              </a:lnSpc>
              <a:buNone/>
            </a:pPr>
            <a:endParaRPr lang="en-AU" sz="2800" i="1" noProof="0" dirty="0">
              <a:latin typeface="Comic Sans MS" panose="030F0702030302020204" pitchFamily="66" charset="0"/>
            </a:endParaRPr>
          </a:p>
          <a:p>
            <a:pPr>
              <a:lnSpc>
                <a:spcPct val="150000"/>
              </a:lnSpc>
              <a:buNone/>
            </a:pPr>
            <a:endParaRPr lang="en-AU" sz="2800" noProof="0" dirty="0">
              <a:solidFill>
                <a:srgbClr val="E3960B"/>
              </a:solidFill>
              <a:latin typeface="Comic Sans MS" panose="030F0702030302020204" pitchFamily="66" charset="0"/>
            </a:endParaRPr>
          </a:p>
        </p:txBody>
      </p:sp>
      <p:sp>
        <p:nvSpPr>
          <p:cNvPr id="4" name="TextBox 1">
            <a:extLst>
              <a:ext uri="{FF2B5EF4-FFF2-40B4-BE49-F238E27FC236}">
                <a16:creationId xmlns:a16="http://schemas.microsoft.com/office/drawing/2014/main" id="{E3AC7C2D-ED3C-F20D-CEEA-33EC135A306F}"/>
              </a:ext>
            </a:extLst>
          </p:cNvPr>
          <p:cNvSpPr txBox="1"/>
          <p:nvPr/>
        </p:nvSpPr>
        <p:spPr>
          <a:xfrm>
            <a:off x="592038" y="816446"/>
            <a:ext cx="11052748" cy="58365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cs typeface="Segoe UI"/>
              </a:rPr>
              <a:t>All: </a:t>
            </a:r>
            <a:r>
              <a:rPr lang="en-AU" sz="2800" b="1" noProof="0" dirty="0">
                <a:latin typeface="Comic Sans MS"/>
                <a:cs typeface="Segoe UI"/>
              </a:rPr>
              <a:t>Our Father in heaven,</a:t>
            </a:r>
            <a:r>
              <a:rPr lang="en-AU" sz="2800" noProof="0" dirty="0">
                <a:latin typeface="Comic Sans MS"/>
                <a:cs typeface="Segoe UI"/>
              </a:rPr>
              <a:t> </a:t>
            </a:r>
            <a:r>
              <a:rPr lang="en-AU" sz="2800" b="1" noProof="0" dirty="0">
                <a:latin typeface="Comic Sans MS"/>
                <a:cs typeface="Segoe UI"/>
              </a:rPr>
              <a:t>hallowed be your name,</a:t>
            </a:r>
            <a:r>
              <a:rPr lang="en-AU" sz="2800" noProof="0" dirty="0">
                <a:latin typeface="Comic Sans MS"/>
                <a:cs typeface="Segoe UI"/>
              </a:rPr>
              <a:t> </a:t>
            </a:r>
          </a:p>
          <a:p>
            <a:pPr>
              <a:lnSpc>
                <a:spcPct val="150000"/>
              </a:lnSpc>
            </a:pPr>
            <a:r>
              <a:rPr lang="en-AU" sz="2800" b="1" noProof="0" dirty="0">
                <a:latin typeface="Comic Sans MS"/>
                <a:cs typeface="Segoe UI"/>
              </a:rPr>
              <a:t>your kingdom come, your will be done,</a:t>
            </a:r>
            <a:r>
              <a:rPr lang="en-AU" sz="2800" noProof="0" dirty="0">
                <a:latin typeface="Comic Sans MS"/>
                <a:cs typeface="Segoe UI"/>
              </a:rPr>
              <a:t> </a:t>
            </a:r>
            <a:r>
              <a:rPr lang="en-AU" sz="2800" b="1" noProof="0" dirty="0">
                <a:latin typeface="Comic Sans MS"/>
                <a:cs typeface="Segoe UI"/>
              </a:rPr>
              <a:t>on earth as in heaven.</a:t>
            </a:r>
            <a:r>
              <a:rPr lang="en-AU" sz="2800" noProof="0" dirty="0">
                <a:latin typeface="Comic Sans MS"/>
                <a:cs typeface="Segoe UI"/>
              </a:rPr>
              <a:t> </a:t>
            </a:r>
          </a:p>
          <a:p>
            <a:pPr>
              <a:lnSpc>
                <a:spcPct val="150000"/>
              </a:lnSpc>
            </a:pPr>
            <a:r>
              <a:rPr lang="en-AU" sz="2800" b="1" noProof="0" dirty="0">
                <a:latin typeface="Comic Sans MS"/>
                <a:cs typeface="Segoe UI"/>
              </a:rPr>
              <a:t>Give us today our daily bread.</a:t>
            </a:r>
            <a:r>
              <a:rPr lang="en-AU" sz="2800" noProof="0" dirty="0">
                <a:latin typeface="Comic Sans MS"/>
                <a:cs typeface="Segoe UI"/>
              </a:rPr>
              <a:t> </a:t>
            </a:r>
          </a:p>
          <a:p>
            <a:pPr>
              <a:lnSpc>
                <a:spcPct val="150000"/>
              </a:lnSpc>
            </a:pPr>
            <a:r>
              <a:rPr lang="en-AU" sz="2800" b="1" noProof="0" dirty="0">
                <a:latin typeface="Comic Sans MS"/>
                <a:cs typeface="Segoe UI"/>
              </a:rPr>
              <a:t>Forgive us our sins </a:t>
            </a:r>
            <a:endParaRPr lang="en-AU" sz="2800" noProof="0" dirty="0">
              <a:latin typeface="Comic Sans MS"/>
              <a:cs typeface="Segoe UI"/>
            </a:endParaRPr>
          </a:p>
          <a:p>
            <a:pPr>
              <a:lnSpc>
                <a:spcPct val="150000"/>
              </a:lnSpc>
            </a:pPr>
            <a:r>
              <a:rPr lang="en-AU" sz="2800" b="1" noProof="0" dirty="0">
                <a:latin typeface="Comic Sans MS"/>
                <a:cs typeface="Segoe UI"/>
              </a:rPr>
              <a:t>	as we forgive those who sin against us.</a:t>
            </a:r>
            <a:r>
              <a:rPr lang="en-AU" sz="2800" noProof="0" dirty="0">
                <a:latin typeface="Comic Sans MS"/>
                <a:cs typeface="Segoe UI"/>
              </a:rPr>
              <a:t> </a:t>
            </a:r>
          </a:p>
          <a:p>
            <a:pPr>
              <a:lnSpc>
                <a:spcPct val="150000"/>
              </a:lnSpc>
            </a:pPr>
            <a:r>
              <a:rPr lang="en-AU" sz="2800" b="1" noProof="0" dirty="0">
                <a:latin typeface="Comic Sans MS"/>
                <a:cs typeface="Segoe UI"/>
              </a:rPr>
              <a:t>Save us from the time of trial and deliver us from evil.</a:t>
            </a:r>
            <a:r>
              <a:rPr lang="en-AU" sz="2800" noProof="0" dirty="0">
                <a:latin typeface="Comic Sans MS"/>
                <a:cs typeface="Segoe UI"/>
              </a:rPr>
              <a:t> </a:t>
            </a:r>
          </a:p>
          <a:p>
            <a:pPr>
              <a:lnSpc>
                <a:spcPct val="150000"/>
              </a:lnSpc>
            </a:pPr>
            <a:r>
              <a:rPr lang="en-AU" sz="2800" b="1" noProof="0" dirty="0">
                <a:latin typeface="Comic Sans MS"/>
                <a:cs typeface="Segoe UI"/>
              </a:rPr>
              <a:t>For the kingdom, the power, and the glory are yours </a:t>
            </a:r>
            <a:endParaRPr lang="en-AU" sz="2800" noProof="0" dirty="0">
              <a:latin typeface="Comic Sans MS"/>
              <a:cs typeface="Segoe UI"/>
            </a:endParaRPr>
          </a:p>
          <a:p>
            <a:pPr>
              <a:lnSpc>
                <a:spcPct val="150000"/>
              </a:lnSpc>
            </a:pPr>
            <a:r>
              <a:rPr lang="en-AU" sz="2800" b="1" noProof="0" dirty="0">
                <a:latin typeface="Comic Sans MS"/>
                <a:cs typeface="Segoe UI"/>
              </a:rPr>
              <a:t>now and for ever. </a:t>
            </a:r>
            <a:endParaRPr lang="en-AU" sz="2800" noProof="0" dirty="0">
              <a:latin typeface="Comic Sans MS"/>
              <a:cs typeface="Segoe UI"/>
            </a:endParaRPr>
          </a:p>
          <a:p>
            <a:pPr>
              <a:lnSpc>
                <a:spcPct val="150000"/>
              </a:lnSpc>
            </a:pPr>
            <a:r>
              <a:rPr lang="en-AU" sz="2800" b="1" noProof="0" dirty="0">
                <a:latin typeface="Comic Sans MS"/>
                <a:cs typeface="Segoe UI"/>
              </a:rPr>
              <a:t>Amen.</a:t>
            </a:r>
            <a:endParaRPr lang="en-AU" sz="2800" noProof="0" dirty="0">
              <a:cs typeface="Times New Roman"/>
            </a:endParaRPr>
          </a:p>
        </p:txBody>
      </p:sp>
    </p:spTree>
    <p:extLst>
      <p:ext uri="{BB962C8B-B14F-4D97-AF65-F5344CB8AC3E}">
        <p14:creationId xmlns:p14="http://schemas.microsoft.com/office/powerpoint/2010/main" val="27603784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81679" y="2147517"/>
            <a:ext cx="7228642" cy="830997"/>
          </a:xfrm>
          <a:prstGeom prst="rect">
            <a:avLst/>
          </a:prstGeom>
          <a:noFill/>
        </p:spPr>
        <p:txBody>
          <a:bodyPr wrap="square" lIns="91440" tIns="45720" rIns="91440" bIns="45720" rtlCol="0" anchor="t">
            <a:spAutoFit/>
          </a:bodyPr>
          <a:lstStyle/>
          <a:p>
            <a:pPr algn="ctr"/>
            <a:r>
              <a:rPr lang="en-AU" sz="4800" b="1" noProof="0" dirty="0">
                <a:solidFill>
                  <a:srgbClr val="00B050"/>
                </a:solidFill>
                <a:latin typeface="Comic Sans MS"/>
              </a:rPr>
              <a:t>Devotions</a:t>
            </a:r>
          </a:p>
        </p:txBody>
      </p:sp>
    </p:spTree>
    <p:extLst>
      <p:ext uri="{BB962C8B-B14F-4D97-AF65-F5344CB8AC3E}">
        <p14:creationId xmlns:p14="http://schemas.microsoft.com/office/powerpoint/2010/main" val="261024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cs typeface="Segoe UI"/>
              </a:rPr>
              <a:t>Leader: </a:t>
            </a:r>
            <a:r>
              <a:rPr lang="en-AU" sz="2800" noProof="0" dirty="0">
                <a:solidFill>
                  <a:srgbClr val="E68422"/>
                </a:solidFill>
                <a:latin typeface="Comic Sans MS"/>
                <a:cs typeface="Segoe UI"/>
              </a:rPr>
              <a:t>​</a:t>
            </a:r>
            <a:r>
              <a:rPr lang="en-AU" sz="2800" noProof="0" dirty="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dirty="0">
                <a:latin typeface="Comic Sans MS"/>
                <a:cs typeface="Segoe UI"/>
              </a:rPr>
              <a:t>The Spiritual Communion prayer follows on the slide after that. </a:t>
            </a:r>
          </a:p>
          <a:p>
            <a:pPr>
              <a:lnSpc>
                <a:spcPct val="150000"/>
              </a:lnSpc>
            </a:pPr>
            <a:r>
              <a:rPr lang="en-AU" sz="2800" noProof="0" dirty="0">
                <a:latin typeface="Comic Sans MS"/>
                <a:cs typeface="Segoe UI"/>
              </a:rPr>
              <a:t>Let us be still.</a:t>
            </a:r>
          </a:p>
          <a:p>
            <a:pPr>
              <a:lnSpc>
                <a:spcPct val="150000"/>
              </a:lnSpc>
            </a:pPr>
            <a:r>
              <a:rPr lang="en-AU" sz="2800" noProof="0" dirty="0">
                <a:solidFill>
                  <a:srgbClr val="00B050"/>
                </a:solidFill>
                <a:latin typeface="Comic Sans MS"/>
                <a:cs typeface="Segoe UI"/>
              </a:rPr>
              <a:t>Leader and Cantor Mute.</a:t>
            </a:r>
          </a:p>
        </p:txBody>
      </p:sp>
      <p:pic>
        <p:nvPicPr>
          <p:cNvPr id="8" name="Picture 7" descr="A statue of a person sitting on a stone&#10;&#10;AI-generated content may be incorrect.">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686530" y="1158701"/>
            <a:ext cx="7691147" cy="3898824"/>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US" sz="2800" noProof="0" dirty="0">
                <a:latin typeface="Comic Sans MS"/>
              </a:rPr>
              <a:t>God of all,</a:t>
            </a:r>
          </a:p>
          <a:p>
            <a:pPr lvl="0" eaLnBrk="0" fontAlgn="base" hangingPunct="0">
              <a:lnSpc>
                <a:spcPct val="150000"/>
              </a:lnSpc>
              <a:spcBef>
                <a:spcPct val="0"/>
              </a:spcBef>
              <a:spcAft>
                <a:spcPct val="0"/>
              </a:spcAft>
            </a:pPr>
            <a:r>
              <a:rPr lang="en-US" sz="2800" noProof="0" dirty="0">
                <a:latin typeface="Comic Sans MS"/>
              </a:rPr>
              <a:t>help us to be ready to listen to you,</a:t>
            </a:r>
          </a:p>
          <a:p>
            <a:pPr lvl="0" eaLnBrk="0" fontAlgn="base" hangingPunct="0">
              <a:lnSpc>
                <a:spcPct val="150000"/>
              </a:lnSpc>
              <a:spcBef>
                <a:spcPct val="0"/>
              </a:spcBef>
              <a:spcAft>
                <a:spcPct val="0"/>
              </a:spcAft>
            </a:pPr>
            <a:r>
              <a:rPr lang="en-US" sz="2800" noProof="0" dirty="0">
                <a:latin typeface="Comic Sans MS"/>
              </a:rPr>
              <a:t>help us to be ready to follow you,</a:t>
            </a:r>
          </a:p>
          <a:p>
            <a:pPr lvl="0" eaLnBrk="0" fontAlgn="base" hangingPunct="0">
              <a:lnSpc>
                <a:spcPct val="150000"/>
              </a:lnSpc>
              <a:spcBef>
                <a:spcPct val="0"/>
              </a:spcBef>
              <a:spcAft>
                <a:spcPct val="0"/>
              </a:spcAft>
            </a:pPr>
            <a:r>
              <a:rPr lang="en-US" sz="2800" noProof="0" dirty="0">
                <a:latin typeface="Comic Sans MS"/>
              </a:rPr>
              <a:t>help us to be ready to see you in our world,</a:t>
            </a:r>
          </a:p>
          <a:p>
            <a:pPr lvl="0" eaLnBrk="0" fontAlgn="base" hangingPunct="0">
              <a:lnSpc>
                <a:spcPct val="150000"/>
              </a:lnSpc>
              <a:spcBef>
                <a:spcPct val="0"/>
              </a:spcBef>
              <a:spcAft>
                <a:spcPct val="0"/>
              </a:spcAft>
            </a:pPr>
            <a:r>
              <a:rPr lang="en-US" sz="2800" noProof="0" dirty="0">
                <a:latin typeface="Comic Sans MS"/>
              </a:rPr>
              <a:t>help us to be ready to serve you in our world.</a:t>
            </a:r>
          </a:p>
          <a:p>
            <a:pPr lvl="0" eaLnBrk="0" fontAlgn="base" hangingPunct="0">
              <a:lnSpc>
                <a:spcPct val="150000"/>
              </a:lnSpc>
              <a:spcBef>
                <a:spcPct val="0"/>
              </a:spcBef>
              <a:spcAft>
                <a:spcPct val="0"/>
              </a:spcAft>
            </a:pPr>
            <a:r>
              <a:rPr lang="en-US" sz="2800" noProof="0" dirty="0">
                <a:latin typeface="Comic Sans MS"/>
              </a:rPr>
              <a:t>Amen.</a:t>
            </a:r>
            <a:endParaRPr lang="en-AU" sz="2800" b="1" noProof="0" dirty="0">
              <a:latin typeface="Comic Sans MS"/>
            </a:endParaRPr>
          </a:p>
        </p:txBody>
      </p:sp>
      <p:pic>
        <p:nvPicPr>
          <p:cNvPr id="5" name="Picture 4">
            <a:extLst>
              <a:ext uri="{FF2B5EF4-FFF2-40B4-BE49-F238E27FC236}">
                <a16:creationId xmlns:a16="http://schemas.microsoft.com/office/drawing/2014/main" id="{87C76D06-AD08-0721-16C2-9814576E04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77677" y="1804785"/>
            <a:ext cx="3248430" cy="3248430"/>
          </a:xfrm>
          <a:prstGeom prst="rect">
            <a:avLst/>
          </a:prstGeom>
        </p:spPr>
      </p:pic>
    </p:spTree>
    <p:extLst>
      <p:ext uri="{BB962C8B-B14F-4D97-AF65-F5344CB8AC3E}">
        <p14:creationId xmlns:p14="http://schemas.microsoft.com/office/powerpoint/2010/main" val="30725348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48</a:t>
            </a:fld>
            <a:endParaRPr lang="en-AU" noProof="0" dirty="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6817251"/>
          </a:xfrm>
          <a:prstGeom prst="rect">
            <a:avLst/>
          </a:prstGeom>
          <a:solidFill>
            <a:schemeClr val="accent5">
              <a:lumMod val="20000"/>
              <a:lumOff val="80000"/>
            </a:schemeClr>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dirty="0">
                <a:solidFill>
                  <a:schemeClr val="bg1"/>
                </a:solidFill>
                <a:latin typeface="Comic Sans MS"/>
              </a:rPr>
              <a:t>   </a:t>
            </a:r>
          </a:p>
          <a:p>
            <a:pPr marL="180000" lvl="1">
              <a:tabLst>
                <a:tab pos="625475" algn="l"/>
              </a:tabLst>
            </a:pPr>
            <a:r>
              <a:rPr lang="en-AU" sz="2800" noProof="0" dirty="0">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dirty="0">
              <a:solidFill>
                <a:schemeClr val="bg1"/>
              </a:solidFill>
              <a:latin typeface="Comic Sans MS"/>
            </a:endParaRPr>
          </a:p>
        </p:txBody>
      </p:sp>
      <p:pic>
        <p:nvPicPr>
          <p:cNvPr id="7" name="Picture 6">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74979"/>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656576" y="-20097"/>
            <a:ext cx="4535424"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dirty="0">
                <a:solidFill>
                  <a:srgbClr val="ADDB7B"/>
                </a:solidFill>
                <a:latin typeface="Comic Sans MS"/>
                <a:cs typeface="Times New Roman"/>
              </a:rPr>
              <a:t>Making a Spiritual Communion</a:t>
            </a:r>
          </a:p>
          <a:p>
            <a:pPr algn="ctr">
              <a:lnSpc>
                <a:spcPct val="90000"/>
              </a:lnSpc>
              <a:spcAft>
                <a:spcPts val="600"/>
              </a:spcAft>
            </a:pPr>
            <a:r>
              <a:rPr lang="en-AU" sz="2000" b="1" noProof="0" dirty="0">
                <a:solidFill>
                  <a:srgbClr val="ADDB7B"/>
                </a:solidFill>
                <a:latin typeface="Comic Sans MS"/>
                <a:cs typeface="Times New Roman"/>
              </a:rPr>
              <a:t>(Prayed in silence)</a:t>
            </a:r>
            <a:endParaRPr lang="en-AU" sz="2400" b="1" noProof="0" dirty="0">
              <a:solidFill>
                <a:srgbClr val="ADDB7B"/>
              </a:solidFill>
              <a:cs typeface="Times New Roman"/>
            </a:endParaRPr>
          </a:p>
        </p:txBody>
      </p:sp>
    </p:spTree>
    <p:extLst>
      <p:ext uri="{BB962C8B-B14F-4D97-AF65-F5344CB8AC3E}">
        <p14:creationId xmlns:p14="http://schemas.microsoft.com/office/powerpoint/2010/main" val="666327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6B986-2060-2F05-44C7-63B9930559A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A21AE4-EC2C-99D9-8FCD-4AA4A24A2BC4}"/>
              </a:ext>
            </a:extLst>
          </p:cNvPr>
          <p:cNvSpPr>
            <a:spLocks noGrp="1"/>
          </p:cNvSpPr>
          <p:nvPr>
            <p:ph type="sldNum" sz="quarter" idx="12"/>
          </p:nvPr>
        </p:nvSpPr>
        <p:spPr/>
        <p:txBody>
          <a:bodyPr/>
          <a:lstStyle/>
          <a:p>
            <a:fld id="{D6BAAE04-8869-45BD-9FC4-571BC1F4B92A}" type="slidenum">
              <a:rPr lang="en-AU" noProof="0" smtClean="0"/>
              <a:t>49</a:t>
            </a:fld>
            <a:endParaRPr lang="en-AU" noProof="0" dirty="0"/>
          </a:p>
        </p:txBody>
      </p:sp>
      <p:sp>
        <p:nvSpPr>
          <p:cNvPr id="3" name="TextBox 2">
            <a:extLst>
              <a:ext uri="{FF2B5EF4-FFF2-40B4-BE49-F238E27FC236}">
                <a16:creationId xmlns:a16="http://schemas.microsoft.com/office/drawing/2014/main" id="{8CF83B2D-DA24-EDF9-4DBE-ADF516367A75}"/>
              </a:ext>
            </a:extLst>
          </p:cNvPr>
          <p:cNvSpPr txBox="1"/>
          <p:nvPr/>
        </p:nvSpPr>
        <p:spPr>
          <a:xfrm>
            <a:off x="394648" y="382012"/>
            <a:ext cx="11402704"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400" b="1" noProof="0" dirty="0">
                <a:solidFill>
                  <a:srgbClr val="00B050"/>
                </a:solidFill>
                <a:latin typeface="Comic Sans MS"/>
              </a:rPr>
              <a:t>Our final song is </a:t>
            </a:r>
          </a:p>
          <a:p>
            <a:pPr algn="ctr"/>
            <a:endParaRPr lang="en-AU" sz="4000" b="1" noProof="0" dirty="0">
              <a:solidFill>
                <a:srgbClr val="00B050"/>
              </a:solidFill>
              <a:latin typeface="Comic Sans MS"/>
              <a:ea typeface="Calibri"/>
              <a:cs typeface="Times New Roman"/>
            </a:endParaRPr>
          </a:p>
          <a:p>
            <a:pPr algn="ctr"/>
            <a:r>
              <a:rPr lang="en-AU" sz="4000" b="1" noProof="0" dirty="0">
                <a:solidFill>
                  <a:srgbClr val="00B050"/>
                </a:solidFill>
                <a:latin typeface="Comic Sans MS"/>
                <a:ea typeface="Calibri"/>
                <a:cs typeface="Times New Roman"/>
              </a:rPr>
              <a:t>Praise and Thanksgiving</a:t>
            </a:r>
            <a:endParaRPr lang="en-AU" sz="4000" noProof="0" dirty="0"/>
          </a:p>
          <a:p>
            <a:pPr algn="ctr"/>
            <a:endParaRPr lang="en-AU" sz="3600" b="1" noProof="0" dirty="0">
              <a:solidFill>
                <a:srgbClr val="E68422"/>
              </a:solidFill>
              <a:latin typeface="Comic Sans MS"/>
              <a:ea typeface="Calibri"/>
              <a:cs typeface="+mn-lt"/>
            </a:endParaRPr>
          </a:p>
          <a:p>
            <a:pPr algn="ctr"/>
            <a:endParaRPr lang="en-AU" sz="3600" b="1" noProof="0" dirty="0">
              <a:solidFill>
                <a:srgbClr val="E68422"/>
              </a:solidFill>
              <a:latin typeface="Comic Sans MS"/>
              <a:ea typeface="Calibri"/>
              <a:cs typeface="+mn-lt"/>
            </a:endParaRPr>
          </a:p>
          <a:p>
            <a:pPr algn="ctr"/>
            <a:r>
              <a:rPr lang="en-AU" sz="2800" u="sng" noProof="0" dirty="0">
                <a:hlinkClick r:id="rId2"/>
              </a:rPr>
              <a:t>https://www.youtube.com/watch?v=Ef1as5GTl5k</a:t>
            </a:r>
            <a:endParaRPr lang="en-AU" sz="2800" u="sng" noProof="0" dirty="0"/>
          </a:p>
          <a:p>
            <a:pPr algn="ctr"/>
            <a:endParaRPr lang="en-AU" sz="3600" i="0" u="none" strike="noStrike" noProof="0" dirty="0">
              <a:solidFill>
                <a:srgbClr val="E68422"/>
              </a:solidFill>
              <a:effectLst/>
              <a:latin typeface="Comic Sans MS" panose="030F0702030302020204" pitchFamily="66" charset="0"/>
              <a:ea typeface="Calibri"/>
              <a:cs typeface="Times New Roman"/>
            </a:endParaRPr>
          </a:p>
          <a:p>
            <a:pPr algn="ctr"/>
            <a:endParaRPr lang="en-AU" sz="2800" i="0" u="none" strike="noStrike" noProof="0" dirty="0">
              <a:solidFill>
                <a:srgbClr val="E68422"/>
              </a:solidFill>
              <a:effectLst/>
              <a:latin typeface="Comic Sans MS" panose="030F0702030302020204" pitchFamily="66" charset="0"/>
              <a:ea typeface="Calibri"/>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290782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dirty="0">
                <a:solidFill>
                  <a:srgbClr val="00B050"/>
                </a:solidFill>
                <a:latin typeface="Comic Sans MS"/>
              </a:rPr>
              <a:t>Leader and Cantor unmute</a:t>
            </a:r>
            <a:endParaRPr lang="en-AU" noProof="0" dirty="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730226"/>
            <a:ext cx="7754470" cy="4423832"/>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endParaRPr lang="en-AU" sz="2800" b="1" noProof="0" dirty="0">
              <a:solidFill>
                <a:srgbClr val="E3960B"/>
              </a:solidFill>
              <a:latin typeface="Comic Sans MS"/>
              <a:cs typeface="Times New Roman"/>
            </a:endParaRPr>
          </a:p>
          <a:p>
            <a:pPr>
              <a:lnSpc>
                <a:spcPct val="150000"/>
              </a:lnSpc>
              <a:buNone/>
            </a:pPr>
            <a:r>
              <a:rPr lang="en-AU" sz="2800" noProof="0" dirty="0">
                <a:latin typeface="Comic Sans MS"/>
              </a:rPr>
              <a:t>The grace of the Lord Jesus Christ, </a:t>
            </a:r>
            <a:br>
              <a:rPr lang="en-AU" sz="2800" noProof="0" dirty="0">
                <a:latin typeface="Comic Sans MS"/>
              </a:rPr>
            </a:br>
            <a:r>
              <a:rPr lang="en-AU" sz="2800" noProof="0" dirty="0">
                <a:latin typeface="Comic Sans MS"/>
              </a:rPr>
              <a:t>and the love of God,  </a:t>
            </a:r>
            <a:br>
              <a:rPr lang="en-AU" sz="2800" noProof="0" dirty="0">
                <a:latin typeface="Comic Sans MS"/>
              </a:rPr>
            </a:br>
            <a:r>
              <a:rPr lang="en-AU" sz="2800" noProof="0" dirty="0">
                <a:latin typeface="Comic Sans MS"/>
              </a:rPr>
              <a:t>and the fellowship of the Holy Spirit,  </a:t>
            </a:r>
            <a:br>
              <a:rPr lang="en-AU" sz="2800" noProof="0" dirty="0">
                <a:latin typeface="Comic Sans MS"/>
              </a:rPr>
            </a:br>
            <a:r>
              <a:rPr lang="en-AU" sz="2800" noProof="0" dirty="0">
                <a:latin typeface="Comic Sans MS"/>
              </a:rPr>
              <a:t>be with you all. </a:t>
            </a:r>
            <a:br>
              <a:rPr lang="en-AU" sz="2800" noProof="0" dirty="0">
                <a:latin typeface="Comic Sans MS"/>
              </a:rPr>
            </a:br>
            <a:r>
              <a:rPr lang="en-AU" sz="1100" noProof="0" dirty="0">
                <a:latin typeface="Comic Sans MS"/>
              </a:rPr>
              <a:t> </a:t>
            </a:r>
            <a:endParaRPr lang="en-AU" sz="1100" b="1" noProof="0" dirty="0">
              <a:solidFill>
                <a:srgbClr val="E3960B"/>
              </a:solidFill>
              <a:latin typeface="Comic Sans MS"/>
              <a:cs typeface="Times New Roman"/>
            </a:endParaRPr>
          </a:p>
          <a:p>
            <a:pPr>
              <a:lnSpc>
                <a:spcPct val="150000"/>
              </a:lnSpc>
              <a:buNone/>
            </a:pPr>
            <a:r>
              <a:rPr lang="en-AU" sz="2800" b="1" noProof="0" dirty="0">
                <a:solidFill>
                  <a:srgbClr val="00B050"/>
                </a:solidFill>
                <a:latin typeface="Comic Sans MS"/>
                <a:cs typeface="Times New Roman"/>
              </a:rPr>
              <a:t>All: </a:t>
            </a:r>
            <a:r>
              <a:rPr lang="en-AU" sz="2800" b="1" noProof="0" dirty="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5</a:t>
            </a:fld>
            <a:endParaRPr lang="en-AU" noProof="0" dirty="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dirty="0">
                <a:solidFill>
                  <a:srgbClr val="00B050"/>
                </a:solidFill>
                <a:latin typeface="Comic Sans MS"/>
              </a:rPr>
              <a:t>The Greeting</a:t>
            </a:r>
            <a:endParaRPr lang="en-AU" sz="3200" b="1" noProof="0" dirty="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59926" y="1353239"/>
            <a:ext cx="8072142" cy="4151521"/>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rPr>
              <a:t>Leader: </a:t>
            </a:r>
            <a:r>
              <a:rPr lang="en-AU" sz="2800" noProof="0" dirty="0">
                <a:latin typeface="Comic Sans MS" panose="030F0902030302020204" pitchFamily="66" charset="0"/>
              </a:rPr>
              <a:t>We pray our sending prayer together.</a:t>
            </a:r>
          </a:p>
          <a:p>
            <a:pPr>
              <a:lnSpc>
                <a:spcPct val="150000"/>
              </a:lnSpc>
            </a:pPr>
            <a:endParaRPr lang="en-AU" sz="1100" noProof="0" dirty="0">
              <a:latin typeface="Comic Sans MS" panose="030F0902030302020204" pitchFamily="66" charset="0"/>
            </a:endParaRPr>
          </a:p>
          <a:p>
            <a:pPr eaLnBrk="0" fontAlgn="base" hangingPunct="0">
              <a:lnSpc>
                <a:spcPct val="150000"/>
              </a:lnSpc>
              <a:spcBef>
                <a:spcPct val="0"/>
              </a:spcBef>
              <a:spcAft>
                <a:spcPct val="0"/>
              </a:spcAft>
            </a:pPr>
            <a:r>
              <a:rPr lang="en-AU" sz="2800" b="1" noProof="0" dirty="0">
                <a:solidFill>
                  <a:srgbClr val="00B050"/>
                </a:solidFill>
                <a:latin typeface="Comic Sans MS"/>
              </a:rPr>
              <a:t>All:</a:t>
            </a:r>
            <a:r>
              <a:rPr lang="en-AU" sz="2800" noProof="0" dirty="0">
                <a:latin typeface="Comic Sans MS"/>
              </a:rPr>
              <a:t> </a:t>
            </a:r>
            <a:r>
              <a:rPr lang="en-US" sz="2800" b="1" noProof="0" dirty="0">
                <a:latin typeface="Comic Sans MS"/>
              </a:rPr>
              <a:t>Lord, now we’re Ready to follow you,</a:t>
            </a:r>
          </a:p>
          <a:p>
            <a:pPr eaLnBrk="0" fontAlgn="base" hangingPunct="0">
              <a:lnSpc>
                <a:spcPct val="150000"/>
              </a:lnSpc>
              <a:spcBef>
                <a:spcPct val="0"/>
              </a:spcBef>
              <a:spcAft>
                <a:spcPct val="0"/>
              </a:spcAft>
            </a:pPr>
            <a:r>
              <a:rPr lang="en-US" sz="2800" b="1" noProof="0" dirty="0">
                <a:latin typeface="Comic Sans MS"/>
              </a:rPr>
              <a:t>we’re all Set to carry your message,</a:t>
            </a:r>
          </a:p>
          <a:p>
            <a:pPr eaLnBrk="0" fontAlgn="base" hangingPunct="0">
              <a:lnSpc>
                <a:spcPct val="150000"/>
              </a:lnSpc>
              <a:spcBef>
                <a:spcPct val="0"/>
              </a:spcBef>
              <a:spcAft>
                <a:spcPct val="0"/>
              </a:spcAft>
            </a:pPr>
            <a:r>
              <a:rPr lang="en-US" sz="2800" b="1" noProof="0" dirty="0">
                <a:latin typeface="Comic Sans MS"/>
              </a:rPr>
              <a:t>and Go out into the world,</a:t>
            </a:r>
          </a:p>
          <a:p>
            <a:pPr eaLnBrk="0" fontAlgn="base" hangingPunct="0">
              <a:lnSpc>
                <a:spcPct val="150000"/>
              </a:lnSpc>
              <a:spcBef>
                <a:spcPct val="0"/>
              </a:spcBef>
              <a:spcAft>
                <a:spcPct val="0"/>
              </a:spcAft>
            </a:pPr>
            <a:r>
              <a:rPr lang="en-US" sz="2800" b="1" noProof="0" dirty="0">
                <a:latin typeface="Comic Sans MS"/>
              </a:rPr>
              <a:t>spreading your love and peace.</a:t>
            </a:r>
          </a:p>
          <a:p>
            <a:pPr eaLnBrk="0" fontAlgn="base" hangingPunct="0">
              <a:lnSpc>
                <a:spcPct val="150000"/>
              </a:lnSpc>
              <a:spcBef>
                <a:spcPct val="0"/>
              </a:spcBef>
              <a:spcAft>
                <a:spcPct val="0"/>
              </a:spcAft>
            </a:pPr>
            <a:r>
              <a:rPr lang="en-US" sz="2800" b="1" noProof="0" dirty="0">
                <a:latin typeface="Comic Sans MS"/>
              </a:rPr>
              <a:t>Amen.</a:t>
            </a:r>
            <a:endParaRPr lang="en-AU" noProof="0" dirty="0"/>
          </a:p>
        </p:txBody>
      </p:sp>
      <p:sp>
        <p:nvSpPr>
          <p:cNvPr id="4" name="TextBox 3"/>
          <p:cNvSpPr txBox="1"/>
          <p:nvPr/>
        </p:nvSpPr>
        <p:spPr>
          <a:xfrm>
            <a:off x="4504857" y="626910"/>
            <a:ext cx="3182281" cy="584775"/>
          </a:xfrm>
          <a:prstGeom prst="rect">
            <a:avLst/>
          </a:prstGeom>
          <a:noFill/>
        </p:spPr>
        <p:txBody>
          <a:bodyPr wrap="none" lIns="91440" tIns="45720" rIns="91440" bIns="45720" rtlCol="0" anchor="t">
            <a:spAutoFit/>
          </a:bodyPr>
          <a:lstStyle/>
          <a:p>
            <a:r>
              <a:rPr lang="en-AU" sz="3200" b="1" noProof="0" dirty="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67988" y="13462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cantor unmute</a:t>
            </a:r>
            <a:endParaRPr lang="en-AU" b="1" noProof="0" dirty="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51</a:t>
            </a:fld>
            <a:endParaRPr lang="en-AU" noProof="0" dirty="0"/>
          </a:p>
        </p:txBody>
      </p:sp>
      <p:sp>
        <p:nvSpPr>
          <p:cNvPr id="3" name="TextBox 2">
            <a:extLst>
              <a:ext uri="{FF2B5EF4-FFF2-40B4-BE49-F238E27FC236}">
                <a16:creationId xmlns:a16="http://schemas.microsoft.com/office/drawing/2014/main" id="{57945C43-A4B3-1D7D-47D3-209D9FE790AE}"/>
              </a:ext>
            </a:extLst>
          </p:cNvPr>
          <p:cNvSpPr txBox="1"/>
          <p:nvPr/>
        </p:nvSpPr>
        <p:spPr>
          <a:xfrm>
            <a:off x="798703" y="1395698"/>
            <a:ext cx="10594588" cy="49606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dirty="0">
                <a:solidFill>
                  <a:srgbClr val="00B050"/>
                </a:solidFill>
                <a:latin typeface="Comic Sans MS"/>
              </a:rPr>
              <a:t>Leader: </a:t>
            </a:r>
            <a:r>
              <a:rPr lang="en-AU" sz="2800" noProof="0" dirty="0">
                <a:latin typeface="Comic Sans MS"/>
              </a:rPr>
              <a:t>Let us all invite God’s blessings together,</a:t>
            </a:r>
            <a:endParaRPr lang="en-AU" sz="2400" noProof="0" dirty="0">
              <a:cs typeface="Times New Roman"/>
            </a:endParaRPr>
          </a:p>
          <a:p>
            <a:pPr marL="383540">
              <a:lnSpc>
                <a:spcPct val="150000"/>
              </a:lnSpc>
            </a:pPr>
            <a:endParaRPr lang="en-AU" sz="1400" b="1" noProof="0" dirty="0">
              <a:solidFill>
                <a:srgbClr val="E68422"/>
              </a:solidFill>
              <a:latin typeface="Comic Sans MS"/>
            </a:endParaRPr>
          </a:p>
          <a:p>
            <a:pPr marL="383540">
              <a:lnSpc>
                <a:spcPct val="150000"/>
              </a:lnSpc>
            </a:pPr>
            <a:r>
              <a:rPr lang="en-AU" sz="2800" b="1" noProof="0" dirty="0">
                <a:solidFill>
                  <a:srgbClr val="00B050"/>
                </a:solidFill>
                <a:latin typeface="Comic Sans MS"/>
              </a:rPr>
              <a:t>All: </a:t>
            </a:r>
            <a:r>
              <a:rPr lang="en-US" sz="2800" b="1" noProof="0" dirty="0">
                <a:latin typeface="Comic Sans MS" panose="030F0702030302020204" pitchFamily="66" charset="0"/>
              </a:rPr>
              <a:t>May the road rise up to meet us,  </a:t>
            </a:r>
          </a:p>
          <a:p>
            <a:pPr marL="383540">
              <a:lnSpc>
                <a:spcPct val="150000"/>
              </a:lnSpc>
            </a:pPr>
            <a:r>
              <a:rPr lang="en-US" sz="2800" b="1" noProof="0" dirty="0">
                <a:latin typeface="Comic Sans MS" panose="030F0702030302020204" pitchFamily="66" charset="0"/>
              </a:rPr>
              <a:t>may the wind be always at our backs,  </a:t>
            </a:r>
          </a:p>
          <a:p>
            <a:pPr marL="383540">
              <a:lnSpc>
                <a:spcPct val="150000"/>
              </a:lnSpc>
            </a:pPr>
            <a:r>
              <a:rPr lang="en-US" sz="2800" b="1" noProof="0" dirty="0">
                <a:latin typeface="Comic Sans MS" panose="030F0702030302020204" pitchFamily="66" charset="0"/>
              </a:rPr>
              <a:t>may the sun shine warm upon our faces,  </a:t>
            </a:r>
          </a:p>
          <a:p>
            <a:pPr marL="383540">
              <a:lnSpc>
                <a:spcPct val="150000"/>
              </a:lnSpc>
            </a:pPr>
            <a:r>
              <a:rPr lang="en-US" sz="2800" b="1" noProof="0" dirty="0">
                <a:latin typeface="Comic Sans MS" panose="030F0702030302020204" pitchFamily="66" charset="0"/>
              </a:rPr>
              <a:t>and the rains fall soft upon our fields;  </a:t>
            </a:r>
          </a:p>
          <a:p>
            <a:pPr marL="383540">
              <a:lnSpc>
                <a:spcPct val="150000"/>
              </a:lnSpc>
            </a:pPr>
            <a:r>
              <a:rPr lang="en-US" sz="2800" b="1" noProof="0" dirty="0">
                <a:latin typeface="Comic Sans MS" panose="030F0702030302020204" pitchFamily="66" charset="0"/>
              </a:rPr>
              <a:t>and until we meet again,  </a:t>
            </a:r>
          </a:p>
          <a:p>
            <a:pPr marL="383540">
              <a:lnSpc>
                <a:spcPct val="150000"/>
              </a:lnSpc>
            </a:pPr>
            <a:r>
              <a:rPr lang="en-US" sz="2800" b="1" noProof="0" dirty="0">
                <a:latin typeface="Comic Sans MS" panose="030F0702030302020204" pitchFamily="66" charset="0"/>
              </a:rPr>
              <a:t>may God hold us in the palm of his hand.  Amen.</a:t>
            </a:r>
            <a:endParaRPr lang="en-AU" noProof="0" dirty="0">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6" y="445798"/>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dirty="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52</a:t>
            </a:fld>
            <a:endParaRPr lang="en-AU" noProof="0" dirty="0"/>
          </a:p>
        </p:txBody>
      </p:sp>
      <p:sp>
        <p:nvSpPr>
          <p:cNvPr id="3" name="TextBox 2"/>
          <p:cNvSpPr txBox="1"/>
          <p:nvPr/>
        </p:nvSpPr>
        <p:spPr>
          <a:xfrm>
            <a:off x="4175248" y="393988"/>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Notices</a:t>
            </a:r>
            <a:endParaRPr lang="en-AU" sz="2400" noProof="0" dirty="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1725809"/>
            <a:ext cx="11232000" cy="3714158"/>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AU" sz="2800" noProof="0" dirty="0">
                <a:latin typeface="Comic Sans MS"/>
                <a:hlinkClick r:id="rId3"/>
              </a:rPr>
              <a:t>Earth, Our Original Monastery</a:t>
            </a:r>
            <a:r>
              <a:rPr lang="en-AU" sz="2800" noProof="0" dirty="0">
                <a:latin typeface="Comic Sans MS"/>
              </a:rPr>
              <a:t> Wednesday @ 6pm. Continuing our contemplative prayer series. All are welcome to attend. </a:t>
            </a:r>
          </a:p>
          <a:p>
            <a:pPr marL="342900" indent="-342900">
              <a:lnSpc>
                <a:spcPct val="150000"/>
              </a:lnSpc>
              <a:spcAft>
                <a:spcPts val="1200"/>
              </a:spcAft>
              <a:buFont typeface="Arial" panose="020B0604020202020204" pitchFamily="34" charset="0"/>
              <a:buChar char="•"/>
            </a:pPr>
            <a:r>
              <a:rPr lang="en-US" sz="2800" noProof="0" dirty="0">
                <a:latin typeface="Comic Sans MS"/>
                <a:hlinkClick r:id="rId4"/>
              </a:rPr>
              <a:t>Prayer and Praise with our Animal Friends</a:t>
            </a:r>
            <a:r>
              <a:rPr lang="en-US" sz="2800" noProof="0" dirty="0">
                <a:latin typeface="Comic Sans MS"/>
              </a:rPr>
              <a:t> Thursday 6pm</a:t>
            </a:r>
          </a:p>
          <a:p>
            <a:pPr marL="342900" indent="-342900">
              <a:lnSpc>
                <a:spcPct val="150000"/>
              </a:lnSpc>
              <a:spcAft>
                <a:spcPts val="1200"/>
              </a:spcAft>
              <a:buFont typeface="Arial" panose="020B0604020202020204" pitchFamily="34" charset="0"/>
              <a:buChar char="•"/>
            </a:pPr>
            <a:r>
              <a:rPr lang="en-US" sz="2800" dirty="0">
                <a:latin typeface="Comic Sans MS"/>
              </a:rPr>
              <a:t>Next Sunday </a:t>
            </a:r>
            <a:r>
              <a:rPr lang="en-US" sz="2800" dirty="0">
                <a:latin typeface="Comic Sans MS"/>
                <a:hlinkClick r:id="rId5"/>
              </a:rPr>
              <a:t>Open Space Meeting</a:t>
            </a:r>
            <a:r>
              <a:rPr lang="en-US" sz="2800" dirty="0">
                <a:latin typeface="Comic Sans MS"/>
              </a:rPr>
              <a:t> @ 11am</a:t>
            </a:r>
            <a:endParaRPr lang="en-AU" sz="2800" noProof="0" dirty="0">
              <a:latin typeface="Comic Sans MS"/>
            </a:endParaRPr>
          </a:p>
          <a:p>
            <a:pPr marL="342900" indent="-342900">
              <a:lnSpc>
                <a:spcPct val="150000"/>
              </a:lnSpc>
              <a:spcAft>
                <a:spcPts val="1200"/>
              </a:spcAft>
              <a:buFont typeface="Arial" panose="020B0604020202020204" pitchFamily="34" charset="0"/>
              <a:buChar char="•"/>
            </a:pPr>
            <a:r>
              <a:rPr lang="en-AU" sz="2800" b="0" i="0" u="none" strike="noStrike" noProof="0" dirty="0">
                <a:effectLst/>
                <a:latin typeface="Comic Sans MS"/>
              </a:rPr>
              <a:t>See HHO Events page for further upcoming events </a:t>
            </a:r>
            <a:r>
              <a:rPr lang="en-AU" sz="2800" b="0" i="0" u="none" strike="noStrike" noProof="0" dirty="0">
                <a:effectLst/>
                <a:latin typeface="Comic Sans MS"/>
                <a:hlinkClick r:id="rId6"/>
              </a:rPr>
              <a:t>HHO Events</a:t>
            </a:r>
            <a:endParaRPr lang="en-AU" sz="2800" b="0" i="0" u="none" strike="noStrike" noProof="0" dirty="0">
              <a:effectLst/>
              <a:latin typeface="Comic Sans MS"/>
            </a:endParaRPr>
          </a:p>
        </p:txBody>
      </p:sp>
    </p:spTree>
    <p:extLst>
      <p:ext uri="{BB962C8B-B14F-4D97-AF65-F5344CB8AC3E}">
        <p14:creationId xmlns:p14="http://schemas.microsoft.com/office/powerpoint/2010/main" val="19456839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53</a:t>
            </a:fld>
            <a:endParaRPr lang="en-AU" noProof="0" dirty="0"/>
          </a:p>
        </p:txBody>
      </p:sp>
      <p:sp>
        <p:nvSpPr>
          <p:cNvPr id="4" name="TextBox 3">
            <a:extLst>
              <a:ext uri="{FF2B5EF4-FFF2-40B4-BE49-F238E27FC236}">
                <a16:creationId xmlns:a16="http://schemas.microsoft.com/office/drawing/2014/main" id="{02A61548-0461-02A1-A753-349E8F6DD9FF}"/>
              </a:ext>
            </a:extLst>
          </p:cNvPr>
          <p:cNvSpPr txBox="1"/>
          <p:nvPr/>
        </p:nvSpPr>
        <p:spPr>
          <a:xfrm>
            <a:off x="151488" y="136524"/>
            <a:ext cx="11889023" cy="6470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Thank you for your regular gifts to this ministry. Offerings are most welcome via:</a:t>
            </a:r>
            <a:endParaRPr lang="en-AU" sz="9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The HHO App</a:t>
            </a:r>
            <a:endParaRPr lang="en-AU" sz="2800" noProof="0" dirty="0">
              <a:cs typeface="Times New Roman"/>
            </a:endParaRP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Direct Debit </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International Direct Debit</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a:t>
            </a:r>
            <a:r>
              <a:rPr lang="en-AU" sz="2800" noProof="0" dirty="0">
                <a:latin typeface="Comic Sans MS"/>
              </a:rPr>
              <a:t>Please consider a one-off donation </a:t>
            </a:r>
          </a:p>
          <a:p>
            <a:pPr>
              <a:lnSpc>
                <a:spcPct val="150000"/>
              </a:lnSpc>
            </a:pPr>
            <a:r>
              <a:rPr lang="en-AU" sz="2800" noProof="0" dirty="0">
                <a:latin typeface="Comic Sans MS"/>
              </a:rPr>
              <a:t>    or leaving a legacy in your Will</a:t>
            </a:r>
          </a:p>
          <a:p>
            <a:pPr>
              <a:lnSpc>
                <a:spcPct val="150000"/>
              </a:lnSpc>
            </a:pPr>
            <a:r>
              <a:rPr lang="en-AU" sz="700" noProof="0" dirty="0">
                <a:latin typeface="Comic Sans MS"/>
              </a:rPr>
              <a:t> </a:t>
            </a:r>
            <a:endParaRPr lang="en-AU" sz="600" noProof="0" dirty="0">
              <a:latin typeface="Comic Sans MS"/>
            </a:endParaRPr>
          </a:p>
          <a:p>
            <a:pPr>
              <a:lnSpc>
                <a:spcPct val="150000"/>
              </a:lnSpc>
            </a:pPr>
            <a:r>
              <a:rPr lang="en-AU" sz="2800" noProof="0" dirty="0">
                <a:latin typeface="Comic Sans MS"/>
              </a:rPr>
              <a:t>For further information go to HHO give page </a:t>
            </a:r>
            <a:r>
              <a:rPr lang="en-AU" sz="2800" noProof="0" dirty="0">
                <a:solidFill>
                  <a:srgbClr val="00B0F0"/>
                </a:solidFill>
                <a:latin typeface="Comic Sans MS"/>
                <a:hlinkClick r:id="rId3">
                  <a:extLst>
                    <a:ext uri="{A12FA001-AC4F-418D-AE19-62706E023703}">
                      <ahyp:hlinkClr xmlns:ahyp="http://schemas.microsoft.com/office/drawing/2018/hyperlinkcolor" val="tx"/>
                    </a:ext>
                  </a:extLst>
                </a:hlinkClick>
              </a:rPr>
              <a:t>https://holyhermits.com.au/give</a:t>
            </a:r>
            <a:r>
              <a:rPr lang="en-AU" sz="2800" noProof="0" dirty="0">
                <a:solidFill>
                  <a:srgbClr val="00B050"/>
                </a:solidFill>
                <a:latin typeface="Comic Sans MS"/>
              </a:rPr>
              <a:t> </a:t>
            </a:r>
            <a:endParaRPr lang="en-AU" sz="2000" noProof="0" dirty="0"/>
          </a:p>
        </p:txBody>
      </p:sp>
      <p:pic>
        <p:nvPicPr>
          <p:cNvPr id="6" name="Picture 5" descr="A plate with coins on it&#10;&#10;AI-generated content may be incorrect.">
            <a:extLst>
              <a:ext uri="{FF2B5EF4-FFF2-40B4-BE49-F238E27FC236}">
                <a16:creationId xmlns:a16="http://schemas.microsoft.com/office/drawing/2014/main" id="{48A98183-33CE-77C4-6D85-584139FECF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6408" y="1252160"/>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54</a:t>
            </a:fld>
            <a:endParaRPr lang="en-AU" noProof="0" dirty="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dirty="0">
                <a:solidFill>
                  <a:srgbClr val="00B050"/>
                </a:solidFill>
                <a:effectLst/>
                <a:latin typeface="Comic Sans MS"/>
              </a:rPr>
              <a:t>Serving next week </a:t>
            </a:r>
            <a:endParaRPr lang="en-AU" noProof="0" dirty="0"/>
          </a:p>
          <a:p>
            <a:pPr algn="ctr" fontAlgn="base">
              <a:spcAft>
                <a:spcPts val="800"/>
              </a:spcAft>
              <a:defRPr/>
            </a:pPr>
            <a:r>
              <a:rPr lang="en-AU" sz="2800" noProof="0" dirty="0">
                <a:solidFill>
                  <a:srgbClr val="00B050"/>
                </a:solidFill>
                <a:latin typeface="Comic Sans MS"/>
              </a:rPr>
              <a:t> 13 September 2026</a:t>
            </a:r>
          </a:p>
          <a:p>
            <a:pPr algn="ctr" fontAlgn="base">
              <a:spcAft>
                <a:spcPts val="800"/>
              </a:spcAft>
              <a:defRPr/>
            </a:pPr>
            <a:r>
              <a:rPr lang="en-AU" sz="2800" noProof="0" dirty="0">
                <a:solidFill>
                  <a:srgbClr val="00B050"/>
                </a:solidFill>
                <a:latin typeface="Comic Sans MS"/>
              </a:rPr>
              <a:t>16</a:t>
            </a:r>
            <a:r>
              <a:rPr lang="en-AU" sz="2800" baseline="30000" noProof="0" dirty="0">
                <a:solidFill>
                  <a:srgbClr val="00B050"/>
                </a:solidFill>
                <a:latin typeface="Comic Sans MS"/>
              </a:rPr>
              <a:t>th</a:t>
            </a:r>
            <a:r>
              <a:rPr lang="en-AU" sz="2800" noProof="0" dirty="0">
                <a:solidFill>
                  <a:srgbClr val="00B050"/>
                </a:solidFill>
                <a:latin typeface="Comic Sans MS"/>
              </a:rPr>
              <a:t> Sunday after Pentecost</a:t>
            </a:r>
          </a:p>
          <a:p>
            <a:pPr algn="ctr">
              <a:spcAft>
                <a:spcPts val="800"/>
              </a:spcAft>
              <a:defRPr/>
            </a:pPr>
            <a:r>
              <a:rPr lang="en-AU" sz="2800" noProof="0" dirty="0">
                <a:solidFill>
                  <a:srgbClr val="00B050"/>
                </a:solidFill>
                <a:latin typeface="Comic Sans MS"/>
              </a:rPr>
              <a:t>9:00 am AEST</a:t>
            </a:r>
            <a:endParaRPr lang="en-AU" sz="2800" noProof="0" dirty="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dirty="0">
                <a:effectLst/>
                <a:latin typeface="Comic Sans MS"/>
              </a:rPr>
              <a:t>New Servers always welcome! </a:t>
            </a:r>
            <a:endParaRPr lang="en-AU" sz="2400" b="1" noProof="0" dirty="0">
              <a:solidFill>
                <a:srgbClr val="E3960B"/>
              </a:solidFill>
              <a:latin typeface="Comic Sans MS"/>
            </a:endParaRPr>
          </a:p>
          <a:p>
            <a:pPr algn="ctr" fontAlgn="base">
              <a:defRPr/>
            </a:pPr>
            <a:r>
              <a:rPr lang="en-AU" sz="2400" b="1" noProof="0" dirty="0">
                <a:latin typeface="Comic Sans MS"/>
              </a:rPr>
              <a:t>Please e</a:t>
            </a:r>
            <a:r>
              <a:rPr lang="en-AU" sz="2400" b="1" noProof="0" dirty="0">
                <a:effectLst/>
                <a:latin typeface="Comic Sans MS"/>
              </a:rPr>
              <a:t>mail </a:t>
            </a:r>
            <a:r>
              <a:rPr lang="en-AU" sz="2400" b="1" noProof="0" dirty="0" err="1">
                <a:effectLst/>
                <a:latin typeface="Comic Sans MS"/>
              </a:rPr>
              <a:t>Rev’d</a:t>
            </a:r>
            <a:r>
              <a:rPr lang="en-AU" sz="2400" b="1" noProof="0" dirty="0">
                <a:effectLst/>
                <a:latin typeface="Comic Sans MS"/>
              </a:rPr>
              <a:t> </a:t>
            </a:r>
            <a:r>
              <a:rPr lang="en-AU" sz="2400" b="1" noProof="0" dirty="0">
                <a:latin typeface="Comic Sans MS"/>
              </a:rPr>
              <a:t>Lauren </a:t>
            </a:r>
            <a:r>
              <a:rPr lang="en-AU" sz="2400" b="1" noProof="0" dirty="0">
                <a:effectLst/>
                <a:latin typeface="Comic Sans MS"/>
              </a:rPr>
              <a:t>to get involved</a:t>
            </a:r>
            <a:endParaRPr lang="en-AU" sz="2400" b="0" i="0" noProof="0" dirty="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dirty="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dirty="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dirty="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1617646624"/>
              </p:ext>
            </p:extLst>
          </p:nvPr>
        </p:nvGraphicFramePr>
        <p:xfrm>
          <a:off x="241739" y="2249400"/>
          <a:ext cx="11580024" cy="2627315"/>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Paul</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Rachel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Paul </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Lauren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Attendance: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38890">
                <a:tc>
                  <a:txBody>
                    <a:bodyPr/>
                    <a:lstStyle/>
                    <a:p>
                      <a:r>
                        <a:rPr lang="en-AU" sz="2200" b="0" i="0" noProof="0" dirty="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Margo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Preacher</a:t>
                      </a:r>
                      <a:r>
                        <a:rPr lang="en-AU" sz="2200" b="0" i="0" noProof="0">
                          <a:solidFill>
                            <a:srgbClr val="00B050"/>
                          </a:solidFill>
                          <a:latin typeface="Comic Sans MS"/>
                        </a:rPr>
                        <a:t>: Paul</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Lauren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First Reader: Bob</a:t>
                      </a:r>
                      <a:endParaRPr lang="en-AU" sz="2200" noProof="0" dirty="0">
                        <a:solidFill>
                          <a:srgbClr val="00B05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Rachel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Second Reader: Helen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dirty="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All: </a:t>
            </a:r>
            <a:r>
              <a:rPr lang="en-AU" sz="2800" b="1" noProof="0" dirty="0">
                <a:latin typeface="Comic Sans MS"/>
                <a:cs typeface="Arial"/>
              </a:rPr>
              <a:t>In the name of Christ, Amen</a:t>
            </a:r>
            <a:r>
              <a:rPr lang="en-AU" sz="2800" noProof="0" dirty="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The Dismissal </a:t>
            </a:r>
            <a:endParaRPr lang="en-AU" sz="2400" noProof="0" dirty="0">
              <a:solidFill>
                <a:srgbClr val="00B050"/>
              </a:solidFill>
              <a:latin typeface="Comic Sans MS"/>
              <a:cs typeface="Times New Roman"/>
            </a:endParaRPr>
          </a:p>
        </p:txBody>
      </p:sp>
    </p:spTree>
    <p:extLst>
      <p:ext uri="{BB962C8B-B14F-4D97-AF65-F5344CB8AC3E}">
        <p14:creationId xmlns:p14="http://schemas.microsoft.com/office/powerpoint/2010/main" val="42445376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768" y="5504389"/>
            <a:ext cx="3785832" cy="1015663"/>
          </a:xfrm>
          <a:prstGeom prst="rect">
            <a:avLst/>
          </a:prstGeom>
          <a:noFill/>
        </p:spPr>
        <p:txBody>
          <a:bodyPr wrap="square" lIns="91440" tIns="45720" rIns="91440" bIns="45720" rtlCol="0" anchor="t">
            <a:spAutoFit/>
          </a:bodyPr>
          <a:lstStyle/>
          <a:p>
            <a:r>
              <a:rPr lang="en-AU" sz="2000" noProof="0" dirty="0">
                <a:solidFill>
                  <a:srgbClr val="00B050"/>
                </a:solidFill>
                <a:latin typeface="Comic Sans MS"/>
              </a:rPr>
              <a:t>Extra resources developed </a:t>
            </a:r>
          </a:p>
          <a:p>
            <a:r>
              <a:rPr lang="en-AU" sz="2000" noProof="0" dirty="0">
                <a:solidFill>
                  <a:srgbClr val="00B050"/>
                </a:solidFill>
                <a:latin typeface="Comic Sans MS"/>
              </a:rPr>
              <a:t>by Roots on the Web </a:t>
            </a:r>
          </a:p>
          <a:p>
            <a:r>
              <a:rPr lang="en-AU" sz="2000" noProof="0" dirty="0">
                <a:solidFill>
                  <a:srgbClr val="00B050"/>
                </a:solidFill>
                <a:latin typeface="Comic Sans MS"/>
              </a:rPr>
              <a:t>Images from Padlet</a:t>
            </a:r>
          </a:p>
        </p:txBody>
      </p:sp>
      <p:sp>
        <p:nvSpPr>
          <p:cNvPr id="7" name="TextBox 6">
            <a:extLst>
              <a:ext uri="{FF2B5EF4-FFF2-40B4-BE49-F238E27FC236}">
                <a16:creationId xmlns:a16="http://schemas.microsoft.com/office/drawing/2014/main" id="{FBCFD97D-2C97-37FF-356C-A993317B1DEE}"/>
              </a:ext>
            </a:extLst>
          </p:cNvPr>
          <p:cNvSpPr txBox="1"/>
          <p:nvPr/>
        </p:nvSpPr>
        <p:spPr>
          <a:xfrm>
            <a:off x="379768" y="1301572"/>
            <a:ext cx="5498518" cy="3915966"/>
          </a:xfrm>
          <a:prstGeom prst="roundRect">
            <a:avLst/>
          </a:prstGeom>
          <a:solidFill>
            <a:schemeClr val="accent3">
              <a:lumMod val="20000"/>
              <a:lumOff val="80000"/>
            </a:schemeClr>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68B7"/>
                </a:solidFill>
                <a:latin typeface="Comic Sans MS"/>
              </a:rPr>
              <a:t>Fellowship </a:t>
            </a:r>
          </a:p>
          <a:p>
            <a:pPr algn="ctr"/>
            <a:r>
              <a:rPr lang="en-AU" sz="2800" b="1" noProof="0" dirty="0">
                <a:solidFill>
                  <a:srgbClr val="0068B7"/>
                </a:solidFill>
                <a:latin typeface="Comic Sans MS"/>
              </a:rPr>
              <a:t>Thank you, Julie for leading Fellowship </a:t>
            </a:r>
          </a:p>
          <a:p>
            <a:pPr algn="ctr"/>
            <a:endParaRPr lang="en-AU" sz="2400" b="1" noProof="0" dirty="0">
              <a:solidFill>
                <a:srgbClr val="0068B7"/>
              </a:solidFill>
              <a:latin typeface="Comic Sans MS"/>
            </a:endParaRPr>
          </a:p>
          <a:p>
            <a:pPr algn="ctr"/>
            <a:r>
              <a:rPr lang="en-AU" sz="2800" b="1" noProof="0" dirty="0">
                <a:solidFill>
                  <a:srgbClr val="0068B7"/>
                </a:solidFill>
                <a:latin typeface="Comic Sans MS"/>
              </a:rPr>
              <a:t>Please feel welcome to linger or pop a message in the chat and head off when you are ready.​</a:t>
            </a:r>
            <a:endParaRPr lang="en-AU" sz="2000" b="1" noProof="0" dirty="0">
              <a:solidFill>
                <a:srgbClr val="0068B7"/>
              </a:solidFill>
              <a:cs typeface="Calibri"/>
            </a:endParaRPr>
          </a:p>
        </p:txBody>
      </p:sp>
      <p:pic>
        <p:nvPicPr>
          <p:cNvPr id="5" name="Picture 4">
            <a:extLst>
              <a:ext uri="{FF2B5EF4-FFF2-40B4-BE49-F238E27FC236}">
                <a16:creationId xmlns:a16="http://schemas.microsoft.com/office/drawing/2014/main" id="{23A4E802-9007-69A7-5952-307A5ABB506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08045" y="984278"/>
            <a:ext cx="4550555" cy="45505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Box 3">
            <a:extLst>
              <a:ext uri="{FF2B5EF4-FFF2-40B4-BE49-F238E27FC236}">
                <a16:creationId xmlns:a16="http://schemas.microsoft.com/office/drawing/2014/main" id="{5F96741E-B5D9-334F-7A77-9654430C7DE1}"/>
              </a:ext>
            </a:extLst>
          </p:cNvPr>
          <p:cNvSpPr txBox="1"/>
          <p:nvPr/>
        </p:nvSpPr>
        <p:spPr>
          <a:xfrm>
            <a:off x="11658600" y="6045200"/>
            <a:ext cx="184731" cy="369332"/>
          </a:xfrm>
          <a:prstGeom prst="rect">
            <a:avLst/>
          </a:prstGeom>
          <a:blipFill dpi="0" rotWithShape="1">
            <a:blip r:embed="rId4">
              <a:alphaModFix amt="11000"/>
            </a:blip>
            <a:srcRect/>
            <a:tile tx="0" ty="0" sx="100000" sy="100000" flip="none" algn="tl"/>
          </a:blipFill>
        </p:spPr>
        <p:txBody>
          <a:bodyPr wrap="none" rtlCol="0">
            <a:spAutoFit/>
          </a:bodyPr>
          <a:lstStyle/>
          <a:p>
            <a:endParaRPr lang="en-AU" dirty="0"/>
          </a:p>
        </p:txBody>
      </p:sp>
    </p:spTree>
    <p:extLst>
      <p:ext uri="{BB962C8B-B14F-4D97-AF65-F5344CB8AC3E}">
        <p14:creationId xmlns:p14="http://schemas.microsoft.com/office/powerpoint/2010/main" val="86728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1587341" y="1156422"/>
            <a:ext cx="9017314" cy="4545155"/>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AU" sz="2800" noProof="0" dirty="0">
                <a:latin typeface="Comic Sans MS"/>
              </a:rPr>
              <a:t>Let’s get ready!</a:t>
            </a:r>
          </a:p>
          <a:p>
            <a:pPr lvl="0" eaLnBrk="0" fontAlgn="base" hangingPunct="0">
              <a:lnSpc>
                <a:spcPct val="150000"/>
              </a:lnSpc>
              <a:spcBef>
                <a:spcPct val="0"/>
              </a:spcBef>
              <a:spcAft>
                <a:spcPct val="0"/>
              </a:spcAft>
            </a:pPr>
            <a:r>
              <a:rPr lang="en-AU" sz="2800" noProof="0" dirty="0">
                <a:latin typeface="Comic Sans MS"/>
              </a:rPr>
              <a:t>Let’s get ready to meet God here together.</a:t>
            </a:r>
          </a:p>
          <a:p>
            <a:pPr lvl="0" eaLnBrk="0" fontAlgn="base" hangingPunct="0">
              <a:lnSpc>
                <a:spcPct val="150000"/>
              </a:lnSpc>
              <a:spcBef>
                <a:spcPct val="0"/>
              </a:spcBef>
              <a:spcAft>
                <a:spcPct val="0"/>
              </a:spcAft>
            </a:pPr>
            <a:r>
              <a:rPr lang="en-AU" sz="2800" noProof="0" dirty="0">
                <a:latin typeface="Comic Sans MS"/>
              </a:rPr>
              <a:t>Let’s get ready to listen to God’s Word.</a:t>
            </a:r>
          </a:p>
          <a:p>
            <a:pPr lvl="0" eaLnBrk="0" fontAlgn="base" hangingPunct="0">
              <a:lnSpc>
                <a:spcPct val="150000"/>
              </a:lnSpc>
              <a:spcBef>
                <a:spcPct val="0"/>
              </a:spcBef>
              <a:spcAft>
                <a:spcPct val="0"/>
              </a:spcAft>
            </a:pPr>
            <a:r>
              <a:rPr lang="en-AU" sz="2800" noProof="0" dirty="0">
                <a:latin typeface="Comic Sans MS"/>
              </a:rPr>
              <a:t>Let’s get ready to explore God’s message.</a:t>
            </a:r>
          </a:p>
          <a:p>
            <a:pPr lvl="0" eaLnBrk="0" fontAlgn="base" hangingPunct="0">
              <a:lnSpc>
                <a:spcPct val="150000"/>
              </a:lnSpc>
              <a:spcBef>
                <a:spcPct val="0"/>
              </a:spcBef>
              <a:spcAft>
                <a:spcPct val="0"/>
              </a:spcAft>
            </a:pPr>
            <a:r>
              <a:rPr lang="en-AU" sz="2800" noProof="0" dirty="0">
                <a:latin typeface="Comic Sans MS"/>
              </a:rPr>
              <a:t>Let’s get ready to pray for ourselves and the world.</a:t>
            </a:r>
          </a:p>
          <a:p>
            <a:pPr lvl="0" eaLnBrk="0" fontAlgn="base" hangingPunct="0">
              <a:lnSpc>
                <a:spcPct val="150000"/>
              </a:lnSpc>
              <a:spcBef>
                <a:spcPct val="0"/>
              </a:spcBef>
              <a:spcAft>
                <a:spcPct val="0"/>
              </a:spcAft>
            </a:pPr>
            <a:r>
              <a:rPr lang="en-AU" sz="2800" noProof="0" dirty="0">
                <a:latin typeface="Comic Sans MS"/>
              </a:rPr>
              <a:t>Let’s get ready to worship!</a:t>
            </a: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2271386" y="833257"/>
            <a:ext cx="7649226" cy="5191486"/>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All</a:t>
            </a:r>
            <a:r>
              <a:rPr lang="en-AU" sz="2800" noProof="0" dirty="0">
                <a:solidFill>
                  <a:srgbClr val="00B050"/>
                </a:solidFill>
                <a:latin typeface="Comic Sans MS" panose="030F0902030302020204" pitchFamily="66" charset="0"/>
              </a:rPr>
              <a:t>: </a:t>
            </a:r>
            <a:endParaRPr lang="en-AU" sz="2800" b="1" noProof="0" dirty="0">
              <a:latin typeface="Comic Sans MS"/>
            </a:endParaRPr>
          </a:p>
          <a:p>
            <a:pPr lvl="0" eaLnBrk="0" fontAlgn="base" hangingPunct="0">
              <a:lnSpc>
                <a:spcPct val="150000"/>
              </a:lnSpc>
              <a:spcBef>
                <a:spcPct val="0"/>
              </a:spcBef>
              <a:spcAft>
                <a:spcPct val="0"/>
              </a:spcAft>
            </a:pPr>
            <a:r>
              <a:rPr lang="en-AU" sz="2800" b="1" noProof="0" dirty="0">
                <a:latin typeface="Comic Sans MS"/>
              </a:rPr>
              <a:t>Lord, help us to sing a new song:</a:t>
            </a:r>
          </a:p>
          <a:p>
            <a:pPr lvl="0" eaLnBrk="0" fontAlgn="base" hangingPunct="0">
              <a:lnSpc>
                <a:spcPct val="150000"/>
              </a:lnSpc>
              <a:spcBef>
                <a:spcPct val="0"/>
              </a:spcBef>
              <a:spcAft>
                <a:spcPct val="0"/>
              </a:spcAft>
            </a:pPr>
            <a:r>
              <a:rPr lang="en-AU" sz="2800" b="1" noProof="0" dirty="0">
                <a:latin typeface="Comic Sans MS"/>
              </a:rPr>
              <a:t>a song of love, not quarrelling;</a:t>
            </a:r>
          </a:p>
          <a:p>
            <a:pPr lvl="0" eaLnBrk="0" fontAlgn="base" hangingPunct="0">
              <a:lnSpc>
                <a:spcPct val="150000"/>
              </a:lnSpc>
              <a:spcBef>
                <a:spcPct val="0"/>
              </a:spcBef>
              <a:spcAft>
                <a:spcPct val="0"/>
              </a:spcAft>
            </a:pPr>
            <a:r>
              <a:rPr lang="en-AU" sz="2800" b="1" noProof="0" dirty="0">
                <a:latin typeface="Comic Sans MS"/>
              </a:rPr>
              <a:t>a song of light, not darkness;</a:t>
            </a:r>
          </a:p>
          <a:p>
            <a:pPr lvl="0" eaLnBrk="0" fontAlgn="base" hangingPunct="0">
              <a:lnSpc>
                <a:spcPct val="150000"/>
              </a:lnSpc>
              <a:spcBef>
                <a:spcPct val="0"/>
              </a:spcBef>
              <a:spcAft>
                <a:spcPct val="0"/>
              </a:spcAft>
            </a:pPr>
            <a:r>
              <a:rPr lang="en-AU" sz="2800" b="1" noProof="0" dirty="0">
                <a:latin typeface="Comic Sans MS"/>
              </a:rPr>
              <a:t>a song of joy, not sorrow.</a:t>
            </a:r>
          </a:p>
          <a:p>
            <a:pPr lvl="0" eaLnBrk="0" fontAlgn="base" hangingPunct="0">
              <a:lnSpc>
                <a:spcPct val="150000"/>
              </a:lnSpc>
              <a:spcBef>
                <a:spcPct val="0"/>
              </a:spcBef>
              <a:spcAft>
                <a:spcPct val="0"/>
              </a:spcAft>
            </a:pPr>
            <a:r>
              <a:rPr lang="en-AU" sz="2800" b="1" noProof="0" dirty="0">
                <a:latin typeface="Comic Sans MS"/>
              </a:rPr>
              <a:t>Help us to remember your love for us,</a:t>
            </a:r>
          </a:p>
          <a:p>
            <a:pPr lvl="0" eaLnBrk="0" fontAlgn="base" hangingPunct="0">
              <a:lnSpc>
                <a:spcPct val="150000"/>
              </a:lnSpc>
              <a:spcBef>
                <a:spcPct val="0"/>
              </a:spcBef>
              <a:spcAft>
                <a:spcPct val="0"/>
              </a:spcAft>
            </a:pPr>
            <a:r>
              <a:rPr lang="en-AU" sz="2800" b="1" noProof="0" dirty="0">
                <a:latin typeface="Comic Sans MS"/>
              </a:rPr>
              <a:t>as we praise you with music and dancing.</a:t>
            </a:r>
          </a:p>
          <a:p>
            <a:pPr lvl="0" eaLnBrk="0" fontAlgn="base" hangingPunct="0">
              <a:lnSpc>
                <a:spcPct val="150000"/>
              </a:lnSpc>
              <a:spcBef>
                <a:spcPct val="0"/>
              </a:spcBef>
              <a:spcAft>
                <a:spcPct val="0"/>
              </a:spcAft>
            </a:pPr>
            <a:r>
              <a:rPr lang="en-AU" sz="2800" b="1" noProof="0" dirty="0">
                <a:latin typeface="Comic Sans MS"/>
              </a:rPr>
              <a:t>Amen.</a:t>
            </a:r>
          </a:p>
        </p:txBody>
      </p:sp>
      <p:sp>
        <p:nvSpPr>
          <p:cNvPr id="4" name="TextBox 3">
            <a:extLst>
              <a:ext uri="{FF2B5EF4-FFF2-40B4-BE49-F238E27FC236}">
                <a16:creationId xmlns:a16="http://schemas.microsoft.com/office/drawing/2014/main" id="{AF1409D4-206D-DDAB-7C35-CA4958E41884}"/>
              </a:ext>
            </a:extLst>
          </p:cNvPr>
          <p:cNvSpPr txBox="1"/>
          <p:nvPr/>
        </p:nvSpPr>
        <p:spPr>
          <a:xfrm>
            <a:off x="4180767" y="248482"/>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cs typeface="Arial"/>
              </a:rPr>
              <a:t>Sentence</a:t>
            </a:r>
          </a:p>
        </p:txBody>
      </p:sp>
      <p:sp>
        <p:nvSpPr>
          <p:cNvPr id="2" name="Rectangle 1"/>
          <p:cNvSpPr/>
          <p:nvPr/>
        </p:nvSpPr>
        <p:spPr>
          <a:xfrm>
            <a:off x="730781" y="2934118"/>
            <a:ext cx="10730438" cy="2862643"/>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dirty="0">
                <a:solidFill>
                  <a:srgbClr val="00B050"/>
                </a:solidFill>
                <a:latin typeface="Comic Sans MS" panose="030F0902030302020204" pitchFamily="66" charset="0"/>
                <a:cs typeface="Times New Roman"/>
              </a:rPr>
              <a:t>Cantor</a:t>
            </a:r>
            <a:r>
              <a:rPr lang="en-AU" sz="2800" noProof="0" dirty="0">
                <a:solidFill>
                  <a:srgbClr val="00B050"/>
                </a:solidFill>
                <a:latin typeface="Comic Sans MS" panose="030F0902030302020204" pitchFamily="66" charset="0"/>
                <a:cs typeface="Times New Roman"/>
              </a:rPr>
              <a:t>: </a:t>
            </a:r>
          </a:p>
          <a:p>
            <a:pPr>
              <a:lnSpc>
                <a:spcPct val="150000"/>
              </a:lnSpc>
              <a:spcBef>
                <a:spcPts val="450"/>
              </a:spcBef>
              <a:spcAft>
                <a:spcPts val="450"/>
              </a:spcAft>
            </a:pPr>
            <a:r>
              <a:rPr lang="en-AU" sz="2800" noProof="0" dirty="0">
                <a:latin typeface="Comic Sans MS"/>
              </a:rPr>
              <a:t>‘Where two or three are gathered in my name,’ says the Lord, ‘I am there among them.’</a:t>
            </a:r>
          </a:p>
          <a:p>
            <a:pPr algn="r">
              <a:lnSpc>
                <a:spcPct val="150000"/>
              </a:lnSpc>
              <a:spcBef>
                <a:spcPts val="450"/>
              </a:spcBef>
              <a:spcAft>
                <a:spcPts val="450"/>
              </a:spcAft>
            </a:pPr>
            <a:r>
              <a:rPr lang="en-AU" sz="2800" noProof="0" dirty="0">
                <a:solidFill>
                  <a:srgbClr val="04A436"/>
                </a:solidFill>
                <a:latin typeface="Comic Sans MS" panose="030F0902030302020204" pitchFamily="66" charset="0"/>
              </a:rPr>
              <a:t>Matthew 18.20</a:t>
            </a: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dirty="0">
                <a:solidFill>
                  <a:srgbClr val="00B050"/>
                </a:solidFill>
                <a:latin typeface="Comic Sans MS"/>
                <a:cs typeface="Arial"/>
              </a:rPr>
              <a:t>Leader: </a:t>
            </a:r>
            <a:r>
              <a:rPr lang="en-AU" sz="2800" noProof="0" dirty="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63262" y="900846"/>
            <a:ext cx="8865476" cy="5433860"/>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pray the prayer of approach together</a:t>
            </a:r>
          </a:p>
          <a:p>
            <a:pPr>
              <a:lnSpc>
                <a:spcPct val="150000"/>
              </a:lnSpc>
            </a:pPr>
            <a:endParaRPr lang="en-AU" sz="1050" noProof="0" dirty="0">
              <a:latin typeface="Comic Sans MS"/>
            </a:endParaRPr>
          </a:p>
          <a:p>
            <a:pPr>
              <a:lnSpc>
                <a:spcPct val="150000"/>
              </a:lnSpc>
            </a:pPr>
            <a:r>
              <a:rPr lang="en-AU" sz="2800" b="1" noProof="0" dirty="0">
                <a:solidFill>
                  <a:srgbClr val="00B050"/>
                </a:solidFill>
                <a:latin typeface="Comic Sans MS"/>
              </a:rPr>
              <a:t>All:</a:t>
            </a:r>
            <a:r>
              <a:rPr lang="en-AU" sz="2800" b="1" noProof="0" dirty="0">
                <a:latin typeface="Comic Sans MS"/>
              </a:rPr>
              <a:t> Eternal God, with ears ready to hear you,</a:t>
            </a:r>
          </a:p>
          <a:p>
            <a:pPr>
              <a:lnSpc>
                <a:spcPct val="150000"/>
              </a:lnSpc>
            </a:pPr>
            <a:r>
              <a:rPr lang="en-AU" sz="2800" b="1" noProof="0" dirty="0">
                <a:latin typeface="Comic Sans MS"/>
              </a:rPr>
              <a:t>with hearts ready to receive you,</a:t>
            </a:r>
          </a:p>
          <a:p>
            <a:pPr>
              <a:lnSpc>
                <a:spcPct val="150000"/>
              </a:lnSpc>
            </a:pPr>
            <a:r>
              <a:rPr lang="en-AU" sz="2800" b="1" noProof="0" dirty="0">
                <a:latin typeface="Comic Sans MS"/>
              </a:rPr>
              <a:t>with voices ready to praise you,</a:t>
            </a:r>
          </a:p>
          <a:p>
            <a:pPr>
              <a:lnSpc>
                <a:spcPct val="150000"/>
              </a:lnSpc>
            </a:pPr>
            <a:r>
              <a:rPr lang="en-AU" sz="2800" b="1" noProof="0" dirty="0">
                <a:latin typeface="Comic Sans MS"/>
              </a:rPr>
              <a:t>with hands ready to reach out to you,</a:t>
            </a:r>
          </a:p>
          <a:p>
            <a:pPr>
              <a:lnSpc>
                <a:spcPct val="150000"/>
              </a:lnSpc>
            </a:pPr>
            <a:r>
              <a:rPr lang="en-AU" sz="2800" b="1" noProof="0" dirty="0">
                <a:latin typeface="Comic Sans MS"/>
              </a:rPr>
              <a:t>with lives ready to serve you,</a:t>
            </a:r>
          </a:p>
          <a:p>
            <a:pPr>
              <a:lnSpc>
                <a:spcPct val="150000"/>
              </a:lnSpc>
            </a:pPr>
            <a:r>
              <a:rPr lang="en-AU" sz="2800" b="1" noProof="0" dirty="0">
                <a:latin typeface="Comic Sans MS"/>
              </a:rPr>
              <a:t>we celebrate your presence with us now,</a:t>
            </a:r>
          </a:p>
          <a:p>
            <a:pPr>
              <a:lnSpc>
                <a:spcPct val="150000"/>
              </a:lnSpc>
            </a:pPr>
            <a:r>
              <a:rPr lang="en-AU" sz="2800" b="1" noProof="0" dirty="0">
                <a:latin typeface="Comic Sans MS"/>
              </a:rPr>
              <a:t>in this place and in our world. Amen.</a:t>
            </a:r>
          </a:p>
        </p:txBody>
      </p:sp>
      <p:sp>
        <p:nvSpPr>
          <p:cNvPr id="4" name="TextBox 3"/>
          <p:cNvSpPr txBox="1"/>
          <p:nvPr/>
        </p:nvSpPr>
        <p:spPr>
          <a:xfrm>
            <a:off x="3997842" y="316071"/>
            <a:ext cx="4196316"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Approach</a:t>
            </a:r>
          </a:p>
        </p:txBody>
      </p:sp>
    </p:spTree>
    <p:extLst>
      <p:ext uri="{BB962C8B-B14F-4D97-AF65-F5344CB8AC3E}">
        <p14:creationId xmlns:p14="http://schemas.microsoft.com/office/powerpoint/2010/main" val="3589267713"/>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D2CB55-90DB-47F1-A1DF-76122F96F5EE}">
  <ds:schemaRefs>
    <ds:schemaRef ds:uri="http://schemas.microsoft.com/sharepoint/v3/contenttype/forms"/>
  </ds:schemaRefs>
</ds:datastoreItem>
</file>

<file path=customXml/itemProps2.xml><?xml version="1.0" encoding="utf-8"?>
<ds:datastoreItem xmlns:ds="http://schemas.openxmlformats.org/officeDocument/2006/customXml" ds:itemID="{42963E33-2F37-4B7D-AEDE-A2088E2B7E2C}">
  <ds:schemaRefs>
    <ds:schemaRef ds:uri="e1300d55-8519-4834-8849-904d53629995"/>
    <ds:schemaRef ds:uri="ec033be3-6e3d-434c-bca7-6d953e4302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FE5274FF-2E52-4130-9932-E8CAF77BB21D}">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ec033be3-6e3d-434c-bca7-6d953e43020a"/>
    <ds:schemaRef ds:uri="http://schemas.microsoft.com/office/infopath/2007/PartnerControls"/>
    <ds:schemaRef ds:uri="http://schemas.openxmlformats.org/package/2006/metadata/core-properties"/>
    <ds:schemaRef ds:uri="e1300d55-8519-4834-8849-904d53629995"/>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4967</TotalTime>
  <Words>4792</Words>
  <Application>Microsoft Office PowerPoint</Application>
  <PresentationFormat>Widescreen</PresentationFormat>
  <Paragraphs>529</Paragraphs>
  <Slides>56</Slides>
  <Notes>30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56</vt:i4>
      </vt:variant>
    </vt:vector>
  </HeadingPairs>
  <TitlesOfParts>
    <vt:vector size="67" baseType="lpstr">
      <vt:lpstr>Arial</vt:lpstr>
      <vt:lpstr>Calibri</vt:lpstr>
      <vt:lpstr>Comic Sans MS</vt:lpstr>
      <vt:lpstr>Tahoma</vt:lpstr>
      <vt:lpstr>Times New Roman</vt:lpstr>
      <vt:lpstr>-webkit-standard</vt:lpstr>
      <vt:lpstr>Wingdings</vt:lpstr>
      <vt:lpstr>Wingdings,Sans-Serif</vt:lpstr>
      <vt:lpstr>Office Theme</vt:lpstr>
      <vt:lpstr>2_Office Theme</vt:lpstr>
      <vt:lpstr>2_Office Theme</vt:lpstr>
      <vt:lpstr>PowerPoint Presentation</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lastModifiedBy>Lauren Martin</cp:lastModifiedBy>
  <cp:revision>16</cp:revision>
  <cp:lastPrinted>2019-01-02T23:00:29Z</cp:lastPrinted>
  <dcterms:created xsi:type="dcterms:W3CDTF">2018-08-20T02:08:08Z</dcterms:created>
  <dcterms:modified xsi:type="dcterms:W3CDTF">2026-09-05T05:51:10Z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