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86" r:id="rId3"/>
    <p:sldId id="28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2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4639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Welcome. Happy Father's 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Bring it into Melbourne,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Personal application.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Adoption, not slavery.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Application 1 — 45 seconds. Change the first word when you pray this week. Then stop before the list and let it be true.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Second movement.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Sub-point 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prodigal's father.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Robe, ring, shoes — full restoration.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His character.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Sub-point B.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the Journey to Hope Working Group — they carried the English Service from Fed Uni to the Hope Centre.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 did not spare His own 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much more.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Sub-point 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Nothing can separate 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Direct address. Kids, then dads.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Everyone. If you have been living in the Father's house as staff, hand in the uniform this week. He has already put the robe on you.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Third movement — the response.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right to become children of God.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two pictures: the red packet, and the child on the edge of the pool. Tell them as stories — the slide just holds the two lines.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verbs. Walk them through slowly.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the installation crew — they gave their whole Saturday.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Abba.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Invite them to pray this aloud, line by line.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Send them 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Give them a real beat of silence.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Turn the question toward Jesus.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First movement.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shift is enormous.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what got Him killed.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Lord's Prayer opens with the scandal.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6750" y="666750"/>
            <a:ext cx="16954500" cy="8953500"/>
          </a:xfrm>
          <a:prstGeom prst="rect">
            <a:avLst/>
          </a:prstGeom>
          <a:ln w="19050">
            <a:solidFill>
              <a:srgbClr val="CBBFA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3830270" y="1823889"/>
            <a:ext cx="10627459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300" b="1" kern="0" spc="594" dirty="0">
                <a:solidFill>
                  <a:srgbClr val="8A7C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JOURNEY TO HOPE WORKING GROUP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8572500" y="2776389"/>
            <a:ext cx="1143000" cy="19050"/>
          </a:xfrm>
          <a:prstGeom prst="rect">
            <a:avLst/>
          </a:prstGeom>
          <a:solidFill>
            <a:srgbClr val="CBBFA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263833" y="3176439"/>
            <a:ext cx="5760333" cy="115706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98295"/>
              </a:lnSpc>
              <a:buNone/>
            </a:pPr>
            <a:r>
              <a:rPr lang="en-US" sz="7800" dirty="0">
                <a:solidFill>
                  <a:srgbClr val="2A2A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</a:t>
            </a:r>
            <a:r>
              <a:rPr lang="en-US" sz="7800" i="1" dirty="0">
                <a:solidFill>
                  <a:srgbClr val="CD21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</a:t>
            </a:r>
            <a:r>
              <a:rPr lang="en-US" sz="7800" dirty="0">
                <a:solidFill>
                  <a:srgbClr val="2A2A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</a:t>
            </a:r>
            <a:endParaRPr lang="en-US" sz="7800" dirty="0"/>
          </a:p>
        </p:txBody>
      </p:sp>
      <p:sp>
        <p:nvSpPr>
          <p:cNvPr id="6" name="Text 4"/>
          <p:cNvSpPr/>
          <p:nvPr/>
        </p:nvSpPr>
        <p:spPr>
          <a:xfrm>
            <a:off x="3846195" y="4638303"/>
            <a:ext cx="10595610" cy="15101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20750"/>
              </a:lnSpc>
              <a:buNone/>
            </a:pPr>
            <a:r>
              <a:rPr lang="en-US" sz="4200" i="1" dirty="0">
                <a:solidFill>
                  <a:srgbClr val="5C5C6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carrying the English Service from Fed Uni to the Hope Centre.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3205590" y="6643762"/>
            <a:ext cx="2744205" cy="8524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5100" dirty="0">
                <a:solidFill>
                  <a:srgbClr val="2A2A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Hannah</a:t>
            </a:r>
            <a:endParaRPr lang="en-US" sz="5100" dirty="0"/>
          </a:p>
        </p:txBody>
      </p:sp>
      <p:sp>
        <p:nvSpPr>
          <p:cNvPr id="8" name="Text 6"/>
          <p:cNvSpPr/>
          <p:nvPr/>
        </p:nvSpPr>
        <p:spPr>
          <a:xfrm>
            <a:off x="6137103" y="6643762"/>
            <a:ext cx="3193427" cy="8524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5100" dirty="0">
                <a:solidFill>
                  <a:srgbClr val="2A2A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Christine</a:t>
            </a:r>
            <a:endParaRPr lang="en-US" sz="5100" dirty="0"/>
          </a:p>
        </p:txBody>
      </p:sp>
      <p:sp>
        <p:nvSpPr>
          <p:cNvPr id="9" name="Text 7"/>
          <p:cNvSpPr/>
          <p:nvPr/>
        </p:nvSpPr>
        <p:spPr>
          <a:xfrm>
            <a:off x="9505969" y="6643762"/>
            <a:ext cx="3005324" cy="8524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5100" dirty="0">
                <a:solidFill>
                  <a:srgbClr val="2A2A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 Kiew</a:t>
            </a:r>
            <a:endParaRPr lang="en-US" sz="5100" dirty="0"/>
          </a:p>
        </p:txBody>
      </p:sp>
      <p:sp>
        <p:nvSpPr>
          <p:cNvPr id="10" name="Text 8"/>
          <p:cNvSpPr/>
          <p:nvPr/>
        </p:nvSpPr>
        <p:spPr>
          <a:xfrm>
            <a:off x="12725597" y="6643762"/>
            <a:ext cx="2338365" cy="8524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5100" dirty="0">
                <a:solidFill>
                  <a:srgbClr val="2A2A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Kurnia</a:t>
            </a:r>
            <a:endParaRPr lang="en-US" sz="5100" dirty="0"/>
          </a:p>
        </p:txBody>
      </p:sp>
      <p:sp>
        <p:nvSpPr>
          <p:cNvPr id="11" name="Text 9"/>
          <p:cNvSpPr/>
          <p:nvPr/>
        </p:nvSpPr>
        <p:spPr>
          <a:xfrm>
            <a:off x="4974848" y="7648649"/>
            <a:ext cx="2053590" cy="8524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5100" dirty="0">
                <a:solidFill>
                  <a:srgbClr val="2A2A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Victor</a:t>
            </a:r>
            <a:endParaRPr lang="en-US" sz="5100" dirty="0"/>
          </a:p>
        </p:txBody>
      </p:sp>
      <p:sp>
        <p:nvSpPr>
          <p:cNvPr id="12" name="Text 10"/>
          <p:cNvSpPr/>
          <p:nvPr/>
        </p:nvSpPr>
        <p:spPr>
          <a:xfrm>
            <a:off x="7284828" y="7648649"/>
            <a:ext cx="2364232" cy="8524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5100" dirty="0">
                <a:solidFill>
                  <a:srgbClr val="2A2A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Ps Dan</a:t>
            </a:r>
            <a:endParaRPr lang="en-US" sz="5100" dirty="0"/>
          </a:p>
        </p:txBody>
      </p:sp>
      <p:sp>
        <p:nvSpPr>
          <p:cNvPr id="13" name="Text 11"/>
          <p:cNvSpPr/>
          <p:nvPr/>
        </p:nvSpPr>
        <p:spPr>
          <a:xfrm>
            <a:off x="9837744" y="7648649"/>
            <a:ext cx="3543114" cy="8524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5100" dirty="0">
                <a:solidFill>
                  <a:srgbClr val="2A2A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Chok Ping</a:t>
            </a:r>
            <a:endParaRPr lang="en-US" sz="5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6750" y="666750"/>
            <a:ext cx="16954500" cy="8953500"/>
          </a:xfrm>
          <a:prstGeom prst="rect">
            <a:avLst/>
          </a:prstGeom>
          <a:ln w="19050">
            <a:solidFill>
              <a:srgbClr val="CBBFA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916987" y="2326332"/>
            <a:ext cx="8453951" cy="6096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3300" b="1" kern="0" spc="594" dirty="0">
                <a:solidFill>
                  <a:srgbClr val="8A7C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HOPE CENTRE INSTALLATION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8572500" y="3278832"/>
            <a:ext cx="1143000" cy="19050"/>
          </a:xfrm>
          <a:prstGeom prst="rect">
            <a:avLst/>
          </a:prstGeom>
          <a:solidFill>
            <a:srgbClr val="CBBFA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263833" y="3678882"/>
            <a:ext cx="5760333" cy="1157064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98295"/>
              </a:lnSpc>
              <a:buNone/>
            </a:pPr>
            <a:r>
              <a:rPr lang="en-US" sz="7800" dirty="0">
                <a:solidFill>
                  <a:srgbClr val="2A2A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</a:t>
            </a:r>
            <a:r>
              <a:rPr lang="en-US" sz="7800" i="1" dirty="0">
                <a:solidFill>
                  <a:srgbClr val="CD21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</a:t>
            </a:r>
            <a:r>
              <a:rPr lang="en-US" sz="7800" dirty="0">
                <a:solidFill>
                  <a:srgbClr val="2A2A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.</a:t>
            </a:r>
            <a:endParaRPr lang="en-US" sz="7800" dirty="0"/>
          </a:p>
        </p:txBody>
      </p:sp>
      <p:sp>
        <p:nvSpPr>
          <p:cNvPr id="6" name="Text 4"/>
          <p:cNvSpPr/>
          <p:nvPr/>
        </p:nvSpPr>
        <p:spPr>
          <a:xfrm>
            <a:off x="3846195" y="5140747"/>
            <a:ext cx="10595610" cy="151015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 lnSpcReduction="10000"/>
          </a:bodyPr>
          <a:lstStyle/>
          <a:p>
            <a:pPr marL="0" indent="0" algn="ctr">
              <a:lnSpc>
                <a:spcPct val="120750"/>
              </a:lnSpc>
              <a:buNone/>
            </a:pPr>
            <a:r>
              <a:rPr lang="en-US" sz="4200" i="1" dirty="0">
                <a:solidFill>
                  <a:srgbClr val="5C5C6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giving the whole of yesterday — Saturday — to get this room ready.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4952059" y="7146206"/>
            <a:ext cx="2022894" cy="8524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5100" dirty="0">
                <a:solidFill>
                  <a:srgbClr val="2A2A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Adam</a:t>
            </a:r>
            <a:endParaRPr lang="en-US" sz="5100" dirty="0"/>
          </a:p>
        </p:txBody>
      </p:sp>
      <p:sp>
        <p:nvSpPr>
          <p:cNvPr id="8" name="Text 6"/>
          <p:cNvSpPr/>
          <p:nvPr/>
        </p:nvSpPr>
        <p:spPr>
          <a:xfrm>
            <a:off x="7302103" y="7146206"/>
            <a:ext cx="1072828" cy="8524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5100" dirty="0">
                <a:solidFill>
                  <a:srgbClr val="2A2A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Raj</a:t>
            </a:r>
            <a:endParaRPr lang="en-US" sz="5100" dirty="0"/>
          </a:p>
        </p:txBody>
      </p:sp>
      <p:sp>
        <p:nvSpPr>
          <p:cNvPr id="9" name="Text 7"/>
          <p:cNvSpPr/>
          <p:nvPr/>
        </p:nvSpPr>
        <p:spPr>
          <a:xfrm>
            <a:off x="8687741" y="7146206"/>
            <a:ext cx="2338365" cy="8524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5100" dirty="0">
                <a:solidFill>
                  <a:srgbClr val="2A2A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Kurnia</a:t>
            </a:r>
            <a:endParaRPr lang="en-US" sz="5100" dirty="0"/>
          </a:p>
        </p:txBody>
      </p:sp>
      <p:sp>
        <p:nvSpPr>
          <p:cNvPr id="10" name="Text 8"/>
          <p:cNvSpPr/>
          <p:nvPr/>
        </p:nvSpPr>
        <p:spPr>
          <a:xfrm>
            <a:off x="11283672" y="7146206"/>
            <a:ext cx="2053590" cy="8524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marL="0" indent="0" algn="ctr">
              <a:buNone/>
            </a:pPr>
            <a:r>
              <a:rPr lang="en-US" sz="5100" dirty="0">
                <a:solidFill>
                  <a:srgbClr val="2A2A4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Victor</a:t>
            </a:r>
            <a:endParaRPr lang="en-US" sz="51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950" y="0"/>
            <a:ext cx="916305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124450"/>
            <a:ext cx="9144000" cy="516255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4950" y="5124450"/>
            <a:ext cx="9163050" cy="51625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358</Words>
  <Application>Microsoft Macintosh PowerPoint</Application>
  <PresentationFormat>Custom</PresentationFormat>
  <Paragraphs>81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Kenny Koay</cp:lastModifiedBy>
  <cp:revision>2</cp:revision>
  <dcterms:created xsi:type="dcterms:W3CDTF">2026-09-05T21:20:34Z</dcterms:created>
  <dcterms:modified xsi:type="dcterms:W3CDTF">2026-09-05T21:24:59Z</dcterms:modified>
</cp:coreProperties>
</file>