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65" r:id="rId5"/>
    <p:sldId id="266" r:id="rId6"/>
    <p:sldId id="261" r:id="rId7"/>
    <p:sldId id="278" r:id="rId8"/>
    <p:sldId id="269" r:id="rId9"/>
    <p:sldId id="277" r:id="rId10"/>
    <p:sldId id="273" r:id="rId11"/>
    <p:sldId id="267" r:id="rId12"/>
    <p:sldId id="271" r:id="rId13"/>
    <p:sldId id="276" r:id="rId14"/>
    <p:sldId id="268" r:id="rId15"/>
    <p:sldId id="272" r:id="rId16"/>
    <p:sldId id="274" r:id="rId17"/>
    <p:sldId id="270" r:id="rId18"/>
    <p:sldId id="263" r:id="rId19"/>
    <p:sldId id="264" r:id="rId20"/>
    <p:sldId id="256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99CC"/>
    <a:srgbClr val="CECECE"/>
    <a:srgbClr val="A15B50"/>
    <a:srgbClr val="FCEED6"/>
    <a:srgbClr val="321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87" autoAdjust="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96" y="3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721412" y="2653203"/>
            <a:ext cx="1597632" cy="215503"/>
          </a:xfrm>
        </p:spPr>
        <p:txBody>
          <a:bodyPr anchor="ctr"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Add Your Subtitle</a:t>
            </a:r>
          </a:p>
        </p:txBody>
      </p:sp>
    </p:spTree>
    <p:extLst>
      <p:ext uri="{BB962C8B-B14F-4D97-AF65-F5344CB8AC3E}">
        <p14:creationId xmlns:p14="http://schemas.microsoft.com/office/powerpoint/2010/main" val="101878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721412" y="2653203"/>
            <a:ext cx="1597632" cy="215503"/>
          </a:xfrm>
        </p:spPr>
        <p:txBody>
          <a:bodyPr anchor="ctr"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Add Your Subtitle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822824" y="567765"/>
            <a:ext cx="4496220" cy="2002117"/>
          </a:xfrm>
        </p:spPr>
        <p:txBody>
          <a:bodyPr/>
          <a:lstStyle/>
          <a:p>
            <a:r>
              <a:rPr lang="en-US" dirty="0"/>
              <a:t>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36627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800411" y="231588"/>
            <a:ext cx="7014883" cy="4728883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94105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800411" y="231588"/>
            <a:ext cx="7014883" cy="4728883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040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800411" y="231588"/>
            <a:ext cx="7014883" cy="4728883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24332" y="4116293"/>
            <a:ext cx="1571492" cy="844177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34360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ip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6" y="421372"/>
            <a:ext cx="8160063" cy="3365110"/>
          </a:xfrm>
        </p:spPr>
        <p:txBody>
          <a:bodyPr anchor="ctr"/>
          <a:lstStyle>
            <a:lvl1pPr marL="0" indent="0">
              <a:buFont typeface="Arial"/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Scripture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27050" y="4021138"/>
            <a:ext cx="8159750" cy="742690"/>
          </a:xfrm>
        </p:spPr>
        <p:txBody>
          <a:bodyPr>
            <a:normAutofit/>
          </a:bodyPr>
          <a:lstStyle>
            <a:lvl1pPr>
              <a:defRPr sz="1400" baseline="0"/>
            </a:lvl1pPr>
          </a:lstStyle>
          <a:p>
            <a:pPr lvl="0"/>
            <a:r>
              <a:rPr lang="en-US" dirty="0"/>
              <a:t>Add Verse Here</a:t>
            </a:r>
          </a:p>
        </p:txBody>
      </p:sp>
    </p:spTree>
    <p:extLst>
      <p:ext uri="{BB962C8B-B14F-4D97-AF65-F5344CB8AC3E}">
        <p14:creationId xmlns:p14="http://schemas.microsoft.com/office/powerpoint/2010/main" val="406335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6" y="421372"/>
            <a:ext cx="8160063" cy="4354160"/>
          </a:xfrm>
        </p:spPr>
        <p:txBody>
          <a:bodyPr anchor="ctr"/>
          <a:lstStyle>
            <a:lvl1pPr marL="0" indent="0">
              <a:buFont typeface="Arial"/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8225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2" r:id="rId4"/>
    <p:sldLayoutId id="2147483656" r:id="rId5"/>
    <p:sldLayoutId id="2147483655" r:id="rId6"/>
    <p:sldLayoutId id="2147483650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321931"/>
          </a:solidFill>
          <a:latin typeface="+mj-lt"/>
          <a:ea typeface="+mj-ea"/>
          <a:cs typeface="Adelle-Regular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321931"/>
          </a:solidFill>
          <a:latin typeface="+mn-lt"/>
          <a:ea typeface="+mn-ea"/>
          <a:cs typeface="Apple Chancery"/>
        </a:defRPr>
      </a:lvl1pPr>
      <a:lvl2pPr marL="914400" indent="-457200" algn="ctr" defTabSz="914400" rtl="0" eaLnBrk="1" latinLnBrk="0" hangingPunct="1">
        <a:spcBef>
          <a:spcPct val="20000"/>
        </a:spcBef>
        <a:buFont typeface="Arial"/>
        <a:buChar char="•"/>
        <a:defRPr sz="3000" kern="1200">
          <a:solidFill>
            <a:srgbClr val="321931"/>
          </a:solidFill>
          <a:latin typeface="+mn-lt"/>
          <a:ea typeface="+mn-ea"/>
          <a:cs typeface="Apple Chancery"/>
        </a:defRPr>
      </a:lvl2pPr>
      <a:lvl3pPr marL="9144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rgbClr val="321931"/>
          </a:solidFill>
          <a:latin typeface="+mn-lt"/>
          <a:ea typeface="+mn-ea"/>
          <a:cs typeface="Apple Chancery"/>
        </a:defRPr>
      </a:lvl3pPr>
      <a:lvl4pPr marL="13716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rgbClr val="321931"/>
          </a:solidFill>
          <a:latin typeface="+mn-lt"/>
          <a:ea typeface="+mn-ea"/>
          <a:cs typeface="Apple Chancery"/>
        </a:defRPr>
      </a:lvl4pPr>
      <a:lvl5pPr marL="18288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rgbClr val="321931"/>
          </a:solidFill>
          <a:latin typeface="+mn-lt"/>
          <a:ea typeface="+mn-ea"/>
          <a:cs typeface="Apple Chancery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AFD270-A120-03E4-C753-15644380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79461-E3D0-6873-FAB3-26F069B9E8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4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F2FF6-7828-5A1B-8DD0-036C7B76E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2EAA9-DE17-354B-F4E1-8C00601E2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2 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The </a:t>
            </a:r>
            <a:r>
              <a:rPr lang="en-US" cap="small" dirty="0">
                <a:solidFill>
                  <a:schemeClr val="tx1"/>
                </a:solidFill>
                <a:latin typeface="Georgia" panose="02040502050405020303" pitchFamily="18" charset="0"/>
              </a:rPr>
              <a:t>Lord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 looks down from heaven</a:t>
            </a:r>
            <a:b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    on all mankind</a:t>
            </a:r>
            <a:b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to see if there are any who understand,</a:t>
            </a:r>
            <a:b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    any who seek God.</a:t>
            </a:r>
            <a:endParaRPr lang="en-US" sz="3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43AD7-31EF-7858-2DA3-480D8A488B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Psalms 14:2 </a:t>
            </a:r>
          </a:p>
        </p:txBody>
      </p:sp>
    </p:spTree>
    <p:extLst>
      <p:ext uri="{BB962C8B-B14F-4D97-AF65-F5344CB8AC3E}">
        <p14:creationId xmlns:p14="http://schemas.microsoft.com/office/powerpoint/2010/main" val="1851859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20282-7840-887F-0401-D5E97DC8A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210C3-837F-5809-0F3B-A623393127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00411" y="231589"/>
            <a:ext cx="7014883" cy="3191550"/>
          </a:xfrm>
        </p:spPr>
        <p:txBody>
          <a:bodyPr>
            <a:normAutofit/>
          </a:bodyPr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Cultivate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the Fruit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A4B3BD-6D95-7521-6D2A-9DA1C193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32" y="4056185"/>
            <a:ext cx="1571492" cy="779239"/>
          </a:xfrm>
        </p:spPr>
        <p:txBody>
          <a:bodyPr>
            <a:normAutofit/>
          </a:bodyPr>
          <a:lstStyle/>
          <a:p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S</a:t>
            </a:r>
            <a:r>
              <a:rPr lang="en-US" sz="3200" i="1" dirty="0">
                <a:gradFill>
                  <a:gsLst>
                    <a:gs pos="51000">
                      <a:srgbClr val="FF99CC">
                        <a:alpha val="74000"/>
                      </a:srgbClr>
                    </a:gs>
                    <a:gs pos="75000">
                      <a:srgbClr val="FFFF00"/>
                    </a:gs>
                    <a:gs pos="87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hine</a:t>
            </a:r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Cooper Black" panose="0208090404030B020404" pitchFamily="18" charset="0"/>
              </a:rPr>
              <a:t> 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33050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4FE9F-6600-EE72-0449-81510657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C2851-121A-D2DF-D172-B7E64E358B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22 </a:t>
            </a:r>
            <a:r>
              <a:rPr lang="en-US" sz="3200" b="1" dirty="0">
                <a:solidFill>
                  <a:schemeClr val="tx1"/>
                </a:solidFill>
                <a:latin typeface="Georgia" panose="02040502050405020303" pitchFamily="18" charset="0"/>
              </a:rPr>
              <a:t>But the fruit of the Spirit is 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love, joy, peace, forbearance, kindness, 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goodness, faithfulness, </a:t>
            </a:r>
          </a:p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23 </a:t>
            </a:r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gentleness and self-control. 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2CF85E-D2D9-603A-B8C4-D03EAD8A59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Galatians 5:22-23</a:t>
            </a:r>
          </a:p>
        </p:txBody>
      </p:sp>
    </p:spTree>
    <p:extLst>
      <p:ext uri="{BB962C8B-B14F-4D97-AF65-F5344CB8AC3E}">
        <p14:creationId xmlns:p14="http://schemas.microsoft.com/office/powerpoint/2010/main" val="324443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F9C7E-56FB-A35A-67AA-FED37F32E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EAC31-6ACF-3A16-56FE-1BA0C0F29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8 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For you were once darkness,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 but now you are light in the Lord. </a:t>
            </a:r>
          </a:p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Live as children of light.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A1819-9292-4E44-9FED-69F5DE90F4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Ephesians 5:8</a:t>
            </a:r>
          </a:p>
        </p:txBody>
      </p:sp>
    </p:spTree>
    <p:extLst>
      <p:ext uri="{BB962C8B-B14F-4D97-AF65-F5344CB8AC3E}">
        <p14:creationId xmlns:p14="http://schemas.microsoft.com/office/powerpoint/2010/main" val="599763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6E49-B95E-BF62-82F1-7E98D2F3F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F99B8-4D93-AB5D-38DB-8A3BEA1FFA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2011" y="817743"/>
            <a:ext cx="7014883" cy="2886750"/>
          </a:xfrm>
          <a:effectLst>
            <a:glow rad="127000">
              <a:schemeClr val="tx1"/>
            </a:glo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en-US" sz="6000" b="1" dirty="0">
                <a:gradFill>
                  <a:gsLst>
                    <a:gs pos="100000">
                      <a:schemeClr val="tx1"/>
                    </a:gs>
                    <a:gs pos="59000">
                      <a:srgbClr val="FFFF66"/>
                    </a:gs>
                    <a:gs pos="34000">
                      <a:srgbClr val="FFFF66"/>
                    </a:gs>
                    <a:gs pos="96000">
                      <a:srgbClr val="FFFF0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chemeClr val="accent1">
                      <a:alpha val="43000"/>
                    </a:schemeClr>
                  </a:outerShdw>
                </a:effectLst>
                <a:latin typeface="Georgia" panose="02040502050405020303" pitchFamily="18" charset="0"/>
              </a:rPr>
              <a:t>Shine Bright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ED3477-BCF9-0FB4-5995-343EFA83C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32" y="4056185"/>
            <a:ext cx="1571492" cy="779239"/>
          </a:xfrm>
        </p:spPr>
        <p:txBody>
          <a:bodyPr>
            <a:normAutofit/>
          </a:bodyPr>
          <a:lstStyle/>
          <a:p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S</a:t>
            </a:r>
            <a:r>
              <a:rPr lang="en-US" sz="3200" i="1" dirty="0">
                <a:gradFill>
                  <a:gsLst>
                    <a:gs pos="51000">
                      <a:srgbClr val="FF99CC">
                        <a:alpha val="74000"/>
                      </a:srgbClr>
                    </a:gs>
                    <a:gs pos="75000">
                      <a:srgbClr val="FFFF00"/>
                    </a:gs>
                    <a:gs pos="87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hine</a:t>
            </a:r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Cooper Black" panose="0208090404030B020404" pitchFamily="18" charset="0"/>
              </a:rPr>
              <a:t> 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88778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42FD-D1C5-997E-7311-6D61A0C0C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C6C5E-07DF-F9C8-99EF-7EA31A6DC5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14 </a:t>
            </a:r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“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You are the light of the world. 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A town built on a hill cannot be hidden.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5B0A6-A71F-07C0-000D-2C57BD8327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5:14</a:t>
            </a:r>
          </a:p>
        </p:txBody>
      </p:sp>
    </p:spTree>
    <p:extLst>
      <p:ext uri="{BB962C8B-B14F-4D97-AF65-F5344CB8AC3E}">
        <p14:creationId xmlns:p14="http://schemas.microsoft.com/office/powerpoint/2010/main" val="538147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3A83E-66BC-0332-D4A7-7730EED9E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419A5-467B-6409-F679-38D9558F8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15 </a:t>
            </a:r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Neither do people light a lamp and put it under a bowl.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Instead they put it on its stand,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and it gives light to everyone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 the house.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DCF7C-7943-9911-CFCB-1CF8D55893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5:15</a:t>
            </a:r>
          </a:p>
        </p:txBody>
      </p:sp>
    </p:spTree>
    <p:extLst>
      <p:ext uri="{BB962C8B-B14F-4D97-AF65-F5344CB8AC3E}">
        <p14:creationId xmlns:p14="http://schemas.microsoft.com/office/powerpoint/2010/main" val="60082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722C2-F79A-8128-B198-A24F40147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C3ABB-E582-CF6C-8B5F-8C15CE7184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16 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 the same way,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let your light shine before others, 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that they may see your good deeds and glorify your Father in heaven.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D5446-1E9C-DFC9-67B4-0E7FCC0100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5:16</a:t>
            </a:r>
          </a:p>
        </p:txBody>
      </p:sp>
    </p:spTree>
    <p:extLst>
      <p:ext uri="{BB962C8B-B14F-4D97-AF65-F5344CB8AC3E}">
        <p14:creationId xmlns:p14="http://schemas.microsoft.com/office/powerpoint/2010/main" val="1902316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  <a:latin typeface="Georgia" panose="02040502050405020303" pitchFamily="18" charset="0"/>
              </a:rPr>
              <a:t>Conclusion: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Dolly knew who she was in Christ and understood her mission: to walk with God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and shine His love so others could see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and know Him. 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Seek Him. Cultivate His fruit. 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Shine brightly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with the life He has given you. </a:t>
            </a:r>
          </a:p>
        </p:txBody>
      </p:sp>
    </p:spTree>
    <p:extLst>
      <p:ext uri="{BB962C8B-B14F-4D97-AF65-F5344CB8AC3E}">
        <p14:creationId xmlns:p14="http://schemas.microsoft.com/office/powerpoint/2010/main" val="544258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0DB00C-38FA-6F61-C3B0-15D16EB0E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85F159-BA43-1887-6886-E060423171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47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79754" y="4630495"/>
            <a:ext cx="4888829" cy="215503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The Legacy of Dolly Parton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07138" y="1239888"/>
            <a:ext cx="4036952" cy="2002117"/>
          </a:xfrm>
          <a:effectLst>
            <a:outerShdw blurRad="50800" dist="50800" dir="5400000" sx="88000" sy="88000" algn="ctr" rotWithShape="0">
              <a:srgbClr val="FFC000"/>
            </a:outerShdw>
          </a:effectLst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57150" h="38100" prst="artDeco"/>
              <a:extrusionClr>
                <a:srgbClr val="A15B50"/>
              </a:extrusionClr>
            </a:sp3d>
          </a:bodyPr>
          <a:lstStyle/>
          <a:p>
            <a:r>
              <a:rPr lang="en-US" sz="88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S</a:t>
            </a:r>
            <a:r>
              <a:rPr lang="en-US" sz="8800" i="1" dirty="0">
                <a:gradFill>
                  <a:gsLst>
                    <a:gs pos="51000">
                      <a:srgbClr val="FF99CC">
                        <a:alpha val="74000"/>
                      </a:srgbClr>
                    </a:gs>
                    <a:gs pos="75000">
                      <a:srgbClr val="FFFF00"/>
                    </a:gs>
                    <a:gs pos="87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hine</a:t>
            </a:r>
            <a:r>
              <a:rPr lang="en-US" sz="88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Cooper Black" panose="0208090404030B0204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85867-0E06-CB3D-89E1-0C3F85E796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982">
            <a:off x="6650890" y="240121"/>
            <a:ext cx="2240695" cy="1344417"/>
          </a:xfrm>
          <a:prstGeom prst="rect">
            <a:avLst/>
          </a:prstGeom>
          <a:effectLst>
            <a:glow rad="25400">
              <a:srgbClr val="FF99CC">
                <a:alpha val="57000"/>
              </a:srgbClr>
            </a:glow>
            <a:softEdge rad="114300"/>
          </a:effectLst>
          <a:scene3d>
            <a:camera prst="perspectiveFront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389385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8FE925-3989-786E-029D-EAEDC26046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7075EC-FF63-C1E4-204C-E9BA67857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14 </a:t>
            </a:r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“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You are the light of the world. 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A town built on a hill cannot be hidden.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5:14-16</a:t>
            </a:r>
          </a:p>
        </p:txBody>
      </p:sp>
    </p:spTree>
    <p:extLst>
      <p:ext uri="{BB962C8B-B14F-4D97-AF65-F5344CB8AC3E}">
        <p14:creationId xmlns:p14="http://schemas.microsoft.com/office/powerpoint/2010/main" val="3877253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75C33-E198-E01E-F605-2AFD490E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29152-7EFC-1EA8-13E2-D01882921B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15 </a:t>
            </a:r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Neither do people light a lamp and put it under a bowl.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Instead they put it on its stand,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and it gives light to everyone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 the house.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9A0A0-6B2B-B472-DD5A-07B9243C99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5:14-16</a:t>
            </a:r>
          </a:p>
        </p:txBody>
      </p:sp>
    </p:spTree>
    <p:extLst>
      <p:ext uri="{BB962C8B-B14F-4D97-AF65-F5344CB8AC3E}">
        <p14:creationId xmlns:p14="http://schemas.microsoft.com/office/powerpoint/2010/main" val="19297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FCE3-DB80-0365-CD56-82D49A119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7FAFE-97C7-C77D-50F2-47ADE3FECA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3200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16 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In the same way, </a:t>
            </a:r>
          </a:p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let your light shine before others, </a:t>
            </a:r>
          </a:p>
          <a:p>
            <a:r>
              <a:rPr lang="en-US" sz="3200" dirty="0">
                <a:solidFill>
                  <a:schemeClr val="tx1"/>
                </a:solidFill>
                <a:latin typeface="Georgia" panose="02040502050405020303" pitchFamily="18" charset="0"/>
              </a:rPr>
              <a:t>that they may see your good deeds and glorify your Father in heaven.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A89A2-CD48-3FB3-E1ED-6AB5DBE49A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Matthew 5:14-16</a:t>
            </a:r>
          </a:p>
        </p:txBody>
      </p:sp>
    </p:spTree>
    <p:extLst>
      <p:ext uri="{BB962C8B-B14F-4D97-AF65-F5344CB8AC3E}">
        <p14:creationId xmlns:p14="http://schemas.microsoft.com/office/powerpoint/2010/main" val="840808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800411" y="231588"/>
            <a:ext cx="7014883" cy="3363489"/>
          </a:xfrm>
        </p:spPr>
        <p:txBody>
          <a:bodyPr>
            <a:normAutofit/>
          </a:bodyPr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Be a Seeker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of God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4332" y="4056185"/>
            <a:ext cx="1571492" cy="779239"/>
          </a:xfrm>
        </p:spPr>
        <p:txBody>
          <a:bodyPr>
            <a:normAutofit/>
          </a:bodyPr>
          <a:lstStyle/>
          <a:p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S</a:t>
            </a:r>
            <a:r>
              <a:rPr lang="en-US" sz="3200" i="1" dirty="0">
                <a:gradFill>
                  <a:gsLst>
                    <a:gs pos="51000">
                      <a:srgbClr val="FF99CC">
                        <a:alpha val="74000"/>
                      </a:srgbClr>
                    </a:gs>
                    <a:gs pos="75000">
                      <a:srgbClr val="FFFF00"/>
                    </a:gs>
                    <a:gs pos="87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Bahnschrift SemiBold" panose="020B0502040204020203" pitchFamily="34" charset="0"/>
              </a:rPr>
              <a:t>hine</a:t>
            </a:r>
            <a:r>
              <a:rPr lang="en-US" sz="3200" i="1" dirty="0">
                <a:gradFill>
                  <a:gsLst>
                    <a:gs pos="49000">
                      <a:srgbClr val="FF99CC"/>
                    </a:gs>
                    <a:gs pos="74000">
                      <a:srgbClr val="FFFF00"/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blurRad="50800" dist="50800" dir="5400000" algn="ctr" rotWithShape="0">
                    <a:schemeClr val="bg2">
                      <a:lumMod val="50000"/>
                      <a:lumOff val="50000"/>
                    </a:schemeClr>
                  </a:outerShdw>
                </a:effectLst>
                <a:latin typeface="Cooper Black" panose="0208090404030B020404" pitchFamily="18" charset="0"/>
              </a:rPr>
              <a:t> 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0548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7D627-4727-661D-D28F-2312A59B1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6A9FB-3233-1FE3-D00A-A597AC25DC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12 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When Jesus spoke again to the people,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he said, 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“</a:t>
            </a:r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I am the light of the world. 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Whoever follows me will never walk in darkness, </a:t>
            </a:r>
          </a:p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but will have the light of life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.”</a:t>
            </a:r>
            <a:endParaRPr lang="en-US" sz="3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E4E93-EB18-2F7C-D6E0-3C0EE3435B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John 8:12</a:t>
            </a:r>
          </a:p>
        </p:txBody>
      </p:sp>
    </p:spTree>
    <p:extLst>
      <p:ext uri="{BB962C8B-B14F-4D97-AF65-F5344CB8AC3E}">
        <p14:creationId xmlns:p14="http://schemas.microsoft.com/office/powerpoint/2010/main" val="422637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A2B38-7415-8D24-4BAF-28C2F08B7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9B25E-2C7B-8C78-45FF-BB6DE256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continue to work out your salvation with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fear and trembling, </a:t>
            </a:r>
          </a:p>
          <a:p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13 </a:t>
            </a:r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for it is God who works in you to will and to act in order to fulfill </a:t>
            </a:r>
          </a:p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his good purpose.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AC2B6-B20F-DC87-0938-95052938A8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6736" y="3985788"/>
            <a:ext cx="8159750" cy="74269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Philippians 2:12-15</a:t>
            </a:r>
          </a:p>
        </p:txBody>
      </p:sp>
    </p:spTree>
    <p:extLst>
      <p:ext uri="{BB962C8B-B14F-4D97-AF65-F5344CB8AC3E}">
        <p14:creationId xmlns:p14="http://schemas.microsoft.com/office/powerpoint/2010/main" val="3453594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B6472-24F4-81DF-A321-669CADB90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F01A0-77DD-6118-7A8E-0ACC144846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14 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Do everything without grumbling or arguing, </a:t>
            </a:r>
            <a:r>
              <a:rPr lang="en-US" b="1" baseline="30000" dirty="0">
                <a:solidFill>
                  <a:schemeClr val="tx1"/>
                </a:solidFill>
                <a:latin typeface="Georgia" panose="02040502050405020303" pitchFamily="18" charset="0"/>
              </a:rPr>
              <a:t>15 </a:t>
            </a:r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so that you may become blameless and pure, </a:t>
            </a:r>
          </a:p>
          <a:p>
            <a:r>
              <a:rPr lang="en-US" dirty="0">
                <a:solidFill>
                  <a:schemeClr val="tx1"/>
                </a:solidFill>
                <a:latin typeface="Georgia" panose="02040502050405020303" pitchFamily="18" charset="0"/>
              </a:rPr>
              <a:t>“children of God without fault in a warped and crooked generation.” </a:t>
            </a:r>
          </a:p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Then you will shine among them </a:t>
            </a:r>
          </a:p>
          <a:p>
            <a:r>
              <a:rPr lang="en-US" b="1" dirty="0">
                <a:solidFill>
                  <a:schemeClr val="tx1"/>
                </a:solidFill>
                <a:latin typeface="Georgia" panose="02040502050405020303" pitchFamily="18" charset="0"/>
              </a:rPr>
              <a:t>like stars in the sky.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5B795-8EEF-5FE6-6D2B-67AD91D759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Philippians 2:12-15</a:t>
            </a:r>
          </a:p>
        </p:txBody>
      </p:sp>
    </p:spTree>
    <p:extLst>
      <p:ext uri="{BB962C8B-B14F-4D97-AF65-F5344CB8AC3E}">
        <p14:creationId xmlns:p14="http://schemas.microsoft.com/office/powerpoint/2010/main" val="670879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1509</TotalTime>
  <Words>441</Words>
  <Application>Microsoft Office PowerPoint</Application>
  <PresentationFormat>On-screen Show (16:9)</PresentationFormat>
  <Paragraphs>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Bahnschrift SemiBold</vt:lpstr>
      <vt:lpstr>Cooper Black</vt:lpstr>
      <vt:lpstr>Georgia</vt:lpstr>
      <vt:lpstr>Trebuchet MS</vt:lpstr>
      <vt:lpstr>Default</vt:lpstr>
      <vt:lpstr>PowerPoint Presentation</vt:lpstr>
      <vt:lpstr>Shine </vt:lpstr>
      <vt:lpstr>PowerPoint Presentation</vt:lpstr>
      <vt:lpstr>PowerPoint Presentation</vt:lpstr>
      <vt:lpstr>PowerPoint Presentation</vt:lpstr>
      <vt:lpstr>Shine </vt:lpstr>
      <vt:lpstr>PowerPoint Presentation</vt:lpstr>
      <vt:lpstr>PowerPoint Presentation</vt:lpstr>
      <vt:lpstr>PowerPoint Presentation</vt:lpstr>
      <vt:lpstr>PowerPoint Presentation</vt:lpstr>
      <vt:lpstr>Shine </vt:lpstr>
      <vt:lpstr>PowerPoint Presentation</vt:lpstr>
      <vt:lpstr>PowerPoint Presentation</vt:lpstr>
      <vt:lpstr>Shine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RT Creative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Chapman</dc:creator>
  <cp:lastModifiedBy>Karrie Landsverk</cp:lastModifiedBy>
  <cp:revision>22</cp:revision>
  <dcterms:created xsi:type="dcterms:W3CDTF">2014-03-26T14:03:34Z</dcterms:created>
  <dcterms:modified xsi:type="dcterms:W3CDTF">2026-08-28T16:48:32Z</dcterms:modified>
</cp:coreProperties>
</file>