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1267" r:id="rId3"/>
    <p:sldId id="1262" r:id="rId4"/>
    <p:sldId id="1292" r:id="rId5"/>
    <p:sldId id="1263" r:id="rId6"/>
    <p:sldId id="1293" r:id="rId7"/>
    <p:sldId id="1265" r:id="rId8"/>
    <p:sldId id="1271" r:id="rId9"/>
    <p:sldId id="1294" r:id="rId10"/>
    <p:sldId id="1295" r:id="rId11"/>
    <p:sldId id="1296" r:id="rId12"/>
    <p:sldId id="1297" r:id="rId13"/>
    <p:sldId id="1298" r:id="rId14"/>
    <p:sldId id="1299" r:id="rId15"/>
    <p:sldId id="1266" r:id="rId16"/>
    <p:sldId id="1300" r:id="rId17"/>
    <p:sldId id="1301" r:id="rId18"/>
    <p:sldId id="1302" r:id="rId19"/>
    <p:sldId id="1268" r:id="rId20"/>
    <p:sldId id="1304" r:id="rId21"/>
    <p:sldId id="1305" r:id="rId22"/>
    <p:sldId id="1303" r:id="rId23"/>
    <p:sldId id="1306" r:id="rId24"/>
    <p:sldId id="1291" r:id="rId25"/>
    <p:sldId id="1308" r:id="rId26"/>
    <p:sldId id="1309" r:id="rId27"/>
    <p:sldId id="1307" r:id="rId28"/>
    <p:sldId id="1310" r:id="rId29"/>
    <p:sldId id="1311" r:id="rId30"/>
    <p:sldId id="1312" r:id="rId31"/>
    <p:sldId id="1315" r:id="rId32"/>
    <p:sldId id="1313" r:id="rId33"/>
    <p:sldId id="1316" r:id="rId34"/>
    <p:sldId id="1314" r:id="rId35"/>
    <p:sldId id="1317" r:id="rId36"/>
    <p:sldId id="1318" r:id="rId37"/>
    <p:sldId id="1270" r:id="rId38"/>
    <p:sldId id="1319" r:id="rId39"/>
    <p:sldId id="1320" r:id="rId40"/>
    <p:sldId id="1321" r:id="rId41"/>
    <p:sldId id="1272" r:id="rId42"/>
    <p:sldId id="1324" r:id="rId43"/>
    <p:sldId id="1323" r:id="rId44"/>
    <p:sldId id="1290" r:id="rId45"/>
    <p:sldId id="1325" r:id="rId46"/>
  </p:sldIdLst>
  <p:sldSz cx="12192000" cy="6858000"/>
  <p:notesSz cx="6954838" cy="9240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17" autoAdjust="0"/>
    <p:restoredTop sz="94660"/>
  </p:normalViewPr>
  <p:slideViewPr>
    <p:cSldViewPr snapToGrid="0">
      <p:cViewPr varScale="1">
        <p:scale>
          <a:sx n="56" d="100"/>
          <a:sy n="56" d="100"/>
        </p:scale>
        <p:origin x="8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3647"/>
          </a:xfrm>
          <a:prstGeom prst="rect">
            <a:avLst/>
          </a:prstGeom>
        </p:spPr>
        <p:txBody>
          <a:bodyPr vert="horz" lIns="92546" tIns="46273" rIns="92546" bIns="46273" rtlCol="0"/>
          <a:lstStyle>
            <a:lvl1pPr algn="l">
              <a:defRPr sz="1200"/>
            </a:lvl1pPr>
          </a:lstStyle>
          <a:p>
            <a:endParaRPr lang="en-US"/>
          </a:p>
        </p:txBody>
      </p:sp>
      <p:sp>
        <p:nvSpPr>
          <p:cNvPr id="3" name="Date Placeholder 2"/>
          <p:cNvSpPr>
            <a:spLocks noGrp="1"/>
          </p:cNvSpPr>
          <p:nvPr>
            <p:ph type="dt" idx="1"/>
          </p:nvPr>
        </p:nvSpPr>
        <p:spPr>
          <a:xfrm>
            <a:off x="3939466" y="0"/>
            <a:ext cx="3013763" cy="463647"/>
          </a:xfrm>
          <a:prstGeom prst="rect">
            <a:avLst/>
          </a:prstGeom>
        </p:spPr>
        <p:txBody>
          <a:bodyPr vert="horz" lIns="92546" tIns="46273" rIns="92546" bIns="46273" rtlCol="0"/>
          <a:lstStyle>
            <a:lvl1pPr algn="r">
              <a:defRPr sz="1200"/>
            </a:lvl1pPr>
          </a:lstStyle>
          <a:p>
            <a:fld id="{A35D73BE-E022-408B-9477-38108355E296}" type="datetimeFigureOut">
              <a:rPr lang="en-US" smtClean="0"/>
              <a:t>8/12/2026</a:t>
            </a:fld>
            <a:endParaRPr lang="en-US"/>
          </a:p>
        </p:txBody>
      </p:sp>
      <p:sp>
        <p:nvSpPr>
          <p:cNvPr id="4" name="Slide Image Placeholder 3"/>
          <p:cNvSpPr>
            <a:spLocks noGrp="1" noRot="1" noChangeAspect="1"/>
          </p:cNvSpPr>
          <p:nvPr>
            <p:ph type="sldImg" idx="2"/>
          </p:nvPr>
        </p:nvSpPr>
        <p:spPr>
          <a:xfrm>
            <a:off x="706438" y="1155700"/>
            <a:ext cx="5541962" cy="3117850"/>
          </a:xfrm>
          <a:prstGeom prst="rect">
            <a:avLst/>
          </a:prstGeom>
          <a:noFill/>
          <a:ln w="12700">
            <a:solidFill>
              <a:prstClr val="black"/>
            </a:solidFill>
          </a:ln>
        </p:spPr>
        <p:txBody>
          <a:bodyPr vert="horz" lIns="92546" tIns="46273" rIns="92546" bIns="46273" rtlCol="0" anchor="ctr"/>
          <a:lstStyle/>
          <a:p>
            <a:endParaRPr lang="en-US"/>
          </a:p>
        </p:txBody>
      </p:sp>
      <p:sp>
        <p:nvSpPr>
          <p:cNvPr id="5" name="Notes Placeholder 4"/>
          <p:cNvSpPr>
            <a:spLocks noGrp="1"/>
          </p:cNvSpPr>
          <p:nvPr>
            <p:ph type="body" sz="quarter" idx="3"/>
          </p:nvPr>
        </p:nvSpPr>
        <p:spPr>
          <a:xfrm>
            <a:off x="695484" y="4447153"/>
            <a:ext cx="5563870" cy="3638580"/>
          </a:xfrm>
          <a:prstGeom prst="rect">
            <a:avLst/>
          </a:prstGeom>
        </p:spPr>
        <p:txBody>
          <a:bodyPr vert="horz" lIns="92546" tIns="46273" rIns="92546" bIns="4627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7193"/>
            <a:ext cx="3013763" cy="463646"/>
          </a:xfrm>
          <a:prstGeom prst="rect">
            <a:avLst/>
          </a:prstGeom>
        </p:spPr>
        <p:txBody>
          <a:bodyPr vert="horz" lIns="92546" tIns="46273" rIns="92546" bIns="46273"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777193"/>
            <a:ext cx="3013763" cy="463646"/>
          </a:xfrm>
          <a:prstGeom prst="rect">
            <a:avLst/>
          </a:prstGeom>
        </p:spPr>
        <p:txBody>
          <a:bodyPr vert="horz" lIns="92546" tIns="46273" rIns="92546" bIns="46273" rtlCol="0" anchor="b"/>
          <a:lstStyle>
            <a:lvl1pPr algn="r">
              <a:defRPr sz="1200"/>
            </a:lvl1pPr>
          </a:lstStyle>
          <a:p>
            <a:fld id="{9351AA20-C741-4273-BFD8-AA2D591DCED4}" type="slidenum">
              <a:rPr lang="en-US" smtClean="0"/>
              <a:t>‹#›</a:t>
            </a:fld>
            <a:endParaRPr lang="en-US"/>
          </a:p>
        </p:txBody>
      </p:sp>
    </p:spTree>
    <p:extLst>
      <p:ext uri="{BB962C8B-B14F-4D97-AF65-F5344CB8AC3E}">
        <p14:creationId xmlns:p14="http://schemas.microsoft.com/office/powerpoint/2010/main" val="3479774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51AA20-C741-4273-BFD8-AA2D591DCED4}" type="slidenum">
              <a:rPr lang="en-US" smtClean="0"/>
              <a:t>37</a:t>
            </a:fld>
            <a:endParaRPr lang="en-US"/>
          </a:p>
        </p:txBody>
      </p:sp>
    </p:spTree>
    <p:extLst>
      <p:ext uri="{BB962C8B-B14F-4D97-AF65-F5344CB8AC3E}">
        <p14:creationId xmlns:p14="http://schemas.microsoft.com/office/powerpoint/2010/main" val="2378875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D249E-C0FF-759F-0455-C79B98B8B7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A15639-B914-1649-8C5D-EA9F24238D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4A7B82-54A1-A1C2-8F49-F224E33FAB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60071D-F849-D2E2-75AF-B8B5736B4E68}"/>
              </a:ext>
            </a:extLst>
          </p:cNvPr>
          <p:cNvSpPr>
            <a:spLocks noGrp="1"/>
          </p:cNvSpPr>
          <p:nvPr>
            <p:ph type="sldNum" sz="quarter" idx="5"/>
          </p:nvPr>
        </p:nvSpPr>
        <p:spPr/>
        <p:txBody>
          <a:bodyPr/>
          <a:lstStyle/>
          <a:p>
            <a:pPr defTabSz="925464"/>
            <a:fld id="{9351AA20-C741-4273-BFD8-AA2D591DCED4}" type="slidenum">
              <a:rPr lang="en-US">
                <a:solidFill>
                  <a:prstClr val="black"/>
                </a:solidFill>
                <a:latin typeface="Aptos" panose="02110004020202020204"/>
              </a:rPr>
              <a:pPr defTabSz="925464"/>
              <a:t>40</a:t>
            </a:fld>
            <a:endParaRPr lang="en-US">
              <a:solidFill>
                <a:prstClr val="black"/>
              </a:solidFill>
              <a:latin typeface="Aptos" panose="02110004020202020204"/>
            </a:endParaRPr>
          </a:p>
        </p:txBody>
      </p:sp>
    </p:spTree>
    <p:extLst>
      <p:ext uri="{BB962C8B-B14F-4D97-AF65-F5344CB8AC3E}">
        <p14:creationId xmlns:p14="http://schemas.microsoft.com/office/powerpoint/2010/main" val="1745043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0A728-6DD4-F79A-C83D-D958F7E092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D0BE1A3-6194-EB88-3ED9-EF0419B493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6BD9CA-518C-9FBA-D569-24C49CEAF960}"/>
              </a:ext>
            </a:extLst>
          </p:cNvPr>
          <p:cNvSpPr>
            <a:spLocks noGrp="1"/>
          </p:cNvSpPr>
          <p:nvPr>
            <p:ph type="dt" sz="half" idx="10"/>
          </p:nvPr>
        </p:nvSpPr>
        <p:spPr/>
        <p:txBody>
          <a:bodyPr/>
          <a:lstStyle/>
          <a:p>
            <a:fld id="{A6146DEA-B8EA-4B7C-86FB-5B69C2C113FA}" type="datetimeFigureOut">
              <a:rPr lang="en-US" smtClean="0"/>
              <a:t>8/12/2026</a:t>
            </a:fld>
            <a:endParaRPr lang="en-US"/>
          </a:p>
        </p:txBody>
      </p:sp>
      <p:sp>
        <p:nvSpPr>
          <p:cNvPr id="5" name="Footer Placeholder 4">
            <a:extLst>
              <a:ext uri="{FF2B5EF4-FFF2-40B4-BE49-F238E27FC236}">
                <a16:creationId xmlns:a16="http://schemas.microsoft.com/office/drawing/2014/main" id="{CFA1F4D3-E3D7-8BE7-E8BF-AAA5AFAA7C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24CA00-9307-6BB4-1226-794ED8652CF6}"/>
              </a:ext>
            </a:extLst>
          </p:cNvPr>
          <p:cNvSpPr>
            <a:spLocks noGrp="1"/>
          </p:cNvSpPr>
          <p:nvPr>
            <p:ph type="sldNum" sz="quarter" idx="12"/>
          </p:nvPr>
        </p:nvSpPr>
        <p:spPr/>
        <p:txBody>
          <a:bodyPr/>
          <a:lstStyle/>
          <a:p>
            <a:fld id="{B0BAB0DD-B513-4A3E-9A6C-648EF56C8270}" type="slidenum">
              <a:rPr lang="en-US" smtClean="0"/>
              <a:t>‹#›</a:t>
            </a:fld>
            <a:endParaRPr lang="en-US"/>
          </a:p>
        </p:txBody>
      </p:sp>
    </p:spTree>
    <p:extLst>
      <p:ext uri="{BB962C8B-B14F-4D97-AF65-F5344CB8AC3E}">
        <p14:creationId xmlns:p14="http://schemas.microsoft.com/office/powerpoint/2010/main" val="3389040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29E30-9CB5-579A-C1AC-4B0DE56AC8A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A5A97C-5085-F740-EA06-FDC0413AEA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0AED30-D5AB-F8C4-5225-1421478F9D80}"/>
              </a:ext>
            </a:extLst>
          </p:cNvPr>
          <p:cNvSpPr>
            <a:spLocks noGrp="1"/>
          </p:cNvSpPr>
          <p:nvPr>
            <p:ph type="dt" sz="half" idx="10"/>
          </p:nvPr>
        </p:nvSpPr>
        <p:spPr/>
        <p:txBody>
          <a:bodyPr/>
          <a:lstStyle/>
          <a:p>
            <a:fld id="{A6146DEA-B8EA-4B7C-86FB-5B69C2C113FA}" type="datetimeFigureOut">
              <a:rPr lang="en-US" smtClean="0"/>
              <a:t>8/12/2026</a:t>
            </a:fld>
            <a:endParaRPr lang="en-US"/>
          </a:p>
        </p:txBody>
      </p:sp>
      <p:sp>
        <p:nvSpPr>
          <p:cNvPr id="5" name="Footer Placeholder 4">
            <a:extLst>
              <a:ext uri="{FF2B5EF4-FFF2-40B4-BE49-F238E27FC236}">
                <a16:creationId xmlns:a16="http://schemas.microsoft.com/office/drawing/2014/main" id="{A7D875C1-513A-6DDC-C3D0-7EAAA77188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D3B9E7-F0D5-D51B-E925-E8DFB18870EB}"/>
              </a:ext>
            </a:extLst>
          </p:cNvPr>
          <p:cNvSpPr>
            <a:spLocks noGrp="1"/>
          </p:cNvSpPr>
          <p:nvPr>
            <p:ph type="sldNum" sz="quarter" idx="12"/>
          </p:nvPr>
        </p:nvSpPr>
        <p:spPr/>
        <p:txBody>
          <a:bodyPr/>
          <a:lstStyle/>
          <a:p>
            <a:fld id="{B0BAB0DD-B513-4A3E-9A6C-648EF56C8270}" type="slidenum">
              <a:rPr lang="en-US" smtClean="0"/>
              <a:t>‹#›</a:t>
            </a:fld>
            <a:endParaRPr lang="en-US"/>
          </a:p>
        </p:txBody>
      </p:sp>
    </p:spTree>
    <p:extLst>
      <p:ext uri="{BB962C8B-B14F-4D97-AF65-F5344CB8AC3E}">
        <p14:creationId xmlns:p14="http://schemas.microsoft.com/office/powerpoint/2010/main" val="1609900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423242-B476-9825-A840-04E651BE647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CF9497-E4AB-9E74-6ACD-FD7CD3E212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E10A55-A6EE-106B-94A7-9A6B476A85CB}"/>
              </a:ext>
            </a:extLst>
          </p:cNvPr>
          <p:cNvSpPr>
            <a:spLocks noGrp="1"/>
          </p:cNvSpPr>
          <p:nvPr>
            <p:ph type="dt" sz="half" idx="10"/>
          </p:nvPr>
        </p:nvSpPr>
        <p:spPr/>
        <p:txBody>
          <a:bodyPr/>
          <a:lstStyle/>
          <a:p>
            <a:fld id="{A6146DEA-B8EA-4B7C-86FB-5B69C2C113FA}" type="datetimeFigureOut">
              <a:rPr lang="en-US" smtClean="0"/>
              <a:t>8/12/2026</a:t>
            </a:fld>
            <a:endParaRPr lang="en-US"/>
          </a:p>
        </p:txBody>
      </p:sp>
      <p:sp>
        <p:nvSpPr>
          <p:cNvPr id="5" name="Footer Placeholder 4">
            <a:extLst>
              <a:ext uri="{FF2B5EF4-FFF2-40B4-BE49-F238E27FC236}">
                <a16:creationId xmlns:a16="http://schemas.microsoft.com/office/drawing/2014/main" id="{F2F46875-D29D-DF91-0D9A-931C4F9B10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F97AF6-DDCB-CB79-84A3-38836A2F1EBE}"/>
              </a:ext>
            </a:extLst>
          </p:cNvPr>
          <p:cNvSpPr>
            <a:spLocks noGrp="1"/>
          </p:cNvSpPr>
          <p:nvPr>
            <p:ph type="sldNum" sz="quarter" idx="12"/>
          </p:nvPr>
        </p:nvSpPr>
        <p:spPr/>
        <p:txBody>
          <a:bodyPr/>
          <a:lstStyle/>
          <a:p>
            <a:fld id="{B0BAB0DD-B513-4A3E-9A6C-648EF56C8270}" type="slidenum">
              <a:rPr lang="en-US" smtClean="0"/>
              <a:t>‹#›</a:t>
            </a:fld>
            <a:endParaRPr lang="en-US"/>
          </a:p>
        </p:txBody>
      </p:sp>
    </p:spTree>
    <p:extLst>
      <p:ext uri="{BB962C8B-B14F-4D97-AF65-F5344CB8AC3E}">
        <p14:creationId xmlns:p14="http://schemas.microsoft.com/office/powerpoint/2010/main" val="3379024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2A40C-FF07-4659-FBC3-6D7EF112ED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9AC836-3C59-05B4-BD08-C64E9A663E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7D04C8-F688-9FBA-F55A-A5097726D4B9}"/>
              </a:ext>
            </a:extLst>
          </p:cNvPr>
          <p:cNvSpPr>
            <a:spLocks noGrp="1"/>
          </p:cNvSpPr>
          <p:nvPr>
            <p:ph type="dt" sz="half" idx="10"/>
          </p:nvPr>
        </p:nvSpPr>
        <p:spPr/>
        <p:txBody>
          <a:bodyPr/>
          <a:lstStyle/>
          <a:p>
            <a:fld id="{A6146DEA-B8EA-4B7C-86FB-5B69C2C113FA}" type="datetimeFigureOut">
              <a:rPr lang="en-US" smtClean="0"/>
              <a:t>8/12/2026</a:t>
            </a:fld>
            <a:endParaRPr lang="en-US"/>
          </a:p>
        </p:txBody>
      </p:sp>
      <p:sp>
        <p:nvSpPr>
          <p:cNvPr id="5" name="Footer Placeholder 4">
            <a:extLst>
              <a:ext uri="{FF2B5EF4-FFF2-40B4-BE49-F238E27FC236}">
                <a16:creationId xmlns:a16="http://schemas.microsoft.com/office/drawing/2014/main" id="{099FA57D-FAB1-EE10-23C4-D398653B51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1151CD-B14B-3A60-E445-F24558BDDE4B}"/>
              </a:ext>
            </a:extLst>
          </p:cNvPr>
          <p:cNvSpPr>
            <a:spLocks noGrp="1"/>
          </p:cNvSpPr>
          <p:nvPr>
            <p:ph type="sldNum" sz="quarter" idx="12"/>
          </p:nvPr>
        </p:nvSpPr>
        <p:spPr/>
        <p:txBody>
          <a:bodyPr/>
          <a:lstStyle/>
          <a:p>
            <a:fld id="{B0BAB0DD-B513-4A3E-9A6C-648EF56C8270}" type="slidenum">
              <a:rPr lang="en-US" smtClean="0"/>
              <a:t>‹#›</a:t>
            </a:fld>
            <a:endParaRPr lang="en-US"/>
          </a:p>
        </p:txBody>
      </p:sp>
    </p:spTree>
    <p:extLst>
      <p:ext uri="{BB962C8B-B14F-4D97-AF65-F5344CB8AC3E}">
        <p14:creationId xmlns:p14="http://schemas.microsoft.com/office/powerpoint/2010/main" val="915282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00129-DAD9-6766-4308-1076C293CF9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73D7394-9DD4-38C4-BE6C-BB6A41F62C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941C4C-7B03-5E33-2924-D7564C24344F}"/>
              </a:ext>
            </a:extLst>
          </p:cNvPr>
          <p:cNvSpPr>
            <a:spLocks noGrp="1"/>
          </p:cNvSpPr>
          <p:nvPr>
            <p:ph type="dt" sz="half" idx="10"/>
          </p:nvPr>
        </p:nvSpPr>
        <p:spPr/>
        <p:txBody>
          <a:bodyPr/>
          <a:lstStyle/>
          <a:p>
            <a:fld id="{A6146DEA-B8EA-4B7C-86FB-5B69C2C113FA}" type="datetimeFigureOut">
              <a:rPr lang="en-US" smtClean="0"/>
              <a:t>8/12/2026</a:t>
            </a:fld>
            <a:endParaRPr lang="en-US"/>
          </a:p>
        </p:txBody>
      </p:sp>
      <p:sp>
        <p:nvSpPr>
          <p:cNvPr id="5" name="Footer Placeholder 4">
            <a:extLst>
              <a:ext uri="{FF2B5EF4-FFF2-40B4-BE49-F238E27FC236}">
                <a16:creationId xmlns:a16="http://schemas.microsoft.com/office/drawing/2014/main" id="{BFF4908C-B5C8-EB66-4B83-79DA98410D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A56B1A-01DC-F2ED-2AB4-A683B674A064}"/>
              </a:ext>
            </a:extLst>
          </p:cNvPr>
          <p:cNvSpPr>
            <a:spLocks noGrp="1"/>
          </p:cNvSpPr>
          <p:nvPr>
            <p:ph type="sldNum" sz="quarter" idx="12"/>
          </p:nvPr>
        </p:nvSpPr>
        <p:spPr/>
        <p:txBody>
          <a:bodyPr/>
          <a:lstStyle/>
          <a:p>
            <a:fld id="{B0BAB0DD-B513-4A3E-9A6C-648EF56C8270}" type="slidenum">
              <a:rPr lang="en-US" smtClean="0"/>
              <a:t>‹#›</a:t>
            </a:fld>
            <a:endParaRPr lang="en-US"/>
          </a:p>
        </p:txBody>
      </p:sp>
    </p:spTree>
    <p:extLst>
      <p:ext uri="{BB962C8B-B14F-4D97-AF65-F5344CB8AC3E}">
        <p14:creationId xmlns:p14="http://schemas.microsoft.com/office/powerpoint/2010/main" val="2131490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6BF4A-5292-2535-89E6-238E780507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9326F6-328F-E3DD-EF6B-466583656E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8B237D-DB81-A849-472A-45A03A80840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B9534B-12D1-E53D-53F7-E3FC5D10C9CE}"/>
              </a:ext>
            </a:extLst>
          </p:cNvPr>
          <p:cNvSpPr>
            <a:spLocks noGrp="1"/>
          </p:cNvSpPr>
          <p:nvPr>
            <p:ph type="dt" sz="half" idx="10"/>
          </p:nvPr>
        </p:nvSpPr>
        <p:spPr/>
        <p:txBody>
          <a:bodyPr/>
          <a:lstStyle/>
          <a:p>
            <a:fld id="{A6146DEA-B8EA-4B7C-86FB-5B69C2C113FA}" type="datetimeFigureOut">
              <a:rPr lang="en-US" smtClean="0"/>
              <a:t>8/12/2026</a:t>
            </a:fld>
            <a:endParaRPr lang="en-US"/>
          </a:p>
        </p:txBody>
      </p:sp>
      <p:sp>
        <p:nvSpPr>
          <p:cNvPr id="6" name="Footer Placeholder 5">
            <a:extLst>
              <a:ext uri="{FF2B5EF4-FFF2-40B4-BE49-F238E27FC236}">
                <a16:creationId xmlns:a16="http://schemas.microsoft.com/office/drawing/2014/main" id="{92A6E8F2-68B5-D3D0-9C31-DDF269AA55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DA777C-4550-0B5C-6AC0-56ABDDD43ED0}"/>
              </a:ext>
            </a:extLst>
          </p:cNvPr>
          <p:cNvSpPr>
            <a:spLocks noGrp="1"/>
          </p:cNvSpPr>
          <p:nvPr>
            <p:ph type="sldNum" sz="quarter" idx="12"/>
          </p:nvPr>
        </p:nvSpPr>
        <p:spPr/>
        <p:txBody>
          <a:bodyPr/>
          <a:lstStyle/>
          <a:p>
            <a:fld id="{B0BAB0DD-B513-4A3E-9A6C-648EF56C8270}" type="slidenum">
              <a:rPr lang="en-US" smtClean="0"/>
              <a:t>‹#›</a:t>
            </a:fld>
            <a:endParaRPr lang="en-US"/>
          </a:p>
        </p:txBody>
      </p:sp>
    </p:spTree>
    <p:extLst>
      <p:ext uri="{BB962C8B-B14F-4D97-AF65-F5344CB8AC3E}">
        <p14:creationId xmlns:p14="http://schemas.microsoft.com/office/powerpoint/2010/main" val="2899949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821AE-7CCB-35C4-15AB-DDF249EA3A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B480F1-8A07-DA69-8F44-CE320CF0D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CBA3C4-53C2-8055-760F-A5AFA9B46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A61D6B1-642C-AE58-09C5-6FF97598B6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6F02BD-C327-C6A3-2195-13462573E7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1BC805-50CE-3286-275F-10B9EB6CACC8}"/>
              </a:ext>
            </a:extLst>
          </p:cNvPr>
          <p:cNvSpPr>
            <a:spLocks noGrp="1"/>
          </p:cNvSpPr>
          <p:nvPr>
            <p:ph type="dt" sz="half" idx="10"/>
          </p:nvPr>
        </p:nvSpPr>
        <p:spPr/>
        <p:txBody>
          <a:bodyPr/>
          <a:lstStyle/>
          <a:p>
            <a:fld id="{A6146DEA-B8EA-4B7C-86FB-5B69C2C113FA}" type="datetimeFigureOut">
              <a:rPr lang="en-US" smtClean="0"/>
              <a:t>8/12/2026</a:t>
            </a:fld>
            <a:endParaRPr lang="en-US"/>
          </a:p>
        </p:txBody>
      </p:sp>
      <p:sp>
        <p:nvSpPr>
          <p:cNvPr id="8" name="Footer Placeholder 7">
            <a:extLst>
              <a:ext uri="{FF2B5EF4-FFF2-40B4-BE49-F238E27FC236}">
                <a16:creationId xmlns:a16="http://schemas.microsoft.com/office/drawing/2014/main" id="{23347BDF-7C92-8FCE-A29F-341ABC960B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35B0ED9-B885-6603-F58B-48B50C9D085C}"/>
              </a:ext>
            </a:extLst>
          </p:cNvPr>
          <p:cNvSpPr>
            <a:spLocks noGrp="1"/>
          </p:cNvSpPr>
          <p:nvPr>
            <p:ph type="sldNum" sz="quarter" idx="12"/>
          </p:nvPr>
        </p:nvSpPr>
        <p:spPr/>
        <p:txBody>
          <a:bodyPr/>
          <a:lstStyle/>
          <a:p>
            <a:fld id="{B0BAB0DD-B513-4A3E-9A6C-648EF56C8270}" type="slidenum">
              <a:rPr lang="en-US" smtClean="0"/>
              <a:t>‹#›</a:t>
            </a:fld>
            <a:endParaRPr lang="en-US"/>
          </a:p>
        </p:txBody>
      </p:sp>
    </p:spTree>
    <p:extLst>
      <p:ext uri="{BB962C8B-B14F-4D97-AF65-F5344CB8AC3E}">
        <p14:creationId xmlns:p14="http://schemas.microsoft.com/office/powerpoint/2010/main" val="4287141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41F21-D83E-D57F-BEAA-E886FB92A8A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3D1C140-3F50-7581-DC5A-B1923F1D60AB}"/>
              </a:ext>
            </a:extLst>
          </p:cNvPr>
          <p:cNvSpPr>
            <a:spLocks noGrp="1"/>
          </p:cNvSpPr>
          <p:nvPr>
            <p:ph type="dt" sz="half" idx="10"/>
          </p:nvPr>
        </p:nvSpPr>
        <p:spPr/>
        <p:txBody>
          <a:bodyPr/>
          <a:lstStyle/>
          <a:p>
            <a:fld id="{A6146DEA-B8EA-4B7C-86FB-5B69C2C113FA}" type="datetimeFigureOut">
              <a:rPr lang="en-US" smtClean="0"/>
              <a:t>8/12/2026</a:t>
            </a:fld>
            <a:endParaRPr lang="en-US"/>
          </a:p>
        </p:txBody>
      </p:sp>
      <p:sp>
        <p:nvSpPr>
          <p:cNvPr id="4" name="Footer Placeholder 3">
            <a:extLst>
              <a:ext uri="{FF2B5EF4-FFF2-40B4-BE49-F238E27FC236}">
                <a16:creationId xmlns:a16="http://schemas.microsoft.com/office/drawing/2014/main" id="{2C38D4FB-9164-9CA4-CE87-E7398973521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1F2ADE6-CCAF-A00A-8083-EE1C13F4A640}"/>
              </a:ext>
            </a:extLst>
          </p:cNvPr>
          <p:cNvSpPr>
            <a:spLocks noGrp="1"/>
          </p:cNvSpPr>
          <p:nvPr>
            <p:ph type="sldNum" sz="quarter" idx="12"/>
          </p:nvPr>
        </p:nvSpPr>
        <p:spPr/>
        <p:txBody>
          <a:bodyPr/>
          <a:lstStyle/>
          <a:p>
            <a:fld id="{B0BAB0DD-B513-4A3E-9A6C-648EF56C8270}" type="slidenum">
              <a:rPr lang="en-US" smtClean="0"/>
              <a:t>‹#›</a:t>
            </a:fld>
            <a:endParaRPr lang="en-US"/>
          </a:p>
        </p:txBody>
      </p:sp>
    </p:spTree>
    <p:extLst>
      <p:ext uri="{BB962C8B-B14F-4D97-AF65-F5344CB8AC3E}">
        <p14:creationId xmlns:p14="http://schemas.microsoft.com/office/powerpoint/2010/main" val="1846549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B3DDF5-4A5C-16E6-C4BF-60475DEFE84C}"/>
              </a:ext>
            </a:extLst>
          </p:cNvPr>
          <p:cNvSpPr>
            <a:spLocks noGrp="1"/>
          </p:cNvSpPr>
          <p:nvPr>
            <p:ph type="dt" sz="half" idx="10"/>
          </p:nvPr>
        </p:nvSpPr>
        <p:spPr/>
        <p:txBody>
          <a:bodyPr/>
          <a:lstStyle/>
          <a:p>
            <a:fld id="{A6146DEA-B8EA-4B7C-86FB-5B69C2C113FA}" type="datetimeFigureOut">
              <a:rPr lang="en-US" smtClean="0"/>
              <a:t>8/12/2026</a:t>
            </a:fld>
            <a:endParaRPr lang="en-US"/>
          </a:p>
        </p:txBody>
      </p:sp>
      <p:sp>
        <p:nvSpPr>
          <p:cNvPr id="3" name="Footer Placeholder 2">
            <a:extLst>
              <a:ext uri="{FF2B5EF4-FFF2-40B4-BE49-F238E27FC236}">
                <a16:creationId xmlns:a16="http://schemas.microsoft.com/office/drawing/2014/main" id="{E265C4B8-6B32-9ABA-BEC6-6A6825982E9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484CBF-C995-955A-89E7-318795BD1494}"/>
              </a:ext>
            </a:extLst>
          </p:cNvPr>
          <p:cNvSpPr>
            <a:spLocks noGrp="1"/>
          </p:cNvSpPr>
          <p:nvPr>
            <p:ph type="sldNum" sz="quarter" idx="12"/>
          </p:nvPr>
        </p:nvSpPr>
        <p:spPr/>
        <p:txBody>
          <a:bodyPr/>
          <a:lstStyle/>
          <a:p>
            <a:fld id="{B0BAB0DD-B513-4A3E-9A6C-648EF56C8270}" type="slidenum">
              <a:rPr lang="en-US" smtClean="0"/>
              <a:t>‹#›</a:t>
            </a:fld>
            <a:endParaRPr lang="en-US"/>
          </a:p>
        </p:txBody>
      </p:sp>
    </p:spTree>
    <p:extLst>
      <p:ext uri="{BB962C8B-B14F-4D97-AF65-F5344CB8AC3E}">
        <p14:creationId xmlns:p14="http://schemas.microsoft.com/office/powerpoint/2010/main" val="234910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64593-6C44-C7E6-4C6F-42225DBCE0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3606C86-ACEF-21C5-6F2B-C11145BAC2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6BB84D-7D6C-980A-CC3C-EC7984D529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DA20BE-EB51-2862-8D92-68D297B65646}"/>
              </a:ext>
            </a:extLst>
          </p:cNvPr>
          <p:cNvSpPr>
            <a:spLocks noGrp="1"/>
          </p:cNvSpPr>
          <p:nvPr>
            <p:ph type="dt" sz="half" idx="10"/>
          </p:nvPr>
        </p:nvSpPr>
        <p:spPr/>
        <p:txBody>
          <a:bodyPr/>
          <a:lstStyle/>
          <a:p>
            <a:fld id="{A6146DEA-B8EA-4B7C-86FB-5B69C2C113FA}" type="datetimeFigureOut">
              <a:rPr lang="en-US" smtClean="0"/>
              <a:t>8/12/2026</a:t>
            </a:fld>
            <a:endParaRPr lang="en-US"/>
          </a:p>
        </p:txBody>
      </p:sp>
      <p:sp>
        <p:nvSpPr>
          <p:cNvPr id="6" name="Footer Placeholder 5">
            <a:extLst>
              <a:ext uri="{FF2B5EF4-FFF2-40B4-BE49-F238E27FC236}">
                <a16:creationId xmlns:a16="http://schemas.microsoft.com/office/drawing/2014/main" id="{83AC620C-35B9-8E06-7AE8-20D07BCEF0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C5A22B-43B4-C591-E023-F2AE1F20C411}"/>
              </a:ext>
            </a:extLst>
          </p:cNvPr>
          <p:cNvSpPr>
            <a:spLocks noGrp="1"/>
          </p:cNvSpPr>
          <p:nvPr>
            <p:ph type="sldNum" sz="quarter" idx="12"/>
          </p:nvPr>
        </p:nvSpPr>
        <p:spPr/>
        <p:txBody>
          <a:bodyPr/>
          <a:lstStyle/>
          <a:p>
            <a:fld id="{B0BAB0DD-B513-4A3E-9A6C-648EF56C8270}" type="slidenum">
              <a:rPr lang="en-US" smtClean="0"/>
              <a:t>‹#›</a:t>
            </a:fld>
            <a:endParaRPr lang="en-US"/>
          </a:p>
        </p:txBody>
      </p:sp>
    </p:spTree>
    <p:extLst>
      <p:ext uri="{BB962C8B-B14F-4D97-AF65-F5344CB8AC3E}">
        <p14:creationId xmlns:p14="http://schemas.microsoft.com/office/powerpoint/2010/main" val="230174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759D6-A7F2-43F4-A643-134C155967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B367847-86DA-D3F9-00F2-E5BAB70F3E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F16C10-EBD8-DE30-F0F6-F4072D0AA3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78DCE7-9D4E-A117-21A1-236FE94DA9A3}"/>
              </a:ext>
            </a:extLst>
          </p:cNvPr>
          <p:cNvSpPr>
            <a:spLocks noGrp="1"/>
          </p:cNvSpPr>
          <p:nvPr>
            <p:ph type="dt" sz="half" idx="10"/>
          </p:nvPr>
        </p:nvSpPr>
        <p:spPr/>
        <p:txBody>
          <a:bodyPr/>
          <a:lstStyle/>
          <a:p>
            <a:fld id="{A6146DEA-B8EA-4B7C-86FB-5B69C2C113FA}" type="datetimeFigureOut">
              <a:rPr lang="en-US" smtClean="0"/>
              <a:t>8/12/2026</a:t>
            </a:fld>
            <a:endParaRPr lang="en-US"/>
          </a:p>
        </p:txBody>
      </p:sp>
      <p:sp>
        <p:nvSpPr>
          <p:cNvPr id="6" name="Footer Placeholder 5">
            <a:extLst>
              <a:ext uri="{FF2B5EF4-FFF2-40B4-BE49-F238E27FC236}">
                <a16:creationId xmlns:a16="http://schemas.microsoft.com/office/drawing/2014/main" id="{956FEC73-34DD-AE56-93DE-5803DD9691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01D20A-0844-3EA6-B816-0D3D983BB189}"/>
              </a:ext>
            </a:extLst>
          </p:cNvPr>
          <p:cNvSpPr>
            <a:spLocks noGrp="1"/>
          </p:cNvSpPr>
          <p:nvPr>
            <p:ph type="sldNum" sz="quarter" idx="12"/>
          </p:nvPr>
        </p:nvSpPr>
        <p:spPr/>
        <p:txBody>
          <a:bodyPr/>
          <a:lstStyle/>
          <a:p>
            <a:fld id="{B0BAB0DD-B513-4A3E-9A6C-648EF56C8270}" type="slidenum">
              <a:rPr lang="en-US" smtClean="0"/>
              <a:t>‹#›</a:t>
            </a:fld>
            <a:endParaRPr lang="en-US"/>
          </a:p>
        </p:txBody>
      </p:sp>
    </p:spTree>
    <p:extLst>
      <p:ext uri="{BB962C8B-B14F-4D97-AF65-F5344CB8AC3E}">
        <p14:creationId xmlns:p14="http://schemas.microsoft.com/office/powerpoint/2010/main" val="1379663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765461-D045-9EAB-EC02-9ACEC8260E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2554AA5-9603-1DDD-6F4B-E5884C970B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9712CA-F08E-D4C2-443B-C27E3D2587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6146DEA-B8EA-4B7C-86FB-5B69C2C113FA}" type="datetimeFigureOut">
              <a:rPr lang="en-US" smtClean="0"/>
              <a:t>8/12/2026</a:t>
            </a:fld>
            <a:endParaRPr lang="en-US"/>
          </a:p>
        </p:txBody>
      </p:sp>
      <p:sp>
        <p:nvSpPr>
          <p:cNvPr id="5" name="Footer Placeholder 4">
            <a:extLst>
              <a:ext uri="{FF2B5EF4-FFF2-40B4-BE49-F238E27FC236}">
                <a16:creationId xmlns:a16="http://schemas.microsoft.com/office/drawing/2014/main" id="{9A0182F1-8825-F4C6-1931-746831900B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CD9390E-6B02-A79A-4444-A4285A2798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0BAB0DD-B513-4A3E-9A6C-648EF56C8270}" type="slidenum">
              <a:rPr lang="en-US" smtClean="0"/>
              <a:t>‹#›</a:t>
            </a:fld>
            <a:endParaRPr lang="en-US"/>
          </a:p>
        </p:txBody>
      </p:sp>
    </p:spTree>
    <p:extLst>
      <p:ext uri="{BB962C8B-B14F-4D97-AF65-F5344CB8AC3E}">
        <p14:creationId xmlns:p14="http://schemas.microsoft.com/office/powerpoint/2010/main" val="33388824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2.wdp"/></Relationships>
</file>

<file path=ppt/slides/_rels/slide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microsoft.com/office/2007/relationships/hdphoto" Target="../media/hdphoto2.wdp"/></Relationships>
</file>

<file path=ppt/slides/_rels/slide4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DEAC8B3-4D91-C7C9-0A34-E8A35EE697BF}"/>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0706D3E-D8B5-1077-5F28-9F37F9B96608}"/>
              </a:ext>
            </a:extLst>
          </p:cNvPr>
          <p:cNvSpPr>
            <a:spLocks noGrp="1"/>
          </p:cNvSpPr>
          <p:nvPr>
            <p:ph type="ctrTitle"/>
          </p:nvPr>
        </p:nvSpPr>
        <p:spPr/>
        <p:txBody>
          <a:bodyPr/>
          <a:lstStyle/>
          <a:p>
            <a:r>
              <a:rPr lang="en-US" dirty="0">
                <a:solidFill>
                  <a:schemeClr val="bg1"/>
                </a:solidFill>
              </a:rPr>
              <a:t>Acts 13:13-52 (Part 1)</a:t>
            </a:r>
          </a:p>
        </p:txBody>
      </p:sp>
      <p:sp>
        <p:nvSpPr>
          <p:cNvPr id="3" name="Subtitle 2">
            <a:extLst>
              <a:ext uri="{FF2B5EF4-FFF2-40B4-BE49-F238E27FC236}">
                <a16:creationId xmlns:a16="http://schemas.microsoft.com/office/drawing/2014/main" id="{568548D3-9B44-5F92-ABAB-29D1D2E37C3E}"/>
              </a:ext>
            </a:extLst>
          </p:cNvPr>
          <p:cNvSpPr>
            <a:spLocks noGrp="1"/>
          </p:cNvSpPr>
          <p:nvPr>
            <p:ph type="subTitle" idx="1"/>
          </p:nvPr>
        </p:nvSpPr>
        <p:spPr/>
        <p:txBody>
          <a:bodyPr>
            <a:normAutofit/>
          </a:bodyPr>
          <a:lstStyle/>
          <a:p>
            <a:r>
              <a:rPr lang="en-US" sz="4000" dirty="0">
                <a:solidFill>
                  <a:schemeClr val="bg1"/>
                </a:solidFill>
              </a:rPr>
              <a:t>August 12, 2026</a:t>
            </a:r>
          </a:p>
        </p:txBody>
      </p:sp>
    </p:spTree>
    <p:extLst>
      <p:ext uri="{BB962C8B-B14F-4D97-AF65-F5344CB8AC3E}">
        <p14:creationId xmlns:p14="http://schemas.microsoft.com/office/powerpoint/2010/main" val="267606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AB89D-34E3-E6ED-FA42-1027EF1B60F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F856314-5D4F-9B78-6BAD-DDFF08A4E02A}"/>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C7D1A11-7651-0D0C-5BE6-BF875039A61E}"/>
              </a:ext>
            </a:extLst>
          </p:cNvPr>
          <p:cNvSpPr>
            <a:spLocks noGrp="1"/>
          </p:cNvSpPr>
          <p:nvPr>
            <p:ph type="title"/>
          </p:nvPr>
        </p:nvSpPr>
        <p:spPr/>
        <p:txBody>
          <a:bodyPr/>
          <a:lstStyle/>
          <a:p>
            <a:pPr algn="ctr"/>
            <a:r>
              <a:rPr lang="en-US" dirty="0">
                <a:solidFill>
                  <a:schemeClr val="bg1"/>
                </a:solidFill>
              </a:rPr>
              <a:t>Leader of Synagogue job</a:t>
            </a:r>
          </a:p>
        </p:txBody>
      </p:sp>
      <p:sp>
        <p:nvSpPr>
          <p:cNvPr id="3" name="Content Placeholder 2">
            <a:extLst>
              <a:ext uri="{FF2B5EF4-FFF2-40B4-BE49-F238E27FC236}">
                <a16:creationId xmlns:a16="http://schemas.microsoft.com/office/drawing/2014/main" id="{DCDDC6EB-D97F-D3DB-83B5-D4DBA456E4AE}"/>
              </a:ext>
            </a:extLst>
          </p:cNvPr>
          <p:cNvSpPr>
            <a:spLocks noGrp="1"/>
          </p:cNvSpPr>
          <p:nvPr>
            <p:ph idx="1"/>
          </p:nvPr>
        </p:nvSpPr>
        <p:spPr/>
        <p:txBody>
          <a:bodyPr>
            <a:normAutofit/>
          </a:bodyPr>
          <a:lstStyle/>
          <a:p>
            <a:r>
              <a:rPr lang="en-US" sz="4000" dirty="0">
                <a:solidFill>
                  <a:schemeClr val="bg1"/>
                </a:solidFill>
              </a:rPr>
              <a:t>Take care of the building</a:t>
            </a:r>
          </a:p>
          <a:p>
            <a:r>
              <a:rPr lang="en-US" sz="4000" dirty="0">
                <a:solidFill>
                  <a:schemeClr val="bg1"/>
                </a:solidFill>
              </a:rPr>
              <a:t>Make the arrangements for the public service</a:t>
            </a:r>
          </a:p>
          <a:p>
            <a:r>
              <a:rPr lang="en-US" sz="4000" dirty="0">
                <a:solidFill>
                  <a:schemeClr val="bg1"/>
                </a:solidFill>
              </a:rPr>
              <a:t>Appoint members of the congregation to read the Scriptures</a:t>
            </a:r>
          </a:p>
          <a:p>
            <a:r>
              <a:rPr lang="en-US" sz="4000" dirty="0">
                <a:solidFill>
                  <a:schemeClr val="bg1"/>
                </a:solidFill>
              </a:rPr>
              <a:t>Invite a person(s) to speak</a:t>
            </a:r>
          </a:p>
        </p:txBody>
      </p:sp>
    </p:spTree>
    <p:extLst>
      <p:ext uri="{BB962C8B-B14F-4D97-AF65-F5344CB8AC3E}">
        <p14:creationId xmlns:p14="http://schemas.microsoft.com/office/powerpoint/2010/main" val="639395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FF5CE-0F0F-A329-41E0-069BF5D9800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7941692-3BF7-1498-EC07-3E2631C4C7B5}"/>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06777C4-7D3E-74A9-FF3C-AE72D6FAA2DC}"/>
              </a:ext>
            </a:extLst>
          </p:cNvPr>
          <p:cNvSpPr>
            <a:spLocks noGrp="1"/>
          </p:cNvSpPr>
          <p:nvPr>
            <p:ph type="title"/>
          </p:nvPr>
        </p:nvSpPr>
        <p:spPr>
          <a:xfrm>
            <a:off x="838200" y="365125"/>
            <a:ext cx="10515600" cy="6012815"/>
          </a:xfrm>
        </p:spPr>
        <p:txBody>
          <a:bodyPr/>
          <a:lstStyle/>
          <a:p>
            <a:pPr algn="ctr"/>
            <a:r>
              <a:rPr lang="en-US" dirty="0">
                <a:solidFill>
                  <a:schemeClr val="bg1"/>
                </a:solidFill>
              </a:rPr>
              <a:t>Who is the most famous leader of the Synagogue in the New Testament?</a:t>
            </a:r>
            <a:br>
              <a:rPr lang="en-US" dirty="0">
                <a:solidFill>
                  <a:schemeClr val="bg1"/>
                </a:solidFill>
              </a:rPr>
            </a:br>
            <a:br>
              <a:rPr lang="en-US"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4153242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93212-DCCC-7425-D74E-E8C6F7F85C4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FEC897D-97CB-434F-B69A-207C7F7BF2C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4660D62-ABD2-13ED-BD48-2E2421A01EB5}"/>
              </a:ext>
            </a:extLst>
          </p:cNvPr>
          <p:cNvSpPr>
            <a:spLocks noGrp="1"/>
          </p:cNvSpPr>
          <p:nvPr>
            <p:ph type="title"/>
          </p:nvPr>
        </p:nvSpPr>
        <p:spPr>
          <a:xfrm>
            <a:off x="838200" y="365125"/>
            <a:ext cx="10515600" cy="6012815"/>
          </a:xfrm>
        </p:spPr>
        <p:txBody>
          <a:bodyPr/>
          <a:lstStyle/>
          <a:p>
            <a:pPr algn="ctr"/>
            <a:r>
              <a:rPr lang="en-US" dirty="0">
                <a:solidFill>
                  <a:schemeClr val="bg1"/>
                </a:solidFill>
              </a:rPr>
              <a:t>Who is the most famous leader of the Synagogue in the New Testament?</a:t>
            </a:r>
            <a:br>
              <a:rPr lang="en-US" dirty="0">
                <a:solidFill>
                  <a:schemeClr val="bg1"/>
                </a:solidFill>
              </a:rPr>
            </a:br>
            <a:br>
              <a:rPr lang="en-US" dirty="0">
                <a:solidFill>
                  <a:schemeClr val="bg1"/>
                </a:solidFill>
              </a:rPr>
            </a:br>
            <a:r>
              <a:rPr lang="en-US" dirty="0">
                <a:solidFill>
                  <a:schemeClr val="bg1"/>
                </a:solidFill>
              </a:rPr>
              <a:t>Luke 8:40</a:t>
            </a:r>
          </a:p>
        </p:txBody>
      </p:sp>
    </p:spTree>
    <p:extLst>
      <p:ext uri="{BB962C8B-B14F-4D97-AF65-F5344CB8AC3E}">
        <p14:creationId xmlns:p14="http://schemas.microsoft.com/office/powerpoint/2010/main" val="3129728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AC56E-2FA1-32CE-19E1-3368DAD9637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2E8DAB0-4B77-EE28-E538-899233478239}"/>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584F142-03EC-30F2-14B6-4B56AE0353D1}"/>
              </a:ext>
            </a:extLst>
          </p:cNvPr>
          <p:cNvSpPr>
            <a:spLocks noGrp="1"/>
          </p:cNvSpPr>
          <p:nvPr>
            <p:ph type="title"/>
          </p:nvPr>
        </p:nvSpPr>
        <p:spPr>
          <a:xfrm>
            <a:off x="838200" y="365125"/>
            <a:ext cx="10515600" cy="6012815"/>
          </a:xfrm>
        </p:spPr>
        <p:txBody>
          <a:bodyPr/>
          <a:lstStyle/>
          <a:p>
            <a:pPr algn="ctr"/>
            <a:r>
              <a:rPr lang="en-US" dirty="0">
                <a:solidFill>
                  <a:schemeClr val="bg1"/>
                </a:solidFill>
              </a:rPr>
              <a:t>What “message of encouragement” </a:t>
            </a:r>
            <a:br>
              <a:rPr lang="en-US" dirty="0">
                <a:solidFill>
                  <a:schemeClr val="bg1"/>
                </a:solidFill>
              </a:rPr>
            </a:br>
            <a:r>
              <a:rPr lang="en-US" dirty="0">
                <a:solidFill>
                  <a:schemeClr val="bg1"/>
                </a:solidFill>
              </a:rPr>
              <a:t>does Paul give?</a:t>
            </a:r>
          </a:p>
        </p:txBody>
      </p:sp>
    </p:spTree>
    <p:extLst>
      <p:ext uri="{BB962C8B-B14F-4D97-AF65-F5344CB8AC3E}">
        <p14:creationId xmlns:p14="http://schemas.microsoft.com/office/powerpoint/2010/main" val="1044917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11686-4421-E1C6-12AD-6C96982B49E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1C7ED04-51CC-FAE7-CF62-20F2E923EF50}"/>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6691240-25E8-5528-421C-F1855C53B26B}"/>
              </a:ext>
            </a:extLst>
          </p:cNvPr>
          <p:cNvSpPr>
            <a:spLocks noGrp="1"/>
          </p:cNvSpPr>
          <p:nvPr>
            <p:ph type="title"/>
          </p:nvPr>
        </p:nvSpPr>
        <p:spPr>
          <a:xfrm>
            <a:off x="838200" y="365125"/>
            <a:ext cx="10515600" cy="6012815"/>
          </a:xfrm>
        </p:spPr>
        <p:txBody>
          <a:bodyPr/>
          <a:lstStyle/>
          <a:p>
            <a:pPr algn="ctr"/>
            <a:r>
              <a:rPr lang="en-US" dirty="0">
                <a:solidFill>
                  <a:schemeClr val="bg1"/>
                </a:solidFill>
              </a:rPr>
              <a:t>There are two groups of people in the synagogue</a:t>
            </a:r>
          </a:p>
        </p:txBody>
      </p:sp>
    </p:spTree>
    <p:extLst>
      <p:ext uri="{BB962C8B-B14F-4D97-AF65-F5344CB8AC3E}">
        <p14:creationId xmlns:p14="http://schemas.microsoft.com/office/powerpoint/2010/main" val="2369620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70C93-039B-B216-D64E-2F3CF4746BE4}"/>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59AB2F60-CF27-E032-2BAA-C73AABCE5BC2}"/>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CBD56F2-804B-363C-C6F9-479B968A4812}"/>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13:16-17</a:t>
            </a:r>
          </a:p>
        </p:txBody>
      </p:sp>
      <p:sp>
        <p:nvSpPr>
          <p:cNvPr id="3" name="Subtitle 2">
            <a:extLst>
              <a:ext uri="{FF2B5EF4-FFF2-40B4-BE49-F238E27FC236}">
                <a16:creationId xmlns:a16="http://schemas.microsoft.com/office/drawing/2014/main" id="{FA7CDC5C-E313-9548-4E59-B9B91EE5A4FB}"/>
              </a:ext>
            </a:extLst>
          </p:cNvPr>
          <p:cNvSpPr>
            <a:spLocks noGrp="1"/>
          </p:cNvSpPr>
          <p:nvPr>
            <p:ph type="subTitle" idx="1"/>
          </p:nvPr>
        </p:nvSpPr>
        <p:spPr>
          <a:xfrm>
            <a:off x="976393" y="1696065"/>
            <a:ext cx="10306373" cy="5009535"/>
          </a:xfrm>
        </p:spPr>
        <p:txBody>
          <a:bodyPr>
            <a:noAutofit/>
          </a:bodyPr>
          <a:lstStyle/>
          <a:p>
            <a:pPr algn="l"/>
            <a:r>
              <a:rPr lang="en-US" sz="4000" dirty="0">
                <a:solidFill>
                  <a:schemeClr val="bg1"/>
                </a:solidFill>
              </a:rPr>
              <a:t>“</a:t>
            </a:r>
            <a:r>
              <a:rPr lang="en-US" sz="4000" dirty="0">
                <a:solidFill>
                  <a:srgbClr val="FFFF00"/>
                </a:solidFill>
              </a:rPr>
              <a:t>Men of Israel </a:t>
            </a:r>
            <a:r>
              <a:rPr lang="en-US" sz="4000" dirty="0">
                <a:solidFill>
                  <a:schemeClr val="bg1"/>
                </a:solidFill>
              </a:rPr>
              <a:t>and you who fear God, listen. </a:t>
            </a:r>
            <a:r>
              <a:rPr lang="en-US" sz="4000" b="1" baseline="30000" dirty="0">
                <a:solidFill>
                  <a:schemeClr val="bg1"/>
                </a:solidFill>
              </a:rPr>
              <a:t>17 </a:t>
            </a:r>
            <a:r>
              <a:rPr lang="en-US" sz="4000" dirty="0">
                <a:solidFill>
                  <a:schemeClr val="bg1"/>
                </a:solidFill>
              </a:rPr>
              <a:t>The God of this people Israel chose our fathers and made the people great during their stay in the land of Egypt, and with uplifted arm he led them out of it.</a:t>
            </a:r>
          </a:p>
        </p:txBody>
      </p:sp>
    </p:spTree>
    <p:extLst>
      <p:ext uri="{BB962C8B-B14F-4D97-AF65-F5344CB8AC3E}">
        <p14:creationId xmlns:p14="http://schemas.microsoft.com/office/powerpoint/2010/main" val="385014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A114C-891B-3AEA-F630-7D7215960F73}"/>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CA998C7C-3692-850D-ADB0-D42C2A654C9A}"/>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09E7C3A-0C92-A11A-0CE1-232E4595C404}"/>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13:16-17</a:t>
            </a:r>
          </a:p>
        </p:txBody>
      </p:sp>
      <p:sp>
        <p:nvSpPr>
          <p:cNvPr id="3" name="Subtitle 2">
            <a:extLst>
              <a:ext uri="{FF2B5EF4-FFF2-40B4-BE49-F238E27FC236}">
                <a16:creationId xmlns:a16="http://schemas.microsoft.com/office/drawing/2014/main" id="{4AB284A0-BA16-A3D6-4B8A-91E2B6631425}"/>
              </a:ext>
            </a:extLst>
          </p:cNvPr>
          <p:cNvSpPr>
            <a:spLocks noGrp="1"/>
          </p:cNvSpPr>
          <p:nvPr>
            <p:ph type="subTitle" idx="1"/>
          </p:nvPr>
        </p:nvSpPr>
        <p:spPr>
          <a:xfrm>
            <a:off x="976393" y="1696065"/>
            <a:ext cx="10306373" cy="5009535"/>
          </a:xfrm>
        </p:spPr>
        <p:txBody>
          <a:bodyPr>
            <a:noAutofit/>
          </a:bodyPr>
          <a:lstStyle/>
          <a:p>
            <a:pPr algn="l"/>
            <a:r>
              <a:rPr lang="en-US" sz="4000" dirty="0">
                <a:solidFill>
                  <a:schemeClr val="bg1"/>
                </a:solidFill>
              </a:rPr>
              <a:t>“Men of Israel and </a:t>
            </a:r>
            <a:r>
              <a:rPr lang="en-US" sz="4000" dirty="0">
                <a:solidFill>
                  <a:srgbClr val="FFFF00"/>
                </a:solidFill>
              </a:rPr>
              <a:t>you who fear God</a:t>
            </a:r>
            <a:r>
              <a:rPr lang="en-US" sz="4000" dirty="0">
                <a:solidFill>
                  <a:schemeClr val="bg1"/>
                </a:solidFill>
              </a:rPr>
              <a:t>, listen. </a:t>
            </a:r>
            <a:r>
              <a:rPr lang="en-US" sz="4000" b="1" baseline="30000" dirty="0">
                <a:solidFill>
                  <a:schemeClr val="bg1"/>
                </a:solidFill>
              </a:rPr>
              <a:t>17 </a:t>
            </a:r>
            <a:r>
              <a:rPr lang="en-US" sz="4000" dirty="0">
                <a:solidFill>
                  <a:schemeClr val="bg1"/>
                </a:solidFill>
              </a:rPr>
              <a:t>The God of this people Israel chose our fathers and made the people great during their stay in the land of Egypt, and with uplifted arm he led them out of it.</a:t>
            </a:r>
          </a:p>
        </p:txBody>
      </p:sp>
    </p:spTree>
    <p:extLst>
      <p:ext uri="{BB962C8B-B14F-4D97-AF65-F5344CB8AC3E}">
        <p14:creationId xmlns:p14="http://schemas.microsoft.com/office/powerpoint/2010/main" val="12057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857F9-E1FF-1E74-FDFF-10F8FE8F3EB7}"/>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B5757A91-D295-A220-318E-9076D7F9BFD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C81F66B-B73D-CF89-3A16-D7CAA3F2D3B7}"/>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13:16-17</a:t>
            </a:r>
          </a:p>
        </p:txBody>
      </p:sp>
      <p:sp>
        <p:nvSpPr>
          <p:cNvPr id="3" name="Subtitle 2">
            <a:extLst>
              <a:ext uri="{FF2B5EF4-FFF2-40B4-BE49-F238E27FC236}">
                <a16:creationId xmlns:a16="http://schemas.microsoft.com/office/drawing/2014/main" id="{CB55275B-BE47-EBCB-7A73-DC1138E8F12C}"/>
              </a:ext>
            </a:extLst>
          </p:cNvPr>
          <p:cNvSpPr>
            <a:spLocks noGrp="1"/>
          </p:cNvSpPr>
          <p:nvPr>
            <p:ph type="subTitle" idx="1"/>
          </p:nvPr>
        </p:nvSpPr>
        <p:spPr>
          <a:xfrm>
            <a:off x="976393" y="1696065"/>
            <a:ext cx="10306373" cy="5009535"/>
          </a:xfrm>
        </p:spPr>
        <p:txBody>
          <a:bodyPr>
            <a:noAutofit/>
          </a:bodyPr>
          <a:lstStyle/>
          <a:p>
            <a:pPr algn="l"/>
            <a:r>
              <a:rPr lang="en-US" sz="4000" dirty="0">
                <a:solidFill>
                  <a:schemeClr val="bg1"/>
                </a:solidFill>
              </a:rPr>
              <a:t>“Men of Israel and you who fear God, listen. </a:t>
            </a:r>
            <a:r>
              <a:rPr lang="en-US" sz="4000" b="1" baseline="30000" dirty="0">
                <a:solidFill>
                  <a:schemeClr val="bg1"/>
                </a:solidFill>
              </a:rPr>
              <a:t>17 </a:t>
            </a:r>
            <a:r>
              <a:rPr lang="en-US" sz="4000" dirty="0">
                <a:solidFill>
                  <a:schemeClr val="bg1"/>
                </a:solidFill>
              </a:rPr>
              <a:t>The God of this people Israel chose our fathers and made the people great during their stay in the land of Egypt, and with </a:t>
            </a:r>
            <a:r>
              <a:rPr lang="en-US" sz="4000" dirty="0">
                <a:solidFill>
                  <a:srgbClr val="FFFF00"/>
                </a:solidFill>
              </a:rPr>
              <a:t>uplifted arm </a:t>
            </a:r>
            <a:r>
              <a:rPr lang="en-US" sz="4000" dirty="0">
                <a:solidFill>
                  <a:schemeClr val="bg1"/>
                </a:solidFill>
              </a:rPr>
              <a:t>he led them out of it.</a:t>
            </a:r>
          </a:p>
          <a:p>
            <a:pPr algn="l"/>
            <a:endParaRPr lang="en-US" sz="4000" dirty="0">
              <a:solidFill>
                <a:schemeClr val="bg1"/>
              </a:solidFill>
            </a:endParaRPr>
          </a:p>
          <a:p>
            <a:pPr algn="l"/>
            <a:r>
              <a:rPr lang="en-US" sz="4000" dirty="0">
                <a:solidFill>
                  <a:schemeClr val="bg1"/>
                </a:solidFill>
              </a:rPr>
              <a:t>- Literally – extended arm</a:t>
            </a:r>
          </a:p>
        </p:txBody>
      </p:sp>
    </p:spTree>
    <p:extLst>
      <p:ext uri="{BB962C8B-B14F-4D97-AF65-F5344CB8AC3E}">
        <p14:creationId xmlns:p14="http://schemas.microsoft.com/office/powerpoint/2010/main" val="14147417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Mighty Hand, Outstretched Arm - Swallowfield">
            <a:extLst>
              <a:ext uri="{FF2B5EF4-FFF2-40B4-BE49-F238E27FC236}">
                <a16:creationId xmlns:a16="http://schemas.microsoft.com/office/drawing/2014/main" id="{C05A2337-04A1-B518-30BF-51CEE13303A8}"/>
              </a:ext>
            </a:extLst>
          </p:cNvPr>
          <p:cNvPicPr>
            <a:picLocks noChangeAspect="1"/>
          </p:cNvPicPr>
          <p:nvPr/>
        </p:nvPicPr>
        <p:blipFill>
          <a:blip r:embed="rId2"/>
          <a:stretch>
            <a:fillRect/>
          </a:stretch>
        </p:blipFill>
        <p:spPr>
          <a:xfrm>
            <a:off x="3080085" y="-24535"/>
            <a:ext cx="6063916" cy="6875013"/>
          </a:xfrm>
          <a:prstGeom prst="rect">
            <a:avLst/>
          </a:prstGeom>
        </p:spPr>
      </p:pic>
    </p:spTree>
    <p:extLst>
      <p:ext uri="{BB962C8B-B14F-4D97-AF65-F5344CB8AC3E}">
        <p14:creationId xmlns:p14="http://schemas.microsoft.com/office/powerpoint/2010/main" val="2630625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02AF3-754E-7FA9-6CEA-8CAEF4CCD1D8}"/>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8AE0CEBF-FB89-6105-FC5B-90AD8E24CAF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0F3D300-E16C-6815-A35C-FD62378EBC26}"/>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13:18-20</a:t>
            </a:r>
          </a:p>
        </p:txBody>
      </p:sp>
      <p:sp>
        <p:nvSpPr>
          <p:cNvPr id="3" name="Subtitle 2">
            <a:extLst>
              <a:ext uri="{FF2B5EF4-FFF2-40B4-BE49-F238E27FC236}">
                <a16:creationId xmlns:a16="http://schemas.microsoft.com/office/drawing/2014/main" id="{3417D9EC-7AEA-CF27-E179-B433CFDC6970}"/>
              </a:ext>
            </a:extLst>
          </p:cNvPr>
          <p:cNvSpPr>
            <a:spLocks noGrp="1"/>
          </p:cNvSpPr>
          <p:nvPr>
            <p:ph type="subTitle" idx="1"/>
          </p:nvPr>
        </p:nvSpPr>
        <p:spPr>
          <a:xfrm>
            <a:off x="976393" y="1696065"/>
            <a:ext cx="10306373" cy="5009535"/>
          </a:xfrm>
        </p:spPr>
        <p:txBody>
          <a:bodyPr>
            <a:noAutofit/>
          </a:bodyPr>
          <a:lstStyle/>
          <a:p>
            <a:pPr algn="l"/>
            <a:r>
              <a:rPr lang="en-US" sz="4000" b="1" baseline="30000" dirty="0">
                <a:solidFill>
                  <a:schemeClr val="bg1"/>
                </a:solidFill>
              </a:rPr>
              <a:t>18 </a:t>
            </a:r>
            <a:r>
              <a:rPr lang="en-US" sz="4000" dirty="0">
                <a:solidFill>
                  <a:schemeClr val="bg1"/>
                </a:solidFill>
              </a:rPr>
              <a:t>And for about forty years he put up with them in the wilderness. </a:t>
            </a:r>
            <a:r>
              <a:rPr lang="en-US" sz="4000" b="1" baseline="30000" dirty="0">
                <a:solidFill>
                  <a:schemeClr val="bg1"/>
                </a:solidFill>
              </a:rPr>
              <a:t>19 </a:t>
            </a:r>
            <a:r>
              <a:rPr lang="en-US" sz="4000" dirty="0">
                <a:solidFill>
                  <a:schemeClr val="bg1"/>
                </a:solidFill>
              </a:rPr>
              <a:t>And after destroying seven nations in the land of Canaan, he gave them their land as an inheritance. </a:t>
            </a:r>
            <a:r>
              <a:rPr lang="en-US" sz="4000" b="1" baseline="30000" dirty="0">
                <a:solidFill>
                  <a:schemeClr val="bg1"/>
                </a:solidFill>
              </a:rPr>
              <a:t>20 </a:t>
            </a:r>
            <a:r>
              <a:rPr lang="en-US" sz="4000" dirty="0">
                <a:solidFill>
                  <a:schemeClr val="bg1"/>
                </a:solidFill>
              </a:rPr>
              <a:t>All this took about 450 years. And after that he gave them judges until Samuel the prophet. </a:t>
            </a:r>
          </a:p>
        </p:txBody>
      </p:sp>
    </p:spTree>
    <p:extLst>
      <p:ext uri="{BB962C8B-B14F-4D97-AF65-F5344CB8AC3E}">
        <p14:creationId xmlns:p14="http://schemas.microsoft.com/office/powerpoint/2010/main" val="1595171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B8A88-8FDC-4E65-9641-8A3E3EC82F14}"/>
            </a:ext>
          </a:extLst>
        </p:cNvPr>
        <p:cNvGrpSpPr/>
        <p:nvPr/>
      </p:nvGrpSpPr>
      <p:grpSpPr>
        <a:xfrm>
          <a:off x="0" y="0"/>
          <a:ext cx="0" cy="0"/>
          <a:chOff x="0" y="0"/>
          <a:chExt cx="0" cy="0"/>
        </a:xfrm>
      </p:grpSpPr>
      <p:pic>
        <p:nvPicPr>
          <p:cNvPr id="2" name="Picture 1" descr="Cyprus – Bible Mapper Atlas">
            <a:extLst>
              <a:ext uri="{FF2B5EF4-FFF2-40B4-BE49-F238E27FC236}">
                <a16:creationId xmlns:a16="http://schemas.microsoft.com/office/drawing/2014/main" id="{7354789D-B0BD-10D1-488B-97419DF41388}"/>
              </a:ext>
            </a:extLst>
          </p:cNvPr>
          <p:cNvPicPr>
            <a:picLocks noChangeAspect="1"/>
          </p:cNvPicPr>
          <p:nvPr/>
        </p:nvPicPr>
        <p:blipFill>
          <a:blip r:embed="rId2"/>
          <a:stretch>
            <a:fillRect/>
          </a:stretch>
        </p:blipFill>
        <p:spPr>
          <a:xfrm>
            <a:off x="0" y="-574510"/>
            <a:ext cx="12215258" cy="19949640"/>
          </a:xfrm>
          <a:prstGeom prst="rect">
            <a:avLst/>
          </a:prstGeom>
        </p:spPr>
      </p:pic>
      <p:sp>
        <p:nvSpPr>
          <p:cNvPr id="4" name="Oval 3">
            <a:extLst>
              <a:ext uri="{FF2B5EF4-FFF2-40B4-BE49-F238E27FC236}">
                <a16:creationId xmlns:a16="http://schemas.microsoft.com/office/drawing/2014/main" id="{273188FF-63D6-2ADE-191A-5811617CCA89}"/>
              </a:ext>
            </a:extLst>
          </p:cNvPr>
          <p:cNvSpPr/>
          <p:nvPr/>
        </p:nvSpPr>
        <p:spPr>
          <a:xfrm>
            <a:off x="983034" y="4732020"/>
            <a:ext cx="2080206" cy="84442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7135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3CFE7-CF45-1CA9-7892-61306B12DCE8}"/>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79E06D26-0186-4938-0464-31970A75E2C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EC8C96B-EF4A-D93D-8F89-31F4BF2F4AA5}"/>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13:18-20</a:t>
            </a:r>
          </a:p>
        </p:txBody>
      </p:sp>
      <p:sp>
        <p:nvSpPr>
          <p:cNvPr id="3" name="Subtitle 2">
            <a:extLst>
              <a:ext uri="{FF2B5EF4-FFF2-40B4-BE49-F238E27FC236}">
                <a16:creationId xmlns:a16="http://schemas.microsoft.com/office/drawing/2014/main" id="{BA5865F3-8A3F-D868-3392-F18D59DC5F46}"/>
              </a:ext>
            </a:extLst>
          </p:cNvPr>
          <p:cNvSpPr>
            <a:spLocks noGrp="1"/>
          </p:cNvSpPr>
          <p:nvPr>
            <p:ph type="subTitle" idx="1"/>
          </p:nvPr>
        </p:nvSpPr>
        <p:spPr>
          <a:xfrm>
            <a:off x="976393" y="1696065"/>
            <a:ext cx="10306373" cy="5009535"/>
          </a:xfrm>
        </p:spPr>
        <p:txBody>
          <a:bodyPr>
            <a:noAutofit/>
          </a:bodyPr>
          <a:lstStyle/>
          <a:p>
            <a:pPr algn="l"/>
            <a:r>
              <a:rPr lang="en-US" sz="4000" b="1" baseline="30000" dirty="0">
                <a:solidFill>
                  <a:schemeClr val="bg1"/>
                </a:solidFill>
              </a:rPr>
              <a:t>18 </a:t>
            </a:r>
            <a:r>
              <a:rPr lang="en-US" sz="4000" dirty="0">
                <a:solidFill>
                  <a:schemeClr val="bg1"/>
                </a:solidFill>
              </a:rPr>
              <a:t>And for about forty years he put up with them in the wilderness. </a:t>
            </a:r>
            <a:r>
              <a:rPr lang="en-US" sz="4000" b="1" baseline="30000" dirty="0">
                <a:solidFill>
                  <a:schemeClr val="bg1"/>
                </a:solidFill>
              </a:rPr>
              <a:t>19 </a:t>
            </a:r>
            <a:r>
              <a:rPr lang="en-US" sz="4000" dirty="0">
                <a:solidFill>
                  <a:schemeClr val="bg1"/>
                </a:solidFill>
              </a:rPr>
              <a:t>And after destroying </a:t>
            </a:r>
            <a:r>
              <a:rPr lang="en-US" sz="4000" dirty="0">
                <a:solidFill>
                  <a:srgbClr val="FFFF00"/>
                </a:solidFill>
              </a:rPr>
              <a:t>seven nations in the land of Canaan</a:t>
            </a:r>
            <a:r>
              <a:rPr lang="en-US" sz="4000" dirty="0">
                <a:solidFill>
                  <a:schemeClr val="bg1"/>
                </a:solidFill>
              </a:rPr>
              <a:t>, he gave them their land as an inheritance. </a:t>
            </a:r>
            <a:r>
              <a:rPr lang="en-US" sz="4000" b="1" baseline="30000" dirty="0">
                <a:solidFill>
                  <a:schemeClr val="bg1"/>
                </a:solidFill>
              </a:rPr>
              <a:t>20 </a:t>
            </a:r>
            <a:r>
              <a:rPr lang="en-US" sz="4000" dirty="0">
                <a:solidFill>
                  <a:schemeClr val="bg1"/>
                </a:solidFill>
              </a:rPr>
              <a:t>All this took about 450 years. And after that he gave them judges until Samuel the prophet. </a:t>
            </a:r>
          </a:p>
        </p:txBody>
      </p:sp>
    </p:spTree>
    <p:extLst>
      <p:ext uri="{BB962C8B-B14F-4D97-AF65-F5344CB8AC3E}">
        <p14:creationId xmlns:p14="http://schemas.microsoft.com/office/powerpoint/2010/main" val="4102381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F3513-6EF5-6E08-3912-983013E00D3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0C42410-D0EA-7D87-2618-E1D662B73D4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92C461F-4AC0-4F54-A516-4B13F1FF7C93}"/>
              </a:ext>
            </a:extLst>
          </p:cNvPr>
          <p:cNvSpPr>
            <a:spLocks noGrp="1"/>
          </p:cNvSpPr>
          <p:nvPr>
            <p:ph type="title"/>
          </p:nvPr>
        </p:nvSpPr>
        <p:spPr>
          <a:xfrm>
            <a:off x="838200" y="365125"/>
            <a:ext cx="10515600" cy="6012815"/>
          </a:xfrm>
        </p:spPr>
        <p:txBody>
          <a:bodyPr/>
          <a:lstStyle/>
          <a:p>
            <a:pPr algn="ctr"/>
            <a:r>
              <a:rPr lang="en-US" dirty="0">
                <a:solidFill>
                  <a:schemeClr val="bg1"/>
                </a:solidFill>
              </a:rPr>
              <a:t>7 nations are listed in </a:t>
            </a:r>
            <a:br>
              <a:rPr lang="en-US" dirty="0">
                <a:solidFill>
                  <a:schemeClr val="bg1"/>
                </a:solidFill>
              </a:rPr>
            </a:br>
            <a:r>
              <a:rPr lang="en-US" dirty="0">
                <a:solidFill>
                  <a:schemeClr val="bg1"/>
                </a:solidFill>
              </a:rPr>
              <a:t>Deuteronomy 7:1</a:t>
            </a:r>
          </a:p>
        </p:txBody>
      </p:sp>
    </p:spTree>
    <p:extLst>
      <p:ext uri="{BB962C8B-B14F-4D97-AF65-F5344CB8AC3E}">
        <p14:creationId xmlns:p14="http://schemas.microsoft.com/office/powerpoint/2010/main" val="32331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4F023-6A59-1292-A751-8BF78D2E7C5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1859105-DDA9-4941-6E50-60A19D2CCED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EFF469-227D-FFEE-DD35-F97EB6F250BA}"/>
              </a:ext>
            </a:extLst>
          </p:cNvPr>
          <p:cNvSpPr>
            <a:spLocks noGrp="1"/>
          </p:cNvSpPr>
          <p:nvPr>
            <p:ph type="title"/>
          </p:nvPr>
        </p:nvSpPr>
        <p:spPr/>
        <p:txBody>
          <a:bodyPr/>
          <a:lstStyle/>
          <a:p>
            <a:pPr algn="ctr"/>
            <a:r>
              <a:rPr lang="en-US" dirty="0">
                <a:solidFill>
                  <a:schemeClr val="bg1"/>
                </a:solidFill>
              </a:rPr>
              <a:t>7 Nations</a:t>
            </a:r>
          </a:p>
        </p:txBody>
      </p:sp>
      <p:sp>
        <p:nvSpPr>
          <p:cNvPr id="3" name="Content Placeholder 2">
            <a:extLst>
              <a:ext uri="{FF2B5EF4-FFF2-40B4-BE49-F238E27FC236}">
                <a16:creationId xmlns:a16="http://schemas.microsoft.com/office/drawing/2014/main" id="{66C9A593-9AF1-4CD0-ED95-876263E52747}"/>
              </a:ext>
            </a:extLst>
          </p:cNvPr>
          <p:cNvSpPr>
            <a:spLocks noGrp="1"/>
          </p:cNvSpPr>
          <p:nvPr>
            <p:ph sz="half" idx="1"/>
          </p:nvPr>
        </p:nvSpPr>
        <p:spPr/>
        <p:txBody>
          <a:bodyPr>
            <a:normAutofit/>
          </a:bodyPr>
          <a:lstStyle/>
          <a:p>
            <a:r>
              <a:rPr lang="en-US" sz="4000" dirty="0">
                <a:solidFill>
                  <a:schemeClr val="bg1"/>
                </a:solidFill>
              </a:rPr>
              <a:t>Hittites</a:t>
            </a:r>
          </a:p>
          <a:p>
            <a:r>
              <a:rPr lang="en-US" sz="4000" dirty="0" err="1">
                <a:solidFill>
                  <a:schemeClr val="bg1"/>
                </a:solidFill>
              </a:rPr>
              <a:t>Girgashites</a:t>
            </a:r>
            <a:endParaRPr lang="en-US" sz="4000" dirty="0">
              <a:solidFill>
                <a:schemeClr val="bg1"/>
              </a:solidFill>
            </a:endParaRPr>
          </a:p>
          <a:p>
            <a:r>
              <a:rPr lang="en-US" sz="4000" dirty="0">
                <a:solidFill>
                  <a:schemeClr val="bg1"/>
                </a:solidFill>
              </a:rPr>
              <a:t>Amorites</a:t>
            </a:r>
          </a:p>
          <a:p>
            <a:r>
              <a:rPr lang="en-US" sz="4000" dirty="0">
                <a:solidFill>
                  <a:schemeClr val="bg1"/>
                </a:solidFill>
              </a:rPr>
              <a:t>Canaanites</a:t>
            </a:r>
          </a:p>
        </p:txBody>
      </p:sp>
      <p:sp>
        <p:nvSpPr>
          <p:cNvPr id="4" name="Content Placeholder 3">
            <a:extLst>
              <a:ext uri="{FF2B5EF4-FFF2-40B4-BE49-F238E27FC236}">
                <a16:creationId xmlns:a16="http://schemas.microsoft.com/office/drawing/2014/main" id="{EA11F16A-05BC-5B5F-505C-986DB5EF7455}"/>
              </a:ext>
            </a:extLst>
          </p:cNvPr>
          <p:cNvSpPr>
            <a:spLocks noGrp="1"/>
          </p:cNvSpPr>
          <p:nvPr>
            <p:ph sz="half" idx="2"/>
          </p:nvPr>
        </p:nvSpPr>
        <p:spPr/>
        <p:txBody>
          <a:bodyPr>
            <a:normAutofit/>
          </a:bodyPr>
          <a:lstStyle/>
          <a:p>
            <a:r>
              <a:rPr lang="en-US" sz="4000" dirty="0">
                <a:solidFill>
                  <a:schemeClr val="bg1"/>
                </a:solidFill>
              </a:rPr>
              <a:t>Perizzites</a:t>
            </a:r>
          </a:p>
          <a:p>
            <a:r>
              <a:rPr lang="en-US" sz="4000" dirty="0">
                <a:solidFill>
                  <a:schemeClr val="bg1"/>
                </a:solidFill>
              </a:rPr>
              <a:t>Hivites</a:t>
            </a:r>
          </a:p>
          <a:p>
            <a:r>
              <a:rPr lang="en-US" sz="4000" dirty="0">
                <a:solidFill>
                  <a:schemeClr val="bg1"/>
                </a:solidFill>
              </a:rPr>
              <a:t>Jebusites</a:t>
            </a:r>
          </a:p>
          <a:p>
            <a:endParaRPr lang="en-US" sz="4000" dirty="0"/>
          </a:p>
        </p:txBody>
      </p:sp>
    </p:spTree>
    <p:extLst>
      <p:ext uri="{BB962C8B-B14F-4D97-AF65-F5344CB8AC3E}">
        <p14:creationId xmlns:p14="http://schemas.microsoft.com/office/powerpoint/2010/main" val="2414768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942E4-E167-F9F5-6EB2-19E3390CBAD4}"/>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2799612C-1DDC-9BBB-20BA-C3937FBC5AF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21367F5-54BC-2EE9-39A7-91B1EC26AF13}"/>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13:18-20</a:t>
            </a:r>
          </a:p>
        </p:txBody>
      </p:sp>
      <p:sp>
        <p:nvSpPr>
          <p:cNvPr id="3" name="Subtitle 2">
            <a:extLst>
              <a:ext uri="{FF2B5EF4-FFF2-40B4-BE49-F238E27FC236}">
                <a16:creationId xmlns:a16="http://schemas.microsoft.com/office/drawing/2014/main" id="{DDFAF881-6694-374A-C6DA-FBA95343E3E1}"/>
              </a:ext>
            </a:extLst>
          </p:cNvPr>
          <p:cNvSpPr>
            <a:spLocks noGrp="1"/>
          </p:cNvSpPr>
          <p:nvPr>
            <p:ph type="subTitle" idx="1"/>
          </p:nvPr>
        </p:nvSpPr>
        <p:spPr>
          <a:xfrm>
            <a:off x="976393" y="1696065"/>
            <a:ext cx="10306373" cy="5009535"/>
          </a:xfrm>
        </p:spPr>
        <p:txBody>
          <a:bodyPr>
            <a:noAutofit/>
          </a:bodyPr>
          <a:lstStyle/>
          <a:p>
            <a:pPr algn="l"/>
            <a:r>
              <a:rPr lang="en-US" sz="4000" b="1" baseline="30000" dirty="0">
                <a:solidFill>
                  <a:schemeClr val="bg1"/>
                </a:solidFill>
              </a:rPr>
              <a:t>18 </a:t>
            </a:r>
            <a:r>
              <a:rPr lang="en-US" sz="4000" dirty="0">
                <a:solidFill>
                  <a:schemeClr val="bg1"/>
                </a:solidFill>
              </a:rPr>
              <a:t>And for about forty years he put up with them in the wilderness. </a:t>
            </a:r>
            <a:r>
              <a:rPr lang="en-US" sz="4000" b="1" baseline="30000" dirty="0">
                <a:solidFill>
                  <a:schemeClr val="bg1"/>
                </a:solidFill>
              </a:rPr>
              <a:t>19 </a:t>
            </a:r>
            <a:r>
              <a:rPr lang="en-US" sz="4000" dirty="0">
                <a:solidFill>
                  <a:schemeClr val="bg1"/>
                </a:solidFill>
              </a:rPr>
              <a:t>And after destroying seven nations in the land of Canaan, he gave them their land as an inheritance. </a:t>
            </a:r>
            <a:r>
              <a:rPr lang="en-US" sz="4000" b="1" baseline="30000" dirty="0">
                <a:solidFill>
                  <a:schemeClr val="bg1"/>
                </a:solidFill>
              </a:rPr>
              <a:t>20 </a:t>
            </a:r>
            <a:r>
              <a:rPr lang="en-US" sz="4000" dirty="0">
                <a:solidFill>
                  <a:schemeClr val="bg1"/>
                </a:solidFill>
              </a:rPr>
              <a:t>All this took about 450 years. And after that he gave them judges until Samuel the prophet. </a:t>
            </a:r>
          </a:p>
        </p:txBody>
      </p:sp>
    </p:spTree>
    <p:extLst>
      <p:ext uri="{BB962C8B-B14F-4D97-AF65-F5344CB8AC3E}">
        <p14:creationId xmlns:p14="http://schemas.microsoft.com/office/powerpoint/2010/main" val="2236022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D0575-78EB-60B5-6E9C-8C9EA4DC8D4D}"/>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66EABECB-FA4E-E4C5-F6FE-F79A305C769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8BE66FD-3186-13B2-6166-F5EFA96729E9}"/>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13:21-22</a:t>
            </a:r>
          </a:p>
        </p:txBody>
      </p:sp>
      <p:sp>
        <p:nvSpPr>
          <p:cNvPr id="3" name="Subtitle 2">
            <a:extLst>
              <a:ext uri="{FF2B5EF4-FFF2-40B4-BE49-F238E27FC236}">
                <a16:creationId xmlns:a16="http://schemas.microsoft.com/office/drawing/2014/main" id="{DE63A2B0-75D4-DC70-84A7-753E67E185B6}"/>
              </a:ext>
            </a:extLst>
          </p:cNvPr>
          <p:cNvSpPr>
            <a:spLocks noGrp="1"/>
          </p:cNvSpPr>
          <p:nvPr>
            <p:ph type="subTitle" idx="1"/>
          </p:nvPr>
        </p:nvSpPr>
        <p:spPr>
          <a:xfrm>
            <a:off x="976393" y="1696065"/>
            <a:ext cx="10306373" cy="5009535"/>
          </a:xfrm>
        </p:spPr>
        <p:txBody>
          <a:bodyPr>
            <a:noAutofit/>
          </a:bodyPr>
          <a:lstStyle/>
          <a:p>
            <a:pPr algn="l"/>
            <a:r>
              <a:rPr lang="en-US" sz="4000" b="1" baseline="30000" dirty="0">
                <a:solidFill>
                  <a:schemeClr val="bg1"/>
                </a:solidFill>
              </a:rPr>
              <a:t>21 </a:t>
            </a:r>
            <a:r>
              <a:rPr lang="en-US" sz="4000" dirty="0">
                <a:solidFill>
                  <a:schemeClr val="bg1"/>
                </a:solidFill>
              </a:rPr>
              <a:t>Then they asked for a king, and God gave them Saul the son of Kish, a man of the tribe of Benjamin, for </a:t>
            </a:r>
            <a:r>
              <a:rPr lang="en-US" sz="4000" dirty="0">
                <a:solidFill>
                  <a:srgbClr val="FFFF00"/>
                </a:solidFill>
              </a:rPr>
              <a:t>forty years</a:t>
            </a:r>
            <a:r>
              <a:rPr lang="en-US" sz="4000" dirty="0">
                <a:solidFill>
                  <a:schemeClr val="bg1"/>
                </a:solidFill>
              </a:rPr>
              <a:t>. </a:t>
            </a:r>
            <a:r>
              <a:rPr lang="en-US" sz="4000" b="1" baseline="30000" dirty="0">
                <a:solidFill>
                  <a:schemeClr val="bg1"/>
                </a:solidFill>
              </a:rPr>
              <a:t>22 </a:t>
            </a:r>
            <a:r>
              <a:rPr lang="en-US" sz="4000" dirty="0">
                <a:solidFill>
                  <a:schemeClr val="bg1"/>
                </a:solidFill>
              </a:rPr>
              <a:t>And when he had removed him, he raised up David to be their king, of whom he testified and said, ‘I have found in David the son of Jesse a man after my heart, who will do all my will.’ </a:t>
            </a:r>
          </a:p>
        </p:txBody>
      </p:sp>
    </p:spTree>
    <p:extLst>
      <p:ext uri="{BB962C8B-B14F-4D97-AF65-F5344CB8AC3E}">
        <p14:creationId xmlns:p14="http://schemas.microsoft.com/office/powerpoint/2010/main" val="3672911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71051-D88D-7778-8573-DF550E7674C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2729FE3-D73F-9CE5-F61D-0004B267A120}"/>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08E35D1-C050-7236-4CCE-B901406EE432}"/>
              </a:ext>
            </a:extLst>
          </p:cNvPr>
          <p:cNvSpPr>
            <a:spLocks noGrp="1"/>
          </p:cNvSpPr>
          <p:nvPr>
            <p:ph type="title"/>
          </p:nvPr>
        </p:nvSpPr>
        <p:spPr>
          <a:xfrm>
            <a:off x="838200" y="365125"/>
            <a:ext cx="10515600" cy="6012815"/>
          </a:xfrm>
        </p:spPr>
        <p:txBody>
          <a:bodyPr/>
          <a:lstStyle/>
          <a:p>
            <a:pPr algn="ctr"/>
            <a:r>
              <a:rPr lang="en-US" dirty="0">
                <a:solidFill>
                  <a:schemeClr val="bg1"/>
                </a:solidFill>
              </a:rPr>
              <a:t>The Old Testament never tells us how many years King Saul reigned in Israel</a:t>
            </a:r>
          </a:p>
        </p:txBody>
      </p:sp>
    </p:spTree>
    <p:extLst>
      <p:ext uri="{BB962C8B-B14F-4D97-AF65-F5344CB8AC3E}">
        <p14:creationId xmlns:p14="http://schemas.microsoft.com/office/powerpoint/2010/main" val="3594975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9FD77-E50C-262A-5F69-157684052D9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A950F16-82A2-9D18-3DD4-163657584C2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F23AD39-2746-BCC7-DAF9-0D7B0B40ACC7}"/>
              </a:ext>
            </a:extLst>
          </p:cNvPr>
          <p:cNvSpPr>
            <a:spLocks noGrp="1"/>
          </p:cNvSpPr>
          <p:nvPr>
            <p:ph type="title"/>
          </p:nvPr>
        </p:nvSpPr>
        <p:spPr>
          <a:xfrm>
            <a:off x="838200" y="365125"/>
            <a:ext cx="10515600" cy="6012815"/>
          </a:xfrm>
        </p:spPr>
        <p:txBody>
          <a:bodyPr/>
          <a:lstStyle/>
          <a:p>
            <a:pPr algn="ctr"/>
            <a:r>
              <a:rPr lang="en-US" dirty="0">
                <a:solidFill>
                  <a:schemeClr val="bg1"/>
                </a:solidFill>
              </a:rPr>
              <a:t>Who removed King Saul?</a:t>
            </a:r>
          </a:p>
        </p:txBody>
      </p:sp>
    </p:spTree>
    <p:extLst>
      <p:ext uri="{BB962C8B-B14F-4D97-AF65-F5344CB8AC3E}">
        <p14:creationId xmlns:p14="http://schemas.microsoft.com/office/powerpoint/2010/main" val="12205005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15C1F-29C3-377B-3DC1-077B76CBDF29}"/>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0B48A37A-C381-D4AC-1177-302220AEFA4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C97D25C-6762-E778-8F42-BDE80D7CD0E6}"/>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13:21-22</a:t>
            </a:r>
          </a:p>
        </p:txBody>
      </p:sp>
      <p:sp>
        <p:nvSpPr>
          <p:cNvPr id="3" name="Subtitle 2">
            <a:extLst>
              <a:ext uri="{FF2B5EF4-FFF2-40B4-BE49-F238E27FC236}">
                <a16:creationId xmlns:a16="http://schemas.microsoft.com/office/drawing/2014/main" id="{F773F561-AB3B-2F64-FE8F-7D16B42B66EC}"/>
              </a:ext>
            </a:extLst>
          </p:cNvPr>
          <p:cNvSpPr>
            <a:spLocks noGrp="1"/>
          </p:cNvSpPr>
          <p:nvPr>
            <p:ph type="subTitle" idx="1"/>
          </p:nvPr>
        </p:nvSpPr>
        <p:spPr>
          <a:xfrm>
            <a:off x="976393" y="1696065"/>
            <a:ext cx="10306373" cy="5009535"/>
          </a:xfrm>
        </p:spPr>
        <p:txBody>
          <a:bodyPr>
            <a:noAutofit/>
          </a:bodyPr>
          <a:lstStyle/>
          <a:p>
            <a:pPr algn="l"/>
            <a:r>
              <a:rPr lang="en-US" sz="4000" b="1" baseline="30000" dirty="0">
                <a:solidFill>
                  <a:schemeClr val="bg1"/>
                </a:solidFill>
              </a:rPr>
              <a:t>21 </a:t>
            </a:r>
            <a:r>
              <a:rPr lang="en-US" sz="4000" dirty="0">
                <a:solidFill>
                  <a:schemeClr val="bg1"/>
                </a:solidFill>
              </a:rPr>
              <a:t>Then they asked for a king, and God gave them Saul the son of Kish, a man of the tribe of Benjamin, for forty years. </a:t>
            </a:r>
            <a:r>
              <a:rPr lang="en-US" sz="4000" b="1" baseline="30000" dirty="0">
                <a:solidFill>
                  <a:schemeClr val="bg1"/>
                </a:solidFill>
              </a:rPr>
              <a:t>22 </a:t>
            </a:r>
            <a:r>
              <a:rPr lang="en-US" sz="4000" dirty="0">
                <a:solidFill>
                  <a:schemeClr val="bg1"/>
                </a:solidFill>
              </a:rPr>
              <a:t>And when </a:t>
            </a:r>
            <a:r>
              <a:rPr lang="en-US" sz="4000" dirty="0">
                <a:solidFill>
                  <a:srgbClr val="FFFF00"/>
                </a:solidFill>
              </a:rPr>
              <a:t>he</a:t>
            </a:r>
            <a:r>
              <a:rPr lang="en-US" sz="4000" dirty="0">
                <a:solidFill>
                  <a:schemeClr val="bg1"/>
                </a:solidFill>
              </a:rPr>
              <a:t> had removed him, he raised up David to be their king, of whom he testified and said, ‘I have found in David the son of Jesse a man after my heart, who will do all my will.’ </a:t>
            </a:r>
          </a:p>
        </p:txBody>
      </p:sp>
    </p:spTree>
    <p:extLst>
      <p:ext uri="{BB962C8B-B14F-4D97-AF65-F5344CB8AC3E}">
        <p14:creationId xmlns:p14="http://schemas.microsoft.com/office/powerpoint/2010/main" val="3747343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1D4C4-1A16-CA79-A4A1-E456394207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FB55C84-6846-F759-EBE4-766E7F1CD05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C6804B3-0451-030F-BFC8-C2A7A777028C}"/>
              </a:ext>
            </a:extLst>
          </p:cNvPr>
          <p:cNvSpPr>
            <a:spLocks noGrp="1"/>
          </p:cNvSpPr>
          <p:nvPr>
            <p:ph type="title"/>
          </p:nvPr>
        </p:nvSpPr>
        <p:spPr>
          <a:xfrm>
            <a:off x="838200" y="365125"/>
            <a:ext cx="10515600" cy="6012815"/>
          </a:xfrm>
        </p:spPr>
        <p:txBody>
          <a:bodyPr/>
          <a:lstStyle/>
          <a:p>
            <a:pPr algn="ctr"/>
            <a:r>
              <a:rPr lang="en-US" dirty="0">
                <a:solidFill>
                  <a:schemeClr val="bg1"/>
                </a:solidFill>
              </a:rPr>
              <a:t>God removed King Saul.</a:t>
            </a:r>
            <a:br>
              <a:rPr lang="en-US" dirty="0">
                <a:solidFill>
                  <a:schemeClr val="bg1"/>
                </a:solidFill>
              </a:rPr>
            </a:br>
            <a:br>
              <a:rPr lang="en-US" dirty="0">
                <a:solidFill>
                  <a:schemeClr val="bg1"/>
                </a:solidFill>
              </a:rPr>
            </a:br>
            <a:r>
              <a:rPr lang="en-US" dirty="0">
                <a:solidFill>
                  <a:schemeClr val="bg1"/>
                </a:solidFill>
              </a:rPr>
              <a:t>God is the Sovereign LORD </a:t>
            </a:r>
            <a:br>
              <a:rPr lang="en-US" dirty="0">
                <a:solidFill>
                  <a:schemeClr val="bg1"/>
                </a:solidFill>
              </a:rPr>
            </a:br>
            <a:r>
              <a:rPr lang="en-US" dirty="0">
                <a:solidFill>
                  <a:schemeClr val="bg1"/>
                </a:solidFill>
              </a:rPr>
              <a:t>over all the nations</a:t>
            </a:r>
          </a:p>
        </p:txBody>
      </p:sp>
    </p:spTree>
    <p:extLst>
      <p:ext uri="{BB962C8B-B14F-4D97-AF65-F5344CB8AC3E}">
        <p14:creationId xmlns:p14="http://schemas.microsoft.com/office/powerpoint/2010/main" val="3616827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37FE3-33EF-9177-3F4F-778CBA2549C3}"/>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C38DE113-7828-23EC-03C9-8EACC701B4F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AF1301E-FDD5-14C9-290D-F62DDF045FEC}"/>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13:21-22</a:t>
            </a:r>
          </a:p>
        </p:txBody>
      </p:sp>
      <p:sp>
        <p:nvSpPr>
          <p:cNvPr id="3" name="Subtitle 2">
            <a:extLst>
              <a:ext uri="{FF2B5EF4-FFF2-40B4-BE49-F238E27FC236}">
                <a16:creationId xmlns:a16="http://schemas.microsoft.com/office/drawing/2014/main" id="{F6671006-503A-5561-CF1D-C8BCB93CE348}"/>
              </a:ext>
            </a:extLst>
          </p:cNvPr>
          <p:cNvSpPr>
            <a:spLocks noGrp="1"/>
          </p:cNvSpPr>
          <p:nvPr>
            <p:ph type="subTitle" idx="1"/>
          </p:nvPr>
        </p:nvSpPr>
        <p:spPr>
          <a:xfrm>
            <a:off x="976393" y="1696065"/>
            <a:ext cx="10306373" cy="5009535"/>
          </a:xfrm>
        </p:spPr>
        <p:txBody>
          <a:bodyPr>
            <a:noAutofit/>
          </a:bodyPr>
          <a:lstStyle/>
          <a:p>
            <a:pPr algn="l"/>
            <a:r>
              <a:rPr lang="en-US" sz="4000" b="1" baseline="30000" dirty="0">
                <a:solidFill>
                  <a:schemeClr val="bg1"/>
                </a:solidFill>
              </a:rPr>
              <a:t>21 </a:t>
            </a:r>
            <a:r>
              <a:rPr lang="en-US" sz="4000" dirty="0">
                <a:solidFill>
                  <a:schemeClr val="bg1"/>
                </a:solidFill>
              </a:rPr>
              <a:t>Then they asked for a king, and God gave them Saul the son of Kish, a man of the tribe of Benjamin, for forty years. </a:t>
            </a:r>
            <a:r>
              <a:rPr lang="en-US" sz="4000" b="1" baseline="30000" dirty="0">
                <a:solidFill>
                  <a:schemeClr val="bg1"/>
                </a:solidFill>
              </a:rPr>
              <a:t>22 </a:t>
            </a:r>
            <a:r>
              <a:rPr lang="en-US" sz="4000" dirty="0">
                <a:solidFill>
                  <a:schemeClr val="bg1"/>
                </a:solidFill>
              </a:rPr>
              <a:t>And when he had removed him, he raised up David to be their king, of whom he testified and said, ‘I have found in David the son of Jesse a man after my heart, who will do all my will.’ </a:t>
            </a:r>
          </a:p>
        </p:txBody>
      </p:sp>
    </p:spTree>
    <p:extLst>
      <p:ext uri="{BB962C8B-B14F-4D97-AF65-F5344CB8AC3E}">
        <p14:creationId xmlns:p14="http://schemas.microsoft.com/office/powerpoint/2010/main" val="928277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rst Missionary Journey Of Paul | The Bible Says">
            <a:extLst>
              <a:ext uri="{FF2B5EF4-FFF2-40B4-BE49-F238E27FC236}">
                <a16:creationId xmlns:a16="http://schemas.microsoft.com/office/drawing/2014/main" id="{FAA0B3BE-57C1-4DF0-1707-D292E1B2BB79}"/>
              </a:ext>
            </a:extLst>
          </p:cNvPr>
          <p:cNvPicPr>
            <a:picLocks noChangeAspect="1"/>
          </p:cNvPicPr>
          <p:nvPr/>
        </p:nvPicPr>
        <p:blipFill>
          <a:blip r:embed="rId2"/>
          <a:stretch>
            <a:fillRect/>
          </a:stretch>
        </p:blipFill>
        <p:spPr>
          <a:xfrm>
            <a:off x="0" y="-4030621"/>
            <a:ext cx="12192000" cy="18536911"/>
          </a:xfrm>
          <a:prstGeom prst="rect">
            <a:avLst/>
          </a:prstGeom>
        </p:spPr>
      </p:pic>
      <p:sp>
        <p:nvSpPr>
          <p:cNvPr id="4" name="Oval 3">
            <a:extLst>
              <a:ext uri="{FF2B5EF4-FFF2-40B4-BE49-F238E27FC236}">
                <a16:creationId xmlns:a16="http://schemas.microsoft.com/office/drawing/2014/main" id="{57AE3A02-8300-D9E6-E9A4-8D2DBEBA9638}"/>
              </a:ext>
            </a:extLst>
          </p:cNvPr>
          <p:cNvSpPr/>
          <p:nvPr/>
        </p:nvSpPr>
        <p:spPr>
          <a:xfrm>
            <a:off x="2743200" y="5052060"/>
            <a:ext cx="1554480" cy="81013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834637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30BFD-6B28-2F77-B080-674D6C2BDDAE}"/>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DC1679FC-2B86-7741-AE62-E9D8F0A3568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21DD0A2-A536-913D-F3CF-1379E4D77116}"/>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13:21-22</a:t>
            </a:r>
          </a:p>
        </p:txBody>
      </p:sp>
      <p:sp>
        <p:nvSpPr>
          <p:cNvPr id="3" name="Subtitle 2">
            <a:extLst>
              <a:ext uri="{FF2B5EF4-FFF2-40B4-BE49-F238E27FC236}">
                <a16:creationId xmlns:a16="http://schemas.microsoft.com/office/drawing/2014/main" id="{5D9EBACA-C081-95F7-F89C-DA0EC7A1709C}"/>
              </a:ext>
            </a:extLst>
          </p:cNvPr>
          <p:cNvSpPr>
            <a:spLocks noGrp="1"/>
          </p:cNvSpPr>
          <p:nvPr>
            <p:ph type="subTitle" idx="1"/>
          </p:nvPr>
        </p:nvSpPr>
        <p:spPr>
          <a:xfrm>
            <a:off x="976393" y="1696065"/>
            <a:ext cx="10306373" cy="5009535"/>
          </a:xfrm>
        </p:spPr>
        <p:txBody>
          <a:bodyPr>
            <a:noAutofit/>
          </a:bodyPr>
          <a:lstStyle/>
          <a:p>
            <a:pPr algn="l"/>
            <a:r>
              <a:rPr lang="en-US" sz="4000" b="1" baseline="30000" dirty="0">
                <a:solidFill>
                  <a:schemeClr val="bg1"/>
                </a:solidFill>
              </a:rPr>
              <a:t>21 </a:t>
            </a:r>
            <a:r>
              <a:rPr lang="en-US" sz="4000" dirty="0">
                <a:solidFill>
                  <a:schemeClr val="bg1"/>
                </a:solidFill>
              </a:rPr>
              <a:t>Then they asked for a king, and God gave them Saul the son of Kish, a man of the tribe of Benjamin, for forty years. </a:t>
            </a:r>
            <a:r>
              <a:rPr lang="en-US" sz="4000" b="1" baseline="30000" dirty="0">
                <a:solidFill>
                  <a:schemeClr val="bg1"/>
                </a:solidFill>
              </a:rPr>
              <a:t>22 </a:t>
            </a:r>
            <a:r>
              <a:rPr lang="en-US" sz="4000" dirty="0">
                <a:solidFill>
                  <a:schemeClr val="bg1"/>
                </a:solidFill>
              </a:rPr>
              <a:t>And when he had removed him, he raised up David to be their king, of whom he testified and said, ‘</a:t>
            </a:r>
            <a:r>
              <a:rPr lang="en-US" sz="4000" dirty="0">
                <a:solidFill>
                  <a:srgbClr val="FFFF00"/>
                </a:solidFill>
              </a:rPr>
              <a:t>I have found in David</a:t>
            </a:r>
            <a:r>
              <a:rPr lang="en-US" sz="4000" dirty="0">
                <a:solidFill>
                  <a:schemeClr val="bg1"/>
                </a:solidFill>
              </a:rPr>
              <a:t> the son of Jesse a man after my heart, who will do all my will.’ </a:t>
            </a:r>
          </a:p>
        </p:txBody>
      </p:sp>
    </p:spTree>
    <p:extLst>
      <p:ext uri="{BB962C8B-B14F-4D97-AF65-F5344CB8AC3E}">
        <p14:creationId xmlns:p14="http://schemas.microsoft.com/office/powerpoint/2010/main" val="39929688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4D500-BA34-FB9A-AC0F-B08EB67E4EA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E04CF8B-416D-21D0-7826-B060720AACC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C6B8E11-6556-54FE-4825-9F61425754AA}"/>
              </a:ext>
            </a:extLst>
          </p:cNvPr>
          <p:cNvSpPr>
            <a:spLocks noGrp="1"/>
          </p:cNvSpPr>
          <p:nvPr>
            <p:ph type="title"/>
          </p:nvPr>
        </p:nvSpPr>
        <p:spPr>
          <a:xfrm>
            <a:off x="838200" y="365125"/>
            <a:ext cx="10515600" cy="6012815"/>
          </a:xfrm>
        </p:spPr>
        <p:txBody>
          <a:bodyPr/>
          <a:lstStyle/>
          <a:p>
            <a:pPr algn="ctr"/>
            <a:r>
              <a:rPr lang="en-US" dirty="0">
                <a:solidFill>
                  <a:schemeClr val="bg1"/>
                </a:solidFill>
              </a:rPr>
              <a:t>Psalm 89:20</a:t>
            </a:r>
          </a:p>
        </p:txBody>
      </p:sp>
    </p:spTree>
    <p:extLst>
      <p:ext uri="{BB962C8B-B14F-4D97-AF65-F5344CB8AC3E}">
        <p14:creationId xmlns:p14="http://schemas.microsoft.com/office/powerpoint/2010/main" val="18373445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91C8B-7687-C7D2-D0EF-79BF58D3B334}"/>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90731F13-AE52-13E8-B808-1E45256FE3EB}"/>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38E1DC2-37C0-6031-5AD0-EFEA4D45666F}"/>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13:21-22</a:t>
            </a:r>
          </a:p>
        </p:txBody>
      </p:sp>
      <p:sp>
        <p:nvSpPr>
          <p:cNvPr id="3" name="Subtitle 2">
            <a:extLst>
              <a:ext uri="{FF2B5EF4-FFF2-40B4-BE49-F238E27FC236}">
                <a16:creationId xmlns:a16="http://schemas.microsoft.com/office/drawing/2014/main" id="{177B34D5-8627-2426-9CED-B481AA1071B4}"/>
              </a:ext>
            </a:extLst>
          </p:cNvPr>
          <p:cNvSpPr>
            <a:spLocks noGrp="1"/>
          </p:cNvSpPr>
          <p:nvPr>
            <p:ph type="subTitle" idx="1"/>
          </p:nvPr>
        </p:nvSpPr>
        <p:spPr>
          <a:xfrm>
            <a:off x="976393" y="1696065"/>
            <a:ext cx="10306373" cy="5009535"/>
          </a:xfrm>
        </p:spPr>
        <p:txBody>
          <a:bodyPr>
            <a:noAutofit/>
          </a:bodyPr>
          <a:lstStyle/>
          <a:p>
            <a:pPr algn="l"/>
            <a:r>
              <a:rPr lang="en-US" sz="4000" b="1" baseline="30000" dirty="0">
                <a:solidFill>
                  <a:schemeClr val="bg1"/>
                </a:solidFill>
              </a:rPr>
              <a:t>21 </a:t>
            </a:r>
            <a:r>
              <a:rPr lang="en-US" sz="4000" dirty="0">
                <a:solidFill>
                  <a:schemeClr val="bg1"/>
                </a:solidFill>
              </a:rPr>
              <a:t>Then they asked for a king, and God gave them Saul the son of Kish, a man of the tribe of Benjamin, for forty years. </a:t>
            </a:r>
            <a:r>
              <a:rPr lang="en-US" sz="4000" b="1" baseline="30000" dirty="0">
                <a:solidFill>
                  <a:schemeClr val="bg1"/>
                </a:solidFill>
              </a:rPr>
              <a:t>22 </a:t>
            </a:r>
            <a:r>
              <a:rPr lang="en-US" sz="4000" dirty="0">
                <a:solidFill>
                  <a:schemeClr val="bg1"/>
                </a:solidFill>
              </a:rPr>
              <a:t>And when he had removed him, he raised up David to be their king, of whom he testified and said, ‘I have found in David the son of Jesse </a:t>
            </a:r>
            <a:r>
              <a:rPr lang="en-US" sz="4000" dirty="0">
                <a:solidFill>
                  <a:srgbClr val="FFFF00"/>
                </a:solidFill>
              </a:rPr>
              <a:t>a man after my heart</a:t>
            </a:r>
            <a:r>
              <a:rPr lang="en-US" sz="4000" dirty="0">
                <a:solidFill>
                  <a:schemeClr val="bg1"/>
                </a:solidFill>
              </a:rPr>
              <a:t>, who will do all my will.’ </a:t>
            </a:r>
          </a:p>
        </p:txBody>
      </p:sp>
    </p:spTree>
    <p:extLst>
      <p:ext uri="{BB962C8B-B14F-4D97-AF65-F5344CB8AC3E}">
        <p14:creationId xmlns:p14="http://schemas.microsoft.com/office/powerpoint/2010/main" val="14851664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69B87-CBAA-D515-2DC7-79A8C80A9AB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20AD3DE-7D17-74A0-257B-14249856457A}"/>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F884AD6-5CFE-7208-DF68-83058ED3ACFC}"/>
              </a:ext>
            </a:extLst>
          </p:cNvPr>
          <p:cNvSpPr>
            <a:spLocks noGrp="1"/>
          </p:cNvSpPr>
          <p:nvPr>
            <p:ph type="title"/>
          </p:nvPr>
        </p:nvSpPr>
        <p:spPr>
          <a:xfrm>
            <a:off x="838200" y="365125"/>
            <a:ext cx="10515600" cy="6012815"/>
          </a:xfrm>
        </p:spPr>
        <p:txBody>
          <a:bodyPr/>
          <a:lstStyle/>
          <a:p>
            <a:pPr algn="ctr"/>
            <a:r>
              <a:rPr lang="en-US" dirty="0">
                <a:solidFill>
                  <a:schemeClr val="bg1"/>
                </a:solidFill>
              </a:rPr>
              <a:t>1 Samuel 13:14</a:t>
            </a:r>
          </a:p>
        </p:txBody>
      </p:sp>
    </p:spTree>
    <p:extLst>
      <p:ext uri="{BB962C8B-B14F-4D97-AF65-F5344CB8AC3E}">
        <p14:creationId xmlns:p14="http://schemas.microsoft.com/office/powerpoint/2010/main" val="15901688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E8C76-2980-040A-61ED-AFE62FA52335}"/>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5CD0D6E2-812A-53A2-3BF0-323743369BCF}"/>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4E8AC75-3DA3-1283-5D12-EC4BEF88261B}"/>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13:23</a:t>
            </a:r>
          </a:p>
        </p:txBody>
      </p:sp>
      <p:sp>
        <p:nvSpPr>
          <p:cNvPr id="3" name="Subtitle 2">
            <a:extLst>
              <a:ext uri="{FF2B5EF4-FFF2-40B4-BE49-F238E27FC236}">
                <a16:creationId xmlns:a16="http://schemas.microsoft.com/office/drawing/2014/main" id="{FE4E7AB2-D838-DA3B-1477-A0AF611522D4}"/>
              </a:ext>
            </a:extLst>
          </p:cNvPr>
          <p:cNvSpPr>
            <a:spLocks noGrp="1"/>
          </p:cNvSpPr>
          <p:nvPr>
            <p:ph type="subTitle" idx="1"/>
          </p:nvPr>
        </p:nvSpPr>
        <p:spPr>
          <a:xfrm>
            <a:off x="976393" y="1696065"/>
            <a:ext cx="10306373" cy="5009535"/>
          </a:xfrm>
        </p:spPr>
        <p:txBody>
          <a:bodyPr>
            <a:noAutofit/>
          </a:bodyPr>
          <a:lstStyle/>
          <a:p>
            <a:pPr algn="l"/>
            <a:r>
              <a:rPr lang="en-US" sz="4000" b="1" baseline="30000" dirty="0">
                <a:solidFill>
                  <a:schemeClr val="bg1"/>
                </a:solidFill>
              </a:rPr>
              <a:t>23 </a:t>
            </a:r>
            <a:r>
              <a:rPr lang="en-US" sz="4000" dirty="0">
                <a:solidFill>
                  <a:schemeClr val="bg1"/>
                </a:solidFill>
              </a:rPr>
              <a:t>Of this man's offspring God has brought to Israel a Savior, Jesus, as he promised. </a:t>
            </a:r>
          </a:p>
        </p:txBody>
      </p:sp>
    </p:spTree>
    <p:extLst>
      <p:ext uri="{BB962C8B-B14F-4D97-AF65-F5344CB8AC3E}">
        <p14:creationId xmlns:p14="http://schemas.microsoft.com/office/powerpoint/2010/main" val="1142295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A5B0C-114B-37BF-8076-5CBD42D3FD7C}"/>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3FE7F0B2-2C77-DE3C-516F-B075B9773462}"/>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FDE958-E2E5-BD40-E24B-D9B63892DF3C}"/>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13:24-25</a:t>
            </a:r>
          </a:p>
        </p:txBody>
      </p:sp>
      <p:sp>
        <p:nvSpPr>
          <p:cNvPr id="3" name="Subtitle 2">
            <a:extLst>
              <a:ext uri="{FF2B5EF4-FFF2-40B4-BE49-F238E27FC236}">
                <a16:creationId xmlns:a16="http://schemas.microsoft.com/office/drawing/2014/main" id="{AB616BAB-3C6F-AE9F-2718-5828D989146B}"/>
              </a:ext>
            </a:extLst>
          </p:cNvPr>
          <p:cNvSpPr>
            <a:spLocks noGrp="1"/>
          </p:cNvSpPr>
          <p:nvPr>
            <p:ph type="subTitle" idx="1"/>
          </p:nvPr>
        </p:nvSpPr>
        <p:spPr>
          <a:xfrm>
            <a:off x="976393" y="1696065"/>
            <a:ext cx="10306373" cy="5009535"/>
          </a:xfrm>
        </p:spPr>
        <p:txBody>
          <a:bodyPr>
            <a:noAutofit/>
          </a:bodyPr>
          <a:lstStyle/>
          <a:p>
            <a:pPr algn="l"/>
            <a:r>
              <a:rPr lang="en-US" sz="4000" b="1" baseline="30000" dirty="0">
                <a:solidFill>
                  <a:schemeClr val="bg1"/>
                </a:solidFill>
              </a:rPr>
              <a:t>24 </a:t>
            </a:r>
            <a:r>
              <a:rPr lang="en-US" sz="4000" dirty="0">
                <a:solidFill>
                  <a:schemeClr val="bg1"/>
                </a:solidFill>
              </a:rPr>
              <a:t>Before his coming, John had proclaimed a baptism of repentance to all the people of Israel. </a:t>
            </a:r>
            <a:r>
              <a:rPr lang="en-US" sz="4000" b="1" baseline="30000" dirty="0">
                <a:solidFill>
                  <a:schemeClr val="bg1"/>
                </a:solidFill>
              </a:rPr>
              <a:t>25 </a:t>
            </a:r>
            <a:r>
              <a:rPr lang="en-US" sz="4000" dirty="0">
                <a:solidFill>
                  <a:schemeClr val="bg1"/>
                </a:solidFill>
              </a:rPr>
              <a:t>And as John was finishing his course, he said, ‘What do you suppose that I am? I am not he. No, but behold, after me one is coming, the sandals of whose feet I am not worthy to untie.’</a:t>
            </a:r>
          </a:p>
        </p:txBody>
      </p:sp>
    </p:spTree>
    <p:extLst>
      <p:ext uri="{BB962C8B-B14F-4D97-AF65-F5344CB8AC3E}">
        <p14:creationId xmlns:p14="http://schemas.microsoft.com/office/powerpoint/2010/main" val="1985563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01E19-44B2-5043-8599-831D057794EA}"/>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A036F48B-CF13-339D-354A-3AF7EF2E71B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75DA683-53EB-71A7-C2C6-2B956A5544F4}"/>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13:25 (Literal translation)</a:t>
            </a:r>
          </a:p>
        </p:txBody>
      </p:sp>
      <p:sp>
        <p:nvSpPr>
          <p:cNvPr id="3" name="Subtitle 2">
            <a:extLst>
              <a:ext uri="{FF2B5EF4-FFF2-40B4-BE49-F238E27FC236}">
                <a16:creationId xmlns:a16="http://schemas.microsoft.com/office/drawing/2014/main" id="{0B9032FE-1750-868A-546D-BB7182F87130}"/>
              </a:ext>
            </a:extLst>
          </p:cNvPr>
          <p:cNvSpPr>
            <a:spLocks noGrp="1"/>
          </p:cNvSpPr>
          <p:nvPr>
            <p:ph type="subTitle" idx="1"/>
          </p:nvPr>
        </p:nvSpPr>
        <p:spPr>
          <a:xfrm>
            <a:off x="976393" y="1696065"/>
            <a:ext cx="10306373" cy="5009535"/>
          </a:xfrm>
        </p:spPr>
        <p:txBody>
          <a:bodyPr>
            <a:noAutofit/>
          </a:bodyPr>
          <a:lstStyle/>
          <a:p>
            <a:pPr algn="l"/>
            <a:r>
              <a:rPr lang="en-US" sz="4000" b="1" baseline="30000" dirty="0">
                <a:solidFill>
                  <a:schemeClr val="bg1"/>
                </a:solidFill>
              </a:rPr>
              <a:t>25 </a:t>
            </a:r>
            <a:r>
              <a:rPr lang="en-US" sz="4000" dirty="0">
                <a:solidFill>
                  <a:schemeClr val="bg1"/>
                </a:solidFill>
              </a:rPr>
              <a:t>And as John was fulfilling his course of life, he said, ‘Who do you suppose me to be? I am not he but behold, one is coming after me, of whom I am not deserving to untie the sandals of his feet.’</a:t>
            </a:r>
          </a:p>
        </p:txBody>
      </p:sp>
    </p:spTree>
    <p:extLst>
      <p:ext uri="{BB962C8B-B14F-4D97-AF65-F5344CB8AC3E}">
        <p14:creationId xmlns:p14="http://schemas.microsoft.com/office/powerpoint/2010/main" val="39371089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3FA46-95C1-3981-7B50-3B23E8629EC6}"/>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C8B61BF3-256E-4E28-FE45-3078022F3402}"/>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4E0BD03-93C7-0333-7D4F-D8C73EC9A8E0}"/>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13:26-27</a:t>
            </a:r>
          </a:p>
        </p:txBody>
      </p:sp>
      <p:sp>
        <p:nvSpPr>
          <p:cNvPr id="3" name="Subtitle 2">
            <a:extLst>
              <a:ext uri="{FF2B5EF4-FFF2-40B4-BE49-F238E27FC236}">
                <a16:creationId xmlns:a16="http://schemas.microsoft.com/office/drawing/2014/main" id="{A0F8EB13-C694-7678-8A33-E84F0543EFD2}"/>
              </a:ext>
            </a:extLst>
          </p:cNvPr>
          <p:cNvSpPr>
            <a:spLocks noGrp="1"/>
          </p:cNvSpPr>
          <p:nvPr>
            <p:ph type="subTitle" idx="1"/>
          </p:nvPr>
        </p:nvSpPr>
        <p:spPr>
          <a:xfrm>
            <a:off x="976393" y="1696065"/>
            <a:ext cx="10306373" cy="5009535"/>
          </a:xfrm>
        </p:spPr>
        <p:txBody>
          <a:bodyPr>
            <a:noAutofit/>
          </a:bodyPr>
          <a:lstStyle/>
          <a:p>
            <a:pPr algn="l"/>
            <a:r>
              <a:rPr lang="en-US" sz="4000" b="1" baseline="30000" dirty="0">
                <a:solidFill>
                  <a:schemeClr val="bg1"/>
                </a:solidFill>
              </a:rPr>
              <a:t>26 </a:t>
            </a:r>
            <a:r>
              <a:rPr lang="en-US" sz="4000" dirty="0">
                <a:solidFill>
                  <a:schemeClr val="bg1"/>
                </a:solidFill>
              </a:rPr>
              <a:t>“Brothers, sons of the family of Abraham, and those among you who fear God, to us has been sent the message of this salvation. </a:t>
            </a:r>
            <a:r>
              <a:rPr lang="en-US" sz="4000" b="1" baseline="30000" dirty="0">
                <a:solidFill>
                  <a:schemeClr val="bg1"/>
                </a:solidFill>
              </a:rPr>
              <a:t>27 </a:t>
            </a:r>
            <a:r>
              <a:rPr lang="en-US" sz="4000" dirty="0">
                <a:solidFill>
                  <a:schemeClr val="bg1"/>
                </a:solidFill>
              </a:rPr>
              <a:t>For those who live in Jerusalem and their rulers, because they did not recognize him nor understand the utterances of the prophets, which are read every Sabbath, fulfilled them by condemning him.</a:t>
            </a:r>
          </a:p>
        </p:txBody>
      </p:sp>
    </p:spTree>
    <p:extLst>
      <p:ext uri="{BB962C8B-B14F-4D97-AF65-F5344CB8AC3E}">
        <p14:creationId xmlns:p14="http://schemas.microsoft.com/office/powerpoint/2010/main" val="2750150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298E7-970E-6B0D-B030-49226636E37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62F8B7E-409D-6A8B-5D3C-EAB56349522D}"/>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FF7C66A-6CBB-CE7D-0987-AE7A8C3D33C4}"/>
              </a:ext>
            </a:extLst>
          </p:cNvPr>
          <p:cNvSpPr>
            <a:spLocks noGrp="1"/>
          </p:cNvSpPr>
          <p:nvPr>
            <p:ph type="title"/>
          </p:nvPr>
        </p:nvSpPr>
        <p:spPr>
          <a:xfrm>
            <a:off x="838200" y="365125"/>
            <a:ext cx="10515600" cy="6012815"/>
          </a:xfrm>
        </p:spPr>
        <p:txBody>
          <a:bodyPr/>
          <a:lstStyle/>
          <a:p>
            <a:pPr algn="ctr"/>
            <a:r>
              <a:rPr lang="en-US" dirty="0">
                <a:solidFill>
                  <a:schemeClr val="bg1"/>
                </a:solidFill>
              </a:rPr>
              <a:t>People in Jerusalem were ignorant of </a:t>
            </a:r>
            <a:br>
              <a:rPr lang="en-US" dirty="0">
                <a:solidFill>
                  <a:schemeClr val="bg1"/>
                </a:solidFill>
              </a:rPr>
            </a:br>
            <a:r>
              <a:rPr lang="en-US" dirty="0">
                <a:solidFill>
                  <a:schemeClr val="bg1"/>
                </a:solidFill>
              </a:rPr>
              <a:t>Jesus’ identity and the prophets</a:t>
            </a:r>
          </a:p>
        </p:txBody>
      </p:sp>
    </p:spTree>
    <p:extLst>
      <p:ext uri="{BB962C8B-B14F-4D97-AF65-F5344CB8AC3E}">
        <p14:creationId xmlns:p14="http://schemas.microsoft.com/office/powerpoint/2010/main" val="39048526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F97B0-0872-824E-BAFF-55765F4F3AC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0E7DEF5-F592-BEA9-2364-99C766644D7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1244624-705B-CBA7-7B32-331B5CA572AA}"/>
              </a:ext>
            </a:extLst>
          </p:cNvPr>
          <p:cNvSpPr>
            <a:spLocks noGrp="1"/>
          </p:cNvSpPr>
          <p:nvPr>
            <p:ph type="title"/>
          </p:nvPr>
        </p:nvSpPr>
        <p:spPr>
          <a:xfrm>
            <a:off x="838200" y="365125"/>
            <a:ext cx="10515600" cy="6012815"/>
          </a:xfrm>
        </p:spPr>
        <p:txBody>
          <a:bodyPr/>
          <a:lstStyle/>
          <a:p>
            <a:pPr algn="ctr"/>
            <a:r>
              <a:rPr lang="en-US" dirty="0">
                <a:solidFill>
                  <a:schemeClr val="bg1"/>
                </a:solidFill>
              </a:rPr>
              <a:t>Own people did not receive Him</a:t>
            </a:r>
            <a:br>
              <a:rPr lang="en-US" dirty="0">
                <a:solidFill>
                  <a:schemeClr val="bg1"/>
                </a:solidFill>
              </a:rPr>
            </a:br>
            <a:r>
              <a:rPr lang="en-US" dirty="0">
                <a:solidFill>
                  <a:schemeClr val="bg1"/>
                </a:solidFill>
              </a:rPr>
              <a:t>John 1:9-13</a:t>
            </a:r>
          </a:p>
        </p:txBody>
      </p:sp>
    </p:spTree>
    <p:extLst>
      <p:ext uri="{BB962C8B-B14F-4D97-AF65-F5344CB8AC3E}">
        <p14:creationId xmlns:p14="http://schemas.microsoft.com/office/powerpoint/2010/main" val="3572196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81BA6-6ACE-5D7F-D4BC-537C57631C69}"/>
            </a:ext>
          </a:extLst>
        </p:cNvPr>
        <p:cNvGrpSpPr/>
        <p:nvPr/>
      </p:nvGrpSpPr>
      <p:grpSpPr>
        <a:xfrm>
          <a:off x="0" y="0"/>
          <a:ext cx="0" cy="0"/>
          <a:chOff x="0" y="0"/>
          <a:chExt cx="0" cy="0"/>
        </a:xfrm>
      </p:grpSpPr>
      <p:pic>
        <p:nvPicPr>
          <p:cNvPr id="2" name="Picture 1" descr="First Missionary Journey Of Paul | The Bible Says">
            <a:extLst>
              <a:ext uri="{FF2B5EF4-FFF2-40B4-BE49-F238E27FC236}">
                <a16:creationId xmlns:a16="http://schemas.microsoft.com/office/drawing/2014/main" id="{6701FA99-5242-DB65-3B17-8E350106DBBE}"/>
              </a:ext>
            </a:extLst>
          </p:cNvPr>
          <p:cNvPicPr>
            <a:picLocks noChangeAspect="1"/>
          </p:cNvPicPr>
          <p:nvPr/>
        </p:nvPicPr>
        <p:blipFill>
          <a:blip r:embed="rId2"/>
          <a:stretch>
            <a:fillRect/>
          </a:stretch>
        </p:blipFill>
        <p:spPr>
          <a:xfrm>
            <a:off x="0" y="-4030621"/>
            <a:ext cx="12192000" cy="18536911"/>
          </a:xfrm>
          <a:prstGeom prst="rect">
            <a:avLst/>
          </a:prstGeom>
        </p:spPr>
      </p:pic>
      <p:sp>
        <p:nvSpPr>
          <p:cNvPr id="4" name="Oval 3">
            <a:extLst>
              <a:ext uri="{FF2B5EF4-FFF2-40B4-BE49-F238E27FC236}">
                <a16:creationId xmlns:a16="http://schemas.microsoft.com/office/drawing/2014/main" id="{088DF4C5-DE5A-4CA7-FC8E-FD9E8DB79F13}"/>
              </a:ext>
            </a:extLst>
          </p:cNvPr>
          <p:cNvSpPr/>
          <p:nvPr/>
        </p:nvSpPr>
        <p:spPr>
          <a:xfrm>
            <a:off x="2743200" y="5052060"/>
            <a:ext cx="1554480" cy="81013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Oval 4">
            <a:extLst>
              <a:ext uri="{FF2B5EF4-FFF2-40B4-BE49-F238E27FC236}">
                <a16:creationId xmlns:a16="http://schemas.microsoft.com/office/drawing/2014/main" id="{90F24C73-55A8-0BBE-6602-D75B71E45B24}"/>
              </a:ext>
            </a:extLst>
          </p:cNvPr>
          <p:cNvSpPr/>
          <p:nvPr/>
        </p:nvSpPr>
        <p:spPr>
          <a:xfrm>
            <a:off x="1188720" y="590733"/>
            <a:ext cx="1554480" cy="81013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8604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8B772-10BF-B3D8-0D0B-EDF9E58418CC}"/>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4BD8B3F0-7FB0-1F97-8F75-F8A94348EE1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483E1D3-87E0-DCD0-BBB4-E1D813B0AE2A}"/>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13:26-27</a:t>
            </a:r>
          </a:p>
        </p:txBody>
      </p:sp>
      <p:sp>
        <p:nvSpPr>
          <p:cNvPr id="3" name="Subtitle 2">
            <a:extLst>
              <a:ext uri="{FF2B5EF4-FFF2-40B4-BE49-F238E27FC236}">
                <a16:creationId xmlns:a16="http://schemas.microsoft.com/office/drawing/2014/main" id="{1BC5A07C-6607-5598-F53A-C8B5DB7254A7}"/>
              </a:ext>
            </a:extLst>
          </p:cNvPr>
          <p:cNvSpPr>
            <a:spLocks noGrp="1"/>
          </p:cNvSpPr>
          <p:nvPr>
            <p:ph type="subTitle" idx="1"/>
          </p:nvPr>
        </p:nvSpPr>
        <p:spPr>
          <a:xfrm>
            <a:off x="976393" y="1696065"/>
            <a:ext cx="10306373" cy="5009535"/>
          </a:xfrm>
        </p:spPr>
        <p:txBody>
          <a:bodyPr>
            <a:noAutofit/>
          </a:bodyPr>
          <a:lstStyle/>
          <a:p>
            <a:pPr algn="l"/>
            <a:r>
              <a:rPr lang="en-US" sz="4000" b="1" baseline="30000" dirty="0">
                <a:solidFill>
                  <a:schemeClr val="bg1"/>
                </a:solidFill>
              </a:rPr>
              <a:t>26 </a:t>
            </a:r>
            <a:r>
              <a:rPr lang="en-US" sz="4000" dirty="0">
                <a:solidFill>
                  <a:schemeClr val="bg1"/>
                </a:solidFill>
              </a:rPr>
              <a:t>“Brothers, sons of the family of Abraham, and those among you who fear God, to us has been sent the message of this salvation. </a:t>
            </a:r>
            <a:r>
              <a:rPr lang="en-US" sz="4000" b="1" baseline="30000" dirty="0">
                <a:solidFill>
                  <a:schemeClr val="bg1"/>
                </a:solidFill>
              </a:rPr>
              <a:t>27 </a:t>
            </a:r>
            <a:r>
              <a:rPr lang="en-US" sz="4000" dirty="0">
                <a:solidFill>
                  <a:schemeClr val="bg1"/>
                </a:solidFill>
              </a:rPr>
              <a:t>For those who live in Jerusalem and their rulers, because they did not recognize him nor understand the utterances of the prophets, which are read every Sabbath, fulfilled them by condemning him.</a:t>
            </a:r>
          </a:p>
        </p:txBody>
      </p:sp>
    </p:spTree>
    <p:extLst>
      <p:ext uri="{BB962C8B-B14F-4D97-AF65-F5344CB8AC3E}">
        <p14:creationId xmlns:p14="http://schemas.microsoft.com/office/powerpoint/2010/main" val="39184750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A7862-042A-2BB7-23A4-A04FCC09CEA1}"/>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7777F094-92BB-56B3-A37A-4AD2D9A4D3B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3D41F43-93F3-0556-379A-AE2774BACD1D}"/>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13:28-29</a:t>
            </a:r>
          </a:p>
        </p:txBody>
      </p:sp>
      <p:sp>
        <p:nvSpPr>
          <p:cNvPr id="3" name="Subtitle 2">
            <a:extLst>
              <a:ext uri="{FF2B5EF4-FFF2-40B4-BE49-F238E27FC236}">
                <a16:creationId xmlns:a16="http://schemas.microsoft.com/office/drawing/2014/main" id="{79BB1C6B-7F06-ABBF-0236-03B32857D61D}"/>
              </a:ext>
            </a:extLst>
          </p:cNvPr>
          <p:cNvSpPr>
            <a:spLocks noGrp="1"/>
          </p:cNvSpPr>
          <p:nvPr>
            <p:ph type="subTitle" idx="1"/>
          </p:nvPr>
        </p:nvSpPr>
        <p:spPr>
          <a:xfrm>
            <a:off x="976393" y="1696065"/>
            <a:ext cx="10306373" cy="5009535"/>
          </a:xfrm>
        </p:spPr>
        <p:txBody>
          <a:bodyPr>
            <a:noAutofit/>
          </a:bodyPr>
          <a:lstStyle/>
          <a:p>
            <a:pPr algn="l"/>
            <a:r>
              <a:rPr lang="en-US" sz="4000" b="1" baseline="30000" dirty="0">
                <a:solidFill>
                  <a:schemeClr val="bg1"/>
                </a:solidFill>
              </a:rPr>
              <a:t>28 </a:t>
            </a:r>
            <a:r>
              <a:rPr lang="en-US" sz="4000" dirty="0">
                <a:solidFill>
                  <a:schemeClr val="bg1"/>
                </a:solidFill>
              </a:rPr>
              <a:t>And though they found in him no guilt worthy of death, they asked Pilate to have him executed. </a:t>
            </a:r>
            <a:r>
              <a:rPr lang="en-US" sz="4000" b="1" baseline="30000" dirty="0">
                <a:solidFill>
                  <a:schemeClr val="bg1"/>
                </a:solidFill>
              </a:rPr>
              <a:t>29 </a:t>
            </a:r>
            <a:r>
              <a:rPr lang="en-US" sz="4000" dirty="0">
                <a:solidFill>
                  <a:schemeClr val="bg1"/>
                </a:solidFill>
              </a:rPr>
              <a:t>And when they had carried out all that was written of him, they took him down from the tree and laid him in a tomb. </a:t>
            </a:r>
          </a:p>
        </p:txBody>
      </p:sp>
    </p:spTree>
    <p:extLst>
      <p:ext uri="{BB962C8B-B14F-4D97-AF65-F5344CB8AC3E}">
        <p14:creationId xmlns:p14="http://schemas.microsoft.com/office/powerpoint/2010/main" val="13720049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8C9B8-F670-A75C-81B4-6D5AA4004397}"/>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D4CBE23B-83DC-5A02-4025-C83108E6C3C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11FB478-38EC-FF66-A963-49F977819D3B}"/>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13:30-32</a:t>
            </a:r>
          </a:p>
        </p:txBody>
      </p:sp>
      <p:sp>
        <p:nvSpPr>
          <p:cNvPr id="3" name="Subtitle 2">
            <a:extLst>
              <a:ext uri="{FF2B5EF4-FFF2-40B4-BE49-F238E27FC236}">
                <a16:creationId xmlns:a16="http://schemas.microsoft.com/office/drawing/2014/main" id="{B82F3FB8-9D61-FAD7-03C1-26B54AD671C4}"/>
              </a:ext>
            </a:extLst>
          </p:cNvPr>
          <p:cNvSpPr>
            <a:spLocks noGrp="1"/>
          </p:cNvSpPr>
          <p:nvPr>
            <p:ph type="subTitle" idx="1"/>
          </p:nvPr>
        </p:nvSpPr>
        <p:spPr>
          <a:xfrm>
            <a:off x="976393" y="1696065"/>
            <a:ext cx="10306373" cy="5009535"/>
          </a:xfrm>
        </p:spPr>
        <p:txBody>
          <a:bodyPr>
            <a:noAutofit/>
          </a:bodyPr>
          <a:lstStyle/>
          <a:p>
            <a:pPr algn="l"/>
            <a:r>
              <a:rPr lang="en-US" sz="4000" b="1" baseline="30000" dirty="0">
                <a:solidFill>
                  <a:schemeClr val="bg1"/>
                </a:solidFill>
              </a:rPr>
              <a:t>30 </a:t>
            </a:r>
            <a:r>
              <a:rPr lang="en-US" sz="4000" dirty="0">
                <a:solidFill>
                  <a:schemeClr val="bg1"/>
                </a:solidFill>
              </a:rPr>
              <a:t>But God raised him from the dead, </a:t>
            </a:r>
            <a:r>
              <a:rPr lang="en-US" sz="4000" b="1" baseline="30000" dirty="0">
                <a:solidFill>
                  <a:schemeClr val="bg1"/>
                </a:solidFill>
              </a:rPr>
              <a:t>31 </a:t>
            </a:r>
            <a:r>
              <a:rPr lang="en-US" sz="4000" dirty="0">
                <a:solidFill>
                  <a:schemeClr val="bg1"/>
                </a:solidFill>
              </a:rPr>
              <a:t>and for many days he appeared to those who had come up with him from Galilee to Jerusalem, who are now his witnesses to the people. </a:t>
            </a:r>
            <a:r>
              <a:rPr lang="en-US" sz="4000" b="1" baseline="30000" dirty="0">
                <a:solidFill>
                  <a:schemeClr val="bg1"/>
                </a:solidFill>
              </a:rPr>
              <a:t>32 </a:t>
            </a:r>
            <a:r>
              <a:rPr lang="en-US" sz="4000" dirty="0">
                <a:solidFill>
                  <a:schemeClr val="bg1"/>
                </a:solidFill>
              </a:rPr>
              <a:t>And we bring you the good news that what God promised to the fathers,</a:t>
            </a:r>
            <a:r>
              <a:rPr lang="en-US" sz="4000" b="1" baseline="30000" dirty="0">
                <a:solidFill>
                  <a:schemeClr val="bg1"/>
                </a:solidFill>
              </a:rPr>
              <a:t> 33 </a:t>
            </a:r>
            <a:r>
              <a:rPr lang="en-US" sz="4000" dirty="0">
                <a:solidFill>
                  <a:schemeClr val="bg1"/>
                </a:solidFill>
              </a:rPr>
              <a:t>this he has fulfilled to us their children by raising Jesus,</a:t>
            </a:r>
          </a:p>
        </p:txBody>
      </p:sp>
    </p:spTree>
    <p:extLst>
      <p:ext uri="{BB962C8B-B14F-4D97-AF65-F5344CB8AC3E}">
        <p14:creationId xmlns:p14="http://schemas.microsoft.com/office/powerpoint/2010/main" val="8856361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207B8-869A-641C-A02D-CA8FB975D911}"/>
            </a:ext>
          </a:extLst>
        </p:cNvPr>
        <p:cNvGrpSpPr/>
        <p:nvPr/>
      </p:nvGrpSpPr>
      <p:grpSpPr>
        <a:xfrm>
          <a:off x="0" y="0"/>
          <a:ext cx="0" cy="0"/>
          <a:chOff x="0" y="0"/>
          <a:chExt cx="0" cy="0"/>
        </a:xfrm>
      </p:grpSpPr>
      <p:pic>
        <p:nvPicPr>
          <p:cNvPr id="5" name="Picture 4" descr="A blurry image of a person's face&#10;&#10;Description automatically generated">
            <a:extLst>
              <a:ext uri="{FF2B5EF4-FFF2-40B4-BE49-F238E27FC236}">
                <a16:creationId xmlns:a16="http://schemas.microsoft.com/office/drawing/2014/main" id="{F5E45E93-C29B-A17C-C739-7B33CDFFE68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C64A44F-6D9D-847A-755A-55BF20E0CC1F}"/>
              </a:ext>
            </a:extLst>
          </p:cNvPr>
          <p:cNvSpPr>
            <a:spLocks noGrp="1"/>
          </p:cNvSpPr>
          <p:nvPr>
            <p:ph type="ctrTitle"/>
          </p:nvPr>
        </p:nvSpPr>
        <p:spPr>
          <a:xfrm>
            <a:off x="437213" y="448598"/>
            <a:ext cx="11317574" cy="990599"/>
          </a:xfrm>
        </p:spPr>
        <p:txBody>
          <a:bodyPr>
            <a:normAutofit/>
          </a:bodyPr>
          <a:lstStyle/>
          <a:p>
            <a:r>
              <a:rPr lang="en-US" sz="4800" b="1" i="1" dirty="0">
                <a:solidFill>
                  <a:schemeClr val="bg1"/>
                </a:solidFill>
              </a:rPr>
              <a:t>Acts 13:30-32</a:t>
            </a:r>
          </a:p>
        </p:txBody>
      </p:sp>
      <p:sp>
        <p:nvSpPr>
          <p:cNvPr id="3" name="Subtitle 2">
            <a:extLst>
              <a:ext uri="{FF2B5EF4-FFF2-40B4-BE49-F238E27FC236}">
                <a16:creationId xmlns:a16="http://schemas.microsoft.com/office/drawing/2014/main" id="{7F768AA4-8F93-8C2F-E1E5-1C8F7EB9669B}"/>
              </a:ext>
            </a:extLst>
          </p:cNvPr>
          <p:cNvSpPr>
            <a:spLocks noGrp="1"/>
          </p:cNvSpPr>
          <p:nvPr>
            <p:ph type="subTitle" idx="1"/>
          </p:nvPr>
        </p:nvSpPr>
        <p:spPr>
          <a:xfrm>
            <a:off x="976393" y="1696065"/>
            <a:ext cx="10306373" cy="5009535"/>
          </a:xfrm>
        </p:spPr>
        <p:txBody>
          <a:bodyPr>
            <a:noAutofit/>
          </a:bodyPr>
          <a:lstStyle/>
          <a:p>
            <a:pPr algn="l"/>
            <a:r>
              <a:rPr lang="en-US" sz="4000" b="1" baseline="30000" dirty="0">
                <a:solidFill>
                  <a:schemeClr val="bg1"/>
                </a:solidFill>
              </a:rPr>
              <a:t>30 </a:t>
            </a:r>
            <a:r>
              <a:rPr lang="en-US" sz="4000" dirty="0">
                <a:solidFill>
                  <a:schemeClr val="bg1"/>
                </a:solidFill>
              </a:rPr>
              <a:t>But God raised him from the dead, </a:t>
            </a:r>
            <a:r>
              <a:rPr lang="en-US" sz="4000" b="1" baseline="30000" dirty="0">
                <a:solidFill>
                  <a:schemeClr val="bg1"/>
                </a:solidFill>
              </a:rPr>
              <a:t>31 </a:t>
            </a:r>
            <a:r>
              <a:rPr lang="en-US" sz="4000" dirty="0">
                <a:solidFill>
                  <a:schemeClr val="bg1"/>
                </a:solidFill>
              </a:rPr>
              <a:t>and for many days he appeared to those who had come up with him from Galilee to Jerusalem, who are now his </a:t>
            </a:r>
            <a:r>
              <a:rPr lang="en-US" sz="4000" dirty="0">
                <a:solidFill>
                  <a:srgbClr val="FFFF00"/>
                </a:solidFill>
              </a:rPr>
              <a:t>witnesses</a:t>
            </a:r>
            <a:r>
              <a:rPr lang="en-US" sz="4000" dirty="0">
                <a:solidFill>
                  <a:schemeClr val="bg1"/>
                </a:solidFill>
              </a:rPr>
              <a:t> to the people. </a:t>
            </a:r>
            <a:r>
              <a:rPr lang="en-US" sz="4000" b="1" baseline="30000" dirty="0">
                <a:solidFill>
                  <a:schemeClr val="bg1"/>
                </a:solidFill>
              </a:rPr>
              <a:t>32 </a:t>
            </a:r>
            <a:r>
              <a:rPr lang="en-US" sz="4000" dirty="0">
                <a:solidFill>
                  <a:schemeClr val="bg1"/>
                </a:solidFill>
              </a:rPr>
              <a:t>And we bring you the good news that what God promised to the fathers,</a:t>
            </a:r>
            <a:r>
              <a:rPr lang="en-US" sz="4000" b="1" baseline="30000" dirty="0">
                <a:solidFill>
                  <a:schemeClr val="bg1"/>
                </a:solidFill>
              </a:rPr>
              <a:t> 33 </a:t>
            </a:r>
            <a:r>
              <a:rPr lang="en-US" sz="4000" dirty="0">
                <a:solidFill>
                  <a:schemeClr val="bg1"/>
                </a:solidFill>
              </a:rPr>
              <a:t>this he has fulfilled to us their children by raising Jesus,</a:t>
            </a:r>
          </a:p>
        </p:txBody>
      </p:sp>
    </p:spTree>
    <p:extLst>
      <p:ext uri="{BB962C8B-B14F-4D97-AF65-F5344CB8AC3E}">
        <p14:creationId xmlns:p14="http://schemas.microsoft.com/office/powerpoint/2010/main" val="20767129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C1B19-F7F0-A7BD-A4C2-9DAA073685F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61D60AB-4659-AC2F-C377-3F084610168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DF19B5A-DEA5-68AE-0A69-59BCF08E3D41}"/>
              </a:ext>
            </a:extLst>
          </p:cNvPr>
          <p:cNvSpPr>
            <a:spLocks noGrp="1"/>
          </p:cNvSpPr>
          <p:nvPr>
            <p:ph type="title"/>
          </p:nvPr>
        </p:nvSpPr>
        <p:spPr>
          <a:xfrm>
            <a:off x="838200" y="365125"/>
            <a:ext cx="10515600" cy="6012815"/>
          </a:xfrm>
        </p:spPr>
        <p:txBody>
          <a:bodyPr/>
          <a:lstStyle/>
          <a:p>
            <a:pPr algn="ctr"/>
            <a:r>
              <a:rPr lang="en-US" dirty="0">
                <a:solidFill>
                  <a:schemeClr val="bg1"/>
                </a:solidFill>
              </a:rPr>
              <a:t>Why does Paul go through Old Testament History when proclaiming the Gospel?</a:t>
            </a:r>
          </a:p>
        </p:txBody>
      </p:sp>
    </p:spTree>
    <p:extLst>
      <p:ext uri="{BB962C8B-B14F-4D97-AF65-F5344CB8AC3E}">
        <p14:creationId xmlns:p14="http://schemas.microsoft.com/office/powerpoint/2010/main" val="35431979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CD7D0-696F-C88F-B096-12143A843EB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ABB1D9D-1846-FA48-F92A-C5CF24EB1B1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D9B78D7-555C-A079-64F0-7F74A3026D75}"/>
              </a:ext>
            </a:extLst>
          </p:cNvPr>
          <p:cNvSpPr>
            <a:spLocks noGrp="1"/>
          </p:cNvSpPr>
          <p:nvPr>
            <p:ph type="title"/>
          </p:nvPr>
        </p:nvSpPr>
        <p:spPr>
          <a:xfrm>
            <a:off x="838200" y="365125"/>
            <a:ext cx="10515600" cy="6012815"/>
          </a:xfrm>
        </p:spPr>
        <p:txBody>
          <a:bodyPr/>
          <a:lstStyle/>
          <a:p>
            <a:pPr algn="ctr"/>
            <a:r>
              <a:rPr lang="en-US" dirty="0">
                <a:solidFill>
                  <a:schemeClr val="bg1"/>
                </a:solidFill>
              </a:rPr>
              <a:t>Why does Paul proclaim the Gospel of Jesus to the Jewish people?</a:t>
            </a:r>
          </a:p>
        </p:txBody>
      </p:sp>
    </p:spTree>
    <p:extLst>
      <p:ext uri="{BB962C8B-B14F-4D97-AF65-F5344CB8AC3E}">
        <p14:creationId xmlns:p14="http://schemas.microsoft.com/office/powerpoint/2010/main" val="2052785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260A4-AFB5-8E23-1B22-A4E9CC5A441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EABD1E2-1920-25A4-2624-5DA38F5EF532}"/>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E5C091-6EF8-64B5-212F-DEBF74ABD9F0}"/>
              </a:ext>
            </a:extLst>
          </p:cNvPr>
          <p:cNvSpPr>
            <a:spLocks noGrp="1"/>
          </p:cNvSpPr>
          <p:nvPr>
            <p:ph type="title"/>
          </p:nvPr>
        </p:nvSpPr>
        <p:spPr>
          <a:xfrm>
            <a:off x="838200" y="365125"/>
            <a:ext cx="10515600" cy="6012815"/>
          </a:xfrm>
        </p:spPr>
        <p:txBody>
          <a:bodyPr/>
          <a:lstStyle/>
          <a:p>
            <a:pPr algn="ctr"/>
            <a:r>
              <a:rPr lang="en-US" dirty="0">
                <a:solidFill>
                  <a:schemeClr val="bg1"/>
                </a:solidFill>
              </a:rPr>
              <a:t>First mention of Pamphylia</a:t>
            </a:r>
            <a:br>
              <a:rPr lang="en-US" dirty="0">
                <a:solidFill>
                  <a:schemeClr val="bg1"/>
                </a:solidFill>
              </a:rPr>
            </a:br>
            <a:br>
              <a:rPr lang="en-US" dirty="0">
                <a:solidFill>
                  <a:schemeClr val="bg1"/>
                </a:solidFill>
              </a:rPr>
            </a:br>
            <a:r>
              <a:rPr lang="en-US" dirty="0">
                <a:solidFill>
                  <a:schemeClr val="bg1"/>
                </a:solidFill>
              </a:rPr>
              <a:t>Acts 2:10</a:t>
            </a:r>
          </a:p>
        </p:txBody>
      </p:sp>
    </p:spTree>
    <p:extLst>
      <p:ext uri="{BB962C8B-B14F-4D97-AF65-F5344CB8AC3E}">
        <p14:creationId xmlns:p14="http://schemas.microsoft.com/office/powerpoint/2010/main" val="3494934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149D1-8864-81EB-A53F-9F4FED7AAC22}"/>
            </a:ext>
          </a:extLst>
        </p:cNvPr>
        <p:cNvGrpSpPr/>
        <p:nvPr/>
      </p:nvGrpSpPr>
      <p:grpSpPr>
        <a:xfrm>
          <a:off x="0" y="0"/>
          <a:ext cx="0" cy="0"/>
          <a:chOff x="0" y="0"/>
          <a:chExt cx="0" cy="0"/>
        </a:xfrm>
      </p:grpSpPr>
      <p:pic>
        <p:nvPicPr>
          <p:cNvPr id="2" name="Picture 1" descr="First Missionary Journey Of Paul | The Bible Says">
            <a:extLst>
              <a:ext uri="{FF2B5EF4-FFF2-40B4-BE49-F238E27FC236}">
                <a16:creationId xmlns:a16="http://schemas.microsoft.com/office/drawing/2014/main" id="{A5D5A68C-6EA4-FEFB-5783-CCBC624009CA}"/>
              </a:ext>
            </a:extLst>
          </p:cNvPr>
          <p:cNvPicPr>
            <a:picLocks noChangeAspect="1"/>
          </p:cNvPicPr>
          <p:nvPr/>
        </p:nvPicPr>
        <p:blipFill>
          <a:blip r:embed="rId2"/>
          <a:stretch>
            <a:fillRect/>
          </a:stretch>
        </p:blipFill>
        <p:spPr>
          <a:xfrm>
            <a:off x="0" y="0"/>
            <a:ext cx="12192000" cy="18536911"/>
          </a:xfrm>
          <a:prstGeom prst="rect">
            <a:avLst/>
          </a:prstGeom>
        </p:spPr>
      </p:pic>
      <p:sp>
        <p:nvSpPr>
          <p:cNvPr id="4" name="Oval 3">
            <a:extLst>
              <a:ext uri="{FF2B5EF4-FFF2-40B4-BE49-F238E27FC236}">
                <a16:creationId xmlns:a16="http://schemas.microsoft.com/office/drawing/2014/main" id="{C9A18DC4-6653-9833-45ED-7C4457A3BBD8}"/>
              </a:ext>
            </a:extLst>
          </p:cNvPr>
          <p:cNvSpPr/>
          <p:nvPr/>
        </p:nvSpPr>
        <p:spPr>
          <a:xfrm>
            <a:off x="1188720" y="4514850"/>
            <a:ext cx="1554480" cy="81013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Oval 4">
            <a:extLst>
              <a:ext uri="{FF2B5EF4-FFF2-40B4-BE49-F238E27FC236}">
                <a16:creationId xmlns:a16="http://schemas.microsoft.com/office/drawing/2014/main" id="{895A4577-C5FB-1A2B-2885-801A3C35AE28}"/>
              </a:ext>
            </a:extLst>
          </p:cNvPr>
          <p:cNvSpPr/>
          <p:nvPr/>
        </p:nvSpPr>
        <p:spPr>
          <a:xfrm>
            <a:off x="1680210" y="1830193"/>
            <a:ext cx="3051810" cy="810137"/>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24035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1C588-6704-EBBE-2487-6B767A2B7C3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C511764-CC14-7E57-F74B-072788ACB65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1829EC0-92DA-1B41-7C04-6034313F01F1}"/>
              </a:ext>
            </a:extLst>
          </p:cNvPr>
          <p:cNvSpPr>
            <a:spLocks noGrp="1"/>
          </p:cNvSpPr>
          <p:nvPr>
            <p:ph type="title"/>
          </p:nvPr>
        </p:nvSpPr>
        <p:spPr>
          <a:xfrm>
            <a:off x="838200" y="365125"/>
            <a:ext cx="10515600" cy="6012815"/>
          </a:xfrm>
        </p:spPr>
        <p:txBody>
          <a:bodyPr/>
          <a:lstStyle/>
          <a:p>
            <a:pPr algn="ctr"/>
            <a:r>
              <a:rPr lang="en-US" dirty="0">
                <a:solidFill>
                  <a:schemeClr val="bg1"/>
                </a:solidFill>
              </a:rPr>
              <a:t>About 130 – 150 mile journey</a:t>
            </a:r>
            <a:br>
              <a:rPr lang="en-US" dirty="0">
                <a:solidFill>
                  <a:schemeClr val="bg1"/>
                </a:solidFill>
              </a:rPr>
            </a:br>
            <a:br>
              <a:rPr lang="en-US" dirty="0">
                <a:solidFill>
                  <a:schemeClr val="bg1"/>
                </a:solidFill>
              </a:rPr>
            </a:br>
            <a:br>
              <a:rPr lang="en-US" dirty="0">
                <a:solidFill>
                  <a:schemeClr val="bg1"/>
                </a:solidFill>
              </a:rPr>
            </a:br>
            <a:r>
              <a:rPr lang="en-US" dirty="0">
                <a:solidFill>
                  <a:schemeClr val="bg1"/>
                </a:solidFill>
              </a:rPr>
              <a:t>4-5 days of strenuous walking on foot through the mountainous terrain</a:t>
            </a:r>
          </a:p>
        </p:txBody>
      </p:sp>
    </p:spTree>
    <p:extLst>
      <p:ext uri="{BB962C8B-B14F-4D97-AF65-F5344CB8AC3E}">
        <p14:creationId xmlns:p14="http://schemas.microsoft.com/office/powerpoint/2010/main" val="3183029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514F9-C982-0274-9E48-A27D4ED9A4B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E34C3C7-5BFF-5142-6874-A931B70E1A0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0589CA8-22A8-A9BA-F3C2-3D53F017C79C}"/>
              </a:ext>
            </a:extLst>
          </p:cNvPr>
          <p:cNvSpPr>
            <a:spLocks noGrp="1"/>
          </p:cNvSpPr>
          <p:nvPr>
            <p:ph type="title"/>
          </p:nvPr>
        </p:nvSpPr>
        <p:spPr>
          <a:xfrm>
            <a:off x="838200" y="365125"/>
            <a:ext cx="10515600" cy="6012815"/>
          </a:xfrm>
        </p:spPr>
        <p:txBody>
          <a:bodyPr/>
          <a:lstStyle/>
          <a:p>
            <a:pPr algn="ctr"/>
            <a:r>
              <a:rPr lang="en-US" dirty="0">
                <a:solidFill>
                  <a:schemeClr val="bg1"/>
                </a:solidFill>
              </a:rPr>
              <a:t>What do they do on the Sabbath day?</a:t>
            </a:r>
          </a:p>
        </p:txBody>
      </p:sp>
    </p:spTree>
    <p:extLst>
      <p:ext uri="{BB962C8B-B14F-4D97-AF65-F5344CB8AC3E}">
        <p14:creationId xmlns:p14="http://schemas.microsoft.com/office/powerpoint/2010/main" val="2790548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FCC4C-B98D-EF50-FA4A-61463E790B9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1642BC4-A527-33F5-AA30-DB785A1024E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481D464-261A-B441-F05A-1286E6367676}"/>
              </a:ext>
            </a:extLst>
          </p:cNvPr>
          <p:cNvSpPr>
            <a:spLocks noGrp="1"/>
          </p:cNvSpPr>
          <p:nvPr>
            <p:ph type="title"/>
          </p:nvPr>
        </p:nvSpPr>
        <p:spPr/>
        <p:txBody>
          <a:bodyPr/>
          <a:lstStyle/>
          <a:p>
            <a:pPr algn="ctr"/>
            <a:r>
              <a:rPr lang="en-US" dirty="0">
                <a:solidFill>
                  <a:schemeClr val="bg1"/>
                </a:solidFill>
              </a:rPr>
              <a:t>Synagogue Order of Service</a:t>
            </a:r>
          </a:p>
        </p:txBody>
      </p:sp>
      <p:sp>
        <p:nvSpPr>
          <p:cNvPr id="3" name="Content Placeholder 2">
            <a:extLst>
              <a:ext uri="{FF2B5EF4-FFF2-40B4-BE49-F238E27FC236}">
                <a16:creationId xmlns:a16="http://schemas.microsoft.com/office/drawing/2014/main" id="{904ADFC6-C2BE-5B1D-4B20-52A0456BDBAD}"/>
              </a:ext>
            </a:extLst>
          </p:cNvPr>
          <p:cNvSpPr>
            <a:spLocks noGrp="1"/>
          </p:cNvSpPr>
          <p:nvPr>
            <p:ph idx="1"/>
          </p:nvPr>
        </p:nvSpPr>
        <p:spPr/>
        <p:txBody>
          <a:bodyPr>
            <a:normAutofit/>
          </a:bodyPr>
          <a:lstStyle/>
          <a:p>
            <a:r>
              <a:rPr lang="en-US" sz="4000" dirty="0">
                <a:solidFill>
                  <a:schemeClr val="bg1"/>
                </a:solidFill>
              </a:rPr>
              <a:t>The Shema</a:t>
            </a:r>
          </a:p>
          <a:p>
            <a:r>
              <a:rPr lang="en-US" sz="4000" dirty="0">
                <a:solidFill>
                  <a:schemeClr val="bg1"/>
                </a:solidFill>
              </a:rPr>
              <a:t>Prayer by the leader</a:t>
            </a:r>
          </a:p>
          <a:p>
            <a:r>
              <a:rPr lang="en-US" sz="4000" dirty="0">
                <a:solidFill>
                  <a:schemeClr val="bg1"/>
                </a:solidFill>
              </a:rPr>
              <a:t>Reading of the Law and prophets</a:t>
            </a:r>
          </a:p>
          <a:p>
            <a:r>
              <a:rPr lang="en-US" sz="4000" dirty="0">
                <a:solidFill>
                  <a:schemeClr val="bg1"/>
                </a:solidFill>
              </a:rPr>
              <a:t>Message by a suitable member of congregation</a:t>
            </a:r>
          </a:p>
        </p:txBody>
      </p:sp>
    </p:spTree>
    <p:extLst>
      <p:ext uri="{BB962C8B-B14F-4D97-AF65-F5344CB8AC3E}">
        <p14:creationId xmlns:p14="http://schemas.microsoft.com/office/powerpoint/2010/main" val="22412763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323</TotalTime>
  <Words>1460</Words>
  <Application>Microsoft Office PowerPoint</Application>
  <PresentationFormat>Widescreen</PresentationFormat>
  <Paragraphs>79</Paragraphs>
  <Slides>45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Aptos</vt:lpstr>
      <vt:lpstr>Aptos Display</vt:lpstr>
      <vt:lpstr>Arial</vt:lpstr>
      <vt:lpstr>Office Theme</vt:lpstr>
      <vt:lpstr>Acts 13:13-52 (Part 1)</vt:lpstr>
      <vt:lpstr>PowerPoint Presentation</vt:lpstr>
      <vt:lpstr>PowerPoint Presentation</vt:lpstr>
      <vt:lpstr>PowerPoint Presentation</vt:lpstr>
      <vt:lpstr>First mention of Pamphylia  Acts 2:10</vt:lpstr>
      <vt:lpstr>PowerPoint Presentation</vt:lpstr>
      <vt:lpstr>About 130 – 150 mile journey   4-5 days of strenuous walking on foot through the mountainous terrain</vt:lpstr>
      <vt:lpstr>What do they do on the Sabbath day?</vt:lpstr>
      <vt:lpstr>Synagogue Order of Service</vt:lpstr>
      <vt:lpstr>Leader of Synagogue job</vt:lpstr>
      <vt:lpstr>Who is the most famous leader of the Synagogue in the New Testament?  </vt:lpstr>
      <vt:lpstr>Who is the most famous leader of the Synagogue in the New Testament?  Luke 8:40</vt:lpstr>
      <vt:lpstr>What “message of encouragement”  does Paul give?</vt:lpstr>
      <vt:lpstr>There are two groups of people in the synagogue</vt:lpstr>
      <vt:lpstr>Acts 13:16-17</vt:lpstr>
      <vt:lpstr>Acts 13:16-17</vt:lpstr>
      <vt:lpstr>Acts 13:16-17</vt:lpstr>
      <vt:lpstr>PowerPoint Presentation</vt:lpstr>
      <vt:lpstr>Acts 13:18-20</vt:lpstr>
      <vt:lpstr>Acts 13:18-20</vt:lpstr>
      <vt:lpstr>7 nations are listed in  Deuteronomy 7:1</vt:lpstr>
      <vt:lpstr>7 Nations</vt:lpstr>
      <vt:lpstr>Acts 13:18-20</vt:lpstr>
      <vt:lpstr>Acts 13:21-22</vt:lpstr>
      <vt:lpstr>The Old Testament never tells us how many years King Saul reigned in Israel</vt:lpstr>
      <vt:lpstr>Who removed King Saul?</vt:lpstr>
      <vt:lpstr>Acts 13:21-22</vt:lpstr>
      <vt:lpstr>God removed King Saul.  God is the Sovereign LORD  over all the nations</vt:lpstr>
      <vt:lpstr>Acts 13:21-22</vt:lpstr>
      <vt:lpstr>Acts 13:21-22</vt:lpstr>
      <vt:lpstr>Psalm 89:20</vt:lpstr>
      <vt:lpstr>Acts 13:21-22</vt:lpstr>
      <vt:lpstr>1 Samuel 13:14</vt:lpstr>
      <vt:lpstr>Acts 13:23</vt:lpstr>
      <vt:lpstr>Acts 13:24-25</vt:lpstr>
      <vt:lpstr>Acts 13:25 (Literal translation)</vt:lpstr>
      <vt:lpstr>Acts 13:26-27</vt:lpstr>
      <vt:lpstr>People in Jerusalem were ignorant of  Jesus’ identity and the prophets</vt:lpstr>
      <vt:lpstr>Own people did not receive Him John 1:9-13</vt:lpstr>
      <vt:lpstr>Acts 13:26-27</vt:lpstr>
      <vt:lpstr>Acts 13:28-29</vt:lpstr>
      <vt:lpstr>Acts 13:30-32</vt:lpstr>
      <vt:lpstr>Acts 13:30-32</vt:lpstr>
      <vt:lpstr>Why does Paul go through Old Testament History when proclaiming the Gospel?</vt:lpstr>
      <vt:lpstr>Why does Paul proclaim the Gospel of Jesus to the Jewish people?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Isaac Stuart</dc:creator>
  <cp:lastModifiedBy>Isaac Stuart</cp:lastModifiedBy>
  <cp:revision>7</cp:revision>
  <cp:lastPrinted>2026-08-12T18:35:58Z</cp:lastPrinted>
  <dcterms:created xsi:type="dcterms:W3CDTF">2026-08-05T14:54:38Z</dcterms:created>
  <dcterms:modified xsi:type="dcterms:W3CDTF">2026-08-12T18:36:04Z</dcterms:modified>
</cp:coreProperties>
</file>