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5"/>
  </p:notesMasterIdLst>
  <p:handoutMasterIdLst>
    <p:handoutMasterId r:id="rId66"/>
  </p:handoutMasterIdLst>
  <p:sldIdLst>
    <p:sldId id="438" r:id="rId7"/>
    <p:sldId id="1101" r:id="rId8"/>
    <p:sldId id="991" r:id="rId9"/>
    <p:sldId id="1204" r:id="rId10"/>
    <p:sldId id="1244" r:id="rId11"/>
    <p:sldId id="1082" r:id="rId12"/>
    <p:sldId id="1102" r:id="rId13"/>
    <p:sldId id="1161" r:id="rId14"/>
    <p:sldId id="1162" r:id="rId15"/>
    <p:sldId id="1163" r:id="rId16"/>
    <p:sldId id="1020" r:id="rId17"/>
    <p:sldId id="1219" r:id="rId18"/>
    <p:sldId id="965" r:id="rId19"/>
    <p:sldId id="966" r:id="rId20"/>
    <p:sldId id="1122" r:id="rId21"/>
    <p:sldId id="1164" r:id="rId22"/>
    <p:sldId id="1258" r:id="rId23"/>
    <p:sldId id="1205" r:id="rId24"/>
    <p:sldId id="1253" r:id="rId25"/>
    <p:sldId id="1255" r:id="rId26"/>
    <p:sldId id="1259" r:id="rId27"/>
    <p:sldId id="1256" r:id="rId28"/>
    <p:sldId id="1170" r:id="rId29"/>
    <p:sldId id="1226" r:id="rId30"/>
    <p:sldId id="1261" r:id="rId31"/>
    <p:sldId id="1260" r:id="rId32"/>
    <p:sldId id="1262" r:id="rId33"/>
    <p:sldId id="1246" r:id="rId34"/>
    <p:sldId id="1076" r:id="rId35"/>
    <p:sldId id="1240" r:id="rId36"/>
    <p:sldId id="1247" r:id="rId37"/>
    <p:sldId id="1077" r:id="rId38"/>
    <p:sldId id="1264" r:id="rId39"/>
    <p:sldId id="1179" r:id="rId40"/>
    <p:sldId id="1180" r:id="rId41"/>
    <p:sldId id="1207" r:id="rId42"/>
    <p:sldId id="731" r:id="rId43"/>
    <p:sldId id="1182" r:id="rId44"/>
    <p:sldId id="1186" r:id="rId45"/>
    <p:sldId id="1124" r:id="rId46"/>
    <p:sldId id="1187" r:id="rId47"/>
    <p:sldId id="1189" r:id="rId48"/>
    <p:sldId id="1148" r:id="rId49"/>
    <p:sldId id="1026" r:id="rId50"/>
    <p:sldId id="1263" r:id="rId51"/>
    <p:sldId id="1080" r:id="rId52"/>
    <p:sldId id="1248" r:id="rId53"/>
    <p:sldId id="1191" r:id="rId54"/>
    <p:sldId id="1192" r:id="rId55"/>
    <p:sldId id="1257" r:id="rId56"/>
    <p:sldId id="1193" r:id="rId57"/>
    <p:sldId id="1194" r:id="rId58"/>
    <p:sldId id="1096" r:id="rId59"/>
    <p:sldId id="1195" r:id="rId60"/>
    <p:sldId id="1196" r:id="rId61"/>
    <p:sldId id="1197" r:id="rId62"/>
    <p:sldId id="1198" r:id="rId63"/>
    <p:sldId id="1199" r:id="rId64"/>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A436"/>
    <a:srgbClr val="BD5904"/>
    <a:srgbClr val="662395"/>
    <a:srgbClr val="FFF989"/>
    <a:srgbClr val="CA9596"/>
    <a:srgbClr val="FDE58F"/>
    <a:srgbClr val="ECB63C"/>
    <a:srgbClr val="D3D6D7"/>
    <a:srgbClr val="6D7136"/>
    <a:srgbClr val="8E81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844748-C24C-29C8-4B8D-8BC86A630E84}" v="62" dt="2026-08-12T22:05:19.013"/>
    <p1510:client id="{FFC997E2-DD38-40A9-833A-6E81880B9285}" v="14" dt="2026-08-13T05:19:09.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245" y="58"/>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e" userId="S::kncairns64_gmail.com#ext#@dioceseofbrisbane.onmicrosoft.com::75b3fe38-61fa-4d99-a205-52387dc7842d" providerId="AD" clId="Web-{24844748-C24C-29C8-4B8D-8BC86A630E84}"/>
    <pc:docChg chg="modSld">
      <pc:chgData name="Kristine" userId="S::kncairns64_gmail.com#ext#@dioceseofbrisbane.onmicrosoft.com::75b3fe38-61fa-4d99-a205-52387dc7842d" providerId="AD" clId="Web-{24844748-C24C-29C8-4B8D-8BC86A630E84}" dt="2026-08-12T22:05:19.013" v="44" actId="1076"/>
      <pc:docMkLst>
        <pc:docMk/>
      </pc:docMkLst>
      <pc:sldChg chg="modSp">
        <pc:chgData name="Kristine" userId="S::kncairns64_gmail.com#ext#@dioceseofbrisbane.onmicrosoft.com::75b3fe38-61fa-4d99-a205-52387dc7842d" providerId="AD" clId="Web-{24844748-C24C-29C8-4B8D-8BC86A630E84}" dt="2026-08-12T22:03:12.416" v="27" actId="20577"/>
        <pc:sldMkLst>
          <pc:docMk/>
          <pc:sldMk cId="1921818705" sldId="731"/>
        </pc:sldMkLst>
        <pc:spChg chg="mod">
          <ac:chgData name="Kristine" userId="S::kncairns64_gmail.com#ext#@dioceseofbrisbane.onmicrosoft.com::75b3fe38-61fa-4d99-a205-52387dc7842d" providerId="AD" clId="Web-{24844748-C24C-29C8-4B8D-8BC86A630E84}" dt="2026-08-12T22:03:12.416" v="27" actId="20577"/>
          <ac:spMkLst>
            <pc:docMk/>
            <pc:sldMk cId="1921818705" sldId="731"/>
            <ac:spMk id="2" creationId="{FBE6943D-06C5-A55E-9B43-20282BBA08ED}"/>
          </ac:spMkLst>
        </pc:spChg>
      </pc:sldChg>
      <pc:sldChg chg="modSp">
        <pc:chgData name="Kristine" userId="S::kncairns64_gmail.com#ext#@dioceseofbrisbane.onmicrosoft.com::75b3fe38-61fa-4d99-a205-52387dc7842d" providerId="AD" clId="Web-{24844748-C24C-29C8-4B8D-8BC86A630E84}" dt="2026-08-12T22:03:46.635" v="31" actId="1076"/>
        <pc:sldMkLst>
          <pc:docMk/>
          <pc:sldMk cId="1934760328" sldId="1026"/>
        </pc:sldMkLst>
        <pc:spChg chg="mod">
          <ac:chgData name="Kristine" userId="S::kncairns64_gmail.com#ext#@dioceseofbrisbane.onmicrosoft.com::75b3fe38-61fa-4d99-a205-52387dc7842d" providerId="AD" clId="Web-{24844748-C24C-29C8-4B8D-8BC86A630E84}" dt="2026-08-12T22:03:46.635" v="31" actId="1076"/>
          <ac:spMkLst>
            <pc:docMk/>
            <pc:sldMk cId="1934760328" sldId="1026"/>
            <ac:spMk id="6" creationId="{9BD2E446-3B0A-CD33-92F5-651BABE46040}"/>
          </ac:spMkLst>
        </pc:spChg>
      </pc:sldChg>
      <pc:sldChg chg="modSp">
        <pc:chgData name="Kristine" userId="S::kncairns64_gmail.com#ext#@dioceseofbrisbane.onmicrosoft.com::75b3fe38-61fa-4d99-a205-52387dc7842d" providerId="AD" clId="Web-{24844748-C24C-29C8-4B8D-8BC86A630E84}" dt="2026-08-12T22:02:56.696" v="26" actId="20577"/>
        <pc:sldMkLst>
          <pc:docMk/>
          <pc:sldMk cId="2104720365" sldId="1179"/>
        </pc:sldMkLst>
        <pc:spChg chg="mod">
          <ac:chgData name="Kristine" userId="S::kncairns64_gmail.com#ext#@dioceseofbrisbane.onmicrosoft.com::75b3fe38-61fa-4d99-a205-52387dc7842d" providerId="AD" clId="Web-{24844748-C24C-29C8-4B8D-8BC86A630E84}" dt="2026-08-12T22:02:56.696" v="26" actId="20577"/>
          <ac:spMkLst>
            <pc:docMk/>
            <pc:sldMk cId="2104720365" sldId="1179"/>
            <ac:spMk id="3" creationId="{3B431639-ED23-448F-AED9-9F17CE38DE4F}"/>
          </ac:spMkLst>
        </pc:spChg>
      </pc:sldChg>
      <pc:sldChg chg="modSp">
        <pc:chgData name="Kristine" userId="S::kncairns64_gmail.com#ext#@dioceseofbrisbane.onmicrosoft.com::75b3fe38-61fa-4d99-a205-52387dc7842d" providerId="AD" clId="Web-{24844748-C24C-29C8-4B8D-8BC86A630E84}" dt="2026-08-12T22:04:22.543" v="43" actId="20577"/>
        <pc:sldMkLst>
          <pc:docMk/>
          <pc:sldMk cId="2853581768" sldId="1193"/>
        </pc:sldMkLst>
        <pc:spChg chg="mod">
          <ac:chgData name="Kristine" userId="S::kncairns64_gmail.com#ext#@dioceseofbrisbane.onmicrosoft.com::75b3fe38-61fa-4d99-a205-52387dc7842d" providerId="AD" clId="Web-{24844748-C24C-29C8-4B8D-8BC86A630E84}" dt="2026-08-12T22:04:22.543" v="43" actId="20577"/>
          <ac:spMkLst>
            <pc:docMk/>
            <pc:sldMk cId="2853581768" sldId="1193"/>
            <ac:spMk id="3" creationId="{00000000-0000-0000-0000-000000000000}"/>
          </ac:spMkLst>
        </pc:spChg>
      </pc:sldChg>
      <pc:sldChg chg="modSp">
        <pc:chgData name="Kristine" userId="S::kncairns64_gmail.com#ext#@dioceseofbrisbane.onmicrosoft.com::75b3fe38-61fa-4d99-a205-52387dc7842d" providerId="AD" clId="Web-{24844748-C24C-29C8-4B8D-8BC86A630E84}" dt="2026-08-12T22:05:19.013" v="44" actId="1076"/>
        <pc:sldMkLst>
          <pc:docMk/>
          <pc:sldMk cId="867282222" sldId="1199"/>
        </pc:sldMkLst>
        <pc:spChg chg="mod">
          <ac:chgData name="Kristine" userId="S::kncairns64_gmail.com#ext#@dioceseofbrisbane.onmicrosoft.com::75b3fe38-61fa-4d99-a205-52387dc7842d" providerId="AD" clId="Web-{24844748-C24C-29C8-4B8D-8BC86A630E84}" dt="2026-08-12T22:05:19.013" v="44" actId="1076"/>
          <ac:spMkLst>
            <pc:docMk/>
            <pc:sldMk cId="867282222" sldId="1199"/>
            <ac:spMk id="7" creationId="{FBCFD97D-2C97-37FF-356C-A993317B1DEE}"/>
          </ac:spMkLst>
        </pc:spChg>
      </pc:sldChg>
      <pc:sldChg chg="modSp">
        <pc:chgData name="Kristine" userId="S::kncairns64_gmail.com#ext#@dioceseofbrisbane.onmicrosoft.com::75b3fe38-61fa-4d99-a205-52387dc7842d" providerId="AD" clId="Web-{24844748-C24C-29C8-4B8D-8BC86A630E84}" dt="2026-08-12T22:01:33.631" v="5" actId="20577"/>
        <pc:sldMkLst>
          <pc:docMk/>
          <pc:sldMk cId="2056574046" sldId="1219"/>
        </pc:sldMkLst>
        <pc:spChg chg="mod">
          <ac:chgData name="Kristine" userId="S::kncairns64_gmail.com#ext#@dioceseofbrisbane.onmicrosoft.com::75b3fe38-61fa-4d99-a205-52387dc7842d" providerId="AD" clId="Web-{24844748-C24C-29C8-4B8D-8BC86A630E84}" dt="2026-08-12T22:01:33.631" v="5" actId="20577"/>
          <ac:spMkLst>
            <pc:docMk/>
            <pc:sldMk cId="2056574046" sldId="1219"/>
            <ac:spMk id="3" creationId="{5CBC1612-C452-68BB-BE09-D9BEC639F6CA}"/>
          </ac:spMkLst>
        </pc:spChg>
      </pc:sldChg>
      <pc:sldChg chg="modSp">
        <pc:chgData name="Kristine" userId="S::kncairns64_gmail.com#ext#@dioceseofbrisbane.onmicrosoft.com::75b3fe38-61fa-4d99-a205-52387dc7842d" providerId="AD" clId="Web-{24844748-C24C-29C8-4B8D-8BC86A630E84}" dt="2026-08-12T22:00:50.677" v="0" actId="20577"/>
        <pc:sldMkLst>
          <pc:docMk/>
          <pc:sldMk cId="491305908" sldId="1244"/>
        </pc:sldMkLst>
        <pc:spChg chg="mod">
          <ac:chgData name="Kristine" userId="S::kncairns64_gmail.com#ext#@dioceseofbrisbane.onmicrosoft.com::75b3fe38-61fa-4d99-a205-52387dc7842d" providerId="AD" clId="Web-{24844748-C24C-29C8-4B8D-8BC86A630E84}" dt="2026-08-12T22:00:50.677" v="0" actId="20577"/>
          <ac:spMkLst>
            <pc:docMk/>
            <pc:sldMk cId="491305908" sldId="1244"/>
            <ac:spMk id="3" creationId="{80F28D0B-10F1-6B80-D4F8-23B0D3970237}"/>
          </ac:spMkLst>
        </pc:spChg>
      </pc:sldChg>
    </pc:docChg>
  </pc:docChgLst>
  <pc:docChgLst>
    <pc:chgData name="Paul Rees-Rohrbacher" userId="S::paul.reesrohrbacher@anglicanchurchsq.org.au::c5b3de19-3efc-4687-b2ab-24d12c47042a" providerId="AD" clId="Web-{B0E9D68E-948F-F4AC-1672-4D03C13D0F64}"/>
    <pc:docChg chg="modSld">
      <pc:chgData name="Paul Rees-Rohrbacher" userId="S::paul.reesrohrbacher@anglicanchurchsq.org.au::c5b3de19-3efc-4687-b2ab-24d12c47042a" providerId="AD" clId="Web-{B0E9D68E-948F-F4AC-1672-4D03C13D0F64}" dt="2026-08-04T19:17:15.891" v="8" actId="20577"/>
      <pc:docMkLst>
        <pc:docMk/>
      </pc:docMkLst>
      <pc:sldChg chg="modSp">
        <pc:chgData name="Paul Rees-Rohrbacher" userId="S::paul.reesrohrbacher@anglicanchurchsq.org.au::c5b3de19-3efc-4687-b2ab-24d12c47042a" providerId="AD" clId="Web-{B0E9D68E-948F-F4AC-1672-4D03C13D0F64}" dt="2026-08-04T19:17:15.891" v="8" actId="20577"/>
        <pc:sldMkLst>
          <pc:docMk/>
          <pc:sldMk cId="2056574046" sldId="1219"/>
        </pc:sldMkLst>
        <pc:spChg chg="mod">
          <ac:chgData name="Paul Rees-Rohrbacher" userId="S::paul.reesrohrbacher@anglicanchurchsq.org.au::c5b3de19-3efc-4687-b2ab-24d12c47042a" providerId="AD" clId="Web-{B0E9D68E-948F-F4AC-1672-4D03C13D0F64}" dt="2026-08-04T19:17:15.891" v="8" actId="20577"/>
          <ac:spMkLst>
            <pc:docMk/>
            <pc:sldMk cId="2056574046" sldId="1219"/>
            <ac:spMk id="3" creationId="{5CBC1612-C452-68BB-BE09-D9BEC639F6CA}"/>
          </ac:spMkLst>
        </pc:spChg>
      </pc:sldChg>
    </pc:docChg>
  </pc:docChgLst>
  <pc:docChgLst>
    <pc:chgData name="Paul Rees-Rohrbacher" userId="S::paul.reesrohrbacher@anglicanchurchsq.org.au::c5b3de19-3efc-4687-b2ab-24d12c47042a" providerId="AD" clId="Web-{0F25BAC5-690C-6C61-31E4-48646D68D558}"/>
    <pc:docChg chg="modSld">
      <pc:chgData name="Paul Rees-Rohrbacher" userId="S::paul.reesrohrbacher@anglicanchurchsq.org.au::c5b3de19-3efc-4687-b2ab-24d12c47042a" providerId="AD" clId="Web-{0F25BAC5-690C-6C61-31E4-48646D68D558}" dt="2026-08-04T19:14:46.517" v="57" actId="20577"/>
      <pc:docMkLst>
        <pc:docMk/>
      </pc:docMkLst>
      <pc:sldChg chg="modSp">
        <pc:chgData name="Paul Rees-Rohrbacher" userId="S::paul.reesrohrbacher@anglicanchurchsq.org.au::c5b3de19-3efc-4687-b2ab-24d12c47042a" providerId="AD" clId="Web-{0F25BAC5-690C-6C61-31E4-48646D68D558}" dt="2026-08-04T19:03:00.854" v="5" actId="20577"/>
        <pc:sldMkLst>
          <pc:docMk/>
          <pc:sldMk cId="2375204597" sldId="1082"/>
        </pc:sldMkLst>
        <pc:spChg chg="mod">
          <ac:chgData name="Paul Rees-Rohrbacher" userId="S::paul.reesrohrbacher@anglicanchurchsq.org.au::c5b3de19-3efc-4687-b2ab-24d12c47042a" providerId="AD" clId="Web-{0F25BAC5-690C-6C61-31E4-48646D68D558}" dt="2026-08-04T19:03:00.854" v="5" actId="20577"/>
          <ac:spMkLst>
            <pc:docMk/>
            <pc:sldMk cId="2375204597" sldId="1082"/>
            <ac:spMk id="3" creationId="{CBC8BBD3-BD91-373C-942F-D704DA4BC69B}"/>
          </ac:spMkLst>
        </pc:spChg>
      </pc:sldChg>
      <pc:sldChg chg="modSp">
        <pc:chgData name="Paul Rees-Rohrbacher" userId="S::paul.reesrohrbacher@anglicanchurchsq.org.au::c5b3de19-3efc-4687-b2ab-24d12c47042a" providerId="AD" clId="Web-{0F25BAC5-690C-6C61-31E4-48646D68D558}" dt="2026-08-04T19:13:18.594" v="41" actId="20577"/>
        <pc:sldMkLst>
          <pc:docMk/>
          <pc:sldMk cId="2104720365" sldId="1179"/>
        </pc:sldMkLst>
        <pc:spChg chg="mod">
          <ac:chgData name="Paul Rees-Rohrbacher" userId="S::paul.reesrohrbacher@anglicanchurchsq.org.au::c5b3de19-3efc-4687-b2ab-24d12c47042a" providerId="AD" clId="Web-{0F25BAC5-690C-6C61-31E4-48646D68D558}" dt="2026-08-04T19:13:18.594" v="41" actId="20577"/>
          <ac:spMkLst>
            <pc:docMk/>
            <pc:sldMk cId="2104720365" sldId="1179"/>
            <ac:spMk id="3" creationId="{3B431639-ED23-448F-AED9-9F17CE38DE4F}"/>
          </ac:spMkLst>
        </pc:spChg>
      </pc:sldChg>
      <pc:sldChg chg="modSp">
        <pc:chgData name="Paul Rees-Rohrbacher" userId="S::paul.reesrohrbacher@anglicanchurchsq.org.au::c5b3de19-3efc-4687-b2ab-24d12c47042a" providerId="AD" clId="Web-{0F25BAC5-690C-6C61-31E4-48646D68D558}" dt="2026-08-04T19:14:46.517" v="57" actId="20577"/>
        <pc:sldMkLst>
          <pc:docMk/>
          <pc:sldMk cId="2853581768" sldId="1193"/>
        </pc:sldMkLst>
        <pc:spChg chg="mod">
          <ac:chgData name="Paul Rees-Rohrbacher" userId="S::paul.reesrohrbacher@anglicanchurchsq.org.au::c5b3de19-3efc-4687-b2ab-24d12c47042a" providerId="AD" clId="Web-{0F25BAC5-690C-6C61-31E4-48646D68D558}" dt="2026-08-04T19:14:46.517" v="57" actId="20577"/>
          <ac:spMkLst>
            <pc:docMk/>
            <pc:sldMk cId="2853581768" sldId="1193"/>
            <ac:spMk id="3" creationId="{00000000-0000-0000-0000-000000000000}"/>
          </ac:spMkLst>
        </pc:spChg>
      </pc:sldChg>
      <pc:sldChg chg="addSp delSp modSp">
        <pc:chgData name="Paul Rees-Rohrbacher" userId="S::paul.reesrohrbacher@anglicanchurchsq.org.au::c5b3de19-3efc-4687-b2ab-24d12c47042a" providerId="AD" clId="Web-{0F25BAC5-690C-6C61-31E4-48646D68D558}" dt="2026-08-04T19:09:50.461" v="22"/>
        <pc:sldMkLst>
          <pc:docMk/>
          <pc:sldMk cId="2056574046" sldId="1219"/>
        </pc:sldMkLst>
        <pc:spChg chg="mod">
          <ac:chgData name="Paul Rees-Rohrbacher" userId="S::paul.reesrohrbacher@anglicanchurchsq.org.au::c5b3de19-3efc-4687-b2ab-24d12c47042a" providerId="AD" clId="Web-{0F25BAC5-690C-6C61-31E4-48646D68D558}" dt="2026-08-04T19:09:50.461" v="22"/>
          <ac:spMkLst>
            <pc:docMk/>
            <pc:sldMk cId="2056574046" sldId="1219"/>
            <ac:spMk id="3" creationId="{5CBC1612-C452-68BB-BE09-D9BEC639F6CA}"/>
          </ac:spMkLst>
        </pc:spChg>
      </pc:sldChg>
    </pc:docChg>
  </pc:docChgLst>
  <pc:docChgLst>
    <pc:chgData name="Lauren Martin" userId="34214532-c002-4a9a-b7f5-c3c0742f04cd" providerId="ADAL" clId="{999FA431-0D99-44F0-ADF0-5374EE7C5224}"/>
    <pc:docChg chg="undo redo custSel addSld delSld modSld sldOrd modMainMaster">
      <pc:chgData name="Lauren Martin" userId="34214532-c002-4a9a-b7f5-c3c0742f04cd" providerId="ADAL" clId="{999FA431-0D99-44F0-ADF0-5374EE7C5224}" dt="2026-08-13T05:28:11.917" v="1879" actId="20577"/>
      <pc:docMkLst>
        <pc:docMk/>
      </pc:docMkLst>
      <pc:sldChg chg="modSp mod">
        <pc:chgData name="Lauren Martin" userId="34214532-c002-4a9a-b7f5-c3c0742f04cd" providerId="ADAL" clId="{999FA431-0D99-44F0-ADF0-5374EE7C5224}" dt="2026-08-13T05:28:11.917" v="1879" actId="20577"/>
        <pc:sldMkLst>
          <pc:docMk/>
          <pc:sldMk cId="3567630808" sldId="438"/>
        </pc:sldMkLst>
        <pc:spChg chg="mod">
          <ac:chgData name="Lauren Martin" userId="34214532-c002-4a9a-b7f5-c3c0742f04cd" providerId="ADAL" clId="{999FA431-0D99-44F0-ADF0-5374EE7C5224}" dt="2026-08-12T00:33:48.508" v="1347" actId="790"/>
          <ac:spMkLst>
            <pc:docMk/>
            <pc:sldMk cId="3567630808" sldId="438"/>
            <ac:spMk id="4" creationId="{00000000-0000-0000-0000-000000000000}"/>
          </ac:spMkLst>
        </pc:spChg>
        <pc:graphicFrameChg chg="modGraphic">
          <ac:chgData name="Lauren Martin" userId="34214532-c002-4a9a-b7f5-c3c0742f04cd" providerId="ADAL" clId="{999FA431-0D99-44F0-ADF0-5374EE7C5224}" dt="2026-08-13T05:28:11.917" v="1879" actId="20577"/>
          <ac:graphicFrameMkLst>
            <pc:docMk/>
            <pc:sldMk cId="3567630808" sldId="438"/>
            <ac:graphicFrameMk id="3" creationId="{FAE267D9-CF1C-F7E1-250D-2E0488D48C8F}"/>
          </ac:graphicFrameMkLst>
        </pc:graphicFrameChg>
        <pc:graphicFrameChg chg="modGraphic">
          <ac:chgData name="Lauren Martin" userId="34214532-c002-4a9a-b7f5-c3c0742f04cd" providerId="ADAL" clId="{999FA431-0D99-44F0-ADF0-5374EE7C5224}" dt="2026-08-12T00:33:48.508" v="1347" actId="790"/>
          <ac:graphicFrameMkLst>
            <pc:docMk/>
            <pc:sldMk cId="3567630808" sldId="438"/>
            <ac:graphicFrameMk id="5" creationId="{105144BC-5162-09B8-905D-EDF04198E975}"/>
          </ac:graphicFrameMkLst>
        </pc:graphicFrameChg>
      </pc:sldChg>
      <pc:sldChg chg="delSp modSp mod">
        <pc:chgData name="Lauren Martin" userId="34214532-c002-4a9a-b7f5-c3c0742f04cd" providerId="ADAL" clId="{999FA431-0D99-44F0-ADF0-5374EE7C5224}" dt="2026-08-12T00:33:48.508" v="1347" actId="790"/>
        <pc:sldMkLst>
          <pc:docMk/>
          <pc:sldMk cId="1921818705" sldId="731"/>
        </pc:sldMkLst>
        <pc:spChg chg="mod">
          <ac:chgData name="Lauren Martin" userId="34214532-c002-4a9a-b7f5-c3c0742f04cd" providerId="ADAL" clId="{999FA431-0D99-44F0-ADF0-5374EE7C5224}" dt="2026-08-12T00:33:48.508" v="1347" actId="790"/>
          <ac:spMkLst>
            <pc:docMk/>
            <pc:sldMk cId="1921818705" sldId="731"/>
            <ac:spMk id="2" creationId="{FBE6943D-06C5-A55E-9B43-20282BBA08ED}"/>
          </ac:spMkLst>
        </pc:spChg>
        <pc:picChg chg="del mod">
          <ac:chgData name="Lauren Martin" userId="34214532-c002-4a9a-b7f5-c3c0742f04cd" providerId="ADAL" clId="{999FA431-0D99-44F0-ADF0-5374EE7C5224}" dt="2026-08-12T00:30:28.372" v="1317" actId="478"/>
          <ac:picMkLst>
            <pc:docMk/>
            <pc:sldMk cId="1921818705" sldId="731"/>
            <ac:picMk id="4" creationId="{2CDBA2F1-B0C5-0974-549F-D2E546CB8585}"/>
          </ac:picMkLst>
        </pc:picChg>
      </pc:sldChg>
      <pc:sldChg chg="modSp mod">
        <pc:chgData name="Lauren Martin" userId="34214532-c002-4a9a-b7f5-c3c0742f04cd" providerId="ADAL" clId="{999FA431-0D99-44F0-ADF0-5374EE7C5224}" dt="2026-08-12T00:33:48.508" v="1347" actId="790"/>
        <pc:sldMkLst>
          <pc:docMk/>
          <pc:sldMk cId="345070193" sldId="965"/>
        </pc:sldMkLst>
        <pc:spChg chg="mod">
          <ac:chgData name="Lauren Martin" userId="34214532-c002-4a9a-b7f5-c3c0742f04cd" providerId="ADAL" clId="{999FA431-0D99-44F0-ADF0-5374EE7C5224}" dt="2026-08-12T00:33:48.508" v="1347" actId="790"/>
          <ac:spMkLst>
            <pc:docMk/>
            <pc:sldMk cId="345070193" sldId="965"/>
            <ac:spMk id="2" creationId="{00000000-0000-0000-0000-000000000000}"/>
          </ac:spMkLst>
        </pc:spChg>
        <pc:spChg chg="mod">
          <ac:chgData name="Lauren Martin" userId="34214532-c002-4a9a-b7f5-c3c0742f04cd" providerId="ADAL" clId="{999FA431-0D99-44F0-ADF0-5374EE7C5224}" dt="2026-08-12T00:33:48.508" v="1347" actId="790"/>
          <ac:spMkLst>
            <pc:docMk/>
            <pc:sldMk cId="345070193" sldId="965"/>
            <ac:spMk id="3" creationId="{00000000-0000-0000-0000-000000000000}"/>
          </ac:spMkLst>
        </pc:spChg>
        <pc:spChg chg="mod">
          <ac:chgData name="Lauren Martin" userId="34214532-c002-4a9a-b7f5-c3c0742f04cd" providerId="ADAL" clId="{999FA431-0D99-44F0-ADF0-5374EE7C5224}" dt="2026-08-12T00:33:48.508" v="1347" actId="790"/>
          <ac:spMkLst>
            <pc:docMk/>
            <pc:sldMk cId="345070193" sldId="965"/>
            <ac:spMk id="6" creationId="{A48A3EF4-65AF-E6D2-B414-00236287D18B}"/>
          </ac:spMkLst>
        </pc:spChg>
      </pc:sldChg>
      <pc:sldChg chg="modSp mod">
        <pc:chgData name="Lauren Martin" userId="34214532-c002-4a9a-b7f5-c3c0742f04cd" providerId="ADAL" clId="{999FA431-0D99-44F0-ADF0-5374EE7C5224}" dt="2026-08-12T00:33:48.508" v="1347" actId="790"/>
        <pc:sldMkLst>
          <pc:docMk/>
          <pc:sldMk cId="4261842357" sldId="966"/>
        </pc:sldMkLst>
        <pc:spChg chg="mod">
          <ac:chgData name="Lauren Martin" userId="34214532-c002-4a9a-b7f5-c3c0742f04cd" providerId="ADAL" clId="{999FA431-0D99-44F0-ADF0-5374EE7C5224}" dt="2026-08-12T00:33:48.508" v="1347" actId="790"/>
          <ac:spMkLst>
            <pc:docMk/>
            <pc:sldMk cId="4261842357" sldId="966"/>
            <ac:spMk id="2" creationId="{00000000-0000-0000-0000-000000000000}"/>
          </ac:spMkLst>
        </pc:spChg>
        <pc:spChg chg="mod">
          <ac:chgData name="Lauren Martin" userId="34214532-c002-4a9a-b7f5-c3c0742f04cd" providerId="ADAL" clId="{999FA431-0D99-44F0-ADF0-5374EE7C5224}" dt="2026-08-12T00:33:48.508" v="1347" actId="790"/>
          <ac:spMkLst>
            <pc:docMk/>
            <pc:sldMk cId="4261842357" sldId="966"/>
            <ac:spMk id="3" creationId="{00000000-0000-0000-0000-000000000000}"/>
          </ac:spMkLst>
        </pc:spChg>
      </pc:sldChg>
      <pc:sldChg chg="addSp modSp mod">
        <pc:chgData name="Lauren Martin" userId="34214532-c002-4a9a-b7f5-c3c0742f04cd" providerId="ADAL" clId="{999FA431-0D99-44F0-ADF0-5374EE7C5224}" dt="2026-08-12T00:33:48.508" v="1347" actId="790"/>
        <pc:sldMkLst>
          <pc:docMk/>
          <pc:sldMk cId="1720509123" sldId="991"/>
        </pc:sldMkLst>
        <pc:spChg chg="mod">
          <ac:chgData name="Lauren Martin" userId="34214532-c002-4a9a-b7f5-c3c0742f04cd" providerId="ADAL" clId="{999FA431-0D99-44F0-ADF0-5374EE7C5224}" dt="2026-08-12T00:33:48.508" v="1347" actId="790"/>
          <ac:spMkLst>
            <pc:docMk/>
            <pc:sldMk cId="1720509123" sldId="991"/>
            <ac:spMk id="3" creationId="{EED2037D-35E3-05F6-E09B-C219996F7621}"/>
          </ac:spMkLst>
        </pc:spChg>
        <pc:spChg chg="mod">
          <ac:chgData name="Lauren Martin" userId="34214532-c002-4a9a-b7f5-c3c0742f04cd" providerId="ADAL" clId="{999FA431-0D99-44F0-ADF0-5374EE7C5224}" dt="2026-08-12T00:33:48.508" v="1347" actId="790"/>
          <ac:spMkLst>
            <pc:docMk/>
            <pc:sldMk cId="1720509123" sldId="991"/>
            <ac:spMk id="4" creationId="{2E6ACB75-84A4-EEA6-128D-C67D8F4624C4}"/>
          </ac:spMkLst>
        </pc:spChg>
        <pc:picChg chg="add mod">
          <ac:chgData name="Lauren Martin" userId="34214532-c002-4a9a-b7f5-c3c0742f04cd" providerId="ADAL" clId="{999FA431-0D99-44F0-ADF0-5374EE7C5224}" dt="2026-08-05T04:30:59.025" v="958" actId="1076"/>
          <ac:picMkLst>
            <pc:docMk/>
            <pc:sldMk cId="1720509123" sldId="991"/>
            <ac:picMk id="5" creationId="{A808294B-4151-79D7-4B7A-B659322763D6}"/>
          </ac:picMkLst>
        </pc:picChg>
      </pc:sldChg>
      <pc:sldChg chg="modSp mod">
        <pc:chgData name="Lauren Martin" userId="34214532-c002-4a9a-b7f5-c3c0742f04cd" providerId="ADAL" clId="{999FA431-0D99-44F0-ADF0-5374EE7C5224}" dt="2026-08-12T00:33:48.508" v="1347" actId="790"/>
        <pc:sldMkLst>
          <pc:docMk/>
          <pc:sldMk cId="3589267713" sldId="1020"/>
        </pc:sldMkLst>
        <pc:spChg chg="mod">
          <ac:chgData name="Lauren Martin" userId="34214532-c002-4a9a-b7f5-c3c0742f04cd" providerId="ADAL" clId="{999FA431-0D99-44F0-ADF0-5374EE7C5224}" dt="2026-08-12T00:33:48.508" v="1347" actId="790"/>
          <ac:spMkLst>
            <pc:docMk/>
            <pc:sldMk cId="3589267713" sldId="1020"/>
            <ac:spMk id="3" creationId="{00000000-0000-0000-0000-000000000000}"/>
          </ac:spMkLst>
        </pc:spChg>
        <pc:spChg chg="mod">
          <ac:chgData name="Lauren Martin" userId="34214532-c002-4a9a-b7f5-c3c0742f04cd" providerId="ADAL" clId="{999FA431-0D99-44F0-ADF0-5374EE7C5224}" dt="2026-08-12T00:33:48.508" v="1347" actId="790"/>
          <ac:spMkLst>
            <pc:docMk/>
            <pc:sldMk cId="3589267713" sldId="1020"/>
            <ac:spMk id="4" creationId="{00000000-0000-0000-0000-000000000000}"/>
          </ac:spMkLst>
        </pc:spChg>
      </pc:sldChg>
      <pc:sldChg chg="modSp mod">
        <pc:chgData name="Lauren Martin" userId="34214532-c002-4a9a-b7f5-c3c0742f04cd" providerId="ADAL" clId="{999FA431-0D99-44F0-ADF0-5374EE7C5224}" dt="2026-08-12T00:34:01.019" v="1351" actId="20577"/>
        <pc:sldMkLst>
          <pc:docMk/>
          <pc:sldMk cId="1934760328" sldId="1026"/>
        </pc:sldMkLst>
        <pc:spChg chg="mod">
          <ac:chgData name="Lauren Martin" userId="34214532-c002-4a9a-b7f5-c3c0742f04cd" providerId="ADAL" clId="{999FA431-0D99-44F0-ADF0-5374EE7C5224}" dt="2026-08-12T00:33:48.508" v="1347" actId="790"/>
          <ac:spMkLst>
            <pc:docMk/>
            <pc:sldMk cId="1934760328" sldId="1026"/>
            <ac:spMk id="3" creationId="{D54A8D93-69A3-4D47-B7A9-771714229458}"/>
          </ac:spMkLst>
        </pc:spChg>
        <pc:spChg chg="mod">
          <ac:chgData name="Lauren Martin" userId="34214532-c002-4a9a-b7f5-c3c0742f04cd" providerId="ADAL" clId="{999FA431-0D99-44F0-ADF0-5374EE7C5224}" dt="2026-08-12T00:33:48.508" v="1347" actId="790"/>
          <ac:spMkLst>
            <pc:docMk/>
            <pc:sldMk cId="1934760328" sldId="1026"/>
            <ac:spMk id="5" creationId="{BA847410-C1E5-4F45-9C09-66F777F7D72D}"/>
          </ac:spMkLst>
        </pc:spChg>
        <pc:spChg chg="mod">
          <ac:chgData name="Lauren Martin" userId="34214532-c002-4a9a-b7f5-c3c0742f04cd" providerId="ADAL" clId="{999FA431-0D99-44F0-ADF0-5374EE7C5224}" dt="2026-08-12T00:34:01.019" v="1351" actId="20577"/>
          <ac:spMkLst>
            <pc:docMk/>
            <pc:sldMk cId="1934760328" sldId="1026"/>
            <ac:spMk id="6" creationId="{9BD2E446-3B0A-CD33-92F5-651BABE46040}"/>
          </ac:spMkLst>
        </pc:spChg>
      </pc:sldChg>
      <pc:sldChg chg="modSp del mod">
        <pc:chgData name="Lauren Martin" userId="34214532-c002-4a9a-b7f5-c3c0742f04cd" providerId="ADAL" clId="{999FA431-0D99-44F0-ADF0-5374EE7C5224}" dt="2026-08-12T00:39:45.677" v="1389" actId="47"/>
        <pc:sldMkLst>
          <pc:docMk/>
          <pc:sldMk cId="1523887427" sldId="1027"/>
        </pc:sldMkLst>
        <pc:spChg chg="mod">
          <ac:chgData name="Lauren Martin" userId="34214532-c002-4a9a-b7f5-c3c0742f04cd" providerId="ADAL" clId="{999FA431-0D99-44F0-ADF0-5374EE7C5224}" dt="2026-08-12T00:36:26.417" v="1387" actId="20577"/>
          <ac:spMkLst>
            <pc:docMk/>
            <pc:sldMk cId="1523887427" sldId="1027"/>
            <ac:spMk id="3" creationId="{D06CDDA1-93CA-1D5D-814F-AA0B9619702B}"/>
          </ac:spMkLst>
        </pc:spChg>
        <pc:spChg chg="mod">
          <ac:chgData name="Lauren Martin" userId="34214532-c002-4a9a-b7f5-c3c0742f04cd" providerId="ADAL" clId="{999FA431-0D99-44F0-ADF0-5374EE7C5224}" dt="2026-08-12T00:33:48.508" v="1347" actId="790"/>
          <ac:spMkLst>
            <pc:docMk/>
            <pc:sldMk cId="1523887427" sldId="1027"/>
            <ac:spMk id="4" creationId="{1018E3C6-7C7F-CDC6-D70D-B1873A16F52D}"/>
          </ac:spMkLst>
        </pc:spChg>
        <pc:spChg chg="mod">
          <ac:chgData name="Lauren Martin" userId="34214532-c002-4a9a-b7f5-c3c0742f04cd" providerId="ADAL" clId="{999FA431-0D99-44F0-ADF0-5374EE7C5224}" dt="2026-08-12T00:33:48.508" v="1347" actId="790"/>
          <ac:spMkLst>
            <pc:docMk/>
            <pc:sldMk cId="1523887427" sldId="1027"/>
            <ac:spMk id="5" creationId="{BA847410-C1E5-4F45-9C09-66F777F7D72D}"/>
          </ac:spMkLst>
        </pc:spChg>
        <pc:spChg chg="mod">
          <ac:chgData name="Lauren Martin" userId="34214532-c002-4a9a-b7f5-c3c0742f04cd" providerId="ADAL" clId="{999FA431-0D99-44F0-ADF0-5374EE7C5224}" dt="2026-08-12T00:33:48.508" v="1347" actId="790"/>
          <ac:spMkLst>
            <pc:docMk/>
            <pc:sldMk cId="1523887427" sldId="1027"/>
            <ac:spMk id="9" creationId="{D2EB6709-7CD7-22DD-1191-4DC488E6E6FE}"/>
          </ac:spMkLst>
        </pc:spChg>
      </pc:sldChg>
      <pc:sldChg chg="modSp mod">
        <pc:chgData name="Lauren Martin" userId="34214532-c002-4a9a-b7f5-c3c0742f04cd" providerId="ADAL" clId="{999FA431-0D99-44F0-ADF0-5374EE7C5224}" dt="2026-08-12T00:33:48.508" v="1347" actId="790"/>
        <pc:sldMkLst>
          <pc:docMk/>
          <pc:sldMk cId="3869839609" sldId="1076"/>
        </pc:sldMkLst>
        <pc:spChg chg="mod">
          <ac:chgData name="Lauren Martin" userId="34214532-c002-4a9a-b7f5-c3c0742f04cd" providerId="ADAL" clId="{999FA431-0D99-44F0-ADF0-5374EE7C5224}" dt="2026-08-12T00:33:48.508" v="1347" actId="790"/>
          <ac:spMkLst>
            <pc:docMk/>
            <pc:sldMk cId="3869839609" sldId="1076"/>
            <ac:spMk id="2" creationId="{67F6FD19-74BF-9276-BE12-6432D8319B42}"/>
          </ac:spMkLst>
        </pc:spChg>
        <pc:spChg chg="mod">
          <ac:chgData name="Lauren Martin" userId="34214532-c002-4a9a-b7f5-c3c0742f04cd" providerId="ADAL" clId="{999FA431-0D99-44F0-ADF0-5374EE7C5224}" dt="2026-08-12T00:33:48.508" v="1347" actId="790"/>
          <ac:spMkLst>
            <pc:docMk/>
            <pc:sldMk cId="3869839609" sldId="1076"/>
            <ac:spMk id="10" creationId="{4025C3E8-DFF0-BF92-1E54-0E32EFD847B2}"/>
          </ac:spMkLst>
        </pc:spChg>
      </pc:sldChg>
      <pc:sldChg chg="modSp mod">
        <pc:chgData name="Lauren Martin" userId="34214532-c002-4a9a-b7f5-c3c0742f04cd" providerId="ADAL" clId="{999FA431-0D99-44F0-ADF0-5374EE7C5224}" dt="2026-08-12T00:33:48.508" v="1347" actId="790"/>
        <pc:sldMkLst>
          <pc:docMk/>
          <pc:sldMk cId="1751699804" sldId="1077"/>
        </pc:sldMkLst>
        <pc:spChg chg="mod">
          <ac:chgData name="Lauren Martin" userId="34214532-c002-4a9a-b7f5-c3c0742f04cd" providerId="ADAL" clId="{999FA431-0D99-44F0-ADF0-5374EE7C5224}" dt="2026-08-12T00:33:48.508" v="1347" actId="790"/>
          <ac:spMkLst>
            <pc:docMk/>
            <pc:sldMk cId="1751699804" sldId="1077"/>
            <ac:spMk id="2" creationId="{29295B47-6AB1-C2C1-4D9C-D5C9691DB1ED}"/>
          </ac:spMkLst>
        </pc:spChg>
        <pc:spChg chg="mod">
          <ac:chgData name="Lauren Martin" userId="34214532-c002-4a9a-b7f5-c3c0742f04cd" providerId="ADAL" clId="{999FA431-0D99-44F0-ADF0-5374EE7C5224}" dt="2026-08-12T00:33:48.508" v="1347" actId="790"/>
          <ac:spMkLst>
            <pc:docMk/>
            <pc:sldMk cId="1751699804" sldId="1077"/>
            <ac:spMk id="6" creationId="{B997E1CA-0589-9A88-0F7B-E05A6C932546}"/>
          </ac:spMkLst>
        </pc:spChg>
      </pc:sldChg>
      <pc:sldChg chg="modSp mod">
        <pc:chgData name="Lauren Martin" userId="34214532-c002-4a9a-b7f5-c3c0742f04cd" providerId="ADAL" clId="{999FA431-0D99-44F0-ADF0-5374EE7C5224}" dt="2026-08-12T00:40:50.057" v="1395" actId="1076"/>
        <pc:sldMkLst>
          <pc:docMk/>
          <pc:sldMk cId="261024728" sldId="1080"/>
        </pc:sldMkLst>
        <pc:spChg chg="mod">
          <ac:chgData name="Lauren Martin" userId="34214532-c002-4a9a-b7f5-c3c0742f04cd" providerId="ADAL" clId="{999FA431-0D99-44F0-ADF0-5374EE7C5224}" dt="2026-08-12T00:40:50.057" v="1395" actId="1076"/>
          <ac:spMkLst>
            <pc:docMk/>
            <pc:sldMk cId="261024728" sldId="1080"/>
            <ac:spMk id="3" creationId="{00000000-0000-0000-0000-000000000000}"/>
          </ac:spMkLst>
        </pc:spChg>
        <pc:picChg chg="mod">
          <ac:chgData name="Lauren Martin" userId="34214532-c002-4a9a-b7f5-c3c0742f04cd" providerId="ADAL" clId="{999FA431-0D99-44F0-ADF0-5374EE7C5224}" dt="2026-08-12T00:40:41.086" v="1393" actId="1076"/>
          <ac:picMkLst>
            <pc:docMk/>
            <pc:sldMk cId="261024728" sldId="1080"/>
            <ac:picMk id="2" creationId="{20C5D072-81C2-CE14-C074-F215647FDD49}"/>
          </ac:picMkLst>
        </pc:picChg>
      </pc:sldChg>
      <pc:sldChg chg="modSp mod">
        <pc:chgData name="Lauren Martin" userId="34214532-c002-4a9a-b7f5-c3c0742f04cd" providerId="ADAL" clId="{999FA431-0D99-44F0-ADF0-5374EE7C5224}" dt="2026-08-13T02:31:23.181" v="1580" actId="20577"/>
        <pc:sldMkLst>
          <pc:docMk/>
          <pc:sldMk cId="2375204597" sldId="1082"/>
        </pc:sldMkLst>
        <pc:spChg chg="mod">
          <ac:chgData name="Lauren Martin" userId="34214532-c002-4a9a-b7f5-c3c0742f04cd" providerId="ADAL" clId="{999FA431-0D99-44F0-ADF0-5374EE7C5224}" dt="2026-08-12T00:33:48.508" v="1347" actId="790"/>
          <ac:spMkLst>
            <pc:docMk/>
            <pc:sldMk cId="2375204597" sldId="1082"/>
            <ac:spMk id="2" creationId="{CDF24873-4785-2D0E-DDBA-0CB9A34494C7}"/>
          </ac:spMkLst>
        </pc:spChg>
        <pc:spChg chg="mod">
          <ac:chgData name="Lauren Martin" userId="34214532-c002-4a9a-b7f5-c3c0742f04cd" providerId="ADAL" clId="{999FA431-0D99-44F0-ADF0-5374EE7C5224}" dt="2026-08-13T02:31:23.181" v="1580" actId="20577"/>
          <ac:spMkLst>
            <pc:docMk/>
            <pc:sldMk cId="2375204597" sldId="1082"/>
            <ac:spMk id="3" creationId="{CBC8BBD3-BD91-373C-942F-D704DA4BC69B}"/>
          </ac:spMkLst>
        </pc:spChg>
        <pc:spChg chg="mod">
          <ac:chgData name="Lauren Martin" userId="34214532-c002-4a9a-b7f5-c3c0742f04cd" providerId="ADAL" clId="{999FA431-0D99-44F0-ADF0-5374EE7C5224}" dt="2026-08-12T00:33:48.508" v="1347" actId="790"/>
          <ac:spMkLst>
            <pc:docMk/>
            <pc:sldMk cId="2375204597" sldId="1082"/>
            <ac:spMk id="4" creationId="{20A4604A-2188-1C0D-BBEB-EA15C073EEA2}"/>
          </ac:spMkLst>
        </pc:spChg>
      </pc:sldChg>
      <pc:sldChg chg="modSp mod">
        <pc:chgData name="Lauren Martin" userId="34214532-c002-4a9a-b7f5-c3c0742f04cd" providerId="ADAL" clId="{999FA431-0D99-44F0-ADF0-5374EE7C5224}" dt="2026-08-12T00:33:48.508" v="1347" actId="790"/>
        <pc:sldMkLst>
          <pc:docMk/>
          <pc:sldMk cId="1511144453" sldId="1096"/>
        </pc:sldMkLst>
        <pc:spChg chg="mod">
          <ac:chgData name="Lauren Martin" userId="34214532-c002-4a9a-b7f5-c3c0742f04cd" providerId="ADAL" clId="{999FA431-0D99-44F0-ADF0-5374EE7C5224}" dt="2026-08-12T00:33:48.508" v="1347" actId="790"/>
          <ac:spMkLst>
            <pc:docMk/>
            <pc:sldMk cId="1511144453" sldId="1096"/>
            <ac:spMk id="2" creationId="{248DD9F4-52CB-3D7B-5ED1-0DFC07674F00}"/>
          </ac:spMkLst>
        </pc:spChg>
        <pc:spChg chg="mod">
          <ac:chgData name="Lauren Martin" userId="34214532-c002-4a9a-b7f5-c3c0742f04cd" providerId="ADAL" clId="{999FA431-0D99-44F0-ADF0-5374EE7C5224}" dt="2026-08-12T00:33:48.508" v="1347" actId="790"/>
          <ac:spMkLst>
            <pc:docMk/>
            <pc:sldMk cId="1511144453" sldId="1096"/>
            <ac:spMk id="3" creationId="{57945C43-A4B3-1D7D-47D3-209D9FE790AE}"/>
          </ac:spMkLst>
        </pc:spChg>
        <pc:spChg chg="mod">
          <ac:chgData name="Lauren Martin" userId="34214532-c002-4a9a-b7f5-c3c0742f04cd" providerId="ADAL" clId="{999FA431-0D99-44F0-ADF0-5374EE7C5224}" dt="2026-08-12T00:33:48.508" v="1347" actId="790"/>
          <ac:spMkLst>
            <pc:docMk/>
            <pc:sldMk cId="1511144453" sldId="1096"/>
            <ac:spMk id="5" creationId="{6BBDE8A0-77FF-2510-36E8-FC35F64A9753}"/>
          </ac:spMkLst>
        </pc:spChg>
      </pc:sldChg>
      <pc:sldChg chg="modSp mod">
        <pc:chgData name="Lauren Martin" userId="34214532-c002-4a9a-b7f5-c3c0742f04cd" providerId="ADAL" clId="{999FA431-0D99-44F0-ADF0-5374EE7C5224}" dt="2026-08-12T00:33:48.508" v="1347" actId="790"/>
        <pc:sldMkLst>
          <pc:docMk/>
          <pc:sldMk cId="3205698308" sldId="1101"/>
        </pc:sldMkLst>
        <pc:spChg chg="mod">
          <ac:chgData name="Lauren Martin" userId="34214532-c002-4a9a-b7f5-c3c0742f04cd" providerId="ADAL" clId="{999FA431-0D99-44F0-ADF0-5374EE7C5224}" dt="2026-08-12T00:33:48.508" v="1347" actId="790"/>
          <ac:spMkLst>
            <pc:docMk/>
            <pc:sldMk cId="3205698308" sldId="1101"/>
            <ac:spMk id="2" creationId="{711666E1-69EF-FD8C-0B6D-BEE02D01ADBA}"/>
          </ac:spMkLst>
        </pc:spChg>
      </pc:sldChg>
      <pc:sldChg chg="modSp mod setBg">
        <pc:chgData name="Lauren Martin" userId="34214532-c002-4a9a-b7f5-c3c0742f04cd" providerId="ADAL" clId="{999FA431-0D99-44F0-ADF0-5374EE7C5224}" dt="2026-08-12T00:33:48.508" v="1347" actId="790"/>
        <pc:sldMkLst>
          <pc:docMk/>
          <pc:sldMk cId="4277421831" sldId="1102"/>
        </pc:sldMkLst>
        <pc:spChg chg="mod">
          <ac:chgData name="Lauren Martin" userId="34214532-c002-4a9a-b7f5-c3c0742f04cd" providerId="ADAL" clId="{999FA431-0D99-44F0-ADF0-5374EE7C5224}" dt="2026-08-12T00:33:48.508" v="1347" actId="790"/>
          <ac:spMkLst>
            <pc:docMk/>
            <pc:sldMk cId="4277421831" sldId="1102"/>
            <ac:spMk id="2" creationId="{4C6A67A3-9603-240E-EA6B-3FC986F853BF}"/>
          </ac:spMkLst>
        </pc:spChg>
        <pc:spChg chg="mod">
          <ac:chgData name="Lauren Martin" userId="34214532-c002-4a9a-b7f5-c3c0742f04cd" providerId="ADAL" clId="{999FA431-0D99-44F0-ADF0-5374EE7C5224}" dt="2026-08-12T00:33:48.508" v="1347" actId="790"/>
          <ac:spMkLst>
            <pc:docMk/>
            <pc:sldMk cId="4277421831" sldId="1102"/>
            <ac:spMk id="3" creationId="{5D1FD83D-10E0-228D-7DDC-F0371A5CC75D}"/>
          </ac:spMkLst>
        </pc:spChg>
        <pc:spChg chg="mod">
          <ac:chgData name="Lauren Martin" userId="34214532-c002-4a9a-b7f5-c3c0742f04cd" providerId="ADAL" clId="{999FA431-0D99-44F0-ADF0-5374EE7C5224}" dt="2026-08-12T00:33:48.508" v="1347" actId="790"/>
          <ac:spMkLst>
            <pc:docMk/>
            <pc:sldMk cId="4277421831" sldId="1102"/>
            <ac:spMk id="4" creationId="{25479D30-DAA4-D8ED-F8B5-B5082B5C9FAF}"/>
          </ac:spMkLst>
        </pc:spChg>
        <pc:spChg chg="mod">
          <ac:chgData name="Lauren Martin" userId="34214532-c002-4a9a-b7f5-c3c0742f04cd" providerId="ADAL" clId="{999FA431-0D99-44F0-ADF0-5374EE7C5224}" dt="2026-08-12T00:33:48.508" v="1347" actId="790"/>
          <ac:spMkLst>
            <pc:docMk/>
            <pc:sldMk cId="4277421831" sldId="1102"/>
            <ac:spMk id="6" creationId="{032861FD-E2BE-0C7F-8027-04C68C9F6B2F}"/>
          </ac:spMkLst>
        </pc:spChg>
      </pc:sldChg>
      <pc:sldChg chg="modSp mod">
        <pc:chgData name="Lauren Martin" userId="34214532-c002-4a9a-b7f5-c3c0742f04cd" providerId="ADAL" clId="{999FA431-0D99-44F0-ADF0-5374EE7C5224}" dt="2026-08-12T00:33:48.508" v="1347" actId="790"/>
        <pc:sldMkLst>
          <pc:docMk/>
          <pc:sldMk cId="1523252599" sldId="1122"/>
        </pc:sldMkLst>
        <pc:spChg chg="mod">
          <ac:chgData name="Lauren Martin" userId="34214532-c002-4a9a-b7f5-c3c0742f04cd" providerId="ADAL" clId="{999FA431-0D99-44F0-ADF0-5374EE7C5224}" dt="2026-08-12T00:33:48.508" v="1347" actId="790"/>
          <ac:spMkLst>
            <pc:docMk/>
            <pc:sldMk cId="1523252599" sldId="1122"/>
            <ac:spMk id="2" creationId="{00000000-0000-0000-0000-000000000000}"/>
          </ac:spMkLst>
        </pc:spChg>
        <pc:spChg chg="mod">
          <ac:chgData name="Lauren Martin" userId="34214532-c002-4a9a-b7f5-c3c0742f04cd" providerId="ADAL" clId="{999FA431-0D99-44F0-ADF0-5374EE7C5224}" dt="2026-08-12T00:33:48.508" v="1347" actId="790"/>
          <ac:spMkLst>
            <pc:docMk/>
            <pc:sldMk cId="1523252599" sldId="1122"/>
            <ac:spMk id="3" creationId="{00000000-0000-0000-0000-000000000000}"/>
          </ac:spMkLst>
        </pc:spChg>
      </pc:sldChg>
      <pc:sldChg chg="modSp mod">
        <pc:chgData name="Lauren Martin" userId="34214532-c002-4a9a-b7f5-c3c0742f04cd" providerId="ADAL" clId="{999FA431-0D99-44F0-ADF0-5374EE7C5224}" dt="2026-08-12T00:33:48.508" v="1347" actId="790"/>
        <pc:sldMkLst>
          <pc:docMk/>
          <pc:sldMk cId="3211861766" sldId="1124"/>
        </pc:sldMkLst>
        <pc:spChg chg="mod">
          <ac:chgData name="Lauren Martin" userId="34214532-c002-4a9a-b7f5-c3c0742f04cd" providerId="ADAL" clId="{999FA431-0D99-44F0-ADF0-5374EE7C5224}" dt="2026-08-12T00:33:48.508" v="1347" actId="790"/>
          <ac:spMkLst>
            <pc:docMk/>
            <pc:sldMk cId="3211861766" sldId="1124"/>
            <ac:spMk id="4" creationId="{6D54AA46-DC91-138F-1D58-407BF38802C1}"/>
          </ac:spMkLst>
        </pc:spChg>
        <pc:spChg chg="mod">
          <ac:chgData name="Lauren Martin" userId="34214532-c002-4a9a-b7f5-c3c0742f04cd" providerId="ADAL" clId="{999FA431-0D99-44F0-ADF0-5374EE7C5224}" dt="2026-08-12T00:33:48.508" v="1347" actId="790"/>
          <ac:spMkLst>
            <pc:docMk/>
            <pc:sldMk cId="3211861766" sldId="1124"/>
            <ac:spMk id="5" creationId="{DA501F73-483E-59FF-F874-489B3ECC80CA}"/>
          </ac:spMkLst>
        </pc:spChg>
      </pc:sldChg>
      <pc:sldChg chg="modSp mod">
        <pc:chgData name="Lauren Martin" userId="34214532-c002-4a9a-b7f5-c3c0742f04cd" providerId="ADAL" clId="{999FA431-0D99-44F0-ADF0-5374EE7C5224}" dt="2026-08-12T00:33:48.508" v="1347" actId="790"/>
        <pc:sldMkLst>
          <pc:docMk/>
          <pc:sldMk cId="1507970474" sldId="1148"/>
        </pc:sldMkLst>
        <pc:spChg chg="mod">
          <ac:chgData name="Lauren Martin" userId="34214532-c002-4a9a-b7f5-c3c0742f04cd" providerId="ADAL" clId="{999FA431-0D99-44F0-ADF0-5374EE7C5224}" dt="2026-08-12T00:33:48.508" v="1347" actId="790"/>
          <ac:spMkLst>
            <pc:docMk/>
            <pc:sldMk cId="1507970474" sldId="1148"/>
            <ac:spMk id="3" creationId="{99113AFA-27F4-C105-E1FB-5AC95AA313EC}"/>
          </ac:spMkLst>
        </pc:spChg>
        <pc:spChg chg="mod">
          <ac:chgData name="Lauren Martin" userId="34214532-c002-4a9a-b7f5-c3c0742f04cd" providerId="ADAL" clId="{999FA431-0D99-44F0-ADF0-5374EE7C5224}" dt="2026-08-12T00:33:48.508" v="1347" actId="790"/>
          <ac:spMkLst>
            <pc:docMk/>
            <pc:sldMk cId="1507970474" sldId="1148"/>
            <ac:spMk id="4" creationId="{3CF6C185-69D8-8059-EBF9-501C6E6613B2}"/>
          </ac:spMkLst>
        </pc:spChg>
        <pc:spChg chg="mod">
          <ac:chgData name="Lauren Martin" userId="34214532-c002-4a9a-b7f5-c3c0742f04cd" providerId="ADAL" clId="{999FA431-0D99-44F0-ADF0-5374EE7C5224}" dt="2026-08-12T00:33:48.508" v="1347" actId="790"/>
          <ac:spMkLst>
            <pc:docMk/>
            <pc:sldMk cId="1507970474" sldId="1148"/>
            <ac:spMk id="5" creationId="{58D36024-1E44-32DD-74B4-03A0AEBA7E22}"/>
          </ac:spMkLst>
        </pc:spChg>
      </pc:sldChg>
      <pc:sldChg chg="addSp modSp del mod">
        <pc:chgData name="Lauren Martin" userId="34214532-c002-4a9a-b7f5-c3c0742f04cd" providerId="ADAL" clId="{999FA431-0D99-44F0-ADF0-5374EE7C5224}" dt="2026-08-12T00:13:27.426" v="1186" actId="47"/>
        <pc:sldMkLst>
          <pc:docMk/>
          <pc:sldMk cId="666296866" sldId="1158"/>
        </pc:sldMkLst>
        <pc:spChg chg="mod">
          <ac:chgData name="Lauren Martin" userId="34214532-c002-4a9a-b7f5-c3c0742f04cd" providerId="ADAL" clId="{999FA431-0D99-44F0-ADF0-5374EE7C5224}" dt="2026-08-12T00:10:03.926" v="1144" actId="790"/>
          <ac:spMkLst>
            <pc:docMk/>
            <pc:sldMk cId="666296866" sldId="1158"/>
            <ac:spMk id="3" creationId="{4CE07F12-C99E-374D-C75A-31F2FDFAAE5C}"/>
          </ac:spMkLst>
        </pc:spChg>
        <pc:spChg chg="add mod">
          <ac:chgData name="Lauren Martin" userId="34214532-c002-4a9a-b7f5-c3c0742f04cd" providerId="ADAL" clId="{999FA431-0D99-44F0-ADF0-5374EE7C5224}" dt="2026-08-12T00:10:03.926" v="1144" actId="790"/>
          <ac:spMkLst>
            <pc:docMk/>
            <pc:sldMk cId="666296866" sldId="1158"/>
            <ac:spMk id="4" creationId="{8B2BC730-EBB3-55FD-D0CB-747A224D53EB}"/>
          </ac:spMkLst>
        </pc:spChg>
        <pc:spChg chg="mod">
          <ac:chgData name="Lauren Martin" userId="34214532-c002-4a9a-b7f5-c3c0742f04cd" providerId="ADAL" clId="{999FA431-0D99-44F0-ADF0-5374EE7C5224}" dt="2026-08-12T00:10:03.926" v="1144" actId="790"/>
          <ac:spMkLst>
            <pc:docMk/>
            <pc:sldMk cId="666296866" sldId="1158"/>
            <ac:spMk id="7" creationId="{96C422E2-83D6-F8E3-CDBB-517593E80477}"/>
          </ac:spMkLst>
        </pc:spChg>
      </pc:sldChg>
      <pc:sldChg chg="modSp mod">
        <pc:chgData name="Lauren Martin" userId="34214532-c002-4a9a-b7f5-c3c0742f04cd" providerId="ADAL" clId="{999FA431-0D99-44F0-ADF0-5374EE7C5224}" dt="2026-08-12T00:33:48.508" v="1347" actId="790"/>
        <pc:sldMkLst>
          <pc:docMk/>
          <pc:sldMk cId="739612957" sldId="1161"/>
        </pc:sldMkLst>
        <pc:spChg chg="mod">
          <ac:chgData name="Lauren Martin" userId="34214532-c002-4a9a-b7f5-c3c0742f04cd" providerId="ADAL" clId="{999FA431-0D99-44F0-ADF0-5374EE7C5224}" dt="2026-08-12T00:33:48.508" v="1347" actId="790"/>
          <ac:spMkLst>
            <pc:docMk/>
            <pc:sldMk cId="739612957" sldId="1161"/>
            <ac:spMk id="3" creationId="{7C13F3EF-6111-3B8F-E65F-F09AEA314636}"/>
          </ac:spMkLst>
        </pc:spChg>
        <pc:spChg chg="mod">
          <ac:chgData name="Lauren Martin" userId="34214532-c002-4a9a-b7f5-c3c0742f04cd" providerId="ADAL" clId="{999FA431-0D99-44F0-ADF0-5374EE7C5224}" dt="2026-08-12T00:33:48.508" v="1347" actId="790"/>
          <ac:spMkLst>
            <pc:docMk/>
            <pc:sldMk cId="739612957" sldId="1161"/>
            <ac:spMk id="4" creationId="{8B7B306D-3845-7B55-7230-7B18992F6E45}"/>
          </ac:spMkLst>
        </pc:spChg>
      </pc:sldChg>
      <pc:sldChg chg="modSp mod">
        <pc:chgData name="Lauren Martin" userId="34214532-c002-4a9a-b7f5-c3c0742f04cd" providerId="ADAL" clId="{999FA431-0D99-44F0-ADF0-5374EE7C5224}" dt="2026-08-12T00:33:48.508" v="1347" actId="790"/>
        <pc:sldMkLst>
          <pc:docMk/>
          <pc:sldMk cId="44838698" sldId="1162"/>
        </pc:sldMkLst>
        <pc:spChg chg="mod">
          <ac:chgData name="Lauren Martin" userId="34214532-c002-4a9a-b7f5-c3c0742f04cd" providerId="ADAL" clId="{999FA431-0D99-44F0-ADF0-5374EE7C5224}" dt="2026-08-12T00:33:48.508" v="1347" actId="790"/>
          <ac:spMkLst>
            <pc:docMk/>
            <pc:sldMk cId="44838698" sldId="1162"/>
            <ac:spMk id="3" creationId="{212EC615-5B1B-5065-3077-881F9676F6D8}"/>
          </ac:spMkLst>
        </pc:spChg>
        <pc:spChg chg="mod">
          <ac:chgData name="Lauren Martin" userId="34214532-c002-4a9a-b7f5-c3c0742f04cd" providerId="ADAL" clId="{999FA431-0D99-44F0-ADF0-5374EE7C5224}" dt="2026-08-12T00:33:48.508" v="1347" actId="790"/>
          <ac:spMkLst>
            <pc:docMk/>
            <pc:sldMk cId="44838698" sldId="1162"/>
            <ac:spMk id="4" creationId="{AF1409D4-206D-DDAB-7C35-CA4958E41884}"/>
          </ac:spMkLst>
        </pc:spChg>
      </pc:sldChg>
      <pc:sldChg chg="modSp mod">
        <pc:chgData name="Lauren Martin" userId="34214532-c002-4a9a-b7f5-c3c0742f04cd" providerId="ADAL" clId="{999FA431-0D99-44F0-ADF0-5374EE7C5224}" dt="2026-08-12T00:33:48.508" v="1347" actId="790"/>
        <pc:sldMkLst>
          <pc:docMk/>
          <pc:sldMk cId="465587893" sldId="1163"/>
        </pc:sldMkLst>
        <pc:spChg chg="mod">
          <ac:chgData name="Lauren Martin" userId="34214532-c002-4a9a-b7f5-c3c0742f04cd" providerId="ADAL" clId="{999FA431-0D99-44F0-ADF0-5374EE7C5224}" dt="2026-08-12T00:33:48.508" v="1347" actId="790"/>
          <ac:spMkLst>
            <pc:docMk/>
            <pc:sldMk cId="465587893" sldId="1163"/>
            <ac:spMk id="2" creationId="{00000000-0000-0000-0000-000000000000}"/>
          </ac:spMkLst>
        </pc:spChg>
        <pc:spChg chg="mod">
          <ac:chgData name="Lauren Martin" userId="34214532-c002-4a9a-b7f5-c3c0742f04cd" providerId="ADAL" clId="{999FA431-0D99-44F0-ADF0-5374EE7C5224}" dt="2026-08-12T00:33:48.508" v="1347" actId="790"/>
          <ac:spMkLst>
            <pc:docMk/>
            <pc:sldMk cId="465587893" sldId="1163"/>
            <ac:spMk id="3" creationId="{00000000-0000-0000-0000-000000000000}"/>
          </ac:spMkLst>
        </pc:spChg>
        <pc:spChg chg="mod">
          <ac:chgData name="Lauren Martin" userId="34214532-c002-4a9a-b7f5-c3c0742f04cd" providerId="ADAL" clId="{999FA431-0D99-44F0-ADF0-5374EE7C5224}" dt="2026-08-12T00:33:48.508" v="1347" actId="790"/>
          <ac:spMkLst>
            <pc:docMk/>
            <pc:sldMk cId="465587893" sldId="1163"/>
            <ac:spMk id="4" creationId="{5B72F64F-A191-E5FE-EA13-F8D7876D2AE8}"/>
          </ac:spMkLst>
        </pc:spChg>
      </pc:sldChg>
      <pc:sldChg chg="modSp mod">
        <pc:chgData name="Lauren Martin" userId="34214532-c002-4a9a-b7f5-c3c0742f04cd" providerId="ADAL" clId="{999FA431-0D99-44F0-ADF0-5374EE7C5224}" dt="2026-08-12T00:33:48.508" v="1347" actId="790"/>
        <pc:sldMkLst>
          <pc:docMk/>
          <pc:sldMk cId="2808476069" sldId="1164"/>
        </pc:sldMkLst>
        <pc:spChg chg="mod">
          <ac:chgData name="Lauren Martin" userId="34214532-c002-4a9a-b7f5-c3c0742f04cd" providerId="ADAL" clId="{999FA431-0D99-44F0-ADF0-5374EE7C5224}" dt="2026-08-12T00:33:48.508" v="1347" actId="790"/>
          <ac:spMkLst>
            <pc:docMk/>
            <pc:sldMk cId="2808476069" sldId="1164"/>
            <ac:spMk id="2" creationId="{00000000-0000-0000-0000-000000000000}"/>
          </ac:spMkLst>
        </pc:spChg>
        <pc:spChg chg="mod">
          <ac:chgData name="Lauren Martin" userId="34214532-c002-4a9a-b7f5-c3c0742f04cd" providerId="ADAL" clId="{999FA431-0D99-44F0-ADF0-5374EE7C5224}" dt="2026-08-12T00:33:48.508" v="1347" actId="790"/>
          <ac:spMkLst>
            <pc:docMk/>
            <pc:sldMk cId="2808476069" sldId="1164"/>
            <ac:spMk id="3" creationId="{00000000-0000-0000-0000-000000000000}"/>
          </ac:spMkLst>
        </pc:spChg>
      </pc:sldChg>
      <pc:sldChg chg="modSp mod">
        <pc:chgData name="Lauren Martin" userId="34214532-c002-4a9a-b7f5-c3c0742f04cd" providerId="ADAL" clId="{999FA431-0D99-44F0-ADF0-5374EE7C5224}" dt="2026-08-12T00:33:48.508" v="1347" actId="790"/>
        <pc:sldMkLst>
          <pc:docMk/>
          <pc:sldMk cId="303383769" sldId="1170"/>
        </pc:sldMkLst>
        <pc:spChg chg="mod">
          <ac:chgData name="Lauren Martin" userId="34214532-c002-4a9a-b7f5-c3c0742f04cd" providerId="ADAL" clId="{999FA431-0D99-44F0-ADF0-5374EE7C5224}" dt="2026-08-12T00:33:48.508" v="1347" actId="790"/>
          <ac:spMkLst>
            <pc:docMk/>
            <pc:sldMk cId="303383769" sldId="1170"/>
            <ac:spMk id="2" creationId="{6B95100F-4EBF-355F-BC28-7BEFD8EFC152}"/>
          </ac:spMkLst>
        </pc:spChg>
        <pc:spChg chg="mod">
          <ac:chgData name="Lauren Martin" userId="34214532-c002-4a9a-b7f5-c3c0742f04cd" providerId="ADAL" clId="{999FA431-0D99-44F0-ADF0-5374EE7C5224}" dt="2026-08-12T00:33:48.508" v="1347" actId="790"/>
          <ac:spMkLst>
            <pc:docMk/>
            <pc:sldMk cId="303383769" sldId="1170"/>
            <ac:spMk id="3" creationId="{75882D0F-0826-C649-648B-0C1075CFC63B}"/>
          </ac:spMkLst>
        </pc:spChg>
        <pc:spChg chg="mod">
          <ac:chgData name="Lauren Martin" userId="34214532-c002-4a9a-b7f5-c3c0742f04cd" providerId="ADAL" clId="{999FA431-0D99-44F0-ADF0-5374EE7C5224}" dt="2026-08-12T00:33:48.508" v="1347" actId="790"/>
          <ac:spMkLst>
            <pc:docMk/>
            <pc:sldMk cId="303383769" sldId="1170"/>
            <ac:spMk id="5" creationId="{E6BBE083-8CD9-0184-7C13-094ECEE3FEC8}"/>
          </ac:spMkLst>
        </pc:spChg>
        <pc:spChg chg="mod">
          <ac:chgData name="Lauren Martin" userId="34214532-c002-4a9a-b7f5-c3c0742f04cd" providerId="ADAL" clId="{999FA431-0D99-44F0-ADF0-5374EE7C5224}" dt="2026-08-12T00:33:48.508" v="1347" actId="790"/>
          <ac:spMkLst>
            <pc:docMk/>
            <pc:sldMk cId="303383769" sldId="1170"/>
            <ac:spMk id="6" creationId="{7230E5D6-517C-DE5C-FB2E-24281056D5BA}"/>
          </ac:spMkLst>
        </pc:spChg>
        <pc:spChg chg="mod">
          <ac:chgData name="Lauren Martin" userId="34214532-c002-4a9a-b7f5-c3c0742f04cd" providerId="ADAL" clId="{999FA431-0D99-44F0-ADF0-5374EE7C5224}" dt="2026-08-12T00:33:48.508" v="1347" actId="790"/>
          <ac:spMkLst>
            <pc:docMk/>
            <pc:sldMk cId="303383769" sldId="1170"/>
            <ac:spMk id="7" creationId="{C005AE5B-3262-0718-EDCA-8489CE68FC58}"/>
          </ac:spMkLst>
        </pc:spChg>
        <pc:spChg chg="mod">
          <ac:chgData name="Lauren Martin" userId="34214532-c002-4a9a-b7f5-c3c0742f04cd" providerId="ADAL" clId="{999FA431-0D99-44F0-ADF0-5374EE7C5224}" dt="2026-08-12T00:33:48.508" v="1347" actId="790"/>
          <ac:spMkLst>
            <pc:docMk/>
            <pc:sldMk cId="303383769" sldId="1170"/>
            <ac:spMk id="8" creationId="{98C04D29-6DBD-1A43-D148-1E41B7A8BA34}"/>
          </ac:spMkLst>
        </pc:spChg>
        <pc:spChg chg="mod">
          <ac:chgData name="Lauren Martin" userId="34214532-c002-4a9a-b7f5-c3c0742f04cd" providerId="ADAL" clId="{999FA431-0D99-44F0-ADF0-5374EE7C5224}" dt="2026-08-12T00:33:48.508" v="1347" actId="790"/>
          <ac:spMkLst>
            <pc:docMk/>
            <pc:sldMk cId="303383769" sldId="1170"/>
            <ac:spMk id="10" creationId="{7CB4C260-8668-716B-44CA-6847DE35689A}"/>
          </ac:spMkLst>
        </pc:spChg>
      </pc:sldChg>
      <pc:sldChg chg="modSp mod">
        <pc:chgData name="Lauren Martin" userId="34214532-c002-4a9a-b7f5-c3c0742f04cd" providerId="ADAL" clId="{999FA431-0D99-44F0-ADF0-5374EE7C5224}" dt="2026-08-13T02:32:42.762" v="1589" actId="20577"/>
        <pc:sldMkLst>
          <pc:docMk/>
          <pc:sldMk cId="2104720365" sldId="1179"/>
        </pc:sldMkLst>
        <pc:spChg chg="mod">
          <ac:chgData name="Lauren Martin" userId="34214532-c002-4a9a-b7f5-c3c0742f04cd" providerId="ADAL" clId="{999FA431-0D99-44F0-ADF0-5374EE7C5224}" dt="2026-08-12T00:33:48.508" v="1347" actId="790"/>
          <ac:spMkLst>
            <pc:docMk/>
            <pc:sldMk cId="2104720365" sldId="1179"/>
            <ac:spMk id="2" creationId="{BBB47EC3-D418-462A-A803-1A59339482CC}"/>
          </ac:spMkLst>
        </pc:spChg>
        <pc:spChg chg="mod">
          <ac:chgData name="Lauren Martin" userId="34214532-c002-4a9a-b7f5-c3c0742f04cd" providerId="ADAL" clId="{999FA431-0D99-44F0-ADF0-5374EE7C5224}" dt="2026-08-13T02:32:42.762" v="1589" actId="20577"/>
          <ac:spMkLst>
            <pc:docMk/>
            <pc:sldMk cId="2104720365" sldId="1179"/>
            <ac:spMk id="3" creationId="{3B431639-ED23-448F-AED9-9F17CE38DE4F}"/>
          </ac:spMkLst>
        </pc:spChg>
      </pc:sldChg>
      <pc:sldChg chg="modSp mod">
        <pc:chgData name="Lauren Martin" userId="34214532-c002-4a9a-b7f5-c3c0742f04cd" providerId="ADAL" clId="{999FA431-0D99-44F0-ADF0-5374EE7C5224}" dt="2026-08-12T00:33:48.508" v="1347" actId="790"/>
        <pc:sldMkLst>
          <pc:docMk/>
          <pc:sldMk cId="1573887102" sldId="1180"/>
        </pc:sldMkLst>
        <pc:spChg chg="mod">
          <ac:chgData name="Lauren Martin" userId="34214532-c002-4a9a-b7f5-c3c0742f04cd" providerId="ADAL" clId="{999FA431-0D99-44F0-ADF0-5374EE7C5224}" dt="2026-08-12T00:33:48.508" v="1347" actId="790"/>
          <ac:spMkLst>
            <pc:docMk/>
            <pc:sldMk cId="1573887102" sldId="1180"/>
            <ac:spMk id="2" creationId="{00000000-0000-0000-0000-000000000000}"/>
          </ac:spMkLst>
        </pc:spChg>
        <pc:spChg chg="mod">
          <ac:chgData name="Lauren Martin" userId="34214532-c002-4a9a-b7f5-c3c0742f04cd" providerId="ADAL" clId="{999FA431-0D99-44F0-ADF0-5374EE7C5224}" dt="2026-08-12T00:33:48.508" v="1347" actId="790"/>
          <ac:spMkLst>
            <pc:docMk/>
            <pc:sldMk cId="1573887102" sldId="1180"/>
            <ac:spMk id="3" creationId="{00000000-0000-0000-0000-000000000000}"/>
          </ac:spMkLst>
        </pc:spChg>
        <pc:spChg chg="mod">
          <ac:chgData name="Lauren Martin" userId="34214532-c002-4a9a-b7f5-c3c0742f04cd" providerId="ADAL" clId="{999FA431-0D99-44F0-ADF0-5374EE7C5224}" dt="2026-08-12T00:33:48.508" v="1347" actId="790"/>
          <ac:spMkLst>
            <pc:docMk/>
            <pc:sldMk cId="1573887102" sldId="1180"/>
            <ac:spMk id="4" creationId="{B9B0A7B0-91AF-974D-4B60-6AC6FF0D7579}"/>
          </ac:spMkLst>
        </pc:spChg>
        <pc:spChg chg="mod">
          <ac:chgData name="Lauren Martin" userId="34214532-c002-4a9a-b7f5-c3c0742f04cd" providerId="ADAL" clId="{999FA431-0D99-44F0-ADF0-5374EE7C5224}" dt="2026-08-12T00:33:48.508" v="1347" actId="790"/>
          <ac:spMkLst>
            <pc:docMk/>
            <pc:sldMk cId="1573887102" sldId="1180"/>
            <ac:spMk id="5" creationId="{5597A58A-FECB-DB38-FCA8-770CB587CDF5}"/>
          </ac:spMkLst>
        </pc:spChg>
      </pc:sldChg>
      <pc:sldChg chg="modSp mod">
        <pc:chgData name="Lauren Martin" userId="34214532-c002-4a9a-b7f5-c3c0742f04cd" providerId="ADAL" clId="{999FA431-0D99-44F0-ADF0-5374EE7C5224}" dt="2026-08-12T00:33:48.508" v="1347" actId="790"/>
        <pc:sldMkLst>
          <pc:docMk/>
          <pc:sldMk cId="2796453900" sldId="1182"/>
        </pc:sldMkLst>
        <pc:spChg chg="mod">
          <ac:chgData name="Lauren Martin" userId="34214532-c002-4a9a-b7f5-c3c0742f04cd" providerId="ADAL" clId="{999FA431-0D99-44F0-ADF0-5374EE7C5224}" dt="2026-08-12T00:33:48.508" v="1347" actId="790"/>
          <ac:spMkLst>
            <pc:docMk/>
            <pc:sldMk cId="2796453900" sldId="1182"/>
            <ac:spMk id="2" creationId="{6FFAB5D8-5245-AB8B-877A-D6E438FD4380}"/>
          </ac:spMkLst>
        </pc:spChg>
        <pc:spChg chg="mod">
          <ac:chgData name="Lauren Martin" userId="34214532-c002-4a9a-b7f5-c3c0742f04cd" providerId="ADAL" clId="{999FA431-0D99-44F0-ADF0-5374EE7C5224}" dt="2026-08-12T00:33:48.508" v="1347" actId="790"/>
          <ac:spMkLst>
            <pc:docMk/>
            <pc:sldMk cId="2796453900" sldId="1182"/>
            <ac:spMk id="5" creationId="{9C6ED102-ABDD-3371-CDAE-66FEB5609A74}"/>
          </ac:spMkLst>
        </pc:spChg>
        <pc:spChg chg="mod">
          <ac:chgData name="Lauren Martin" userId="34214532-c002-4a9a-b7f5-c3c0742f04cd" providerId="ADAL" clId="{999FA431-0D99-44F0-ADF0-5374EE7C5224}" dt="2026-08-12T00:33:48.508" v="1347" actId="790"/>
          <ac:spMkLst>
            <pc:docMk/>
            <pc:sldMk cId="2796453900" sldId="1182"/>
            <ac:spMk id="6" creationId="{05CCAFA7-E7BC-0D50-74E9-6EF33CB2134D}"/>
          </ac:spMkLst>
        </pc:spChg>
      </pc:sldChg>
      <pc:sldChg chg="modSp mod">
        <pc:chgData name="Lauren Martin" userId="34214532-c002-4a9a-b7f5-c3c0742f04cd" providerId="ADAL" clId="{999FA431-0D99-44F0-ADF0-5374EE7C5224}" dt="2026-08-12T00:33:48.508" v="1347" actId="790"/>
        <pc:sldMkLst>
          <pc:docMk/>
          <pc:sldMk cId="2353627053" sldId="1186"/>
        </pc:sldMkLst>
        <pc:spChg chg="mod">
          <ac:chgData name="Lauren Martin" userId="34214532-c002-4a9a-b7f5-c3c0742f04cd" providerId="ADAL" clId="{999FA431-0D99-44F0-ADF0-5374EE7C5224}" dt="2026-08-12T00:33:48.508" v="1347" actId="790"/>
          <ac:spMkLst>
            <pc:docMk/>
            <pc:sldMk cId="2353627053" sldId="1186"/>
            <ac:spMk id="2" creationId="{D2286728-C774-9D33-C541-8BD21F999ABD}"/>
          </ac:spMkLst>
        </pc:spChg>
        <pc:spChg chg="mod">
          <ac:chgData name="Lauren Martin" userId="34214532-c002-4a9a-b7f5-c3c0742f04cd" providerId="ADAL" clId="{999FA431-0D99-44F0-ADF0-5374EE7C5224}" dt="2026-08-12T00:33:48.508" v="1347" actId="790"/>
          <ac:spMkLst>
            <pc:docMk/>
            <pc:sldMk cId="2353627053" sldId="1186"/>
            <ac:spMk id="3" creationId="{3D1CA3F9-2D3B-8DA1-6300-4E0FD405F920}"/>
          </ac:spMkLst>
        </pc:spChg>
        <pc:graphicFrameChg chg="modGraphic">
          <ac:chgData name="Lauren Martin" userId="34214532-c002-4a9a-b7f5-c3c0742f04cd" providerId="ADAL" clId="{999FA431-0D99-44F0-ADF0-5374EE7C5224}" dt="2026-08-12T00:33:48.508" v="1347" actId="790"/>
          <ac:graphicFrameMkLst>
            <pc:docMk/>
            <pc:sldMk cId="2353627053" sldId="1186"/>
            <ac:graphicFrameMk id="4" creationId="{53B8D5D6-3E80-EFB8-08E7-F0FAB465716C}"/>
          </ac:graphicFrameMkLst>
        </pc:graphicFrameChg>
      </pc:sldChg>
      <pc:sldChg chg="modSp mod">
        <pc:chgData name="Lauren Martin" userId="34214532-c002-4a9a-b7f5-c3c0742f04cd" providerId="ADAL" clId="{999FA431-0D99-44F0-ADF0-5374EE7C5224}" dt="2026-08-12T00:33:48.508" v="1347" actId="790"/>
        <pc:sldMkLst>
          <pc:docMk/>
          <pc:sldMk cId="4165191396" sldId="1187"/>
        </pc:sldMkLst>
        <pc:spChg chg="mod">
          <ac:chgData name="Lauren Martin" userId="34214532-c002-4a9a-b7f5-c3c0742f04cd" providerId="ADAL" clId="{999FA431-0D99-44F0-ADF0-5374EE7C5224}" dt="2026-08-12T00:33:48.508" v="1347" actId="790"/>
          <ac:spMkLst>
            <pc:docMk/>
            <pc:sldMk cId="4165191396" sldId="1187"/>
            <ac:spMk id="3" creationId="{046F5356-7761-3D3F-04D0-83C97C751701}"/>
          </ac:spMkLst>
        </pc:spChg>
        <pc:spChg chg="mod">
          <ac:chgData name="Lauren Martin" userId="34214532-c002-4a9a-b7f5-c3c0742f04cd" providerId="ADAL" clId="{999FA431-0D99-44F0-ADF0-5374EE7C5224}" dt="2026-08-12T00:33:48.508" v="1347" actId="790"/>
          <ac:spMkLst>
            <pc:docMk/>
            <pc:sldMk cId="4165191396" sldId="1187"/>
            <ac:spMk id="4" creationId="{5D78868C-9BAC-45E5-A9B6-C833347B14B6}"/>
          </ac:spMkLst>
        </pc:spChg>
        <pc:spChg chg="mod">
          <ac:chgData name="Lauren Martin" userId="34214532-c002-4a9a-b7f5-c3c0742f04cd" providerId="ADAL" clId="{999FA431-0D99-44F0-ADF0-5374EE7C5224}" dt="2026-08-12T00:33:48.508" v="1347" actId="790"/>
          <ac:spMkLst>
            <pc:docMk/>
            <pc:sldMk cId="4165191396" sldId="1187"/>
            <ac:spMk id="5" creationId="{BA5CEBA1-8540-EB25-5E96-5C9D94C85025}"/>
          </ac:spMkLst>
        </pc:spChg>
        <pc:spChg chg="mod">
          <ac:chgData name="Lauren Martin" userId="34214532-c002-4a9a-b7f5-c3c0742f04cd" providerId="ADAL" clId="{999FA431-0D99-44F0-ADF0-5374EE7C5224}" dt="2026-08-12T00:33:48.508" v="1347" actId="790"/>
          <ac:spMkLst>
            <pc:docMk/>
            <pc:sldMk cId="4165191396" sldId="1187"/>
            <ac:spMk id="6" creationId="{20067724-B1B6-A5B2-9C22-925AF00FC3EC}"/>
          </ac:spMkLst>
        </pc:spChg>
      </pc:sldChg>
      <pc:sldChg chg="modSp mod">
        <pc:chgData name="Lauren Martin" userId="34214532-c002-4a9a-b7f5-c3c0742f04cd" providerId="ADAL" clId="{999FA431-0D99-44F0-ADF0-5374EE7C5224}" dt="2026-08-12T00:33:48.508" v="1347" actId="790"/>
        <pc:sldMkLst>
          <pc:docMk/>
          <pc:sldMk cId="3720617575" sldId="1189"/>
        </pc:sldMkLst>
        <pc:spChg chg="mod">
          <ac:chgData name="Lauren Martin" userId="34214532-c002-4a9a-b7f5-c3c0742f04cd" providerId="ADAL" clId="{999FA431-0D99-44F0-ADF0-5374EE7C5224}" dt="2026-08-12T00:33:48.508" v="1347" actId="790"/>
          <ac:spMkLst>
            <pc:docMk/>
            <pc:sldMk cId="3720617575" sldId="1189"/>
            <ac:spMk id="3" creationId="{B4C68112-7FE8-CB5C-D1CA-8723337D8C7E}"/>
          </ac:spMkLst>
        </pc:spChg>
        <pc:spChg chg="mod">
          <ac:chgData name="Lauren Martin" userId="34214532-c002-4a9a-b7f5-c3c0742f04cd" providerId="ADAL" clId="{999FA431-0D99-44F0-ADF0-5374EE7C5224}" dt="2026-08-12T00:33:48.508" v="1347" actId="790"/>
          <ac:spMkLst>
            <pc:docMk/>
            <pc:sldMk cId="3720617575" sldId="1189"/>
            <ac:spMk id="4" creationId="{3365142D-8F9C-9B60-D7C3-C80D90E5A5D9}"/>
          </ac:spMkLst>
        </pc:spChg>
        <pc:spChg chg="mod">
          <ac:chgData name="Lauren Martin" userId="34214532-c002-4a9a-b7f5-c3c0742f04cd" providerId="ADAL" clId="{999FA431-0D99-44F0-ADF0-5374EE7C5224}" dt="2026-08-12T00:33:48.508" v="1347" actId="790"/>
          <ac:spMkLst>
            <pc:docMk/>
            <pc:sldMk cId="3720617575" sldId="1189"/>
            <ac:spMk id="5" creationId="{EB619965-6DE1-A73A-B9B4-7C2A247EDDFF}"/>
          </ac:spMkLst>
        </pc:spChg>
        <pc:graphicFrameChg chg="modGraphic">
          <ac:chgData name="Lauren Martin" userId="34214532-c002-4a9a-b7f5-c3c0742f04cd" providerId="ADAL" clId="{999FA431-0D99-44F0-ADF0-5374EE7C5224}" dt="2026-08-12T00:33:48.508" v="1347" actId="790"/>
          <ac:graphicFrameMkLst>
            <pc:docMk/>
            <pc:sldMk cId="3720617575" sldId="1189"/>
            <ac:graphicFrameMk id="2" creationId="{DFAF585E-C1E4-F583-0C0A-3F797BE7C955}"/>
          </ac:graphicFrameMkLst>
        </pc:graphicFrameChg>
      </pc:sldChg>
      <pc:sldChg chg="modSp mod">
        <pc:chgData name="Lauren Martin" userId="34214532-c002-4a9a-b7f5-c3c0742f04cd" providerId="ADAL" clId="{999FA431-0D99-44F0-ADF0-5374EE7C5224}" dt="2026-08-12T00:33:48.508" v="1347" actId="790"/>
        <pc:sldMkLst>
          <pc:docMk/>
          <pc:sldMk cId="2536535112" sldId="1191"/>
        </pc:sldMkLst>
        <pc:spChg chg="mod">
          <ac:chgData name="Lauren Martin" userId="34214532-c002-4a9a-b7f5-c3c0742f04cd" providerId="ADAL" clId="{999FA431-0D99-44F0-ADF0-5374EE7C5224}" dt="2026-08-12T00:33:48.508" v="1347" actId="790"/>
          <ac:spMkLst>
            <pc:docMk/>
            <pc:sldMk cId="2536535112" sldId="1191"/>
            <ac:spMk id="2" creationId="{88FCBA81-345B-870B-BD7E-A73C18EFAE75}"/>
          </ac:spMkLst>
        </pc:spChg>
        <pc:spChg chg="mod">
          <ac:chgData name="Lauren Martin" userId="34214532-c002-4a9a-b7f5-c3c0742f04cd" providerId="ADAL" clId="{999FA431-0D99-44F0-ADF0-5374EE7C5224}" dt="2026-08-12T00:33:48.508" v="1347" actId="790"/>
          <ac:spMkLst>
            <pc:docMk/>
            <pc:sldMk cId="2536535112" sldId="1191"/>
            <ac:spMk id="3" creationId="{0D5814EE-38F3-2A2C-AF3C-047CAEE12D02}"/>
          </ac:spMkLst>
        </pc:spChg>
        <pc:spChg chg="mod">
          <ac:chgData name="Lauren Martin" userId="34214532-c002-4a9a-b7f5-c3c0742f04cd" providerId="ADAL" clId="{999FA431-0D99-44F0-ADF0-5374EE7C5224}" dt="2026-08-12T00:33:48.508" v="1347" actId="790"/>
          <ac:spMkLst>
            <pc:docMk/>
            <pc:sldMk cId="2536535112" sldId="1191"/>
            <ac:spMk id="5" creationId="{CEE1CD7F-490F-95B6-A0DF-71EF53B79AC8}"/>
          </ac:spMkLst>
        </pc:spChg>
      </pc:sldChg>
      <pc:sldChg chg="modSp mod ord">
        <pc:chgData name="Lauren Martin" userId="34214532-c002-4a9a-b7f5-c3c0742f04cd" providerId="ADAL" clId="{999FA431-0D99-44F0-ADF0-5374EE7C5224}" dt="2026-08-13T02:30:44.145" v="1578"/>
        <pc:sldMkLst>
          <pc:docMk/>
          <pc:sldMk cId="3072534831" sldId="1192"/>
        </pc:sldMkLst>
        <pc:spChg chg="mod">
          <ac:chgData name="Lauren Martin" userId="34214532-c002-4a9a-b7f5-c3c0742f04cd" providerId="ADAL" clId="{999FA431-0D99-44F0-ADF0-5374EE7C5224}" dt="2026-08-12T00:46:52.522" v="1454" actId="1076"/>
          <ac:spMkLst>
            <pc:docMk/>
            <pc:sldMk cId="3072534831" sldId="1192"/>
            <ac:spMk id="2" creationId="{93F294E1-B4C8-90AC-7D2C-E55FA7ADFC45}"/>
          </ac:spMkLst>
        </pc:spChg>
        <pc:spChg chg="mod">
          <ac:chgData name="Lauren Martin" userId="34214532-c002-4a9a-b7f5-c3c0742f04cd" providerId="ADAL" clId="{999FA431-0D99-44F0-ADF0-5374EE7C5224}" dt="2026-08-12T00:33:48.508" v="1347" actId="790"/>
          <ac:spMkLst>
            <pc:docMk/>
            <pc:sldMk cId="3072534831" sldId="1192"/>
            <ac:spMk id="3" creationId="{00000000-0000-0000-0000-000000000000}"/>
          </ac:spMkLst>
        </pc:spChg>
      </pc:sldChg>
      <pc:sldChg chg="modSp mod">
        <pc:chgData name="Lauren Martin" userId="34214532-c002-4a9a-b7f5-c3c0742f04cd" providerId="ADAL" clId="{999FA431-0D99-44F0-ADF0-5374EE7C5224}" dt="2026-08-13T02:33:54.657" v="1598" actId="1076"/>
        <pc:sldMkLst>
          <pc:docMk/>
          <pc:sldMk cId="2853581768" sldId="1193"/>
        </pc:sldMkLst>
        <pc:spChg chg="mod">
          <ac:chgData name="Lauren Martin" userId="34214532-c002-4a9a-b7f5-c3c0742f04cd" providerId="ADAL" clId="{999FA431-0D99-44F0-ADF0-5374EE7C5224}" dt="2026-08-13T02:33:54.657" v="1598" actId="1076"/>
          <ac:spMkLst>
            <pc:docMk/>
            <pc:sldMk cId="2853581768" sldId="1193"/>
            <ac:spMk id="3" creationId="{00000000-0000-0000-0000-000000000000}"/>
          </ac:spMkLst>
        </pc:spChg>
      </pc:sldChg>
      <pc:sldChg chg="modSp mod">
        <pc:chgData name="Lauren Martin" userId="34214532-c002-4a9a-b7f5-c3c0742f04cd" providerId="ADAL" clId="{999FA431-0D99-44F0-ADF0-5374EE7C5224}" dt="2026-08-12T00:47:28.482" v="1460" actId="1076"/>
        <pc:sldMkLst>
          <pc:docMk/>
          <pc:sldMk cId="1433532390" sldId="1194"/>
        </pc:sldMkLst>
        <pc:spChg chg="mod">
          <ac:chgData name="Lauren Martin" userId="34214532-c002-4a9a-b7f5-c3c0742f04cd" providerId="ADAL" clId="{999FA431-0D99-44F0-ADF0-5374EE7C5224}" dt="2026-08-12T00:33:48.508" v="1347" actId="790"/>
          <ac:spMkLst>
            <pc:docMk/>
            <pc:sldMk cId="1433532390" sldId="1194"/>
            <ac:spMk id="2" creationId="{FF2BBF76-FB38-631A-9EE5-94075941030F}"/>
          </ac:spMkLst>
        </pc:spChg>
        <pc:spChg chg="mod">
          <ac:chgData name="Lauren Martin" userId="34214532-c002-4a9a-b7f5-c3c0742f04cd" providerId="ADAL" clId="{999FA431-0D99-44F0-ADF0-5374EE7C5224}" dt="2026-08-12T00:47:28.482" v="1460" actId="1076"/>
          <ac:spMkLst>
            <pc:docMk/>
            <pc:sldMk cId="1433532390" sldId="1194"/>
            <ac:spMk id="3" creationId="{00000000-0000-0000-0000-000000000000}"/>
          </ac:spMkLst>
        </pc:spChg>
        <pc:spChg chg="mod">
          <ac:chgData name="Lauren Martin" userId="34214532-c002-4a9a-b7f5-c3c0742f04cd" providerId="ADAL" clId="{999FA431-0D99-44F0-ADF0-5374EE7C5224}" dt="2026-08-12T00:33:48.508" v="1347" actId="790"/>
          <ac:spMkLst>
            <pc:docMk/>
            <pc:sldMk cId="1433532390" sldId="1194"/>
            <ac:spMk id="4" creationId="{00000000-0000-0000-0000-000000000000}"/>
          </ac:spMkLst>
        </pc:spChg>
      </pc:sldChg>
      <pc:sldChg chg="modSp mod">
        <pc:chgData name="Lauren Martin" userId="34214532-c002-4a9a-b7f5-c3c0742f04cd" providerId="ADAL" clId="{999FA431-0D99-44F0-ADF0-5374EE7C5224}" dt="2026-08-13T02:38:36.264" v="1816" actId="20577"/>
        <pc:sldMkLst>
          <pc:docMk/>
          <pc:sldMk cId="562907234" sldId="1195"/>
        </pc:sldMkLst>
        <pc:spChg chg="mod">
          <ac:chgData name="Lauren Martin" userId="34214532-c002-4a9a-b7f5-c3c0742f04cd" providerId="ADAL" clId="{999FA431-0D99-44F0-ADF0-5374EE7C5224}" dt="2026-08-12T00:33:48.508" v="1347" actId="790"/>
          <ac:spMkLst>
            <pc:docMk/>
            <pc:sldMk cId="562907234" sldId="1195"/>
            <ac:spMk id="2" creationId="{00000000-0000-0000-0000-000000000000}"/>
          </ac:spMkLst>
        </pc:spChg>
        <pc:spChg chg="mod">
          <ac:chgData name="Lauren Martin" userId="34214532-c002-4a9a-b7f5-c3c0742f04cd" providerId="ADAL" clId="{999FA431-0D99-44F0-ADF0-5374EE7C5224}" dt="2026-08-12T00:33:48.508" v="1347" actId="790"/>
          <ac:spMkLst>
            <pc:docMk/>
            <pc:sldMk cId="562907234" sldId="1195"/>
            <ac:spMk id="3" creationId="{00000000-0000-0000-0000-000000000000}"/>
          </ac:spMkLst>
        </pc:spChg>
        <pc:spChg chg="mod">
          <ac:chgData name="Lauren Martin" userId="34214532-c002-4a9a-b7f5-c3c0742f04cd" providerId="ADAL" clId="{999FA431-0D99-44F0-ADF0-5374EE7C5224}" dt="2026-08-13T02:38:36.264" v="1816" actId="20577"/>
          <ac:spMkLst>
            <pc:docMk/>
            <pc:sldMk cId="562907234" sldId="1195"/>
            <ac:spMk id="4" creationId="{A42BC49B-54CD-ED27-9B89-DCC93FADCBE9}"/>
          </ac:spMkLst>
        </pc:spChg>
      </pc:sldChg>
      <pc:sldChg chg="modSp mod">
        <pc:chgData name="Lauren Martin" userId="34214532-c002-4a9a-b7f5-c3c0742f04cd" providerId="ADAL" clId="{999FA431-0D99-44F0-ADF0-5374EE7C5224}" dt="2026-08-12T00:33:48.508" v="1347" actId="790"/>
        <pc:sldMkLst>
          <pc:docMk/>
          <pc:sldMk cId="4037563961" sldId="1196"/>
        </pc:sldMkLst>
        <pc:spChg chg="mod">
          <ac:chgData name="Lauren Martin" userId="34214532-c002-4a9a-b7f5-c3c0742f04cd" providerId="ADAL" clId="{999FA431-0D99-44F0-ADF0-5374EE7C5224}" dt="2026-08-12T00:33:48.508" v="1347" actId="790"/>
          <ac:spMkLst>
            <pc:docMk/>
            <pc:sldMk cId="4037563961" sldId="1196"/>
            <ac:spMk id="2" creationId="{F6BEDBE9-BBBC-0318-0D8E-B9AB65046339}"/>
          </ac:spMkLst>
        </pc:spChg>
        <pc:spChg chg="mod">
          <ac:chgData name="Lauren Martin" userId="34214532-c002-4a9a-b7f5-c3c0742f04cd" providerId="ADAL" clId="{999FA431-0D99-44F0-ADF0-5374EE7C5224}" dt="2026-08-12T00:33:48.508" v="1347" actId="790"/>
          <ac:spMkLst>
            <pc:docMk/>
            <pc:sldMk cId="4037563961" sldId="1196"/>
            <ac:spMk id="4" creationId="{02A61548-0461-02A1-A753-349E8F6DD9FF}"/>
          </ac:spMkLst>
        </pc:spChg>
      </pc:sldChg>
      <pc:sldChg chg="modSp mod">
        <pc:chgData name="Lauren Martin" userId="34214532-c002-4a9a-b7f5-c3c0742f04cd" providerId="ADAL" clId="{999FA431-0D99-44F0-ADF0-5374EE7C5224}" dt="2026-08-12T00:49:36.150" v="1531"/>
        <pc:sldMkLst>
          <pc:docMk/>
          <pc:sldMk cId="2615564342" sldId="1197"/>
        </pc:sldMkLst>
        <pc:spChg chg="mod">
          <ac:chgData name="Lauren Martin" userId="34214532-c002-4a9a-b7f5-c3c0742f04cd" providerId="ADAL" clId="{999FA431-0D99-44F0-ADF0-5374EE7C5224}" dt="2026-08-12T00:33:48.508" v="1347" actId="790"/>
          <ac:spMkLst>
            <pc:docMk/>
            <pc:sldMk cId="2615564342" sldId="1197"/>
            <ac:spMk id="2" creationId="{00000000-0000-0000-0000-000000000000}"/>
          </ac:spMkLst>
        </pc:spChg>
        <pc:spChg chg="mod">
          <ac:chgData name="Lauren Martin" userId="34214532-c002-4a9a-b7f5-c3c0742f04cd" providerId="ADAL" clId="{999FA431-0D99-44F0-ADF0-5374EE7C5224}" dt="2026-08-12T00:33:48.508" v="1347" actId="790"/>
          <ac:spMkLst>
            <pc:docMk/>
            <pc:sldMk cId="2615564342" sldId="1197"/>
            <ac:spMk id="4" creationId="{946DE9FC-1687-8777-F5B6-656861D2477B}"/>
          </ac:spMkLst>
        </pc:spChg>
        <pc:spChg chg="mod">
          <ac:chgData name="Lauren Martin" userId="34214532-c002-4a9a-b7f5-c3c0742f04cd" providerId="ADAL" clId="{999FA431-0D99-44F0-ADF0-5374EE7C5224}" dt="2026-08-12T00:33:48.508" v="1347" actId="790"/>
          <ac:spMkLst>
            <pc:docMk/>
            <pc:sldMk cId="2615564342" sldId="1197"/>
            <ac:spMk id="5" creationId="{7912087A-1A4D-9918-1F75-57904D76CC8F}"/>
          </ac:spMkLst>
        </pc:spChg>
        <pc:spChg chg="mod">
          <ac:chgData name="Lauren Martin" userId="34214532-c002-4a9a-b7f5-c3c0742f04cd" providerId="ADAL" clId="{999FA431-0D99-44F0-ADF0-5374EE7C5224}" dt="2026-08-12T00:48:22.790" v="1475" actId="20577"/>
          <ac:spMkLst>
            <pc:docMk/>
            <pc:sldMk cId="2615564342" sldId="1197"/>
            <ac:spMk id="8" creationId="{7912087A-1A4D-9918-1F75-57904D76CC8F}"/>
          </ac:spMkLst>
        </pc:spChg>
        <pc:graphicFrameChg chg="mod modGraphic">
          <ac:chgData name="Lauren Martin" userId="34214532-c002-4a9a-b7f5-c3c0742f04cd" providerId="ADAL" clId="{999FA431-0D99-44F0-ADF0-5374EE7C5224}" dt="2026-08-12T00:49:36.150" v="1531"/>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999FA431-0D99-44F0-ADF0-5374EE7C5224}" dt="2026-08-12T00:33:48.508" v="1347" actId="790"/>
        <pc:sldMkLst>
          <pc:docMk/>
          <pc:sldMk cId="4244537653" sldId="1198"/>
        </pc:sldMkLst>
        <pc:spChg chg="mod">
          <ac:chgData name="Lauren Martin" userId="34214532-c002-4a9a-b7f5-c3c0742f04cd" providerId="ADAL" clId="{999FA431-0D99-44F0-ADF0-5374EE7C5224}" dt="2026-08-12T00:33:48.508" v="1347" actId="790"/>
          <ac:spMkLst>
            <pc:docMk/>
            <pc:sldMk cId="4244537653" sldId="1198"/>
            <ac:spMk id="2" creationId="{029C95F1-17B9-2CD4-20AE-31B320C84F60}"/>
          </ac:spMkLst>
        </pc:spChg>
        <pc:spChg chg="mod">
          <ac:chgData name="Lauren Martin" userId="34214532-c002-4a9a-b7f5-c3c0742f04cd" providerId="ADAL" clId="{999FA431-0D99-44F0-ADF0-5374EE7C5224}" dt="2026-08-12T00:33:48.508" v="1347" actId="790"/>
          <ac:spMkLst>
            <pc:docMk/>
            <pc:sldMk cId="4244537653" sldId="1198"/>
            <ac:spMk id="3" creationId="{00000000-0000-0000-0000-000000000000}"/>
          </ac:spMkLst>
        </pc:spChg>
      </pc:sldChg>
      <pc:sldChg chg="addSp delSp modSp mod">
        <pc:chgData name="Lauren Martin" userId="34214532-c002-4a9a-b7f5-c3c0742f04cd" providerId="ADAL" clId="{999FA431-0D99-44F0-ADF0-5374EE7C5224}" dt="2026-08-12T00:51:34.072" v="1550" actId="1076"/>
        <pc:sldMkLst>
          <pc:docMk/>
          <pc:sldMk cId="867282222" sldId="1199"/>
        </pc:sldMkLst>
        <pc:spChg chg="del mod">
          <ac:chgData name="Lauren Martin" userId="34214532-c002-4a9a-b7f5-c3c0742f04cd" providerId="ADAL" clId="{999FA431-0D99-44F0-ADF0-5374EE7C5224}" dt="2026-08-12T00:51:19.941" v="1549" actId="478"/>
          <ac:spMkLst>
            <pc:docMk/>
            <pc:sldMk cId="867282222" sldId="1199"/>
            <ac:spMk id="3" creationId="{00000000-0000-0000-0000-000000000000}"/>
          </ac:spMkLst>
        </pc:spChg>
        <pc:spChg chg="mod">
          <ac:chgData name="Lauren Martin" userId="34214532-c002-4a9a-b7f5-c3c0742f04cd" providerId="ADAL" clId="{999FA431-0D99-44F0-ADF0-5374EE7C5224}" dt="2026-08-12T00:51:01.571" v="1545" actId="14100"/>
          <ac:spMkLst>
            <pc:docMk/>
            <pc:sldMk cId="867282222" sldId="1199"/>
            <ac:spMk id="7" creationId="{FBCFD97D-2C97-37FF-356C-A993317B1DEE}"/>
          </ac:spMkLst>
        </pc:spChg>
        <pc:spChg chg="mod">
          <ac:chgData name="Lauren Martin" userId="34214532-c002-4a9a-b7f5-c3c0742f04cd" providerId="ADAL" clId="{999FA431-0D99-44F0-ADF0-5374EE7C5224}" dt="2026-08-12T00:33:48.508" v="1347" actId="790"/>
          <ac:spMkLst>
            <pc:docMk/>
            <pc:sldMk cId="867282222" sldId="1199"/>
            <ac:spMk id="8" creationId="{BC4BAD9C-DA73-CCF7-DE96-3DACFE7047E4}"/>
          </ac:spMkLst>
        </pc:spChg>
        <pc:spChg chg="add mod">
          <ac:chgData name="Lauren Martin" userId="34214532-c002-4a9a-b7f5-c3c0742f04cd" providerId="ADAL" clId="{999FA431-0D99-44F0-ADF0-5374EE7C5224}" dt="2026-08-12T00:51:34.072" v="1550" actId="1076"/>
          <ac:spMkLst>
            <pc:docMk/>
            <pc:sldMk cId="867282222" sldId="1199"/>
            <ac:spMk id="9" creationId="{B91B558E-5210-32B6-DE84-84326B5E37D4}"/>
          </ac:spMkLst>
        </pc:spChg>
        <pc:picChg chg="add mod">
          <ac:chgData name="Lauren Martin" userId="34214532-c002-4a9a-b7f5-c3c0742f04cd" providerId="ADAL" clId="{999FA431-0D99-44F0-ADF0-5374EE7C5224}" dt="2026-08-12T00:51:08.451" v="1547" actId="1076"/>
          <ac:picMkLst>
            <pc:docMk/>
            <pc:sldMk cId="867282222" sldId="1199"/>
            <ac:picMk id="4" creationId="{3098F56C-A2CF-23C0-4DD0-566F1ACD8493}"/>
          </ac:picMkLst>
        </pc:picChg>
        <pc:picChg chg="mod">
          <ac:chgData name="Lauren Martin" userId="34214532-c002-4a9a-b7f5-c3c0742f04cd" providerId="ADAL" clId="{999FA431-0D99-44F0-ADF0-5374EE7C5224}" dt="2026-08-12T00:51:12.151" v="1548" actId="1076"/>
          <ac:picMkLst>
            <pc:docMk/>
            <pc:sldMk cId="867282222" sldId="1199"/>
            <ac:picMk id="5" creationId="{C5EBB2B4-32E1-9710-B554-BA8F4CF6F099}"/>
          </ac:picMkLst>
        </pc:picChg>
      </pc:sldChg>
      <pc:sldChg chg="modSp mod">
        <pc:chgData name="Lauren Martin" userId="34214532-c002-4a9a-b7f5-c3c0742f04cd" providerId="ADAL" clId="{999FA431-0D99-44F0-ADF0-5374EE7C5224}" dt="2026-08-12T00:33:48.508" v="1347" actId="790"/>
        <pc:sldMkLst>
          <pc:docMk/>
          <pc:sldMk cId="148378552" sldId="1204"/>
        </pc:sldMkLst>
        <pc:spChg chg="mod">
          <ac:chgData name="Lauren Martin" userId="34214532-c002-4a9a-b7f5-c3c0742f04cd" providerId="ADAL" clId="{999FA431-0D99-44F0-ADF0-5374EE7C5224}" dt="2026-08-12T00:33:48.508" v="1347" actId="790"/>
          <ac:spMkLst>
            <pc:docMk/>
            <pc:sldMk cId="148378552" sldId="1204"/>
            <ac:spMk id="6" creationId="{E9CC1585-10C1-A83D-39D0-8F5E1DC0B352}"/>
          </ac:spMkLst>
        </pc:spChg>
        <pc:spChg chg="mod">
          <ac:chgData name="Lauren Martin" userId="34214532-c002-4a9a-b7f5-c3c0742f04cd" providerId="ADAL" clId="{999FA431-0D99-44F0-ADF0-5374EE7C5224}" dt="2026-08-12T00:33:48.508" v="1347" actId="790"/>
          <ac:spMkLst>
            <pc:docMk/>
            <pc:sldMk cId="148378552" sldId="1204"/>
            <ac:spMk id="7" creationId="{AAA63D9F-BD20-77B1-76C6-E205E543596F}"/>
          </ac:spMkLst>
        </pc:spChg>
        <pc:picChg chg="mod">
          <ac:chgData name="Lauren Martin" userId="34214532-c002-4a9a-b7f5-c3c0742f04cd" providerId="ADAL" clId="{999FA431-0D99-44F0-ADF0-5374EE7C5224}" dt="2026-08-05T04:30:36.096" v="952" actId="1076"/>
          <ac:picMkLst>
            <pc:docMk/>
            <pc:sldMk cId="148378552" sldId="1204"/>
            <ac:picMk id="2" creationId="{795FC0A3-B3F4-14BF-BD1B-3ACB54152291}"/>
          </ac:picMkLst>
        </pc:picChg>
      </pc:sldChg>
      <pc:sldChg chg="modSp mod">
        <pc:chgData name="Lauren Martin" userId="34214532-c002-4a9a-b7f5-c3c0742f04cd" providerId="ADAL" clId="{999FA431-0D99-44F0-ADF0-5374EE7C5224}" dt="2026-08-12T00:33:48.508" v="1347" actId="790"/>
        <pc:sldMkLst>
          <pc:docMk/>
          <pc:sldMk cId="1218467501" sldId="1205"/>
        </pc:sldMkLst>
        <pc:spChg chg="mod">
          <ac:chgData name="Lauren Martin" userId="34214532-c002-4a9a-b7f5-c3c0742f04cd" providerId="ADAL" clId="{999FA431-0D99-44F0-ADF0-5374EE7C5224}" dt="2026-08-12T00:33:48.508" v="1347" actId="790"/>
          <ac:spMkLst>
            <pc:docMk/>
            <pc:sldMk cId="1218467501" sldId="1205"/>
            <ac:spMk id="3" creationId="{2CAC236E-2624-18D4-C2F8-ED09EF07757D}"/>
          </ac:spMkLst>
        </pc:spChg>
        <pc:spChg chg="mod">
          <ac:chgData name="Lauren Martin" userId="34214532-c002-4a9a-b7f5-c3c0742f04cd" providerId="ADAL" clId="{999FA431-0D99-44F0-ADF0-5374EE7C5224}" dt="2026-08-12T00:33:48.508" v="1347" actId="790"/>
          <ac:spMkLst>
            <pc:docMk/>
            <pc:sldMk cId="1218467501" sldId="1205"/>
            <ac:spMk id="4" creationId="{71E8F4AA-20E0-1202-C428-D29F552A5458}"/>
          </ac:spMkLst>
        </pc:spChg>
        <pc:spChg chg="mod">
          <ac:chgData name="Lauren Martin" userId="34214532-c002-4a9a-b7f5-c3c0742f04cd" providerId="ADAL" clId="{999FA431-0D99-44F0-ADF0-5374EE7C5224}" dt="2026-08-12T00:33:48.508" v="1347" actId="790"/>
          <ac:spMkLst>
            <pc:docMk/>
            <pc:sldMk cId="1218467501" sldId="1205"/>
            <ac:spMk id="6" creationId="{46096C5B-37E4-2914-F499-30A6ECFDC977}"/>
          </ac:spMkLst>
        </pc:spChg>
        <pc:spChg chg="mod">
          <ac:chgData name="Lauren Martin" userId="34214532-c002-4a9a-b7f5-c3c0742f04cd" providerId="ADAL" clId="{999FA431-0D99-44F0-ADF0-5374EE7C5224}" dt="2026-08-12T00:33:48.508" v="1347" actId="790"/>
          <ac:spMkLst>
            <pc:docMk/>
            <pc:sldMk cId="1218467501" sldId="1205"/>
            <ac:spMk id="9" creationId="{FDF5CDE4-DBD7-D361-DCF0-658F15573F5E}"/>
          </ac:spMkLst>
        </pc:spChg>
      </pc:sldChg>
      <pc:sldChg chg="modSp mod">
        <pc:chgData name="Lauren Martin" userId="34214532-c002-4a9a-b7f5-c3c0742f04cd" providerId="ADAL" clId="{999FA431-0D99-44F0-ADF0-5374EE7C5224}" dt="2026-08-12T00:33:48.508" v="1347" actId="790"/>
        <pc:sldMkLst>
          <pc:docMk/>
          <pc:sldMk cId="4133180159" sldId="1207"/>
        </pc:sldMkLst>
        <pc:spChg chg="mod">
          <ac:chgData name="Lauren Martin" userId="34214532-c002-4a9a-b7f5-c3c0742f04cd" providerId="ADAL" clId="{999FA431-0D99-44F0-ADF0-5374EE7C5224}" dt="2026-08-12T00:33:48.508" v="1347" actId="790"/>
          <ac:spMkLst>
            <pc:docMk/>
            <pc:sldMk cId="4133180159" sldId="1207"/>
            <ac:spMk id="2" creationId="{FBE6943D-06C5-A55E-9B43-20282BBA08ED}"/>
          </ac:spMkLst>
        </pc:spChg>
        <pc:spChg chg="mod">
          <ac:chgData name="Lauren Martin" userId="34214532-c002-4a9a-b7f5-c3c0742f04cd" providerId="ADAL" clId="{999FA431-0D99-44F0-ADF0-5374EE7C5224}" dt="2026-08-12T00:33:48.508" v="1347" actId="790"/>
          <ac:spMkLst>
            <pc:docMk/>
            <pc:sldMk cId="4133180159" sldId="1207"/>
            <ac:spMk id="3" creationId="{00000000-0000-0000-0000-000000000000}"/>
          </ac:spMkLst>
        </pc:spChg>
        <pc:spChg chg="mod">
          <ac:chgData name="Lauren Martin" userId="34214532-c002-4a9a-b7f5-c3c0742f04cd" providerId="ADAL" clId="{999FA431-0D99-44F0-ADF0-5374EE7C5224}" dt="2026-08-12T00:33:48.508" v="1347" actId="790"/>
          <ac:spMkLst>
            <pc:docMk/>
            <pc:sldMk cId="4133180159" sldId="1207"/>
            <ac:spMk id="6" creationId="{27091812-2ADC-0D52-F738-9E1C7700AD98}"/>
          </ac:spMkLst>
        </pc:spChg>
      </pc:sldChg>
      <pc:sldChg chg="modSp del mod">
        <pc:chgData name="Lauren Martin" userId="34214532-c002-4a9a-b7f5-c3c0742f04cd" providerId="ADAL" clId="{999FA431-0D99-44F0-ADF0-5374EE7C5224}" dt="2026-08-12T00:54:31.401" v="1552" actId="47"/>
        <pc:sldMkLst>
          <pc:docMk/>
          <pc:sldMk cId="3122305170" sldId="1218"/>
        </pc:sldMkLst>
        <pc:spChg chg="mod">
          <ac:chgData name="Lauren Martin" userId="34214532-c002-4a9a-b7f5-c3c0742f04cd" providerId="ADAL" clId="{999FA431-0D99-44F0-ADF0-5374EE7C5224}" dt="2026-08-12T00:33:48.508" v="1347" actId="790"/>
          <ac:spMkLst>
            <pc:docMk/>
            <pc:sldMk cId="3122305170" sldId="1218"/>
            <ac:spMk id="2" creationId="{A450FFE8-B04A-EB82-C53E-242C185F4BB2}"/>
          </ac:spMkLst>
        </pc:spChg>
        <pc:spChg chg="mod">
          <ac:chgData name="Lauren Martin" userId="34214532-c002-4a9a-b7f5-c3c0742f04cd" providerId="ADAL" clId="{999FA431-0D99-44F0-ADF0-5374EE7C5224}" dt="2026-08-12T00:33:48.508" v="1347" actId="790"/>
          <ac:spMkLst>
            <pc:docMk/>
            <pc:sldMk cId="3122305170" sldId="1218"/>
            <ac:spMk id="4" creationId="{A64D88EB-19E9-D602-EC87-E7A60CB2FF65}"/>
          </ac:spMkLst>
        </pc:spChg>
        <pc:spChg chg="mod">
          <ac:chgData name="Lauren Martin" userId="34214532-c002-4a9a-b7f5-c3c0742f04cd" providerId="ADAL" clId="{999FA431-0D99-44F0-ADF0-5374EE7C5224}" dt="2026-08-12T00:33:48.508" v="1347" actId="790"/>
          <ac:spMkLst>
            <pc:docMk/>
            <pc:sldMk cId="3122305170" sldId="1218"/>
            <ac:spMk id="5" creationId="{45778826-7C60-ABB3-4AD2-60B01924D0B8}"/>
          </ac:spMkLst>
        </pc:spChg>
      </pc:sldChg>
      <pc:sldChg chg="modSp mod">
        <pc:chgData name="Lauren Martin" userId="34214532-c002-4a9a-b7f5-c3c0742f04cd" providerId="ADAL" clId="{999FA431-0D99-44F0-ADF0-5374EE7C5224}" dt="2026-08-13T02:32:02.437" v="1584" actId="20577"/>
        <pc:sldMkLst>
          <pc:docMk/>
          <pc:sldMk cId="2056574046" sldId="1219"/>
        </pc:sldMkLst>
        <pc:spChg chg="mod">
          <ac:chgData name="Lauren Martin" userId="34214532-c002-4a9a-b7f5-c3c0742f04cd" providerId="ADAL" clId="{999FA431-0D99-44F0-ADF0-5374EE7C5224}" dt="2026-08-12T00:33:48.508" v="1347" actId="790"/>
          <ac:spMkLst>
            <pc:docMk/>
            <pc:sldMk cId="2056574046" sldId="1219"/>
            <ac:spMk id="2" creationId="{D1C7C5B1-903F-4023-1892-5F801C576853}"/>
          </ac:spMkLst>
        </pc:spChg>
        <pc:spChg chg="mod">
          <ac:chgData name="Lauren Martin" userId="34214532-c002-4a9a-b7f5-c3c0742f04cd" providerId="ADAL" clId="{999FA431-0D99-44F0-ADF0-5374EE7C5224}" dt="2026-08-13T02:32:02.437" v="1584" actId="20577"/>
          <ac:spMkLst>
            <pc:docMk/>
            <pc:sldMk cId="2056574046" sldId="1219"/>
            <ac:spMk id="3" creationId="{5CBC1612-C452-68BB-BE09-D9BEC639F6CA}"/>
          </ac:spMkLst>
        </pc:spChg>
      </pc:sldChg>
      <pc:sldChg chg="modSp del mod">
        <pc:chgData name="Lauren Martin" userId="34214532-c002-4a9a-b7f5-c3c0742f04cd" providerId="ADAL" clId="{999FA431-0D99-44F0-ADF0-5374EE7C5224}" dt="2026-08-12T00:28:15.682" v="1306" actId="47"/>
        <pc:sldMkLst>
          <pc:docMk/>
          <pc:sldMk cId="2626770460" sldId="1222"/>
        </pc:sldMkLst>
        <pc:spChg chg="mod">
          <ac:chgData name="Lauren Martin" userId="34214532-c002-4a9a-b7f5-c3c0742f04cd" providerId="ADAL" clId="{999FA431-0D99-44F0-ADF0-5374EE7C5224}" dt="2026-08-12T00:10:03.926" v="1144" actId="790"/>
          <ac:spMkLst>
            <pc:docMk/>
            <pc:sldMk cId="2626770460" sldId="1222"/>
            <ac:spMk id="3" creationId="{37B15296-6E66-56B3-A57B-BFBD338BF974}"/>
          </ac:spMkLst>
        </pc:spChg>
        <pc:spChg chg="mod">
          <ac:chgData name="Lauren Martin" userId="34214532-c002-4a9a-b7f5-c3c0742f04cd" providerId="ADAL" clId="{999FA431-0D99-44F0-ADF0-5374EE7C5224}" dt="2026-08-12T00:10:03.926" v="1144" actId="790"/>
          <ac:spMkLst>
            <pc:docMk/>
            <pc:sldMk cId="2626770460" sldId="1222"/>
            <ac:spMk id="4" creationId="{19C1284B-EEE5-0FBA-6913-C49FBDDEBDC6}"/>
          </ac:spMkLst>
        </pc:spChg>
        <pc:spChg chg="mod">
          <ac:chgData name="Lauren Martin" userId="34214532-c002-4a9a-b7f5-c3c0742f04cd" providerId="ADAL" clId="{999FA431-0D99-44F0-ADF0-5374EE7C5224}" dt="2026-08-12T00:10:03.926" v="1144" actId="790"/>
          <ac:spMkLst>
            <pc:docMk/>
            <pc:sldMk cId="2626770460" sldId="1222"/>
            <ac:spMk id="5" creationId="{658ECB70-5FAD-52F3-919E-E168A2F606D5}"/>
          </ac:spMkLst>
        </pc:spChg>
        <pc:spChg chg="mod">
          <ac:chgData name="Lauren Martin" userId="34214532-c002-4a9a-b7f5-c3c0742f04cd" providerId="ADAL" clId="{999FA431-0D99-44F0-ADF0-5374EE7C5224}" dt="2026-08-12T00:10:03.926" v="1144" actId="790"/>
          <ac:spMkLst>
            <pc:docMk/>
            <pc:sldMk cId="2626770460" sldId="1222"/>
            <ac:spMk id="7" creationId="{0840FD21-5F64-F56E-1EC6-C2B2977AAF4E}"/>
          </ac:spMkLst>
        </pc:spChg>
        <pc:spChg chg="mod">
          <ac:chgData name="Lauren Martin" userId="34214532-c002-4a9a-b7f5-c3c0742f04cd" providerId="ADAL" clId="{999FA431-0D99-44F0-ADF0-5374EE7C5224}" dt="2026-08-12T00:28:12.824" v="1305"/>
          <ac:spMkLst>
            <pc:docMk/>
            <pc:sldMk cId="2626770460" sldId="1222"/>
            <ac:spMk id="8" creationId="{42363ED6-E3D7-2067-BAA8-D60481204026}"/>
          </ac:spMkLst>
        </pc:spChg>
      </pc:sldChg>
      <pc:sldChg chg="modSp mod">
        <pc:chgData name="Lauren Martin" userId="34214532-c002-4a9a-b7f5-c3c0742f04cd" providerId="ADAL" clId="{999FA431-0D99-44F0-ADF0-5374EE7C5224}" dt="2026-08-12T00:33:48.508" v="1347" actId="790"/>
        <pc:sldMkLst>
          <pc:docMk/>
          <pc:sldMk cId="666485013" sldId="1226"/>
        </pc:sldMkLst>
        <pc:spChg chg="mod">
          <ac:chgData name="Lauren Martin" userId="34214532-c002-4a9a-b7f5-c3c0742f04cd" providerId="ADAL" clId="{999FA431-0D99-44F0-ADF0-5374EE7C5224}" dt="2026-08-12T00:33:48.508" v="1347" actId="790"/>
          <ac:spMkLst>
            <pc:docMk/>
            <pc:sldMk cId="666485013" sldId="1226"/>
            <ac:spMk id="2" creationId="{43CB9FBA-4ADB-72CE-EFFE-A220662690D8}"/>
          </ac:spMkLst>
        </pc:spChg>
        <pc:spChg chg="mod">
          <ac:chgData name="Lauren Martin" userId="34214532-c002-4a9a-b7f5-c3c0742f04cd" providerId="ADAL" clId="{999FA431-0D99-44F0-ADF0-5374EE7C5224}" dt="2026-08-12T00:33:48.508" v="1347" actId="790"/>
          <ac:spMkLst>
            <pc:docMk/>
            <pc:sldMk cId="666485013" sldId="1226"/>
            <ac:spMk id="4" creationId="{B8EDA33F-C43D-9BA1-2AF5-026908ADA4C7}"/>
          </ac:spMkLst>
        </pc:spChg>
        <pc:spChg chg="mod">
          <ac:chgData name="Lauren Martin" userId="34214532-c002-4a9a-b7f5-c3c0742f04cd" providerId="ADAL" clId="{999FA431-0D99-44F0-ADF0-5374EE7C5224}" dt="2026-08-12T00:33:48.508" v="1347" actId="790"/>
          <ac:spMkLst>
            <pc:docMk/>
            <pc:sldMk cId="666485013" sldId="1226"/>
            <ac:spMk id="6" creationId="{6E4BAAD1-D467-DC61-F91A-E9419A2FC57D}"/>
          </ac:spMkLst>
        </pc:spChg>
        <pc:spChg chg="mod">
          <ac:chgData name="Lauren Martin" userId="34214532-c002-4a9a-b7f5-c3c0742f04cd" providerId="ADAL" clId="{999FA431-0D99-44F0-ADF0-5374EE7C5224}" dt="2026-08-12T00:33:48.508" v="1347" actId="790"/>
          <ac:spMkLst>
            <pc:docMk/>
            <pc:sldMk cId="666485013" sldId="1226"/>
            <ac:spMk id="7" creationId="{A6BB2D50-78FC-7AE2-8FEA-C68C954EA354}"/>
          </ac:spMkLst>
        </pc:spChg>
      </pc:sldChg>
      <pc:sldChg chg="modSp mod">
        <pc:chgData name="Lauren Martin" userId="34214532-c002-4a9a-b7f5-c3c0742f04cd" providerId="ADAL" clId="{999FA431-0D99-44F0-ADF0-5374EE7C5224}" dt="2026-08-12T00:33:48.508" v="1347" actId="790"/>
        <pc:sldMkLst>
          <pc:docMk/>
          <pc:sldMk cId="3605535111" sldId="1240"/>
        </pc:sldMkLst>
        <pc:spChg chg="mod">
          <ac:chgData name="Lauren Martin" userId="34214532-c002-4a9a-b7f5-c3c0742f04cd" providerId="ADAL" clId="{999FA431-0D99-44F0-ADF0-5374EE7C5224}" dt="2026-08-12T00:33:48.508" v="1347" actId="790"/>
          <ac:spMkLst>
            <pc:docMk/>
            <pc:sldMk cId="3605535111" sldId="1240"/>
            <ac:spMk id="3" creationId="{DD5FA168-80A9-9148-7CD7-9BD738F04D24}"/>
          </ac:spMkLst>
        </pc:spChg>
        <pc:spChg chg="mod">
          <ac:chgData name="Lauren Martin" userId="34214532-c002-4a9a-b7f5-c3c0742f04cd" providerId="ADAL" clId="{999FA431-0D99-44F0-ADF0-5374EE7C5224}" dt="2026-08-12T00:33:48.508" v="1347" actId="790"/>
          <ac:spMkLst>
            <pc:docMk/>
            <pc:sldMk cId="3605535111" sldId="1240"/>
            <ac:spMk id="4" creationId="{2E7F2779-C97D-ED91-DBB9-EEDF4D94D281}"/>
          </ac:spMkLst>
        </pc:spChg>
        <pc:spChg chg="mod">
          <ac:chgData name="Lauren Martin" userId="34214532-c002-4a9a-b7f5-c3c0742f04cd" providerId="ADAL" clId="{999FA431-0D99-44F0-ADF0-5374EE7C5224}" dt="2026-08-12T00:33:48.508" v="1347" actId="790"/>
          <ac:spMkLst>
            <pc:docMk/>
            <pc:sldMk cId="3605535111" sldId="1240"/>
            <ac:spMk id="5" creationId="{76A36D59-C128-2217-2D33-80FB1FD3A3F3}"/>
          </ac:spMkLst>
        </pc:spChg>
        <pc:spChg chg="mod">
          <ac:chgData name="Lauren Martin" userId="34214532-c002-4a9a-b7f5-c3c0742f04cd" providerId="ADAL" clId="{999FA431-0D99-44F0-ADF0-5374EE7C5224}" dt="2026-08-12T00:33:48.508" v="1347" actId="790"/>
          <ac:spMkLst>
            <pc:docMk/>
            <pc:sldMk cId="3605535111" sldId="1240"/>
            <ac:spMk id="6" creationId="{05648C0E-612C-79F1-0955-56E6C1984DCE}"/>
          </ac:spMkLst>
        </pc:spChg>
        <pc:spChg chg="mod">
          <ac:chgData name="Lauren Martin" userId="34214532-c002-4a9a-b7f5-c3c0742f04cd" providerId="ADAL" clId="{999FA431-0D99-44F0-ADF0-5374EE7C5224}" dt="2026-08-12T00:33:48.508" v="1347" actId="790"/>
          <ac:spMkLst>
            <pc:docMk/>
            <pc:sldMk cId="3605535111" sldId="1240"/>
            <ac:spMk id="7" creationId="{1ED06EE2-5E8F-715B-E71D-AA70C7B02295}"/>
          </ac:spMkLst>
        </pc:spChg>
        <pc:spChg chg="mod">
          <ac:chgData name="Lauren Martin" userId="34214532-c002-4a9a-b7f5-c3c0742f04cd" providerId="ADAL" clId="{999FA431-0D99-44F0-ADF0-5374EE7C5224}" dt="2026-08-12T00:33:48.508" v="1347" actId="790"/>
          <ac:spMkLst>
            <pc:docMk/>
            <pc:sldMk cId="3605535111" sldId="1240"/>
            <ac:spMk id="9" creationId="{A4D06E4D-B575-7ED0-09B2-A51BC81E7DE5}"/>
          </ac:spMkLst>
        </pc:spChg>
      </pc:sldChg>
      <pc:sldChg chg="modSp add mod ord">
        <pc:chgData name="Lauren Martin" userId="34214532-c002-4a9a-b7f5-c3c0742f04cd" providerId="ADAL" clId="{999FA431-0D99-44F0-ADF0-5374EE7C5224}" dt="2026-08-12T05:30:34.544" v="1576"/>
        <pc:sldMkLst>
          <pc:docMk/>
          <pc:sldMk cId="491305908" sldId="1244"/>
        </pc:sldMkLst>
        <pc:spChg chg="mod">
          <ac:chgData name="Lauren Martin" userId="34214532-c002-4a9a-b7f5-c3c0742f04cd" providerId="ADAL" clId="{999FA431-0D99-44F0-ADF0-5374EE7C5224}" dt="2026-08-12T00:33:48.508" v="1347" actId="790"/>
          <ac:spMkLst>
            <pc:docMk/>
            <pc:sldMk cId="491305908" sldId="1244"/>
            <ac:spMk id="3" creationId="{80F28D0B-10F1-6B80-D4F8-23B0D3970237}"/>
          </ac:spMkLst>
        </pc:spChg>
        <pc:spChg chg="mod">
          <ac:chgData name="Lauren Martin" userId="34214532-c002-4a9a-b7f5-c3c0742f04cd" providerId="ADAL" clId="{999FA431-0D99-44F0-ADF0-5374EE7C5224}" dt="2026-08-12T00:33:48.508" v="1347" actId="790"/>
          <ac:spMkLst>
            <pc:docMk/>
            <pc:sldMk cId="491305908" sldId="1244"/>
            <ac:spMk id="4" creationId="{138FDD83-FF34-928D-3D31-825C1677F566}"/>
          </ac:spMkLst>
        </pc:spChg>
        <pc:spChg chg="mod">
          <ac:chgData name="Lauren Martin" userId="34214532-c002-4a9a-b7f5-c3c0742f04cd" providerId="ADAL" clId="{999FA431-0D99-44F0-ADF0-5374EE7C5224}" dt="2026-08-12T00:33:48.508" v="1347" actId="790"/>
          <ac:spMkLst>
            <pc:docMk/>
            <pc:sldMk cId="491305908" sldId="1244"/>
            <ac:spMk id="5" creationId="{4BF17D82-4D45-4399-1D4B-161F11370799}"/>
          </ac:spMkLst>
        </pc:spChg>
        <pc:picChg chg="mod">
          <ac:chgData name="Lauren Martin" userId="34214532-c002-4a9a-b7f5-c3c0742f04cd" providerId="ADAL" clId="{999FA431-0D99-44F0-ADF0-5374EE7C5224}" dt="2026-08-05T04:31:55.907" v="966" actId="1076"/>
          <ac:picMkLst>
            <pc:docMk/>
            <pc:sldMk cId="491305908" sldId="1244"/>
            <ac:picMk id="7" creationId="{D3132969-FA6F-7395-7522-C5C6432C1256}"/>
          </ac:picMkLst>
        </pc:picChg>
      </pc:sldChg>
      <pc:sldChg chg="modSp mod">
        <pc:chgData name="Lauren Martin" userId="34214532-c002-4a9a-b7f5-c3c0742f04cd" providerId="ADAL" clId="{999FA431-0D99-44F0-ADF0-5374EE7C5224}" dt="2026-08-12T00:33:48.508" v="1347" actId="790"/>
        <pc:sldMkLst>
          <pc:docMk/>
          <pc:sldMk cId="4193407377" sldId="1246"/>
        </pc:sldMkLst>
        <pc:spChg chg="mod">
          <ac:chgData name="Lauren Martin" userId="34214532-c002-4a9a-b7f5-c3c0742f04cd" providerId="ADAL" clId="{999FA431-0D99-44F0-ADF0-5374EE7C5224}" dt="2026-08-12T00:33:48.508" v="1347" actId="790"/>
          <ac:spMkLst>
            <pc:docMk/>
            <pc:sldMk cId="4193407377" sldId="1246"/>
            <ac:spMk id="3" creationId="{4D4FF39C-9506-31B1-9E68-C0137CAB5963}"/>
          </ac:spMkLst>
        </pc:spChg>
        <pc:spChg chg="mod">
          <ac:chgData name="Lauren Martin" userId="34214532-c002-4a9a-b7f5-c3c0742f04cd" providerId="ADAL" clId="{999FA431-0D99-44F0-ADF0-5374EE7C5224}" dt="2026-08-12T00:33:48.508" v="1347" actId="790"/>
          <ac:spMkLst>
            <pc:docMk/>
            <pc:sldMk cId="4193407377" sldId="1246"/>
            <ac:spMk id="4" creationId="{96F35AB0-2843-1003-D00F-49060100CC2F}"/>
          </ac:spMkLst>
        </pc:spChg>
        <pc:spChg chg="mod">
          <ac:chgData name="Lauren Martin" userId="34214532-c002-4a9a-b7f5-c3c0742f04cd" providerId="ADAL" clId="{999FA431-0D99-44F0-ADF0-5374EE7C5224}" dt="2026-08-12T00:33:48.508" v="1347" actId="790"/>
          <ac:spMkLst>
            <pc:docMk/>
            <pc:sldMk cId="4193407377" sldId="1246"/>
            <ac:spMk id="5" creationId="{D777E0DB-9064-99EB-295C-5D79AA5B20AD}"/>
          </ac:spMkLst>
        </pc:spChg>
        <pc:spChg chg="mod">
          <ac:chgData name="Lauren Martin" userId="34214532-c002-4a9a-b7f5-c3c0742f04cd" providerId="ADAL" clId="{999FA431-0D99-44F0-ADF0-5374EE7C5224}" dt="2026-08-12T00:33:48.508" v="1347" actId="790"/>
          <ac:spMkLst>
            <pc:docMk/>
            <pc:sldMk cId="4193407377" sldId="1246"/>
            <ac:spMk id="6" creationId="{56811DC7-A430-1AC5-8171-7F128748628B}"/>
          </ac:spMkLst>
        </pc:spChg>
      </pc:sldChg>
      <pc:sldChg chg="modSp mod">
        <pc:chgData name="Lauren Martin" userId="34214532-c002-4a9a-b7f5-c3c0742f04cd" providerId="ADAL" clId="{999FA431-0D99-44F0-ADF0-5374EE7C5224}" dt="2026-08-12T00:33:48.508" v="1347" actId="790"/>
        <pc:sldMkLst>
          <pc:docMk/>
          <pc:sldMk cId="1611861582" sldId="1247"/>
        </pc:sldMkLst>
        <pc:spChg chg="mod">
          <ac:chgData name="Lauren Martin" userId="34214532-c002-4a9a-b7f5-c3c0742f04cd" providerId="ADAL" clId="{999FA431-0D99-44F0-ADF0-5374EE7C5224}" dt="2026-08-12T00:33:48.508" v="1347" actId="790"/>
          <ac:spMkLst>
            <pc:docMk/>
            <pc:sldMk cId="1611861582" sldId="1247"/>
            <ac:spMk id="3" creationId="{0A5720DC-F724-2BAD-EB77-90DE4FB76B9E}"/>
          </ac:spMkLst>
        </pc:spChg>
        <pc:spChg chg="mod">
          <ac:chgData name="Lauren Martin" userId="34214532-c002-4a9a-b7f5-c3c0742f04cd" providerId="ADAL" clId="{999FA431-0D99-44F0-ADF0-5374EE7C5224}" dt="2026-08-12T00:33:48.508" v="1347" actId="790"/>
          <ac:spMkLst>
            <pc:docMk/>
            <pc:sldMk cId="1611861582" sldId="1247"/>
            <ac:spMk id="4" creationId="{21E732C4-B7FA-6163-DE54-1051976DEB10}"/>
          </ac:spMkLst>
        </pc:spChg>
        <pc:spChg chg="mod">
          <ac:chgData name="Lauren Martin" userId="34214532-c002-4a9a-b7f5-c3c0742f04cd" providerId="ADAL" clId="{999FA431-0D99-44F0-ADF0-5374EE7C5224}" dt="2026-08-12T00:33:48.508" v="1347" actId="790"/>
          <ac:spMkLst>
            <pc:docMk/>
            <pc:sldMk cId="1611861582" sldId="1247"/>
            <ac:spMk id="5" creationId="{AC571FF0-4B40-F271-58AC-6DEB62254AB2}"/>
          </ac:spMkLst>
        </pc:spChg>
        <pc:spChg chg="mod">
          <ac:chgData name="Lauren Martin" userId="34214532-c002-4a9a-b7f5-c3c0742f04cd" providerId="ADAL" clId="{999FA431-0D99-44F0-ADF0-5374EE7C5224}" dt="2026-08-12T00:33:48.508" v="1347" actId="790"/>
          <ac:spMkLst>
            <pc:docMk/>
            <pc:sldMk cId="1611861582" sldId="1247"/>
            <ac:spMk id="7" creationId="{A5950F69-2D4D-8D52-FFBE-D5F2E0D2C4F4}"/>
          </ac:spMkLst>
        </pc:spChg>
        <pc:spChg chg="mod">
          <ac:chgData name="Lauren Martin" userId="34214532-c002-4a9a-b7f5-c3c0742f04cd" providerId="ADAL" clId="{999FA431-0D99-44F0-ADF0-5374EE7C5224}" dt="2026-08-12T00:33:48.508" v="1347" actId="790"/>
          <ac:spMkLst>
            <pc:docMk/>
            <pc:sldMk cId="1611861582" sldId="1247"/>
            <ac:spMk id="10" creationId="{E403D6F5-18B9-3D63-FDE6-93133983E137}"/>
          </ac:spMkLst>
        </pc:spChg>
      </pc:sldChg>
      <pc:sldChg chg="modSp mod">
        <pc:chgData name="Lauren Martin" userId="34214532-c002-4a9a-b7f5-c3c0742f04cd" providerId="ADAL" clId="{999FA431-0D99-44F0-ADF0-5374EE7C5224}" dt="2026-08-12T00:43:09.150" v="1425"/>
        <pc:sldMkLst>
          <pc:docMk/>
          <pc:sldMk cId="2858448745" sldId="1248"/>
        </pc:sldMkLst>
        <pc:spChg chg="mod">
          <ac:chgData name="Lauren Martin" userId="34214532-c002-4a9a-b7f5-c3c0742f04cd" providerId="ADAL" clId="{999FA431-0D99-44F0-ADF0-5374EE7C5224}" dt="2026-08-12T00:33:48.508" v="1347" actId="790"/>
          <ac:spMkLst>
            <pc:docMk/>
            <pc:sldMk cId="2858448745" sldId="1248"/>
            <ac:spMk id="2" creationId="{0955AEDE-F83D-D533-F63E-0B8689FDA8A7}"/>
          </ac:spMkLst>
        </pc:spChg>
        <pc:spChg chg="mod">
          <ac:chgData name="Lauren Martin" userId="34214532-c002-4a9a-b7f5-c3c0742f04cd" providerId="ADAL" clId="{999FA431-0D99-44F0-ADF0-5374EE7C5224}" dt="2026-08-12T00:41:31.161" v="1415" actId="20577"/>
          <ac:spMkLst>
            <pc:docMk/>
            <pc:sldMk cId="2858448745" sldId="1248"/>
            <ac:spMk id="4" creationId="{E2407B10-56AA-7AD5-C331-9018BFE2CFB7}"/>
          </ac:spMkLst>
        </pc:spChg>
        <pc:spChg chg="mod">
          <ac:chgData name="Lauren Martin" userId="34214532-c002-4a9a-b7f5-c3c0742f04cd" providerId="ADAL" clId="{999FA431-0D99-44F0-ADF0-5374EE7C5224}" dt="2026-08-12T00:43:09.150" v="1425"/>
          <ac:spMkLst>
            <pc:docMk/>
            <pc:sldMk cId="2858448745" sldId="1248"/>
            <ac:spMk id="6" creationId="{55DE00F5-F62A-CD47-C38B-D9EA31FBD82E}"/>
          </ac:spMkLst>
        </pc:spChg>
      </pc:sldChg>
      <pc:sldChg chg="modSp del mod">
        <pc:chgData name="Lauren Martin" userId="34214532-c002-4a9a-b7f5-c3c0742f04cd" providerId="ADAL" clId="{999FA431-0D99-44F0-ADF0-5374EE7C5224}" dt="2026-08-12T00:13:25.210" v="1185" actId="47"/>
        <pc:sldMkLst>
          <pc:docMk/>
          <pc:sldMk cId="998470177" sldId="1249"/>
        </pc:sldMkLst>
        <pc:spChg chg="mod">
          <ac:chgData name="Lauren Martin" userId="34214532-c002-4a9a-b7f5-c3c0742f04cd" providerId="ADAL" clId="{999FA431-0D99-44F0-ADF0-5374EE7C5224}" dt="2026-08-12T00:10:03.926" v="1144" actId="790"/>
          <ac:spMkLst>
            <pc:docMk/>
            <pc:sldMk cId="998470177" sldId="1249"/>
            <ac:spMk id="3" creationId="{7D08BD3C-DE88-81B7-A56A-4357FC783791}"/>
          </ac:spMkLst>
        </pc:spChg>
        <pc:spChg chg="mod">
          <ac:chgData name="Lauren Martin" userId="34214532-c002-4a9a-b7f5-c3c0742f04cd" providerId="ADAL" clId="{999FA431-0D99-44F0-ADF0-5374EE7C5224}" dt="2026-08-12T00:10:03.926" v="1144" actId="790"/>
          <ac:spMkLst>
            <pc:docMk/>
            <pc:sldMk cId="998470177" sldId="1249"/>
            <ac:spMk id="5" creationId="{00FC3A80-20A0-67BF-DFEB-59AE6988C132}"/>
          </ac:spMkLst>
        </pc:spChg>
        <pc:spChg chg="mod">
          <ac:chgData name="Lauren Martin" userId="34214532-c002-4a9a-b7f5-c3c0742f04cd" providerId="ADAL" clId="{999FA431-0D99-44F0-ADF0-5374EE7C5224}" dt="2026-08-12T00:10:03.926" v="1144" actId="790"/>
          <ac:spMkLst>
            <pc:docMk/>
            <pc:sldMk cId="998470177" sldId="1249"/>
            <ac:spMk id="7" creationId="{2B69DAB1-0E73-0A9B-A0F9-4F6AE63390DA}"/>
          </ac:spMkLst>
        </pc:spChg>
      </pc:sldChg>
      <pc:sldChg chg="addSp delSp modSp del mod">
        <pc:chgData name="Lauren Martin" userId="34214532-c002-4a9a-b7f5-c3c0742f04cd" providerId="ADAL" clId="{999FA431-0D99-44F0-ADF0-5374EE7C5224}" dt="2026-08-12T00:11:33.777" v="1153" actId="47"/>
        <pc:sldMkLst>
          <pc:docMk/>
          <pc:sldMk cId="1271050137" sldId="1251"/>
        </pc:sldMkLst>
        <pc:spChg chg="mod">
          <ac:chgData name="Lauren Martin" userId="34214532-c002-4a9a-b7f5-c3c0742f04cd" providerId="ADAL" clId="{999FA431-0D99-44F0-ADF0-5374EE7C5224}" dt="2026-08-12T00:10:03.926" v="1144" actId="790"/>
          <ac:spMkLst>
            <pc:docMk/>
            <pc:sldMk cId="1271050137" sldId="1251"/>
            <ac:spMk id="3" creationId="{B075AB77-26B1-8796-D9B2-5326DD631000}"/>
          </ac:spMkLst>
        </pc:spChg>
        <pc:spChg chg="mod">
          <ac:chgData name="Lauren Martin" userId="34214532-c002-4a9a-b7f5-c3c0742f04cd" providerId="ADAL" clId="{999FA431-0D99-44F0-ADF0-5374EE7C5224}" dt="2026-08-12T00:10:03.926" v="1144" actId="790"/>
          <ac:spMkLst>
            <pc:docMk/>
            <pc:sldMk cId="1271050137" sldId="1251"/>
            <ac:spMk id="4" creationId="{1A5F7F1F-31F7-ADFA-D3D5-F596B80C0A6D}"/>
          </ac:spMkLst>
        </pc:spChg>
        <pc:spChg chg="mod">
          <ac:chgData name="Lauren Martin" userId="34214532-c002-4a9a-b7f5-c3c0742f04cd" providerId="ADAL" clId="{999FA431-0D99-44F0-ADF0-5374EE7C5224}" dt="2026-08-12T00:10:03.926" v="1144" actId="790"/>
          <ac:spMkLst>
            <pc:docMk/>
            <pc:sldMk cId="1271050137" sldId="1251"/>
            <ac:spMk id="6" creationId="{2C2CE8C8-BD8D-E1BE-E78D-1EA221B04B0E}"/>
          </ac:spMkLst>
        </pc:spChg>
        <pc:spChg chg="add mod">
          <ac:chgData name="Lauren Martin" userId="34214532-c002-4a9a-b7f5-c3c0742f04cd" providerId="ADAL" clId="{999FA431-0D99-44F0-ADF0-5374EE7C5224}" dt="2026-08-12T00:10:03.926" v="1144" actId="790"/>
          <ac:spMkLst>
            <pc:docMk/>
            <pc:sldMk cId="1271050137" sldId="1251"/>
            <ac:spMk id="7" creationId="{79A3897D-BB00-CD78-7DD9-850310804CD2}"/>
          </ac:spMkLst>
        </pc:spChg>
      </pc:sldChg>
      <pc:sldChg chg="modSp del mod">
        <pc:chgData name="Lauren Martin" userId="34214532-c002-4a9a-b7f5-c3c0742f04cd" providerId="ADAL" clId="{999FA431-0D99-44F0-ADF0-5374EE7C5224}" dt="2026-08-12T00:11:26.962" v="1152" actId="47"/>
        <pc:sldMkLst>
          <pc:docMk/>
          <pc:sldMk cId="1494136969" sldId="1252"/>
        </pc:sldMkLst>
        <pc:spChg chg="mod">
          <ac:chgData name="Lauren Martin" userId="34214532-c002-4a9a-b7f5-c3c0742f04cd" providerId="ADAL" clId="{999FA431-0D99-44F0-ADF0-5374EE7C5224}" dt="2026-08-12T00:10:03.926" v="1144" actId="790"/>
          <ac:spMkLst>
            <pc:docMk/>
            <pc:sldMk cId="1494136969" sldId="1252"/>
            <ac:spMk id="3" creationId="{200F16D9-AE83-A858-E234-1691BDA5F563}"/>
          </ac:spMkLst>
        </pc:spChg>
        <pc:spChg chg="mod">
          <ac:chgData name="Lauren Martin" userId="34214532-c002-4a9a-b7f5-c3c0742f04cd" providerId="ADAL" clId="{999FA431-0D99-44F0-ADF0-5374EE7C5224}" dt="2026-08-12T00:10:03.926" v="1144" actId="790"/>
          <ac:spMkLst>
            <pc:docMk/>
            <pc:sldMk cId="1494136969" sldId="1252"/>
            <ac:spMk id="4" creationId="{3CEA5FED-EA95-3569-5397-106FF1AB2C42}"/>
          </ac:spMkLst>
        </pc:spChg>
        <pc:spChg chg="mod">
          <ac:chgData name="Lauren Martin" userId="34214532-c002-4a9a-b7f5-c3c0742f04cd" providerId="ADAL" clId="{999FA431-0D99-44F0-ADF0-5374EE7C5224}" dt="2026-08-12T00:11:23.512" v="1151"/>
          <ac:spMkLst>
            <pc:docMk/>
            <pc:sldMk cId="1494136969" sldId="1252"/>
            <ac:spMk id="5" creationId="{D5AD1932-A0BE-253E-1F17-90BC229F35B1}"/>
          </ac:spMkLst>
        </pc:spChg>
        <pc:spChg chg="mod">
          <ac:chgData name="Lauren Martin" userId="34214532-c002-4a9a-b7f5-c3c0742f04cd" providerId="ADAL" clId="{999FA431-0D99-44F0-ADF0-5374EE7C5224}" dt="2026-08-12T00:10:03.926" v="1144" actId="790"/>
          <ac:spMkLst>
            <pc:docMk/>
            <pc:sldMk cId="1494136969" sldId="1252"/>
            <ac:spMk id="6" creationId="{F6EB2963-2D3C-7ED5-71D6-7C064701ABA3}"/>
          </ac:spMkLst>
        </pc:spChg>
      </pc:sldChg>
      <pc:sldChg chg="modSp mod">
        <pc:chgData name="Lauren Martin" userId="34214532-c002-4a9a-b7f5-c3c0742f04cd" providerId="ADAL" clId="{999FA431-0D99-44F0-ADF0-5374EE7C5224}" dt="2026-08-12T00:33:48.508" v="1347" actId="790"/>
        <pc:sldMkLst>
          <pc:docMk/>
          <pc:sldMk cId="4138576527" sldId="1253"/>
        </pc:sldMkLst>
        <pc:spChg chg="mod">
          <ac:chgData name="Lauren Martin" userId="34214532-c002-4a9a-b7f5-c3c0742f04cd" providerId="ADAL" clId="{999FA431-0D99-44F0-ADF0-5374EE7C5224}" dt="2026-08-12T00:33:48.508" v="1347" actId="790"/>
          <ac:spMkLst>
            <pc:docMk/>
            <pc:sldMk cId="4138576527" sldId="1253"/>
            <ac:spMk id="3" creationId="{89BF7583-3FA2-5655-8E9E-D8F3D6CA329C}"/>
          </ac:spMkLst>
        </pc:spChg>
        <pc:spChg chg="mod">
          <ac:chgData name="Lauren Martin" userId="34214532-c002-4a9a-b7f5-c3c0742f04cd" providerId="ADAL" clId="{999FA431-0D99-44F0-ADF0-5374EE7C5224}" dt="2026-08-12T00:33:48.508" v="1347" actId="790"/>
          <ac:spMkLst>
            <pc:docMk/>
            <pc:sldMk cId="4138576527" sldId="1253"/>
            <ac:spMk id="4" creationId="{156EA902-A47E-F603-EA02-53457629BC7C}"/>
          </ac:spMkLst>
        </pc:spChg>
        <pc:spChg chg="mod">
          <ac:chgData name="Lauren Martin" userId="34214532-c002-4a9a-b7f5-c3c0742f04cd" providerId="ADAL" clId="{999FA431-0D99-44F0-ADF0-5374EE7C5224}" dt="2026-08-12T00:33:48.508" v="1347" actId="790"/>
          <ac:spMkLst>
            <pc:docMk/>
            <pc:sldMk cId="4138576527" sldId="1253"/>
            <ac:spMk id="5" creationId="{C81CB8CF-1275-68AD-A936-4EB710639104}"/>
          </ac:spMkLst>
        </pc:spChg>
        <pc:spChg chg="mod">
          <ac:chgData name="Lauren Martin" userId="34214532-c002-4a9a-b7f5-c3c0742f04cd" providerId="ADAL" clId="{999FA431-0D99-44F0-ADF0-5374EE7C5224}" dt="2026-08-12T00:33:48.508" v="1347" actId="790"/>
          <ac:spMkLst>
            <pc:docMk/>
            <pc:sldMk cId="4138576527" sldId="1253"/>
            <ac:spMk id="6" creationId="{7A0E1E40-70A7-F92C-6EA3-F1CAD48A9E13}"/>
          </ac:spMkLst>
        </pc:spChg>
      </pc:sldChg>
      <pc:sldChg chg="modSp del mod">
        <pc:chgData name="Lauren Martin" userId="34214532-c002-4a9a-b7f5-c3c0742f04cd" providerId="ADAL" clId="{999FA431-0D99-44F0-ADF0-5374EE7C5224}" dt="2026-08-12T00:39:48.966" v="1390" actId="47"/>
        <pc:sldMkLst>
          <pc:docMk/>
          <pc:sldMk cId="4038374010" sldId="1254"/>
        </pc:sldMkLst>
        <pc:spChg chg="mod">
          <ac:chgData name="Lauren Martin" userId="34214532-c002-4a9a-b7f5-c3c0742f04cd" providerId="ADAL" clId="{999FA431-0D99-44F0-ADF0-5374EE7C5224}" dt="2026-08-12T00:33:48.508" v="1347" actId="790"/>
          <ac:spMkLst>
            <pc:docMk/>
            <pc:sldMk cId="4038374010" sldId="1254"/>
            <ac:spMk id="4" creationId="{B7AB275A-5AED-DCFB-0C98-A34264224161}"/>
          </ac:spMkLst>
        </pc:spChg>
      </pc:sldChg>
      <pc:sldChg chg="modSp add mod">
        <pc:chgData name="Lauren Martin" userId="34214532-c002-4a9a-b7f5-c3c0742f04cd" providerId="ADAL" clId="{999FA431-0D99-44F0-ADF0-5374EE7C5224}" dt="2026-08-12T00:33:48.508" v="1347" actId="790"/>
        <pc:sldMkLst>
          <pc:docMk/>
          <pc:sldMk cId="331192265" sldId="1255"/>
        </pc:sldMkLst>
        <pc:spChg chg="mod">
          <ac:chgData name="Lauren Martin" userId="34214532-c002-4a9a-b7f5-c3c0742f04cd" providerId="ADAL" clId="{999FA431-0D99-44F0-ADF0-5374EE7C5224}" dt="2026-08-12T00:33:48.508" v="1347" actId="790"/>
          <ac:spMkLst>
            <pc:docMk/>
            <pc:sldMk cId="331192265" sldId="1255"/>
            <ac:spMk id="3" creationId="{E3A20948-8890-BDFA-2FD7-27B25E5F20BB}"/>
          </ac:spMkLst>
        </pc:spChg>
        <pc:spChg chg="mod">
          <ac:chgData name="Lauren Martin" userId="34214532-c002-4a9a-b7f5-c3c0742f04cd" providerId="ADAL" clId="{999FA431-0D99-44F0-ADF0-5374EE7C5224}" dt="2026-08-12T00:33:48.508" v="1347" actId="790"/>
          <ac:spMkLst>
            <pc:docMk/>
            <pc:sldMk cId="331192265" sldId="1255"/>
            <ac:spMk id="4" creationId="{FFEA95FD-F365-B75C-1E84-2E83227FDD4C}"/>
          </ac:spMkLst>
        </pc:spChg>
        <pc:spChg chg="mod">
          <ac:chgData name="Lauren Martin" userId="34214532-c002-4a9a-b7f5-c3c0742f04cd" providerId="ADAL" clId="{999FA431-0D99-44F0-ADF0-5374EE7C5224}" dt="2026-08-12T00:33:48.508" v="1347" actId="790"/>
          <ac:spMkLst>
            <pc:docMk/>
            <pc:sldMk cId="331192265" sldId="1255"/>
            <ac:spMk id="5" creationId="{A14B24D3-1BB6-C2CD-22E6-AC6D428A8910}"/>
          </ac:spMkLst>
        </pc:spChg>
        <pc:spChg chg="mod">
          <ac:chgData name="Lauren Martin" userId="34214532-c002-4a9a-b7f5-c3c0742f04cd" providerId="ADAL" clId="{999FA431-0D99-44F0-ADF0-5374EE7C5224}" dt="2026-08-12T00:33:48.508" v="1347" actId="790"/>
          <ac:spMkLst>
            <pc:docMk/>
            <pc:sldMk cId="331192265" sldId="1255"/>
            <ac:spMk id="6" creationId="{6BAF6190-29B3-5F2A-15A3-9083AC03029E}"/>
          </ac:spMkLst>
        </pc:spChg>
      </pc:sldChg>
      <pc:sldChg chg="modSp add mod">
        <pc:chgData name="Lauren Martin" userId="34214532-c002-4a9a-b7f5-c3c0742f04cd" providerId="ADAL" clId="{999FA431-0D99-44F0-ADF0-5374EE7C5224}" dt="2026-08-12T00:33:48.508" v="1347" actId="790"/>
        <pc:sldMkLst>
          <pc:docMk/>
          <pc:sldMk cId="4135938738" sldId="1256"/>
        </pc:sldMkLst>
        <pc:spChg chg="mod">
          <ac:chgData name="Lauren Martin" userId="34214532-c002-4a9a-b7f5-c3c0742f04cd" providerId="ADAL" clId="{999FA431-0D99-44F0-ADF0-5374EE7C5224}" dt="2026-08-12T00:33:48.508" v="1347" actId="790"/>
          <ac:spMkLst>
            <pc:docMk/>
            <pc:sldMk cId="4135938738" sldId="1256"/>
            <ac:spMk id="3" creationId="{406C6B73-1667-2EE2-E4B8-34BA15B05F48}"/>
          </ac:spMkLst>
        </pc:spChg>
        <pc:spChg chg="mod">
          <ac:chgData name="Lauren Martin" userId="34214532-c002-4a9a-b7f5-c3c0742f04cd" providerId="ADAL" clId="{999FA431-0D99-44F0-ADF0-5374EE7C5224}" dt="2026-08-12T00:33:48.508" v="1347" actId="790"/>
          <ac:spMkLst>
            <pc:docMk/>
            <pc:sldMk cId="4135938738" sldId="1256"/>
            <ac:spMk id="7" creationId="{11E8F10D-9D01-C954-BEF9-9166DAC00881}"/>
          </ac:spMkLst>
        </pc:spChg>
      </pc:sldChg>
      <pc:sldChg chg="modSp add mod">
        <pc:chgData name="Lauren Martin" userId="34214532-c002-4a9a-b7f5-c3c0742f04cd" providerId="ADAL" clId="{999FA431-0D99-44F0-ADF0-5374EE7C5224}" dt="2026-08-12T00:46:57.331" v="1456" actId="14861"/>
        <pc:sldMkLst>
          <pc:docMk/>
          <pc:sldMk cId="3741904828" sldId="1257"/>
        </pc:sldMkLst>
        <pc:spChg chg="mod">
          <ac:chgData name="Lauren Martin" userId="34214532-c002-4a9a-b7f5-c3c0742f04cd" providerId="ADAL" clId="{999FA431-0D99-44F0-ADF0-5374EE7C5224}" dt="2026-08-12T00:33:48.508" v="1347" actId="790"/>
          <ac:spMkLst>
            <pc:docMk/>
            <pc:sldMk cId="3741904828" sldId="1257"/>
            <ac:spMk id="2" creationId="{056E3785-9573-B3AF-49AC-5CBCE829ED53}"/>
          </ac:spMkLst>
        </pc:spChg>
        <pc:spChg chg="mod">
          <ac:chgData name="Lauren Martin" userId="34214532-c002-4a9a-b7f5-c3c0742f04cd" providerId="ADAL" clId="{999FA431-0D99-44F0-ADF0-5374EE7C5224}" dt="2026-08-12T00:46:57.331" v="1456" actId="14861"/>
          <ac:spMkLst>
            <pc:docMk/>
            <pc:sldMk cId="3741904828" sldId="1257"/>
            <ac:spMk id="5" creationId="{A56EBE17-B1FC-2FDD-2A04-66EF22D93121}"/>
          </ac:spMkLst>
        </pc:spChg>
        <pc:spChg chg="mod">
          <ac:chgData name="Lauren Martin" userId="34214532-c002-4a9a-b7f5-c3c0742f04cd" providerId="ADAL" clId="{999FA431-0D99-44F0-ADF0-5374EE7C5224}" dt="2026-08-12T00:33:48.508" v="1347" actId="790"/>
          <ac:spMkLst>
            <pc:docMk/>
            <pc:sldMk cId="3741904828" sldId="1257"/>
            <ac:spMk id="6" creationId="{CAC2B7F4-16C8-5675-C30F-B6DD1491E095}"/>
          </ac:spMkLst>
        </pc:spChg>
        <pc:picChg chg="mod">
          <ac:chgData name="Lauren Martin" userId="34214532-c002-4a9a-b7f5-c3c0742f04cd" providerId="ADAL" clId="{999FA431-0D99-44F0-ADF0-5374EE7C5224}" dt="2026-08-09T01:31:50.129" v="1076" actId="1076"/>
          <ac:picMkLst>
            <pc:docMk/>
            <pc:sldMk cId="3741904828" sldId="1257"/>
            <ac:picMk id="7" creationId="{A10DE770-D91A-3F5E-AC4D-F587E9888A68}"/>
          </ac:picMkLst>
        </pc:picChg>
      </pc:sldChg>
      <pc:sldChg chg="addSp delSp modSp add mod delAnim modAnim modNotesTx">
        <pc:chgData name="Lauren Martin" userId="34214532-c002-4a9a-b7f5-c3c0742f04cd" providerId="ADAL" clId="{999FA431-0D99-44F0-ADF0-5374EE7C5224}" dt="2026-08-13T05:19:08.541" v="1870" actId="20577"/>
        <pc:sldMkLst>
          <pc:docMk/>
          <pc:sldMk cId="2451469875" sldId="1258"/>
        </pc:sldMkLst>
        <pc:spChg chg="mod">
          <ac:chgData name="Lauren Martin" userId="34214532-c002-4a9a-b7f5-c3c0742f04cd" providerId="ADAL" clId="{999FA431-0D99-44F0-ADF0-5374EE7C5224}" dt="2026-08-12T00:33:48.508" v="1347" actId="790"/>
          <ac:spMkLst>
            <pc:docMk/>
            <pc:sldMk cId="2451469875" sldId="1258"/>
            <ac:spMk id="3" creationId="{00000000-0000-0000-0000-000000000000}"/>
          </ac:spMkLst>
        </pc:spChg>
        <pc:spChg chg="mod">
          <ac:chgData name="Lauren Martin" userId="34214532-c002-4a9a-b7f5-c3c0742f04cd" providerId="ADAL" clId="{999FA431-0D99-44F0-ADF0-5374EE7C5224}" dt="2026-08-12T00:33:48.508" v="1347" actId="790"/>
          <ac:spMkLst>
            <pc:docMk/>
            <pc:sldMk cId="2451469875" sldId="1258"/>
            <ac:spMk id="4" creationId="{546F7BE0-2977-DE9B-A590-C431DA4F55FB}"/>
          </ac:spMkLst>
        </pc:spChg>
        <pc:spChg chg="mod">
          <ac:chgData name="Lauren Martin" userId="34214532-c002-4a9a-b7f5-c3c0742f04cd" providerId="ADAL" clId="{999FA431-0D99-44F0-ADF0-5374EE7C5224}" dt="2026-08-12T00:33:48.508" v="1347" actId="790"/>
          <ac:spMkLst>
            <pc:docMk/>
            <pc:sldMk cId="2451469875" sldId="1258"/>
            <ac:spMk id="5" creationId="{39EFAB09-BEBC-BB31-952F-32608A882C6A}"/>
          </ac:spMkLst>
        </pc:spChg>
        <pc:spChg chg="mod">
          <ac:chgData name="Lauren Martin" userId="34214532-c002-4a9a-b7f5-c3c0742f04cd" providerId="ADAL" clId="{999FA431-0D99-44F0-ADF0-5374EE7C5224}" dt="2026-08-12T00:33:48.508" v="1347" actId="790"/>
          <ac:spMkLst>
            <pc:docMk/>
            <pc:sldMk cId="2451469875" sldId="1258"/>
            <ac:spMk id="6" creationId="{FEDB41FD-CCC5-D752-1445-A57DE0909C4D}"/>
          </ac:spMkLst>
        </pc:spChg>
        <pc:spChg chg="mod">
          <ac:chgData name="Lauren Martin" userId="34214532-c002-4a9a-b7f5-c3c0742f04cd" providerId="ADAL" clId="{999FA431-0D99-44F0-ADF0-5374EE7C5224}" dt="2026-08-12T00:33:48.508" v="1347" actId="790"/>
          <ac:spMkLst>
            <pc:docMk/>
            <pc:sldMk cId="2451469875" sldId="1258"/>
            <ac:spMk id="7" creationId="{E5D452C2-2F98-69F2-AB56-79B0CDDF2BFD}"/>
          </ac:spMkLst>
        </pc:spChg>
        <pc:spChg chg="mod">
          <ac:chgData name="Lauren Martin" userId="34214532-c002-4a9a-b7f5-c3c0742f04cd" providerId="ADAL" clId="{999FA431-0D99-44F0-ADF0-5374EE7C5224}" dt="2026-08-12T00:33:48.508" v="1347" actId="790"/>
          <ac:spMkLst>
            <pc:docMk/>
            <pc:sldMk cId="2451469875" sldId="1258"/>
            <ac:spMk id="8" creationId="{10F9BF26-2000-7F97-8DA5-CB72C47F2AC9}"/>
          </ac:spMkLst>
        </pc:spChg>
        <pc:picChg chg="del">
          <ac:chgData name="Lauren Martin" userId="34214532-c002-4a9a-b7f5-c3c0742f04cd" providerId="ADAL" clId="{999FA431-0D99-44F0-ADF0-5374EE7C5224}" dt="2026-08-13T05:10:57.752" v="1817" actId="478"/>
          <ac:picMkLst>
            <pc:docMk/>
            <pc:sldMk cId="2451469875" sldId="1258"/>
            <ac:picMk id="2" creationId="{6D981AAC-DB9F-9E5C-2DB1-07D955F0CE4C}"/>
          </ac:picMkLst>
        </pc:picChg>
        <pc:picChg chg="add mod">
          <ac:chgData name="Lauren Martin" userId="34214532-c002-4a9a-b7f5-c3c0742f04cd" providerId="ADAL" clId="{999FA431-0D99-44F0-ADF0-5374EE7C5224}" dt="2026-08-13T05:11:10.693" v="1819" actId="1076"/>
          <ac:picMkLst>
            <pc:docMk/>
            <pc:sldMk cId="2451469875" sldId="1258"/>
            <ac:picMk id="9" creationId="{9A7A03B2-79E9-2198-929B-637805A9165B}"/>
          </ac:picMkLst>
        </pc:picChg>
        <pc:picChg chg="add mod">
          <ac:chgData name="Lauren Martin" userId="34214532-c002-4a9a-b7f5-c3c0742f04cd" providerId="ADAL" clId="{999FA431-0D99-44F0-ADF0-5374EE7C5224}" dt="2026-08-13T05:12:37.684" v="1823"/>
          <ac:picMkLst>
            <pc:docMk/>
            <pc:sldMk cId="2451469875" sldId="1258"/>
            <ac:picMk id="10" creationId="{AA1ADD3D-78AA-6169-5BB7-0AFDFADED4BA}"/>
          </ac:picMkLst>
        </pc:picChg>
      </pc:sldChg>
      <pc:sldChg chg="modSp add mod modNotesTx">
        <pc:chgData name="Lauren Martin" userId="34214532-c002-4a9a-b7f5-c3c0742f04cd" providerId="ADAL" clId="{999FA431-0D99-44F0-ADF0-5374EE7C5224}" dt="2026-08-12T00:33:48.508" v="1347" actId="790"/>
        <pc:sldMkLst>
          <pc:docMk/>
          <pc:sldMk cId="1160263598" sldId="1259"/>
        </pc:sldMkLst>
        <pc:spChg chg="mod">
          <ac:chgData name="Lauren Martin" userId="34214532-c002-4a9a-b7f5-c3c0742f04cd" providerId="ADAL" clId="{999FA431-0D99-44F0-ADF0-5374EE7C5224}" dt="2026-08-12T00:33:48.508" v="1347" actId="790"/>
          <ac:spMkLst>
            <pc:docMk/>
            <pc:sldMk cId="1160263598" sldId="1259"/>
            <ac:spMk id="2" creationId="{00000000-0000-0000-0000-000000000000}"/>
          </ac:spMkLst>
        </pc:spChg>
        <pc:spChg chg="mod">
          <ac:chgData name="Lauren Martin" userId="34214532-c002-4a9a-b7f5-c3c0742f04cd" providerId="ADAL" clId="{999FA431-0D99-44F0-ADF0-5374EE7C5224}" dt="2026-08-12T00:33:48.508" v="1347" actId="790"/>
          <ac:spMkLst>
            <pc:docMk/>
            <pc:sldMk cId="1160263598" sldId="1259"/>
            <ac:spMk id="3" creationId="{F3ABC77F-A785-653E-F132-EC54274C3CC6}"/>
          </ac:spMkLst>
        </pc:spChg>
        <pc:spChg chg="mod">
          <ac:chgData name="Lauren Martin" userId="34214532-c002-4a9a-b7f5-c3c0742f04cd" providerId="ADAL" clId="{999FA431-0D99-44F0-ADF0-5374EE7C5224}" dt="2026-08-12T00:33:48.508" v="1347" actId="790"/>
          <ac:spMkLst>
            <pc:docMk/>
            <pc:sldMk cId="1160263598" sldId="1259"/>
            <ac:spMk id="5" creationId="{B59F7DA9-773D-A942-7493-112A079F066D}"/>
          </ac:spMkLst>
        </pc:spChg>
        <pc:spChg chg="mod">
          <ac:chgData name="Lauren Martin" userId="34214532-c002-4a9a-b7f5-c3c0742f04cd" providerId="ADAL" clId="{999FA431-0D99-44F0-ADF0-5374EE7C5224}" dt="2026-08-12T00:33:48.508" v="1347" actId="790"/>
          <ac:spMkLst>
            <pc:docMk/>
            <pc:sldMk cId="1160263598" sldId="1259"/>
            <ac:spMk id="6" creationId="{795BC03B-0B25-C6AA-9ECF-8293340F11FB}"/>
          </ac:spMkLst>
        </pc:spChg>
        <pc:spChg chg="mod">
          <ac:chgData name="Lauren Martin" userId="34214532-c002-4a9a-b7f5-c3c0742f04cd" providerId="ADAL" clId="{999FA431-0D99-44F0-ADF0-5374EE7C5224}" dt="2026-08-12T00:33:48.508" v="1347" actId="790"/>
          <ac:spMkLst>
            <pc:docMk/>
            <pc:sldMk cId="1160263598" sldId="1259"/>
            <ac:spMk id="7" creationId="{00000000-0000-0000-0000-000000000000}"/>
          </ac:spMkLst>
        </pc:spChg>
        <pc:spChg chg="mod">
          <ac:chgData name="Lauren Martin" userId="34214532-c002-4a9a-b7f5-c3c0742f04cd" providerId="ADAL" clId="{999FA431-0D99-44F0-ADF0-5374EE7C5224}" dt="2026-08-12T00:33:48.508" v="1347" actId="790"/>
          <ac:spMkLst>
            <pc:docMk/>
            <pc:sldMk cId="1160263598" sldId="1259"/>
            <ac:spMk id="8" creationId="{87B19673-2E6B-605A-7055-B8044ACCEF8D}"/>
          </ac:spMkLst>
        </pc:spChg>
      </pc:sldChg>
      <pc:sldChg chg="modSp add mod">
        <pc:chgData name="Lauren Martin" userId="34214532-c002-4a9a-b7f5-c3c0742f04cd" providerId="ADAL" clId="{999FA431-0D99-44F0-ADF0-5374EE7C5224}" dt="2026-08-12T00:33:48.508" v="1347" actId="790"/>
        <pc:sldMkLst>
          <pc:docMk/>
          <pc:sldMk cId="3054067587" sldId="1260"/>
        </pc:sldMkLst>
        <pc:spChg chg="mod">
          <ac:chgData name="Lauren Martin" userId="34214532-c002-4a9a-b7f5-c3c0742f04cd" providerId="ADAL" clId="{999FA431-0D99-44F0-ADF0-5374EE7C5224}" dt="2026-08-12T00:33:48.508" v="1347" actId="790"/>
          <ac:spMkLst>
            <pc:docMk/>
            <pc:sldMk cId="3054067587" sldId="1260"/>
            <ac:spMk id="2" creationId="{B1784D41-2AD3-577B-0471-D35E3BD823CA}"/>
          </ac:spMkLst>
        </pc:spChg>
        <pc:spChg chg="mod">
          <ac:chgData name="Lauren Martin" userId="34214532-c002-4a9a-b7f5-c3c0742f04cd" providerId="ADAL" clId="{999FA431-0D99-44F0-ADF0-5374EE7C5224}" dt="2026-08-12T00:33:48.508" v="1347" actId="790"/>
          <ac:spMkLst>
            <pc:docMk/>
            <pc:sldMk cId="3054067587" sldId="1260"/>
            <ac:spMk id="4" creationId="{A4150425-9B4F-FEDC-F31D-FDA41166A26E}"/>
          </ac:spMkLst>
        </pc:spChg>
        <pc:spChg chg="mod">
          <ac:chgData name="Lauren Martin" userId="34214532-c002-4a9a-b7f5-c3c0742f04cd" providerId="ADAL" clId="{999FA431-0D99-44F0-ADF0-5374EE7C5224}" dt="2026-08-12T00:33:48.508" v="1347" actId="790"/>
          <ac:spMkLst>
            <pc:docMk/>
            <pc:sldMk cId="3054067587" sldId="1260"/>
            <ac:spMk id="6" creationId="{539AFB28-26DB-6A07-48FA-CFB0D0A065AD}"/>
          </ac:spMkLst>
        </pc:spChg>
        <pc:spChg chg="mod">
          <ac:chgData name="Lauren Martin" userId="34214532-c002-4a9a-b7f5-c3c0742f04cd" providerId="ADAL" clId="{999FA431-0D99-44F0-ADF0-5374EE7C5224}" dt="2026-08-12T00:33:48.508" v="1347" actId="790"/>
          <ac:spMkLst>
            <pc:docMk/>
            <pc:sldMk cId="3054067587" sldId="1260"/>
            <ac:spMk id="7" creationId="{84546B12-66B4-5188-CE3D-891D475113BA}"/>
          </ac:spMkLst>
        </pc:spChg>
      </pc:sldChg>
      <pc:sldChg chg="modSp add mod">
        <pc:chgData name="Lauren Martin" userId="34214532-c002-4a9a-b7f5-c3c0742f04cd" providerId="ADAL" clId="{999FA431-0D99-44F0-ADF0-5374EE7C5224}" dt="2026-08-12T00:33:48.508" v="1347" actId="790"/>
        <pc:sldMkLst>
          <pc:docMk/>
          <pc:sldMk cId="867370977" sldId="1261"/>
        </pc:sldMkLst>
        <pc:spChg chg="mod">
          <ac:chgData name="Lauren Martin" userId="34214532-c002-4a9a-b7f5-c3c0742f04cd" providerId="ADAL" clId="{999FA431-0D99-44F0-ADF0-5374EE7C5224}" dt="2026-08-12T00:33:48.508" v="1347" actId="790"/>
          <ac:spMkLst>
            <pc:docMk/>
            <pc:sldMk cId="867370977" sldId="1261"/>
            <ac:spMk id="2" creationId="{A8D9104D-38BF-5C57-E975-80A304536267}"/>
          </ac:spMkLst>
        </pc:spChg>
        <pc:spChg chg="mod">
          <ac:chgData name="Lauren Martin" userId="34214532-c002-4a9a-b7f5-c3c0742f04cd" providerId="ADAL" clId="{999FA431-0D99-44F0-ADF0-5374EE7C5224}" dt="2026-08-12T00:33:48.508" v="1347" actId="790"/>
          <ac:spMkLst>
            <pc:docMk/>
            <pc:sldMk cId="867370977" sldId="1261"/>
            <ac:spMk id="4" creationId="{D1E5DA19-FCA9-E13B-B134-46F71D93BB11}"/>
          </ac:spMkLst>
        </pc:spChg>
        <pc:spChg chg="mod">
          <ac:chgData name="Lauren Martin" userId="34214532-c002-4a9a-b7f5-c3c0742f04cd" providerId="ADAL" clId="{999FA431-0D99-44F0-ADF0-5374EE7C5224}" dt="2026-08-12T00:33:48.508" v="1347" actId="790"/>
          <ac:spMkLst>
            <pc:docMk/>
            <pc:sldMk cId="867370977" sldId="1261"/>
            <ac:spMk id="6" creationId="{803B3AAA-E913-3FC3-6D63-CC80C3D7B8F9}"/>
          </ac:spMkLst>
        </pc:spChg>
        <pc:spChg chg="mod">
          <ac:chgData name="Lauren Martin" userId="34214532-c002-4a9a-b7f5-c3c0742f04cd" providerId="ADAL" clId="{999FA431-0D99-44F0-ADF0-5374EE7C5224}" dt="2026-08-12T00:33:48.508" v="1347" actId="790"/>
          <ac:spMkLst>
            <pc:docMk/>
            <pc:sldMk cId="867370977" sldId="1261"/>
            <ac:spMk id="7" creationId="{34EA7D2A-B3F8-09F8-1602-E1136154B710}"/>
          </ac:spMkLst>
        </pc:spChg>
      </pc:sldChg>
      <pc:sldChg chg="modSp add mod">
        <pc:chgData name="Lauren Martin" userId="34214532-c002-4a9a-b7f5-c3c0742f04cd" providerId="ADAL" clId="{999FA431-0D99-44F0-ADF0-5374EE7C5224}" dt="2026-08-12T00:33:48.508" v="1347" actId="790"/>
        <pc:sldMkLst>
          <pc:docMk/>
          <pc:sldMk cId="434577989" sldId="1262"/>
        </pc:sldMkLst>
        <pc:spChg chg="mod">
          <ac:chgData name="Lauren Martin" userId="34214532-c002-4a9a-b7f5-c3c0742f04cd" providerId="ADAL" clId="{999FA431-0D99-44F0-ADF0-5374EE7C5224}" dt="2026-08-12T00:33:48.508" v="1347" actId="790"/>
          <ac:spMkLst>
            <pc:docMk/>
            <pc:sldMk cId="434577989" sldId="1262"/>
            <ac:spMk id="2" creationId="{E69F44B9-72B4-82CB-772A-544DFC23E681}"/>
          </ac:spMkLst>
        </pc:spChg>
        <pc:spChg chg="mod">
          <ac:chgData name="Lauren Martin" userId="34214532-c002-4a9a-b7f5-c3c0742f04cd" providerId="ADAL" clId="{999FA431-0D99-44F0-ADF0-5374EE7C5224}" dt="2026-08-12T00:33:48.508" v="1347" actId="790"/>
          <ac:spMkLst>
            <pc:docMk/>
            <pc:sldMk cId="434577989" sldId="1262"/>
            <ac:spMk id="4" creationId="{159A851D-7C60-624F-4A15-4EEF1CBE2554}"/>
          </ac:spMkLst>
        </pc:spChg>
        <pc:spChg chg="mod">
          <ac:chgData name="Lauren Martin" userId="34214532-c002-4a9a-b7f5-c3c0742f04cd" providerId="ADAL" clId="{999FA431-0D99-44F0-ADF0-5374EE7C5224}" dt="2026-08-12T00:33:48.508" v="1347" actId="790"/>
          <ac:spMkLst>
            <pc:docMk/>
            <pc:sldMk cId="434577989" sldId="1262"/>
            <ac:spMk id="6" creationId="{4E987923-2B9F-177C-80E1-A2882FA1B69B}"/>
          </ac:spMkLst>
        </pc:spChg>
        <pc:spChg chg="mod">
          <ac:chgData name="Lauren Martin" userId="34214532-c002-4a9a-b7f5-c3c0742f04cd" providerId="ADAL" clId="{999FA431-0D99-44F0-ADF0-5374EE7C5224}" dt="2026-08-12T00:33:48.508" v="1347" actId="790"/>
          <ac:spMkLst>
            <pc:docMk/>
            <pc:sldMk cId="434577989" sldId="1262"/>
            <ac:spMk id="7" creationId="{E7FD387F-7838-6697-11C0-640969426EA7}"/>
          </ac:spMkLst>
        </pc:spChg>
      </pc:sldChg>
      <pc:sldChg chg="add">
        <pc:chgData name="Lauren Martin" userId="34214532-c002-4a9a-b7f5-c3c0742f04cd" providerId="ADAL" clId="{999FA431-0D99-44F0-ADF0-5374EE7C5224}" dt="2026-08-12T00:39:40.584" v="1388"/>
        <pc:sldMkLst>
          <pc:docMk/>
          <pc:sldMk cId="571617149" sldId="1263"/>
        </pc:sldMkLst>
      </pc:sldChg>
      <pc:sldChg chg="modSp add mod">
        <pc:chgData name="Lauren Martin" userId="34214532-c002-4a9a-b7f5-c3c0742f04cd" providerId="ADAL" clId="{999FA431-0D99-44F0-ADF0-5374EE7C5224}" dt="2026-08-12T00:54:53.248" v="1574" actId="20577"/>
        <pc:sldMkLst>
          <pc:docMk/>
          <pc:sldMk cId="1162698923" sldId="1264"/>
        </pc:sldMkLst>
        <pc:spChg chg="mod">
          <ac:chgData name="Lauren Martin" userId="34214532-c002-4a9a-b7f5-c3c0742f04cd" providerId="ADAL" clId="{999FA431-0D99-44F0-ADF0-5374EE7C5224}" dt="2026-08-12T00:54:53.248" v="1574" actId="20577"/>
          <ac:spMkLst>
            <pc:docMk/>
            <pc:sldMk cId="1162698923" sldId="1264"/>
            <ac:spMk id="4" creationId="{A64D88EB-19E9-D602-EC87-E7A60CB2FF65}"/>
          </ac:spMkLst>
        </pc:spChg>
      </pc:sldChg>
      <pc:sldMasterChg chg="setBg modSldLayout">
        <pc:chgData name="Lauren Martin" userId="34214532-c002-4a9a-b7f5-c3c0742f04cd" providerId="ADAL" clId="{999FA431-0D99-44F0-ADF0-5374EE7C5224}" dt="2026-08-05T04:34:00.437" v="990"/>
        <pc:sldMasterMkLst>
          <pc:docMk/>
          <pc:sldMasterMk cId="2573750265" sldId="2147483648"/>
        </pc:sldMasterMkLst>
        <pc:sldLayoutChg chg="setBg">
          <pc:chgData name="Lauren Martin" userId="34214532-c002-4a9a-b7f5-c3c0742f04cd" providerId="ADAL" clId="{999FA431-0D99-44F0-ADF0-5374EE7C5224}" dt="2026-08-05T04:34:00.437" v="990"/>
          <pc:sldLayoutMkLst>
            <pc:docMk/>
            <pc:sldMasterMk cId="2573750265" sldId="2147483648"/>
            <pc:sldLayoutMk cId="4050639799" sldId="2147483649"/>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1452291744" sldId="2147483650"/>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3288425591" sldId="2147483651"/>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2743082523" sldId="2147483652"/>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2402617604" sldId="2147483653"/>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1771964696" sldId="2147483654"/>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3604906016" sldId="2147483655"/>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1510321315" sldId="2147483656"/>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511668029" sldId="2147483657"/>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1108897823" sldId="2147483658"/>
          </pc:sldLayoutMkLst>
        </pc:sldLayoutChg>
        <pc:sldLayoutChg chg="setBg">
          <pc:chgData name="Lauren Martin" userId="34214532-c002-4a9a-b7f5-c3c0742f04cd" providerId="ADAL" clId="{999FA431-0D99-44F0-ADF0-5374EE7C5224}" dt="2026-08-05T04:34:00.437" v="990"/>
          <pc:sldLayoutMkLst>
            <pc:docMk/>
            <pc:sldMasterMk cId="2573750265" sldId="2147483648"/>
            <pc:sldLayoutMk cId="1576415906" sldId="2147483659"/>
          </pc:sldLayoutMkLst>
        </pc:sldLayoutChg>
      </pc:sldMasterChg>
      <pc:sldMasterChg chg="setBg modSldLayout">
        <pc:chgData name="Lauren Martin" userId="34214532-c002-4a9a-b7f5-c3c0742f04cd" providerId="ADAL" clId="{999FA431-0D99-44F0-ADF0-5374EE7C5224}" dt="2026-08-05T04:34:00.437" v="990"/>
        <pc:sldMasterMkLst>
          <pc:docMk/>
          <pc:sldMasterMk cId="3577035533" sldId="2147483672"/>
        </pc:sldMasterMkLst>
        <pc:sldLayoutChg chg="setBg">
          <pc:chgData name="Lauren Martin" userId="34214532-c002-4a9a-b7f5-c3c0742f04cd" providerId="ADAL" clId="{999FA431-0D99-44F0-ADF0-5374EE7C5224}" dt="2026-08-05T04:34:00.437" v="990"/>
          <pc:sldLayoutMkLst>
            <pc:docMk/>
            <pc:sldMasterMk cId="3577035533" sldId="2147483672"/>
            <pc:sldLayoutMk cId="71109435" sldId="2147483673"/>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1477621663" sldId="2147483674"/>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2977712641" sldId="2147483675"/>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2010740986" sldId="2147483676"/>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96636264" sldId="2147483677"/>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1190578443" sldId="2147483678"/>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3916034740" sldId="2147483679"/>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2316064908" sldId="2147483680"/>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1338880496" sldId="2147483681"/>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2725953202" sldId="2147483682"/>
          </pc:sldLayoutMkLst>
        </pc:sldLayoutChg>
        <pc:sldLayoutChg chg="setBg">
          <pc:chgData name="Lauren Martin" userId="34214532-c002-4a9a-b7f5-c3c0742f04cd" providerId="ADAL" clId="{999FA431-0D99-44F0-ADF0-5374EE7C5224}" dt="2026-08-05T04:34:00.437" v="990"/>
          <pc:sldLayoutMkLst>
            <pc:docMk/>
            <pc:sldMasterMk cId="3577035533" sldId="2147483672"/>
            <pc:sldLayoutMk cId="498687431" sldId="2147483683"/>
          </pc:sldLayoutMkLst>
        </pc:sldLayoutChg>
      </pc:sldMasterChg>
      <pc:sldMasterChg chg="setBg modSldLayout">
        <pc:chgData name="Lauren Martin" userId="34214532-c002-4a9a-b7f5-c3c0742f04cd" providerId="ADAL" clId="{999FA431-0D99-44F0-ADF0-5374EE7C5224}" dt="2026-08-05T04:34:00.437" v="990"/>
        <pc:sldMasterMkLst>
          <pc:docMk/>
          <pc:sldMasterMk cId="3577035533" sldId="2147483768"/>
        </pc:sldMasterMkLst>
        <pc:sldLayoutChg chg="setBg">
          <pc:chgData name="Lauren Martin" userId="34214532-c002-4a9a-b7f5-c3c0742f04cd" providerId="ADAL" clId="{999FA431-0D99-44F0-ADF0-5374EE7C5224}" dt="2026-08-05T04:34:00.437" v="990"/>
          <pc:sldLayoutMkLst>
            <pc:docMk/>
            <pc:sldMasterMk cId="3577035533" sldId="2147483768"/>
            <pc:sldLayoutMk cId="71109435" sldId="2147483769"/>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1477621663" sldId="2147483770"/>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2977712641" sldId="2147483771"/>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2010740986" sldId="2147483772"/>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96636264" sldId="2147483773"/>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1190578443" sldId="2147483774"/>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3916034740" sldId="2147483775"/>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2316064908" sldId="2147483776"/>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1338880496" sldId="2147483777"/>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2725953202" sldId="2147483778"/>
          </pc:sldLayoutMkLst>
        </pc:sldLayoutChg>
        <pc:sldLayoutChg chg="setBg">
          <pc:chgData name="Lauren Martin" userId="34214532-c002-4a9a-b7f5-c3c0742f04cd" providerId="ADAL" clId="{999FA431-0D99-44F0-ADF0-5374EE7C5224}" dt="2026-08-05T04:34:00.437" v="990"/>
          <pc:sldLayoutMkLst>
            <pc:docMk/>
            <pc:sldMasterMk cId="3577035533" sldId="2147483768"/>
            <pc:sldLayoutMk cId="498687431" sldId="2147483779"/>
          </pc:sldLayoutMkLst>
        </pc:sldLayoutChg>
      </pc:sldMasterChg>
    </pc:docChg>
  </pc:docChgLst>
  <pc:docChgLst>
    <pc:chgData name="Kristine Cairns" userId="5e4ee97b-8760-41db-a6ac-3d744f799ed2" providerId="ADAL" clId="{1B61D458-BACD-4B75-AC5D-F7681FC0B457}"/>
    <pc:docChg chg="custSel addSld delSld modSld modMainMaster">
      <pc:chgData name="Kristine Cairns" userId="5e4ee97b-8760-41db-a6ac-3d744f799ed2" providerId="ADAL" clId="{1B61D458-BACD-4B75-AC5D-F7681FC0B457}" dt="2026-08-02T05:50:30.615" v="914" actId="1076"/>
      <pc:docMkLst>
        <pc:docMk/>
      </pc:docMkLst>
      <pc:sldChg chg="modSp mod">
        <pc:chgData name="Kristine Cairns" userId="5e4ee97b-8760-41db-a6ac-3d744f799ed2" providerId="ADAL" clId="{1B61D458-BACD-4B75-AC5D-F7681FC0B457}" dt="2026-08-02T04:52:26.780" v="219" actId="20577"/>
        <pc:sldMkLst>
          <pc:docMk/>
          <pc:sldMk cId="3567630808" sldId="438"/>
        </pc:sldMkLst>
        <pc:spChg chg="mod">
          <ac:chgData name="Kristine Cairns" userId="5e4ee97b-8760-41db-a6ac-3d744f799ed2" providerId="ADAL" clId="{1B61D458-BACD-4B75-AC5D-F7681FC0B457}" dt="2026-08-02T04:52:26.780" v="219" actId="20577"/>
          <ac:spMkLst>
            <pc:docMk/>
            <pc:sldMk cId="3567630808" sldId="438"/>
            <ac:spMk id="4" creationId="{00000000-0000-0000-0000-000000000000}"/>
          </ac:spMkLst>
        </pc:spChg>
        <pc:graphicFrameChg chg="mod modGraphic">
          <ac:chgData name="Kristine Cairns" userId="5e4ee97b-8760-41db-a6ac-3d744f799ed2" providerId="ADAL" clId="{1B61D458-BACD-4B75-AC5D-F7681FC0B457}" dt="2026-08-02T04:46:34.099" v="22" actId="20577"/>
          <ac:graphicFrameMkLst>
            <pc:docMk/>
            <pc:sldMk cId="3567630808" sldId="438"/>
            <ac:graphicFrameMk id="3" creationId="{FAE267D9-CF1C-F7E1-250D-2E0488D48C8F}"/>
          </ac:graphicFrameMkLst>
        </pc:graphicFrameChg>
      </pc:sldChg>
      <pc:sldChg chg="modSp mod">
        <pc:chgData name="Kristine Cairns" userId="5e4ee97b-8760-41db-a6ac-3d744f799ed2" providerId="ADAL" clId="{1B61D458-BACD-4B75-AC5D-F7681FC0B457}" dt="2026-08-02T05:20:51.009" v="541" actId="113"/>
        <pc:sldMkLst>
          <pc:docMk/>
          <pc:sldMk cId="1921818705" sldId="731"/>
        </pc:sldMkLst>
        <pc:spChg chg="mod">
          <ac:chgData name="Kristine Cairns" userId="5e4ee97b-8760-41db-a6ac-3d744f799ed2" providerId="ADAL" clId="{1B61D458-BACD-4B75-AC5D-F7681FC0B457}" dt="2026-08-02T05:20:51.009" v="541" actId="113"/>
          <ac:spMkLst>
            <pc:docMk/>
            <pc:sldMk cId="1921818705" sldId="731"/>
            <ac:spMk id="2" creationId="{FBE6943D-06C5-A55E-9B43-20282BBA08ED}"/>
          </ac:spMkLst>
        </pc:spChg>
      </pc:sldChg>
      <pc:sldChg chg="addSp delSp modSp mod">
        <pc:chgData name="Kristine Cairns" userId="5e4ee97b-8760-41db-a6ac-3d744f799ed2" providerId="ADAL" clId="{1B61D458-BACD-4B75-AC5D-F7681FC0B457}" dt="2026-08-02T04:55:59.420" v="236"/>
        <pc:sldMkLst>
          <pc:docMk/>
          <pc:sldMk cId="1720509123" sldId="991"/>
        </pc:sldMkLst>
        <pc:spChg chg="mod">
          <ac:chgData name="Kristine Cairns" userId="5e4ee97b-8760-41db-a6ac-3d744f799ed2" providerId="ADAL" clId="{1B61D458-BACD-4B75-AC5D-F7681FC0B457}" dt="2026-08-02T04:52:18.173" v="217" actId="20577"/>
          <ac:spMkLst>
            <pc:docMk/>
            <pc:sldMk cId="1720509123" sldId="991"/>
            <ac:spMk id="3" creationId="{EED2037D-35E3-05F6-E09B-C219996F7621}"/>
          </ac:spMkLst>
        </pc:spChg>
        <pc:spChg chg="add mod">
          <ac:chgData name="Kristine Cairns" userId="5e4ee97b-8760-41db-a6ac-3d744f799ed2" providerId="ADAL" clId="{1B61D458-BACD-4B75-AC5D-F7681FC0B457}" dt="2026-08-02T04:55:59.420" v="236"/>
          <ac:spMkLst>
            <pc:docMk/>
            <pc:sldMk cId="1720509123" sldId="991"/>
            <ac:spMk id="4" creationId="{2E6ACB75-84A4-EEA6-128D-C67D8F4624C4}"/>
          </ac:spMkLst>
        </pc:spChg>
      </pc:sldChg>
      <pc:sldChg chg="addSp delSp modSp mod">
        <pc:chgData name="Kristine Cairns" userId="5e4ee97b-8760-41db-a6ac-3d744f799ed2" providerId="ADAL" clId="{1B61D458-BACD-4B75-AC5D-F7681FC0B457}" dt="2026-08-02T05:47:19.413" v="877" actId="255"/>
        <pc:sldMkLst>
          <pc:docMk/>
          <pc:sldMk cId="1934760328" sldId="1026"/>
        </pc:sldMkLst>
        <pc:spChg chg="mod">
          <ac:chgData name="Kristine Cairns" userId="5e4ee97b-8760-41db-a6ac-3d744f799ed2" providerId="ADAL" clId="{1B61D458-BACD-4B75-AC5D-F7681FC0B457}" dt="2026-08-02T05:47:19.413" v="877" actId="255"/>
          <ac:spMkLst>
            <pc:docMk/>
            <pc:sldMk cId="1934760328" sldId="1026"/>
            <ac:spMk id="3" creationId="{D54A8D93-69A3-4D47-B7A9-771714229458}"/>
          </ac:spMkLst>
        </pc:spChg>
        <pc:spChg chg="add mod">
          <ac:chgData name="Kristine Cairns" userId="5e4ee97b-8760-41db-a6ac-3d744f799ed2" providerId="ADAL" clId="{1B61D458-BACD-4B75-AC5D-F7681FC0B457}" dt="2026-08-02T05:47:00.398" v="874" actId="20577"/>
          <ac:spMkLst>
            <pc:docMk/>
            <pc:sldMk cId="1934760328" sldId="1026"/>
            <ac:spMk id="6" creationId="{9BD2E446-3B0A-CD33-92F5-651BABE46040}"/>
          </ac:spMkLst>
        </pc:spChg>
      </pc:sldChg>
      <pc:sldChg chg="addSp delSp modSp mod setBg">
        <pc:chgData name="Kristine Cairns" userId="5e4ee97b-8760-41db-a6ac-3d744f799ed2" providerId="ADAL" clId="{1B61D458-BACD-4B75-AC5D-F7681FC0B457}" dt="2026-08-02T05:50:30.615" v="914" actId="1076"/>
        <pc:sldMkLst>
          <pc:docMk/>
          <pc:sldMk cId="261024728" sldId="1080"/>
        </pc:sldMkLst>
        <pc:spChg chg="mod">
          <ac:chgData name="Kristine Cairns" userId="5e4ee97b-8760-41db-a6ac-3d744f799ed2" providerId="ADAL" clId="{1B61D458-BACD-4B75-AC5D-F7681FC0B457}" dt="2026-08-02T05:50:30.615" v="914" actId="1076"/>
          <ac:spMkLst>
            <pc:docMk/>
            <pc:sldMk cId="261024728" sldId="1080"/>
            <ac:spMk id="3" creationId="{00000000-0000-0000-0000-000000000000}"/>
          </ac:spMkLst>
        </pc:spChg>
        <pc:picChg chg="add mod">
          <ac:chgData name="Kristine Cairns" userId="5e4ee97b-8760-41db-a6ac-3d744f799ed2" providerId="ADAL" clId="{1B61D458-BACD-4B75-AC5D-F7681FC0B457}" dt="2026-08-02T05:50:25.486" v="913" actId="1076"/>
          <ac:picMkLst>
            <pc:docMk/>
            <pc:sldMk cId="261024728" sldId="1080"/>
            <ac:picMk id="2" creationId="{20C5D072-81C2-CE14-C074-F215647FDD49}"/>
          </ac:picMkLst>
        </pc:picChg>
      </pc:sldChg>
      <pc:sldChg chg="modSp mod">
        <pc:chgData name="Kristine Cairns" userId="5e4ee97b-8760-41db-a6ac-3d744f799ed2" providerId="ADAL" clId="{1B61D458-BACD-4B75-AC5D-F7681FC0B457}" dt="2026-08-02T04:56:59.391" v="245" actId="20577"/>
        <pc:sldMkLst>
          <pc:docMk/>
          <pc:sldMk cId="2375204597" sldId="1082"/>
        </pc:sldMkLst>
        <pc:spChg chg="mod">
          <ac:chgData name="Kristine Cairns" userId="5e4ee97b-8760-41db-a6ac-3d744f799ed2" providerId="ADAL" clId="{1B61D458-BACD-4B75-AC5D-F7681FC0B457}" dt="2026-08-02T04:56:59.391" v="245" actId="20577"/>
          <ac:spMkLst>
            <pc:docMk/>
            <pc:sldMk cId="2375204597" sldId="1082"/>
            <ac:spMk id="3" creationId="{CBC8BBD3-BD91-373C-942F-D704DA4BC69B}"/>
          </ac:spMkLst>
        </pc:spChg>
      </pc:sldChg>
      <pc:sldChg chg="modSp mod">
        <pc:chgData name="Kristine Cairns" userId="5e4ee97b-8760-41db-a6ac-3d744f799ed2" providerId="ADAL" clId="{1B61D458-BACD-4B75-AC5D-F7681FC0B457}" dt="2026-08-02T04:57:49.193" v="249" actId="20577"/>
        <pc:sldMkLst>
          <pc:docMk/>
          <pc:sldMk cId="739612957" sldId="1161"/>
        </pc:sldMkLst>
        <pc:spChg chg="mod">
          <ac:chgData name="Kristine Cairns" userId="5e4ee97b-8760-41db-a6ac-3d744f799ed2" providerId="ADAL" clId="{1B61D458-BACD-4B75-AC5D-F7681FC0B457}" dt="2026-08-02T04:57:49.193" v="249" actId="20577"/>
          <ac:spMkLst>
            <pc:docMk/>
            <pc:sldMk cId="739612957" sldId="1161"/>
            <ac:spMk id="3" creationId="{7C13F3EF-6111-3B8F-E65F-F09AEA314636}"/>
          </ac:spMkLst>
        </pc:spChg>
      </pc:sldChg>
      <pc:sldChg chg="modSp mod">
        <pc:chgData name="Kristine Cairns" userId="5e4ee97b-8760-41db-a6ac-3d744f799ed2" providerId="ADAL" clId="{1B61D458-BACD-4B75-AC5D-F7681FC0B457}" dt="2026-08-02T04:58:17.533" v="252" actId="1076"/>
        <pc:sldMkLst>
          <pc:docMk/>
          <pc:sldMk cId="44838698" sldId="1162"/>
        </pc:sldMkLst>
        <pc:spChg chg="mod">
          <ac:chgData name="Kristine Cairns" userId="5e4ee97b-8760-41db-a6ac-3d744f799ed2" providerId="ADAL" clId="{1B61D458-BACD-4B75-AC5D-F7681FC0B457}" dt="2026-08-02T04:58:17.533" v="252" actId="1076"/>
          <ac:spMkLst>
            <pc:docMk/>
            <pc:sldMk cId="44838698" sldId="1162"/>
            <ac:spMk id="3" creationId="{212EC615-5B1B-5065-3077-881F9676F6D8}"/>
          </ac:spMkLst>
        </pc:spChg>
      </pc:sldChg>
      <pc:sldChg chg="modSp mod">
        <pc:chgData name="Kristine Cairns" userId="5e4ee97b-8760-41db-a6ac-3d744f799ed2" providerId="ADAL" clId="{1B61D458-BACD-4B75-AC5D-F7681FC0B457}" dt="2026-08-02T04:59:14.908" v="271" actId="207"/>
        <pc:sldMkLst>
          <pc:docMk/>
          <pc:sldMk cId="465587893" sldId="1163"/>
        </pc:sldMkLst>
        <pc:spChg chg="mod">
          <ac:chgData name="Kristine Cairns" userId="5e4ee97b-8760-41db-a6ac-3d744f799ed2" providerId="ADAL" clId="{1B61D458-BACD-4B75-AC5D-F7681FC0B457}" dt="2026-08-02T04:59:14.908" v="271" actId="207"/>
          <ac:spMkLst>
            <pc:docMk/>
            <pc:sldMk cId="465587893" sldId="1163"/>
            <ac:spMk id="2" creationId="{00000000-0000-0000-0000-000000000000}"/>
          </ac:spMkLst>
        </pc:spChg>
      </pc:sldChg>
      <pc:sldChg chg="modSp mod">
        <pc:chgData name="Kristine Cairns" userId="5e4ee97b-8760-41db-a6ac-3d744f799ed2" providerId="ADAL" clId="{1B61D458-BACD-4B75-AC5D-F7681FC0B457}" dt="2026-08-02T05:01:10.898" v="279" actId="113"/>
        <pc:sldMkLst>
          <pc:docMk/>
          <pc:sldMk cId="2808476069" sldId="1164"/>
        </pc:sldMkLst>
        <pc:spChg chg="mod">
          <ac:chgData name="Kristine Cairns" userId="5e4ee97b-8760-41db-a6ac-3d744f799ed2" providerId="ADAL" clId="{1B61D458-BACD-4B75-AC5D-F7681FC0B457}" dt="2026-08-02T05:01:10.898" v="279" actId="113"/>
          <ac:spMkLst>
            <pc:docMk/>
            <pc:sldMk cId="2808476069" sldId="1164"/>
            <ac:spMk id="2" creationId="{00000000-0000-0000-0000-000000000000}"/>
          </ac:spMkLst>
        </pc:spChg>
        <pc:spChg chg="mod">
          <ac:chgData name="Kristine Cairns" userId="5e4ee97b-8760-41db-a6ac-3d744f799ed2" providerId="ADAL" clId="{1B61D458-BACD-4B75-AC5D-F7681FC0B457}" dt="2026-08-02T05:01:03.272" v="277" actId="1076"/>
          <ac:spMkLst>
            <pc:docMk/>
            <pc:sldMk cId="2808476069" sldId="1164"/>
            <ac:spMk id="3" creationId="{00000000-0000-0000-0000-000000000000}"/>
          </ac:spMkLst>
        </pc:spChg>
      </pc:sldChg>
      <pc:sldChg chg="addSp delSp modSp mod">
        <pc:chgData name="Kristine Cairns" userId="5e4ee97b-8760-41db-a6ac-3d744f799ed2" providerId="ADAL" clId="{1B61D458-BACD-4B75-AC5D-F7681FC0B457}" dt="2026-08-02T05:16:07.488" v="490" actId="20577"/>
        <pc:sldMkLst>
          <pc:docMk/>
          <pc:sldMk cId="303383769" sldId="1170"/>
        </pc:sldMkLst>
        <pc:spChg chg="mod">
          <ac:chgData name="Kristine Cairns" userId="5e4ee97b-8760-41db-a6ac-3d744f799ed2" providerId="ADAL" clId="{1B61D458-BACD-4B75-AC5D-F7681FC0B457}" dt="2026-08-02T05:12:13.107" v="442" actId="20577"/>
          <ac:spMkLst>
            <pc:docMk/>
            <pc:sldMk cId="303383769" sldId="1170"/>
            <ac:spMk id="3" creationId="{75882D0F-0826-C649-648B-0C1075CFC63B}"/>
          </ac:spMkLst>
        </pc:spChg>
        <pc:spChg chg="add mod">
          <ac:chgData name="Kristine Cairns" userId="5e4ee97b-8760-41db-a6ac-3d744f799ed2" providerId="ADAL" clId="{1B61D458-BACD-4B75-AC5D-F7681FC0B457}" dt="2026-08-02T05:16:07.488" v="490" actId="20577"/>
          <ac:spMkLst>
            <pc:docMk/>
            <pc:sldMk cId="303383769" sldId="1170"/>
            <ac:spMk id="8" creationId="{98C04D29-6DBD-1A43-D148-1E41B7A8BA34}"/>
          </ac:spMkLst>
        </pc:spChg>
      </pc:sldChg>
      <pc:sldChg chg="modSp mod">
        <pc:chgData name="Kristine Cairns" userId="5e4ee97b-8760-41db-a6ac-3d744f799ed2" providerId="ADAL" clId="{1B61D458-BACD-4B75-AC5D-F7681FC0B457}" dt="2026-08-02T05:19:32.219" v="537" actId="20577"/>
        <pc:sldMkLst>
          <pc:docMk/>
          <pc:sldMk cId="2104720365" sldId="1179"/>
        </pc:sldMkLst>
        <pc:spChg chg="mod">
          <ac:chgData name="Kristine Cairns" userId="5e4ee97b-8760-41db-a6ac-3d744f799ed2" providerId="ADAL" clId="{1B61D458-BACD-4B75-AC5D-F7681FC0B457}" dt="2026-08-02T05:19:32.219" v="537" actId="20577"/>
          <ac:spMkLst>
            <pc:docMk/>
            <pc:sldMk cId="2104720365" sldId="1179"/>
            <ac:spMk id="3" creationId="{3B431639-ED23-448F-AED9-9F17CE38DE4F}"/>
          </ac:spMkLst>
        </pc:spChg>
      </pc:sldChg>
      <pc:sldChg chg="modSp mod">
        <pc:chgData name="Kristine Cairns" userId="5e4ee97b-8760-41db-a6ac-3d744f799ed2" providerId="ADAL" clId="{1B61D458-BACD-4B75-AC5D-F7681FC0B457}" dt="2026-08-02T05:24:20.583" v="640" actId="20577"/>
        <pc:sldMkLst>
          <pc:docMk/>
          <pc:sldMk cId="2853581768" sldId="1193"/>
        </pc:sldMkLst>
        <pc:spChg chg="mod">
          <ac:chgData name="Kristine Cairns" userId="5e4ee97b-8760-41db-a6ac-3d744f799ed2" providerId="ADAL" clId="{1B61D458-BACD-4B75-AC5D-F7681FC0B457}" dt="2026-08-02T05:24:20.583" v="640" actId="20577"/>
          <ac:spMkLst>
            <pc:docMk/>
            <pc:sldMk cId="2853581768" sldId="1193"/>
            <ac:spMk id="3" creationId="{00000000-0000-0000-0000-000000000000}"/>
          </ac:spMkLst>
        </pc:spChg>
      </pc:sldChg>
      <pc:sldChg chg="modSp mod">
        <pc:chgData name="Kristine Cairns" userId="5e4ee97b-8760-41db-a6ac-3d744f799ed2" providerId="ADAL" clId="{1B61D458-BACD-4B75-AC5D-F7681FC0B457}" dt="2026-08-02T05:24:40.105" v="641"/>
        <pc:sldMkLst>
          <pc:docMk/>
          <pc:sldMk cId="1433532390" sldId="1194"/>
        </pc:sldMkLst>
        <pc:spChg chg="mod">
          <ac:chgData name="Kristine Cairns" userId="5e4ee97b-8760-41db-a6ac-3d744f799ed2" providerId="ADAL" clId="{1B61D458-BACD-4B75-AC5D-F7681FC0B457}" dt="2026-08-02T05:24:40.105" v="641"/>
          <ac:spMkLst>
            <pc:docMk/>
            <pc:sldMk cId="1433532390" sldId="1194"/>
            <ac:spMk id="3" creationId="{00000000-0000-0000-0000-000000000000}"/>
          </ac:spMkLst>
        </pc:spChg>
      </pc:sldChg>
      <pc:sldChg chg="modSp mod">
        <pc:chgData name="Kristine Cairns" userId="5e4ee97b-8760-41db-a6ac-3d744f799ed2" providerId="ADAL" clId="{1B61D458-BACD-4B75-AC5D-F7681FC0B457}" dt="2026-08-02T04:50:08.157" v="192" actId="20577"/>
        <pc:sldMkLst>
          <pc:docMk/>
          <pc:sldMk cId="2615564342" sldId="1197"/>
        </pc:sldMkLst>
        <pc:spChg chg="mod">
          <ac:chgData name="Kristine Cairns" userId="5e4ee97b-8760-41db-a6ac-3d744f799ed2" providerId="ADAL" clId="{1B61D458-BACD-4B75-AC5D-F7681FC0B457}" dt="2026-08-02T04:44:41.652" v="4" actId="20577"/>
          <ac:spMkLst>
            <pc:docMk/>
            <pc:sldMk cId="2615564342" sldId="1197"/>
            <ac:spMk id="8" creationId="{7912087A-1A4D-9918-1F75-57904D76CC8F}"/>
          </ac:spMkLst>
        </pc:spChg>
        <pc:graphicFrameChg chg="modGraphic">
          <ac:chgData name="Kristine Cairns" userId="5e4ee97b-8760-41db-a6ac-3d744f799ed2" providerId="ADAL" clId="{1B61D458-BACD-4B75-AC5D-F7681FC0B457}" dt="2026-08-02T04:50:08.157" v="192" actId="20577"/>
          <ac:graphicFrameMkLst>
            <pc:docMk/>
            <pc:sldMk cId="2615564342" sldId="1197"/>
            <ac:graphicFrameMk id="6" creationId="{96D40C7E-6458-BAF9-8673-5B48AA0C8152}"/>
          </ac:graphicFrameMkLst>
        </pc:graphicFrameChg>
      </pc:sldChg>
      <pc:sldChg chg="addSp delSp modSp mod">
        <pc:chgData name="Kristine Cairns" userId="5e4ee97b-8760-41db-a6ac-3d744f799ed2" providerId="ADAL" clId="{1B61D458-BACD-4B75-AC5D-F7681FC0B457}" dt="2026-08-02T05:40:34.313" v="770" actId="1076"/>
        <pc:sldMkLst>
          <pc:docMk/>
          <pc:sldMk cId="867282222" sldId="1199"/>
        </pc:sldMkLst>
        <pc:spChg chg="mod">
          <ac:chgData name="Kristine Cairns" userId="5e4ee97b-8760-41db-a6ac-3d744f799ed2" providerId="ADAL" clId="{1B61D458-BACD-4B75-AC5D-F7681FC0B457}" dt="2026-08-02T05:39:00.180" v="658" actId="207"/>
          <ac:spMkLst>
            <pc:docMk/>
            <pc:sldMk cId="867282222" sldId="1199"/>
            <ac:spMk id="7" creationId="{FBCFD97D-2C97-37FF-356C-A993317B1DEE}"/>
          </ac:spMkLst>
        </pc:spChg>
        <pc:spChg chg="add">
          <ac:chgData name="Kristine Cairns" userId="5e4ee97b-8760-41db-a6ac-3d744f799ed2" providerId="ADAL" clId="{1B61D458-BACD-4B75-AC5D-F7681FC0B457}" dt="2026-08-02T05:39:15.027" v="659" actId="22"/>
          <ac:spMkLst>
            <pc:docMk/>
            <pc:sldMk cId="867282222" sldId="1199"/>
            <ac:spMk id="8" creationId="{BC4BAD9C-DA73-CCF7-DE96-3DACFE7047E4}"/>
          </ac:spMkLst>
        </pc:spChg>
        <pc:picChg chg="add mod">
          <ac:chgData name="Kristine Cairns" userId="5e4ee97b-8760-41db-a6ac-3d744f799ed2" providerId="ADAL" clId="{1B61D458-BACD-4B75-AC5D-F7681FC0B457}" dt="2026-08-02T05:38:40.050" v="657" actId="1076"/>
          <ac:picMkLst>
            <pc:docMk/>
            <pc:sldMk cId="867282222" sldId="1199"/>
            <ac:picMk id="5" creationId="{C5EBB2B4-32E1-9710-B554-BA8F4CF6F099}"/>
          </ac:picMkLst>
        </pc:picChg>
      </pc:sldChg>
      <pc:sldChg chg="addSp delSp modSp mod">
        <pc:chgData name="Kristine Cairns" userId="5e4ee97b-8760-41db-a6ac-3d744f799ed2" providerId="ADAL" clId="{1B61D458-BACD-4B75-AC5D-F7681FC0B457}" dt="2026-08-02T04:56:41.428" v="244" actId="1076"/>
        <pc:sldMkLst>
          <pc:docMk/>
          <pc:sldMk cId="148378552" sldId="1204"/>
        </pc:sldMkLst>
        <pc:spChg chg="mod">
          <ac:chgData name="Kristine Cairns" userId="5e4ee97b-8760-41db-a6ac-3d744f799ed2" providerId="ADAL" clId="{1B61D458-BACD-4B75-AC5D-F7681FC0B457}" dt="2026-08-02T04:53:16.249" v="228" actId="1076"/>
          <ac:spMkLst>
            <pc:docMk/>
            <pc:sldMk cId="148378552" sldId="1204"/>
            <ac:spMk id="6" creationId="{E9CC1585-10C1-A83D-39D0-8F5E1DC0B352}"/>
          </ac:spMkLst>
        </pc:spChg>
        <pc:spChg chg="add mod">
          <ac:chgData name="Kristine Cairns" userId="5e4ee97b-8760-41db-a6ac-3d744f799ed2" providerId="ADAL" clId="{1B61D458-BACD-4B75-AC5D-F7681FC0B457}" dt="2026-08-02T04:56:41.428" v="244" actId="1076"/>
          <ac:spMkLst>
            <pc:docMk/>
            <pc:sldMk cId="148378552" sldId="1204"/>
            <ac:spMk id="7" creationId="{AAA63D9F-BD20-77B1-76C6-E205E543596F}"/>
          </ac:spMkLst>
        </pc:spChg>
        <pc:picChg chg="add mod">
          <ac:chgData name="Kristine Cairns" userId="5e4ee97b-8760-41db-a6ac-3d744f799ed2" providerId="ADAL" clId="{1B61D458-BACD-4B75-AC5D-F7681FC0B457}" dt="2026-08-02T04:52:54.911" v="223" actId="1076"/>
          <ac:picMkLst>
            <pc:docMk/>
            <pc:sldMk cId="148378552" sldId="1204"/>
            <ac:picMk id="2" creationId="{795FC0A3-B3F4-14BF-BD1B-3ACB54152291}"/>
          </ac:picMkLst>
        </pc:picChg>
      </pc:sldChg>
      <pc:sldChg chg="addSp delSp modSp mod">
        <pc:chgData name="Kristine Cairns" userId="5e4ee97b-8760-41db-a6ac-3d744f799ed2" providerId="ADAL" clId="{1B61D458-BACD-4B75-AC5D-F7681FC0B457}" dt="2026-08-02T05:06:52.675" v="356" actId="20577"/>
        <pc:sldMkLst>
          <pc:docMk/>
          <pc:sldMk cId="1218467501" sldId="1205"/>
        </pc:sldMkLst>
        <pc:spChg chg="add">
          <ac:chgData name="Kristine Cairns" userId="5e4ee97b-8760-41db-a6ac-3d744f799ed2" providerId="ADAL" clId="{1B61D458-BACD-4B75-AC5D-F7681FC0B457}" dt="2026-08-02T05:03:14.212" v="319" actId="22"/>
          <ac:spMkLst>
            <pc:docMk/>
            <pc:sldMk cId="1218467501" sldId="1205"/>
            <ac:spMk id="3" creationId="{2CAC236E-2624-18D4-C2F8-ED09EF07757D}"/>
          </ac:spMkLst>
        </pc:spChg>
        <pc:spChg chg="add mod">
          <ac:chgData name="Kristine Cairns" userId="5e4ee97b-8760-41db-a6ac-3d744f799ed2" providerId="ADAL" clId="{1B61D458-BACD-4B75-AC5D-F7681FC0B457}" dt="2026-08-02T05:06:52.675" v="356" actId="20577"/>
          <ac:spMkLst>
            <pc:docMk/>
            <pc:sldMk cId="1218467501" sldId="1205"/>
            <ac:spMk id="9" creationId="{FDF5CDE4-DBD7-D361-DCF0-658F15573F5E}"/>
          </ac:spMkLst>
        </pc:spChg>
      </pc:sldChg>
      <pc:sldChg chg="modSp mod">
        <pc:chgData name="Kristine Cairns" userId="5e4ee97b-8760-41db-a6ac-3d744f799ed2" providerId="ADAL" clId="{1B61D458-BACD-4B75-AC5D-F7681FC0B457}" dt="2026-08-02T05:00:19.917" v="273" actId="20577"/>
        <pc:sldMkLst>
          <pc:docMk/>
          <pc:sldMk cId="2056574046" sldId="1219"/>
        </pc:sldMkLst>
        <pc:spChg chg="mod">
          <ac:chgData name="Kristine Cairns" userId="5e4ee97b-8760-41db-a6ac-3d744f799ed2" providerId="ADAL" clId="{1B61D458-BACD-4B75-AC5D-F7681FC0B457}" dt="2026-08-02T05:00:19.917" v="273" actId="20577"/>
          <ac:spMkLst>
            <pc:docMk/>
            <pc:sldMk cId="2056574046" sldId="1219"/>
            <ac:spMk id="3" creationId="{5CBC1612-C452-68BB-BE09-D9BEC639F6CA}"/>
          </ac:spMkLst>
        </pc:spChg>
      </pc:sldChg>
      <pc:sldChg chg="modSp mod">
        <pc:chgData name="Kristine Cairns" userId="5e4ee97b-8760-41db-a6ac-3d744f799ed2" providerId="ADAL" clId="{1B61D458-BACD-4B75-AC5D-F7681FC0B457}" dt="2026-08-02T05:16:20.499" v="492" actId="1076"/>
        <pc:sldMkLst>
          <pc:docMk/>
          <pc:sldMk cId="666485013" sldId="1226"/>
        </pc:sldMkLst>
        <pc:spChg chg="mod">
          <ac:chgData name="Kristine Cairns" userId="5e4ee97b-8760-41db-a6ac-3d744f799ed2" providerId="ADAL" clId="{1B61D458-BACD-4B75-AC5D-F7681FC0B457}" dt="2026-08-02T05:16:20.499" v="492" actId="1076"/>
          <ac:spMkLst>
            <pc:docMk/>
            <pc:sldMk cId="666485013" sldId="1226"/>
            <ac:spMk id="7" creationId="{A6BB2D50-78FC-7AE2-8FEA-C68C954EA354}"/>
          </ac:spMkLst>
        </pc:spChg>
      </pc:sldChg>
      <pc:sldChg chg="addSp delSp modSp mod">
        <pc:chgData name="Kristine Cairns" userId="5e4ee97b-8760-41db-a6ac-3d744f799ed2" providerId="ADAL" clId="{1B61D458-BACD-4B75-AC5D-F7681FC0B457}" dt="2026-08-02T05:17:24.959" v="512" actId="255"/>
        <pc:sldMkLst>
          <pc:docMk/>
          <pc:sldMk cId="3605535111" sldId="1240"/>
        </pc:sldMkLst>
        <pc:spChg chg="mod">
          <ac:chgData name="Kristine Cairns" userId="5e4ee97b-8760-41db-a6ac-3d744f799ed2" providerId="ADAL" clId="{1B61D458-BACD-4B75-AC5D-F7681FC0B457}" dt="2026-08-02T05:16:41.771" v="503" actId="5793"/>
          <ac:spMkLst>
            <pc:docMk/>
            <pc:sldMk cId="3605535111" sldId="1240"/>
            <ac:spMk id="6" creationId="{05648C0E-612C-79F1-0955-56E6C1984DCE}"/>
          </ac:spMkLst>
        </pc:spChg>
        <pc:spChg chg="add mod">
          <ac:chgData name="Kristine Cairns" userId="5e4ee97b-8760-41db-a6ac-3d744f799ed2" providerId="ADAL" clId="{1B61D458-BACD-4B75-AC5D-F7681FC0B457}" dt="2026-08-02T05:17:24.959" v="512" actId="255"/>
          <ac:spMkLst>
            <pc:docMk/>
            <pc:sldMk cId="3605535111" sldId="1240"/>
            <ac:spMk id="9" creationId="{A4D06E4D-B575-7ED0-09B2-A51BC81E7DE5}"/>
          </ac:spMkLst>
        </pc:spChg>
      </pc:sldChg>
      <pc:sldChg chg="addSp delSp modSp mod">
        <pc:chgData name="Kristine Cairns" userId="5e4ee97b-8760-41db-a6ac-3d744f799ed2" providerId="ADAL" clId="{1B61D458-BACD-4B75-AC5D-F7681FC0B457}" dt="2026-08-02T05:15:26.504" v="482" actId="255"/>
        <pc:sldMkLst>
          <pc:docMk/>
          <pc:sldMk cId="4193407377" sldId="1246"/>
        </pc:sldMkLst>
        <pc:spChg chg="add mod">
          <ac:chgData name="Kristine Cairns" userId="5e4ee97b-8760-41db-a6ac-3d744f799ed2" providerId="ADAL" clId="{1B61D458-BACD-4B75-AC5D-F7681FC0B457}" dt="2026-08-02T05:15:26.504" v="482" actId="255"/>
          <ac:spMkLst>
            <pc:docMk/>
            <pc:sldMk cId="4193407377" sldId="1246"/>
            <ac:spMk id="5" creationId="{D777E0DB-9064-99EB-295C-5D79AA5B20AD}"/>
          </ac:spMkLst>
        </pc:spChg>
      </pc:sldChg>
      <pc:sldChg chg="addSp delSp modSp mod">
        <pc:chgData name="Kristine Cairns" userId="5e4ee97b-8760-41db-a6ac-3d744f799ed2" providerId="ADAL" clId="{1B61D458-BACD-4B75-AC5D-F7681FC0B457}" dt="2026-08-02T05:18:56.397" v="530" actId="2710"/>
        <pc:sldMkLst>
          <pc:docMk/>
          <pc:sldMk cId="1611861582" sldId="1247"/>
        </pc:sldMkLst>
        <pc:spChg chg="add mod">
          <ac:chgData name="Kristine Cairns" userId="5e4ee97b-8760-41db-a6ac-3d744f799ed2" providerId="ADAL" clId="{1B61D458-BACD-4B75-AC5D-F7681FC0B457}" dt="2026-08-02T05:18:56.397" v="530" actId="2710"/>
          <ac:spMkLst>
            <pc:docMk/>
            <pc:sldMk cId="1611861582" sldId="1247"/>
            <ac:spMk id="7" creationId="{A5950F69-2D4D-8D52-FFBE-D5F2E0D2C4F4}"/>
          </ac:spMkLst>
        </pc:spChg>
      </pc:sldChg>
      <pc:sldChg chg="modSp mod">
        <pc:chgData name="Kristine Cairns" userId="5e4ee97b-8760-41db-a6ac-3d744f799ed2" providerId="ADAL" clId="{1B61D458-BACD-4B75-AC5D-F7681FC0B457}" dt="2026-08-02T05:23:00.292" v="635" actId="1076"/>
        <pc:sldMkLst>
          <pc:docMk/>
          <pc:sldMk cId="2858448745" sldId="1248"/>
        </pc:sldMkLst>
        <pc:spChg chg="mod">
          <ac:chgData name="Kristine Cairns" userId="5e4ee97b-8760-41db-a6ac-3d744f799ed2" providerId="ADAL" clId="{1B61D458-BACD-4B75-AC5D-F7681FC0B457}" dt="2026-08-02T05:22:18.139" v="630" actId="20577"/>
          <ac:spMkLst>
            <pc:docMk/>
            <pc:sldMk cId="2858448745" sldId="1248"/>
            <ac:spMk id="4" creationId="{E2407B10-56AA-7AD5-C331-9018BFE2CFB7}"/>
          </ac:spMkLst>
        </pc:spChg>
        <pc:spChg chg="mod">
          <ac:chgData name="Kristine Cairns" userId="5e4ee97b-8760-41db-a6ac-3d744f799ed2" providerId="ADAL" clId="{1B61D458-BACD-4B75-AC5D-F7681FC0B457}" dt="2026-08-02T05:23:00.292" v="635" actId="1076"/>
          <ac:spMkLst>
            <pc:docMk/>
            <pc:sldMk cId="2858448745" sldId="1248"/>
            <ac:spMk id="6" creationId="{55DE00F5-F62A-CD47-C38B-D9EA31FBD82E}"/>
          </ac:spMkLst>
        </pc:spChg>
      </pc:sldChg>
      <pc:sldChg chg="addSp modSp add mod">
        <pc:chgData name="Kristine Cairns" userId="5e4ee97b-8760-41db-a6ac-3d744f799ed2" providerId="ADAL" clId="{1B61D458-BACD-4B75-AC5D-F7681FC0B457}" dt="2026-08-02T05:06:42.742" v="354" actId="20577"/>
        <pc:sldMkLst>
          <pc:docMk/>
          <pc:sldMk cId="4138576527" sldId="1253"/>
        </pc:sldMkLst>
        <pc:spChg chg="add mod">
          <ac:chgData name="Kristine Cairns" userId="5e4ee97b-8760-41db-a6ac-3d744f799ed2" providerId="ADAL" clId="{1B61D458-BACD-4B75-AC5D-F7681FC0B457}" dt="2026-08-02T05:06:42.742" v="354" actId="20577"/>
          <ac:spMkLst>
            <pc:docMk/>
            <pc:sldMk cId="4138576527" sldId="1253"/>
            <ac:spMk id="5" creationId="{C81CB8CF-1275-68AD-A936-4EB710639104}"/>
          </ac:spMkLst>
        </pc:spChg>
      </pc:sldChg>
      <pc:sldMasterChg chg="setBg modSldLayout">
        <pc:chgData name="Kristine Cairns" userId="5e4ee97b-8760-41db-a6ac-3d744f799ed2" providerId="ADAL" clId="{1B61D458-BACD-4B75-AC5D-F7681FC0B457}" dt="2026-08-02T05:38:07.620" v="653"/>
        <pc:sldMasterMkLst>
          <pc:docMk/>
          <pc:sldMasterMk cId="2573750265" sldId="2147483648"/>
        </pc:sldMasterMkLst>
        <pc:sldLayoutChg chg="setBg">
          <pc:chgData name="Kristine Cairns" userId="5e4ee97b-8760-41db-a6ac-3d744f799ed2" providerId="ADAL" clId="{1B61D458-BACD-4B75-AC5D-F7681FC0B457}" dt="2026-08-02T05:38:07.620" v="653"/>
          <pc:sldLayoutMkLst>
            <pc:docMk/>
            <pc:sldMasterMk cId="2573750265" sldId="2147483648"/>
            <pc:sldLayoutMk cId="4050639799" sldId="2147483649"/>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452291744" sldId="2147483650"/>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3288425591" sldId="2147483651"/>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2743082523" sldId="2147483652"/>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2402617604" sldId="2147483653"/>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771964696" sldId="2147483654"/>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3604906016" sldId="2147483655"/>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510321315" sldId="2147483656"/>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511668029" sldId="2147483657"/>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108897823" sldId="2147483658"/>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576415906" sldId="2147483659"/>
          </pc:sldLayoutMkLst>
        </pc:sldLayoutChg>
      </pc:sldMasterChg>
      <pc:sldMasterChg chg="setBg modSldLayout">
        <pc:chgData name="Kristine Cairns" userId="5e4ee97b-8760-41db-a6ac-3d744f799ed2" providerId="ADAL" clId="{1B61D458-BACD-4B75-AC5D-F7681FC0B457}" dt="2026-08-02T05:38:07.620" v="653"/>
        <pc:sldMasterMkLst>
          <pc:docMk/>
          <pc:sldMasterMk cId="3577035533" sldId="2147483672"/>
        </pc:sldMasterMkLst>
        <pc:sldLayoutChg chg="setBg">
          <pc:chgData name="Kristine Cairns" userId="5e4ee97b-8760-41db-a6ac-3d744f799ed2" providerId="ADAL" clId="{1B61D458-BACD-4B75-AC5D-F7681FC0B457}" dt="2026-08-02T05:38:07.620" v="653"/>
          <pc:sldLayoutMkLst>
            <pc:docMk/>
            <pc:sldMasterMk cId="3577035533" sldId="2147483672"/>
            <pc:sldLayoutMk cId="71109435" sldId="2147483673"/>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477621663" sldId="2147483674"/>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977712641" sldId="2147483675"/>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010740986" sldId="2147483676"/>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96636264" sldId="2147483677"/>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190578443" sldId="2147483678"/>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3916034740" sldId="2147483679"/>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316064908" sldId="2147483680"/>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338880496" sldId="2147483681"/>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725953202" sldId="2147483682"/>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498687431" sldId="2147483683"/>
          </pc:sldLayoutMkLst>
        </pc:sldLayoutChg>
      </pc:sldMasterChg>
      <pc:sldMasterChg chg="setBg modSldLayout">
        <pc:chgData name="Kristine Cairns" userId="5e4ee97b-8760-41db-a6ac-3d744f799ed2" providerId="ADAL" clId="{1B61D458-BACD-4B75-AC5D-F7681FC0B457}" dt="2026-08-02T05:38:07.620" v="653"/>
        <pc:sldMasterMkLst>
          <pc:docMk/>
          <pc:sldMasterMk cId="3577035533" sldId="2147483768"/>
        </pc:sldMasterMkLst>
        <pc:sldLayoutChg chg="setBg">
          <pc:chgData name="Kristine Cairns" userId="5e4ee97b-8760-41db-a6ac-3d744f799ed2" providerId="ADAL" clId="{1B61D458-BACD-4B75-AC5D-F7681FC0B457}" dt="2026-08-02T05:38:07.620" v="653"/>
          <pc:sldLayoutMkLst>
            <pc:docMk/>
            <pc:sldMasterMk cId="3577035533" sldId="2147483768"/>
            <pc:sldLayoutMk cId="71109435" sldId="2147483769"/>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477621663" sldId="2147483770"/>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977712641" sldId="2147483771"/>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010740986" sldId="2147483772"/>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96636264" sldId="2147483773"/>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190578443" sldId="2147483774"/>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3916034740" sldId="2147483775"/>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316064908" sldId="2147483776"/>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338880496" sldId="2147483777"/>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725953202" sldId="2147483778"/>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498687431" sldId="2147483779"/>
          </pc:sldLayoutMkLst>
        </pc:sldLayoutChg>
      </pc:sldMasterChg>
    </pc:docChg>
  </pc:docChgLst>
  <pc:docChgLst>
    <pc:chgData name="Chris" userId="S::chris.arundell12_gmail.com#ext#@dioceseofbrisbane.onmicrosoft.com::ced88dcf-f591-47f4-85a8-f67b6c6fd825" providerId="AD" clId="Web-{AF127E2C-508D-B90A-8B10-F063CAE6D4E0}"/>
    <pc:docChg chg="modSld">
      <pc:chgData name="Chris" userId="S::chris.arundell12_gmail.com#ext#@dioceseofbrisbane.onmicrosoft.com::ced88dcf-f591-47f4-85a8-f67b6c6fd825" providerId="AD" clId="Web-{AF127E2C-508D-B90A-8B10-F063CAE6D4E0}" dt="2026-08-02T06:02:13.968" v="0" actId="20577"/>
      <pc:docMkLst>
        <pc:docMk/>
      </pc:docMkLst>
      <pc:sldChg chg="modSp">
        <pc:chgData name="Chris" userId="S::chris.arundell12_gmail.com#ext#@dioceseofbrisbane.onmicrosoft.com::ced88dcf-f591-47f4-85a8-f67b6c6fd825" providerId="AD" clId="Web-{AF127E2C-508D-B90A-8B10-F063CAE6D4E0}" dt="2026-08-02T06:02:13.968" v="0" actId="20577"/>
        <pc:sldMkLst>
          <pc:docMk/>
          <pc:sldMk cId="148378552" sldId="1204"/>
        </pc:sldMkLst>
        <pc:spChg chg="mod">
          <ac:chgData name="Chris" userId="S::chris.arundell12_gmail.com#ext#@dioceseofbrisbane.onmicrosoft.com::ced88dcf-f591-47f4-85a8-f67b6c6fd825" providerId="AD" clId="Web-{AF127E2C-508D-B90A-8B10-F063CAE6D4E0}" dt="2026-08-02T06:02:13.968" v="0" actId="20577"/>
          <ac:spMkLst>
            <pc:docMk/>
            <pc:sldMk cId="148378552" sldId="1204"/>
            <ac:spMk id="7" creationId="{AAA63D9F-BD20-77B1-76C6-E205E54359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13/08/2026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13/08/2026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30</a:t>
            </a:fld>
            <a:endParaRPr lang="en-AU"/>
          </a:p>
        </p:txBody>
      </p:sp>
    </p:spTree>
    <p:extLst>
      <p:ext uri="{BB962C8B-B14F-4D97-AF65-F5344CB8AC3E}">
        <p14:creationId xmlns:p14="http://schemas.microsoft.com/office/powerpoint/2010/main" val="3317179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Sermon starts 37:14 – Please let me know if the sermon is too quiet</a:t>
            </a:r>
          </a:p>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33</a:t>
            </a:fld>
            <a:endParaRPr lang="en-AU"/>
          </a:p>
        </p:txBody>
      </p:sp>
    </p:spTree>
    <p:extLst>
      <p:ext uri="{BB962C8B-B14F-4D97-AF65-F5344CB8AC3E}">
        <p14:creationId xmlns:p14="http://schemas.microsoft.com/office/powerpoint/2010/main" val="2143647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36</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Prayer of praise and thanksgiving</a:t>
            </a:r>
          </a:p>
        </p:txBody>
      </p:sp>
      <p:sp>
        <p:nvSpPr>
          <p:cNvPr id="4" name="Slide Number Placeholder 3"/>
          <p:cNvSpPr>
            <a:spLocks noGrp="1"/>
          </p:cNvSpPr>
          <p:nvPr>
            <p:ph type="sldNum" sz="quarter" idx="5"/>
          </p:nvPr>
        </p:nvSpPr>
        <p:spPr/>
        <p:txBody>
          <a:bodyPr/>
          <a:lstStyle/>
          <a:p>
            <a:fld id="{39BD0D58-009C-4B34-BD04-760FE23A9F8A}" type="slidenum">
              <a:rPr lang="en-AU" smtClean="0"/>
              <a:t>37</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42</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Link to prayer group ministry page for weekly commitment prayer </a:t>
            </a:r>
            <a:r>
              <a:rPr lang="en-US" dirty="0"/>
              <a:t>https://holyhermits.com.au/ministries/prayer-group </a:t>
            </a:r>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45</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Prayer for all ages</a:t>
            </a:r>
          </a:p>
        </p:txBody>
      </p:sp>
      <p:sp>
        <p:nvSpPr>
          <p:cNvPr id="4" name="Slide Number Placeholder 3"/>
          <p:cNvSpPr>
            <a:spLocks noGrp="1"/>
          </p:cNvSpPr>
          <p:nvPr>
            <p:ph type="sldNum" sz="quarter" idx="5"/>
          </p:nvPr>
        </p:nvSpPr>
        <p:spPr/>
        <p:txBody>
          <a:bodyPr/>
          <a:lstStyle/>
          <a:p>
            <a:fld id="{39BD0D58-009C-4B34-BD04-760FE23A9F8A}" type="slidenum">
              <a:rPr lang="en-AU" smtClean="0"/>
              <a:t>49</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50</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56</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58</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a:t>
            </a:fld>
            <a:endParaRPr lang="en-AU"/>
          </a:p>
        </p:txBody>
      </p:sp>
    </p:spTree>
    <p:extLst>
      <p:ext uri="{BB962C8B-B14F-4D97-AF65-F5344CB8AC3E}">
        <p14:creationId xmlns:p14="http://schemas.microsoft.com/office/powerpoint/2010/main" val="3420567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34EDB-1920-609E-FDA7-B37841718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53627-94E4-741F-5256-94CA4B3CECF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5EF4B32-52A0-01E2-4357-EA160E1E30EA}"/>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1DE882BF-99D1-0940-B5E8-BDBDC76D06E4}"/>
              </a:ext>
            </a:extLst>
          </p:cNvPr>
          <p:cNvSpPr>
            <a:spLocks noGrp="1"/>
          </p:cNvSpPr>
          <p:nvPr>
            <p:ph type="sldNum" sz="quarter" idx="5"/>
          </p:nvPr>
        </p:nvSpPr>
        <p:spPr/>
        <p:txBody>
          <a:bodyPr/>
          <a:lstStyle/>
          <a:p>
            <a:fld id="{39BD0D58-009C-4B34-BD04-760FE23A9F8A}" type="slidenum">
              <a:rPr lang="en-AU" smtClean="0"/>
              <a:t>5</a:t>
            </a:fld>
            <a:endParaRPr lang="en-AU"/>
          </a:p>
        </p:txBody>
      </p:sp>
    </p:spTree>
    <p:extLst>
      <p:ext uri="{BB962C8B-B14F-4D97-AF65-F5344CB8AC3E}">
        <p14:creationId xmlns:p14="http://schemas.microsoft.com/office/powerpoint/2010/main" val="607246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Call to Worship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gathering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9</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Please note that the first reading is recorded this week </a:t>
            </a:r>
          </a:p>
          <a:p>
            <a:r>
              <a:rPr lang="en-AU" dirty="0"/>
              <a:t>YouTube link to the recording: https://youtu.be/msa5KXLFAUw</a:t>
            </a:r>
          </a:p>
        </p:txBody>
      </p:sp>
      <p:sp>
        <p:nvSpPr>
          <p:cNvPr id="4" name="Slide Number Placeholder 3"/>
          <p:cNvSpPr>
            <a:spLocks noGrp="1"/>
          </p:cNvSpPr>
          <p:nvPr>
            <p:ph type="sldNum" sz="quarter" idx="5"/>
          </p:nvPr>
        </p:nvSpPr>
        <p:spPr/>
        <p:txBody>
          <a:bodyPr/>
          <a:lstStyle/>
          <a:p>
            <a:fld id="{39BD0D58-009C-4B34-BD04-760FE23A9F8A}" type="slidenum">
              <a:rPr lang="en-AU" smtClean="0"/>
              <a:t>17</a:t>
            </a:fld>
            <a:endParaRPr lang="en-AU"/>
          </a:p>
        </p:txBody>
      </p:sp>
    </p:spTree>
    <p:extLst>
      <p:ext uri="{BB962C8B-B14F-4D97-AF65-F5344CB8AC3E}">
        <p14:creationId xmlns:p14="http://schemas.microsoft.com/office/powerpoint/2010/main" val="2707012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Leader will lead the Psalm as the 1</a:t>
            </a:r>
            <a:r>
              <a:rPr lang="en-AU" baseline="30000" dirty="0"/>
              <a:t>st</a:t>
            </a:r>
            <a:r>
              <a:rPr lang="en-AU" dirty="0"/>
              <a:t> reading is recorded</a:t>
            </a:r>
          </a:p>
        </p:txBody>
      </p:sp>
      <p:sp>
        <p:nvSpPr>
          <p:cNvPr id="4" name="Slide Number Placeholder 3"/>
          <p:cNvSpPr>
            <a:spLocks noGrp="1"/>
          </p:cNvSpPr>
          <p:nvPr>
            <p:ph type="sldNum" sz="quarter" idx="5"/>
          </p:nvPr>
        </p:nvSpPr>
        <p:spPr/>
        <p:txBody>
          <a:bodyPr/>
          <a:lstStyle/>
          <a:p>
            <a:fld id="{39BD0D58-009C-4B34-BD04-760FE23A9F8A}" type="slidenum">
              <a:rPr lang="en-AU" smtClean="0"/>
              <a:t>21</a:t>
            </a:fld>
            <a:endParaRPr lang="en-AU"/>
          </a:p>
        </p:txBody>
      </p:sp>
    </p:spTree>
    <p:extLst>
      <p:ext uri="{BB962C8B-B14F-4D97-AF65-F5344CB8AC3E}">
        <p14:creationId xmlns:p14="http://schemas.microsoft.com/office/powerpoint/2010/main" val="268191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6847A-275A-BDBB-14A3-3031BDD7A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7E5FE-DAD6-C9E0-0B54-2AA4DB4B0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93BAB-BE66-F442-513A-C9408C88CC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0754C1-1E88-3823-863E-D23AB5AF8C87}"/>
              </a:ext>
            </a:extLst>
          </p:cNvPr>
          <p:cNvSpPr>
            <a:spLocks noGrp="1"/>
          </p:cNvSpPr>
          <p:nvPr>
            <p:ph type="sldNum" sz="quarter" idx="5"/>
          </p:nvPr>
        </p:nvSpPr>
        <p:spPr/>
        <p:txBody>
          <a:bodyPr/>
          <a:lstStyle/>
          <a:p>
            <a:fld id="{39BD0D58-009C-4B34-BD04-760FE23A9F8A}" type="slidenum">
              <a:rPr lang="en-AU" smtClean="0"/>
              <a:t>22</a:t>
            </a:fld>
            <a:endParaRPr lang="en-AU"/>
          </a:p>
        </p:txBody>
      </p:sp>
    </p:spTree>
    <p:extLst>
      <p:ext uri="{BB962C8B-B14F-4D97-AF65-F5344CB8AC3E}">
        <p14:creationId xmlns:p14="http://schemas.microsoft.com/office/powerpoint/2010/main" val="574581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13/08/2026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13/08/2026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13/08/2026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13/08/2026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13/08/2026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13/08/2026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13/08/2026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13/08/2026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13/08/2026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13/08/2026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13/08/2026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13/08/2026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HQLLcxbOH4A"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Xl58fbt9Kig" TargetMode="External"/><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hyperlink" Target="https://www.youtube.com/watch?v=TLh2utBwHhA"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uhkBwPKHNXw"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holy-hermits-online-chapel.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www.youtube.com/watch?v=yWKVt3KwEoA"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holyhermits.com.au/ministries/seasonal-study-programs" TargetMode="External"/><Relationship Id="rId2" Type="http://schemas.openxmlformats.org/officeDocument/2006/relationships/hyperlink" Target="https://holyhermits.com.au/events/earth-our-original-monastery" TargetMode="External"/><Relationship Id="rId1" Type="http://schemas.openxmlformats.org/officeDocument/2006/relationships/slideLayout" Target="../slideLayouts/slideLayout7.xml"/><Relationship Id="rId4" Type="http://schemas.openxmlformats.org/officeDocument/2006/relationships/hyperlink" Target="https://holyhermits.com.au/events"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holyhermits.com.au/give"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vpryi72lrpo"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355214"/>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12</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remembering </a:t>
            </a:r>
          </a:p>
          <a:p>
            <a:pPr algn="ctr">
              <a:lnSpc>
                <a:spcPct val="150000"/>
              </a:lnSpc>
            </a:pPr>
            <a:r>
              <a:rPr lang="en-AU" sz="3600" noProof="0" dirty="0">
                <a:solidFill>
                  <a:srgbClr val="00B050"/>
                </a:solidFill>
                <a:latin typeface="Comic Sans MS"/>
                <a:cs typeface="MV Boli"/>
              </a:rPr>
              <a:t>Hildegard von Bingen</a:t>
            </a: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484505412"/>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3" name="Table 2">
            <a:extLst>
              <a:ext uri="{FF2B5EF4-FFF2-40B4-BE49-F238E27FC236}">
                <a16:creationId xmlns:a16="http://schemas.microsoft.com/office/drawing/2014/main" id="{FAE267D9-CF1C-F7E1-250D-2E0488D48C8F}"/>
              </a:ext>
            </a:extLst>
          </p:cNvPr>
          <p:cNvGraphicFramePr>
            <a:graphicFrameLocks noGrp="1"/>
          </p:cNvGraphicFramePr>
          <p:nvPr>
            <p:extLst>
              <p:ext uri="{D42A27DB-BD31-4B8C-83A1-F6EECF244321}">
                <p14:modId xmlns:p14="http://schemas.microsoft.com/office/powerpoint/2010/main" val="1071606999"/>
              </p:ext>
            </p:extLst>
          </p:nvPr>
        </p:nvGraphicFramePr>
        <p:xfrm>
          <a:off x="305987" y="3583793"/>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Grant*</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Viki</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Kris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Flashback</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Paul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Kieron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73440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 </a:t>
            </a:r>
            <a:r>
              <a:rPr lang="en-AU" sz="2800" noProof="0" dirty="0">
                <a:latin typeface="Comic Sans MS"/>
              </a:rPr>
              <a:t>Thus says the Lord, ‘Maintain justice, and do what is right, for soon my salvation will come, and my deliverance be revealed.’</a:t>
            </a:r>
          </a:p>
          <a:p>
            <a:pPr algn="r">
              <a:lnSpc>
                <a:spcPct val="150000"/>
              </a:lnSpc>
              <a:spcBef>
                <a:spcPts val="450"/>
              </a:spcBef>
              <a:spcAft>
                <a:spcPts val="450"/>
              </a:spcAft>
            </a:pPr>
            <a:r>
              <a:rPr lang="en-AU" sz="2800" noProof="0" dirty="0">
                <a:solidFill>
                  <a:srgbClr val="00B050"/>
                </a:solidFill>
                <a:latin typeface="Comic Sans MS"/>
              </a:rPr>
              <a:t>Isaiah 56.1</a:t>
            </a:r>
            <a:endParaRPr lang="en-AU" sz="2800" noProof="0" dirty="0">
              <a:solidFill>
                <a:srgbClr val="00B050"/>
              </a:solidFill>
              <a:latin typeface="Comic Sans MS" panose="030F0902030302020204" pitchFamily="66" charset="0"/>
            </a:endParaRP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31076" y="1523927"/>
            <a:ext cx="8729848" cy="381014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240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Come, bring your needs before our Sovereign Lord.</a:t>
            </a:r>
          </a:p>
          <a:p>
            <a:pPr>
              <a:lnSpc>
                <a:spcPct val="150000"/>
              </a:lnSpc>
            </a:pPr>
            <a:r>
              <a:rPr lang="en-AU" sz="2800" b="1" noProof="0" dirty="0">
                <a:latin typeface="Comic Sans MS"/>
              </a:rPr>
              <a:t>Feel his refreshing dew fall upon our spirits</a:t>
            </a:r>
          </a:p>
          <a:p>
            <a:pPr>
              <a:lnSpc>
                <a:spcPct val="150000"/>
              </a:lnSpc>
            </a:pPr>
            <a:r>
              <a:rPr lang="en-AU" sz="2800" b="1" noProof="0" dirty="0">
                <a:latin typeface="Comic Sans MS"/>
              </a:rPr>
              <a:t>as we offer true worship from the heart.</a:t>
            </a:r>
          </a:p>
        </p:txBody>
      </p:sp>
      <p:sp>
        <p:nvSpPr>
          <p:cNvPr id="4" name="TextBox 3"/>
          <p:cNvSpPr txBox="1"/>
          <p:nvPr/>
        </p:nvSpPr>
        <p:spPr>
          <a:xfrm>
            <a:off x="3997842" y="419100"/>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12</a:t>
            </a:fld>
            <a:endParaRPr lang="en-AU" noProof="0" dirty="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1274564"/>
            <a:ext cx="11402704"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000" b="1" noProof="0" dirty="0">
                <a:solidFill>
                  <a:srgbClr val="00B050"/>
                </a:solidFill>
                <a:latin typeface="Comic Sans MS"/>
              </a:rPr>
              <a:t>Our first Hymn</a:t>
            </a:r>
          </a:p>
          <a:p>
            <a:pPr algn="ctr"/>
            <a:endParaRPr lang="en-AU" sz="4000" b="1" dirty="0">
              <a:solidFill>
                <a:srgbClr val="00B050"/>
              </a:solidFill>
              <a:latin typeface="Comic Sans MS"/>
              <a:ea typeface="+mn-lt"/>
              <a:cs typeface="+mn-lt"/>
            </a:endParaRPr>
          </a:p>
          <a:p>
            <a:pPr algn="ctr"/>
            <a:r>
              <a:rPr lang="en-US" sz="4800" b="1" noProof="0" dirty="0">
                <a:solidFill>
                  <a:srgbClr val="00B050"/>
                </a:solidFill>
                <a:latin typeface="Comic Sans MS"/>
                <a:ea typeface="+mn-lt"/>
                <a:cs typeface="+mn-lt"/>
              </a:rPr>
              <a:t>I will sing the wondrous story</a:t>
            </a:r>
          </a:p>
          <a:p>
            <a:pPr algn="ctr"/>
            <a:endParaRPr lang="en-AU" b="1" noProof="0" dirty="0">
              <a:latin typeface="Comic Sans MS" panose="030F0702030302020204" pitchFamily="66" charset="0"/>
            </a:endParaRPr>
          </a:p>
          <a:p>
            <a:pPr algn="ctr"/>
            <a:r>
              <a:rPr lang="en-AU" sz="2400" noProof="0" dirty="0">
                <a:solidFill>
                  <a:srgbClr val="E68422"/>
                </a:solidFill>
                <a:latin typeface="Times New Roman"/>
                <a:ea typeface="Calibri"/>
                <a:cs typeface="Times New Roman"/>
                <a:hlinkClick r:id="rId2"/>
              </a:rPr>
              <a:t>https://www.youtube.com/watch?v=HQLLcxbOH4A</a:t>
            </a:r>
            <a:endParaRPr lang="en-AU" sz="2400" noProof="0" dirty="0">
              <a:solidFill>
                <a:srgbClr val="E68422"/>
              </a:solidFill>
              <a:latin typeface="Times New Roman"/>
              <a:ea typeface="Calibri"/>
              <a:cs typeface="Times New Roman"/>
            </a:endParaRPr>
          </a:p>
          <a:p>
            <a:pPr algn="ctr"/>
            <a:endParaRPr lang="en-AU" sz="2800" noProof="0" dirty="0">
              <a:solidFill>
                <a:srgbClr val="E68422"/>
              </a:solidFill>
              <a:latin typeface="Times New Roman"/>
              <a:ea typeface="Calibri"/>
              <a:cs typeface="Times New Roman"/>
            </a:endParaRPr>
          </a:p>
          <a:p>
            <a:pPr algn="ctr"/>
            <a:endParaRPr lang="en-AU" sz="2800" noProof="0" dirty="0">
              <a:solidFill>
                <a:srgbClr val="E68422"/>
              </a:solidFill>
              <a:latin typeface="Times New Roman"/>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05657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14</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15</a:t>
            </a:fld>
            <a:endParaRPr lang="en-AU" noProof="0" dirty="0">
              <a:solidFill>
                <a:prstClr val="black">
                  <a:tint val="75000"/>
                </a:prstClr>
              </a:solidFill>
            </a:endParaRPr>
          </a:p>
        </p:txBody>
      </p:sp>
      <p:sp>
        <p:nvSpPr>
          <p:cNvPr id="3" name="Rectangle 2"/>
          <p:cNvSpPr/>
          <p:nvPr/>
        </p:nvSpPr>
        <p:spPr>
          <a:xfrm>
            <a:off x="301658" y="191394"/>
            <a:ext cx="11752342" cy="6164957"/>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600" noProof="0" dirty="0">
                <a:latin typeface="Comic Sans MS"/>
              </a:rPr>
              <a:t>These words of assurance from the First Letter of John declare that: </a:t>
            </a:r>
            <a:endParaRPr lang="en-AU" sz="2600" noProof="0" dirty="0">
              <a:latin typeface="Times New Roman"/>
              <a:cs typeface="Times New Roman"/>
            </a:endParaRPr>
          </a:p>
          <a:p>
            <a:pPr>
              <a:lnSpc>
                <a:spcPct val="150000"/>
              </a:lnSpc>
            </a:pPr>
            <a:endParaRPr lang="en-AU" sz="2600" noProof="0" dirty="0">
              <a:latin typeface="Comic Sans MS"/>
            </a:endParaRPr>
          </a:p>
          <a:p>
            <a:pPr>
              <a:lnSpc>
                <a:spcPct val="150000"/>
              </a:lnSpc>
            </a:pPr>
            <a:r>
              <a:rPr lang="en-AU" sz="2600" noProof="0" dirty="0">
                <a:latin typeface="Comic Sans MS"/>
              </a:rPr>
              <a:t>If anyone sins, we have an advocate with the Father, Jesus Christ the righteous. He is the perfect offering for our sin, and not for ours only, but for the sins of the whole world. </a:t>
            </a:r>
            <a:endParaRPr lang="en-AU" sz="26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6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1" y="145300"/>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306532" y="833257"/>
            <a:ext cx="11578936" cy="519148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AU" sz="2800" noProof="0" dirty="0">
                <a:latin typeface="Comic Sans MS"/>
              </a:rPr>
              <a:t>God of freedom,</a:t>
            </a:r>
          </a:p>
          <a:p>
            <a:pPr>
              <a:lnSpc>
                <a:spcPct val="150000"/>
              </a:lnSpc>
            </a:pPr>
            <a:r>
              <a:rPr lang="en-AU" sz="2800" noProof="0" dirty="0">
                <a:latin typeface="Comic Sans MS"/>
              </a:rPr>
              <a:t>you have broken the tyranny of sin</a:t>
            </a:r>
          </a:p>
          <a:p>
            <a:pPr>
              <a:lnSpc>
                <a:spcPct val="150000"/>
              </a:lnSpc>
            </a:pPr>
            <a:r>
              <a:rPr lang="en-AU" sz="2800" noProof="0" dirty="0">
                <a:latin typeface="Comic Sans MS"/>
              </a:rPr>
              <a:t>and sent the Spirit of your Son into our hearts:</a:t>
            </a:r>
          </a:p>
          <a:p>
            <a:pPr>
              <a:lnSpc>
                <a:spcPct val="150000"/>
              </a:lnSpc>
            </a:pPr>
            <a:r>
              <a:rPr lang="en-AU" sz="2800" noProof="0" dirty="0">
                <a:latin typeface="Comic Sans MS"/>
              </a:rPr>
              <a:t>give us grace to dedicate our freedom to your service,</a:t>
            </a:r>
          </a:p>
          <a:p>
            <a:pPr>
              <a:lnSpc>
                <a:spcPct val="150000"/>
              </a:lnSpc>
            </a:pPr>
            <a:r>
              <a:rPr lang="en-AU" sz="2800" noProof="0" dirty="0">
                <a:latin typeface="Comic Sans MS"/>
              </a:rPr>
              <a:t>that all people may know the glorious liberty of the children of God;</a:t>
            </a:r>
          </a:p>
          <a:p>
            <a:pPr>
              <a:lnSpc>
                <a:spcPct val="150000"/>
              </a:lnSpc>
            </a:pPr>
            <a:r>
              <a:rPr lang="en-AU" sz="2800" noProof="0" dirty="0">
                <a:latin typeface="Comic Sans MS"/>
              </a:rPr>
              <a:t>through Jesus Christ our Lord,</a:t>
            </a:r>
          </a:p>
          <a:p>
            <a:pPr>
              <a:lnSpc>
                <a:spcPct val="150000"/>
              </a:lnSpc>
            </a:pPr>
            <a:r>
              <a:rPr lang="en-AU" sz="2800" noProof="0" dirty="0">
                <a:latin typeface="Comic Sans MS"/>
              </a:rPr>
              <a:t>who lives and reigns with you and the Holy Spirit,</a:t>
            </a:r>
          </a:p>
          <a:p>
            <a:pPr>
              <a:lnSpc>
                <a:spcPct val="150000"/>
              </a:lnSpc>
            </a:pPr>
            <a:r>
              <a:rPr lang="en-AU" sz="2800" noProof="0" dirty="0">
                <a:latin typeface="Comic Sans MS"/>
              </a:rPr>
              <a:t>one God, now and for ever. </a:t>
            </a: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560" y="1675575"/>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Genesis 45.1-15</a:t>
            </a:r>
            <a:endParaRPr lang="en-AU" sz="2800" noProof="0" dirty="0">
              <a:latin typeface="Comic Sans MS" panose="030F0902030302020204" pitchFamily="66" charset="0"/>
            </a:endParaRP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215153"/>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Reading</a:t>
            </a:r>
          </a:p>
          <a:p>
            <a:pPr algn="l"/>
            <a:r>
              <a:rPr lang="en-AU" sz="2800" b="1" noProof="0" dirty="0">
                <a:solidFill>
                  <a:srgbClr val="00B050"/>
                </a:solidFill>
                <a:latin typeface="Comic Sans MS"/>
              </a:rPr>
              <a:t>Leader: </a:t>
            </a:r>
            <a:r>
              <a:rPr lang="en-AU" sz="2800" noProof="0" dirty="0">
                <a:latin typeface="Comic Sans MS"/>
              </a:rPr>
              <a:t>We will now listen to the first reading</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10F9BF26-2000-7F97-8DA5-CB72C47F2AC9}"/>
              </a:ext>
            </a:extLst>
          </p:cNvPr>
          <p:cNvSpPr txBox="1"/>
          <p:nvPr/>
        </p:nvSpPr>
        <p:spPr>
          <a:xfrm>
            <a:off x="245871" y="2297553"/>
            <a:ext cx="11700000" cy="3898824"/>
          </a:xfrm>
          <a:prstGeom prst="rect">
            <a:avLst/>
          </a:prstGeom>
          <a:noFill/>
        </p:spPr>
        <p:txBody>
          <a:bodyPr wrap="square">
            <a:spAutoFit/>
          </a:bodyPr>
          <a:lstStyle/>
          <a:p>
            <a:pPr>
              <a:lnSpc>
                <a:spcPct val="150000"/>
              </a:lnSpc>
            </a:pPr>
            <a:r>
              <a:rPr lang="en-AU" sz="2800" b="0" i="0" baseline="30000" noProof="0" dirty="0">
                <a:solidFill>
                  <a:srgbClr val="000000"/>
                </a:solidFill>
                <a:effectLst/>
                <a:latin typeface="Comic Sans MS" panose="030F0702030302020204" pitchFamily="66" charset="0"/>
              </a:rPr>
              <a:t>1 </a:t>
            </a:r>
            <a:r>
              <a:rPr lang="en-AU" sz="2800" b="0" i="0" noProof="0" dirty="0">
                <a:solidFill>
                  <a:srgbClr val="000000"/>
                </a:solidFill>
                <a:effectLst/>
                <a:latin typeface="Comic Sans MS" panose="030F0702030302020204" pitchFamily="66" charset="0"/>
              </a:rPr>
              <a:t>Then Joseph could no longer control himself before all those who stood by him, and he cried out, ‘Send everyone away from me.’ So no one stayed with him when Joseph made himself known to his brothers. </a:t>
            </a:r>
            <a:r>
              <a:rPr lang="en-AU" sz="2800" b="0" i="0" baseline="30000" noProof="0" dirty="0">
                <a:solidFill>
                  <a:srgbClr val="000000"/>
                </a:solidFill>
                <a:effectLst/>
                <a:latin typeface="Comic Sans MS" panose="030F0702030302020204" pitchFamily="66" charset="0"/>
              </a:rPr>
              <a:t>2 </a:t>
            </a:r>
            <a:r>
              <a:rPr lang="en-AU" sz="2800" b="0" i="0" noProof="0" dirty="0">
                <a:solidFill>
                  <a:srgbClr val="000000"/>
                </a:solidFill>
                <a:effectLst/>
                <a:latin typeface="Comic Sans MS" panose="030F0702030302020204" pitchFamily="66" charset="0"/>
              </a:rPr>
              <a:t>And he wept so loudly that the Egyptians heard it, and the household of Pharaoh heard it. </a:t>
            </a:r>
            <a:r>
              <a:rPr lang="en-AU" sz="2800" b="0" i="0" baseline="30000" noProof="0" dirty="0">
                <a:solidFill>
                  <a:srgbClr val="000000"/>
                </a:solidFill>
                <a:effectLst/>
                <a:latin typeface="Comic Sans MS" panose="030F0702030302020204" pitchFamily="66" charset="0"/>
              </a:rPr>
              <a:t>3 </a:t>
            </a:r>
            <a:r>
              <a:rPr lang="en-AU" sz="2800" b="0" i="0" noProof="0" dirty="0">
                <a:solidFill>
                  <a:srgbClr val="000000"/>
                </a:solidFill>
                <a:effectLst/>
                <a:latin typeface="Comic Sans MS" panose="030F0702030302020204" pitchFamily="66" charset="0"/>
              </a:rPr>
              <a:t>Joseph said to his brothers, ‘I am Joseph. Is my father still alive?’</a:t>
            </a:r>
          </a:p>
        </p:txBody>
      </p:sp>
      <p:pic>
        <p:nvPicPr>
          <p:cNvPr id="9" name="GMT20260812-051115_Recording.cutfile.20260813050806770">
            <a:hlinkClick r:id="" action="ppaction://media"/>
            <a:extLst>
              <a:ext uri="{FF2B5EF4-FFF2-40B4-BE49-F238E27FC236}">
                <a16:creationId xmlns:a16="http://schemas.microsoft.com/office/drawing/2014/main" id="{9A7A03B2-79E9-2198-929B-637805A916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5415" y="544749"/>
            <a:ext cx="487363" cy="487363"/>
          </a:xfrm>
          <a:prstGeom prst="rect">
            <a:avLst/>
          </a:prstGeom>
        </p:spPr>
      </p:pic>
    </p:spTree>
    <p:extLst>
      <p:ext uri="{BB962C8B-B14F-4D97-AF65-F5344CB8AC3E}">
        <p14:creationId xmlns:p14="http://schemas.microsoft.com/office/powerpoint/2010/main" val="24514698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nextCondLst>
                <p:cond evt="onClick" delay="0">
                  <p:tgtEl>
                    <p:spTgt spid="9"/>
                  </p:tgtEl>
                </p:cond>
              </p:nextCondLst>
            </p:seq>
            <p:audio>
              <p:cMediaNode vol="80000" numSld="999">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FD1F-2F8D-91B1-09D9-70D30D38A7A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1E8F4AA-20E0-1202-C428-D29F552A545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6096C5B-37E4-2914-F499-30A6ECFDC97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2CAC236E-2624-18D4-C2F8-ED09EF07757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FDF5CDE4-DBD7-D361-DCF0-658F15573F5E}"/>
              </a:ext>
            </a:extLst>
          </p:cNvPr>
          <p:cNvSpPr txBox="1"/>
          <p:nvPr/>
        </p:nvSpPr>
        <p:spPr>
          <a:xfrm>
            <a:off x="246000" y="408044"/>
            <a:ext cx="11700000" cy="5837817"/>
          </a:xfrm>
          <a:prstGeom prst="rect">
            <a:avLst/>
          </a:prstGeom>
          <a:noFill/>
        </p:spPr>
        <p:txBody>
          <a:bodyPr wrap="square">
            <a:spAutoFit/>
          </a:bodyPr>
          <a:lstStyle/>
          <a:p>
            <a:pPr>
              <a:lnSpc>
                <a:spcPct val="150000"/>
              </a:lnSpc>
            </a:pPr>
            <a:r>
              <a:rPr lang="en-AU" sz="2800" noProof="0" dirty="0">
                <a:solidFill>
                  <a:srgbClr val="000000"/>
                </a:solidFill>
                <a:latin typeface="Comic Sans MS" panose="030F0702030302020204" pitchFamily="66" charset="0"/>
              </a:rPr>
              <a:t>But his brothers could not answer him, so dismayed were they at his presence. </a:t>
            </a:r>
            <a:r>
              <a:rPr lang="en-AU" sz="2800" baseline="30000" noProof="0" dirty="0">
                <a:solidFill>
                  <a:srgbClr val="000000"/>
                </a:solidFill>
                <a:latin typeface="Comic Sans MS" panose="030F0702030302020204" pitchFamily="66" charset="0"/>
              </a:rPr>
              <a:t>4 </a:t>
            </a:r>
            <a:r>
              <a:rPr lang="en-AU" sz="2800" noProof="0" dirty="0">
                <a:solidFill>
                  <a:srgbClr val="000000"/>
                </a:solidFill>
                <a:latin typeface="Comic Sans MS" panose="030F0702030302020204" pitchFamily="66" charset="0"/>
              </a:rPr>
              <a:t>Then Joseph said to his brothers, ‘Come closer to me.’ And they came closer. He said, ‘I am your brother Joseph, whom you sold into Egypt. </a:t>
            </a:r>
            <a:r>
              <a:rPr lang="en-AU" sz="2800" baseline="30000" noProof="0" dirty="0">
                <a:solidFill>
                  <a:srgbClr val="000000"/>
                </a:solidFill>
                <a:latin typeface="Comic Sans MS" panose="030F0702030302020204" pitchFamily="66" charset="0"/>
              </a:rPr>
              <a:t>5 </a:t>
            </a:r>
            <a:r>
              <a:rPr lang="en-AU" sz="2800" noProof="0" dirty="0">
                <a:solidFill>
                  <a:srgbClr val="000000"/>
                </a:solidFill>
                <a:latin typeface="Comic Sans MS" panose="030F0702030302020204" pitchFamily="66" charset="0"/>
              </a:rPr>
              <a:t>And now do not be distressed, or angry with yourselves, because you sold me here; for God sent me before you to preserve life. </a:t>
            </a:r>
            <a:r>
              <a:rPr lang="en-AU" sz="2800" baseline="30000" noProof="0" dirty="0">
                <a:solidFill>
                  <a:srgbClr val="000000"/>
                </a:solidFill>
                <a:latin typeface="Comic Sans MS" panose="030F0702030302020204" pitchFamily="66" charset="0"/>
              </a:rPr>
              <a:t>6 </a:t>
            </a:r>
            <a:r>
              <a:rPr lang="en-AU" sz="2800" noProof="0" dirty="0">
                <a:solidFill>
                  <a:srgbClr val="000000"/>
                </a:solidFill>
                <a:latin typeface="Comic Sans MS" panose="030F0702030302020204" pitchFamily="66" charset="0"/>
              </a:rPr>
              <a:t>For the famine has been in the land these two years; and there are five more years in which there will be neither ploughing nor harvest. </a:t>
            </a:r>
            <a:r>
              <a:rPr lang="en-AU" sz="2800" baseline="30000" noProof="0" dirty="0">
                <a:solidFill>
                  <a:srgbClr val="000000"/>
                </a:solidFill>
                <a:latin typeface="Comic Sans MS" panose="030F0702030302020204" pitchFamily="66" charset="0"/>
              </a:rPr>
              <a:t>7 </a:t>
            </a:r>
            <a:r>
              <a:rPr lang="en-AU" sz="2800" noProof="0" dirty="0">
                <a:solidFill>
                  <a:srgbClr val="000000"/>
                </a:solidFill>
                <a:latin typeface="Comic Sans MS" panose="030F0702030302020204" pitchFamily="66" charset="0"/>
              </a:rPr>
              <a:t>God sent me before you to preserve for you a remnant on earth, and to keep alive for you many survivors.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1218467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89656-B9B2-20E4-7951-ACCE8010D2AA}"/>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156EA902-A47E-F603-EA02-53457629BC7C}"/>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A0E1E40-70A7-F92C-6EA3-F1CAD48A9E13}"/>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89BF7583-3FA2-5655-8E9E-D8F3D6CA329C}"/>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C81CB8CF-1275-68AD-A936-4EB71063910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aseline="30000" noProof="0" dirty="0">
                <a:solidFill>
                  <a:srgbClr val="000000"/>
                </a:solidFill>
                <a:latin typeface="Comic Sans MS" panose="030F0702030302020204" pitchFamily="66" charset="0"/>
              </a:rPr>
              <a:t>8 </a:t>
            </a:r>
            <a:r>
              <a:rPr lang="en-AU" sz="2800" noProof="0" dirty="0">
                <a:solidFill>
                  <a:srgbClr val="000000"/>
                </a:solidFill>
                <a:latin typeface="Comic Sans MS" panose="030F0702030302020204" pitchFamily="66" charset="0"/>
              </a:rPr>
              <a:t>So it was not you who sent me here, but God; he has made me a father to Pharaoh, and lord of all his house and ruler over all the land of Egypt. </a:t>
            </a:r>
            <a:r>
              <a:rPr lang="en-AU" sz="2800" baseline="30000" noProof="0" dirty="0">
                <a:solidFill>
                  <a:srgbClr val="000000"/>
                </a:solidFill>
                <a:latin typeface="Comic Sans MS" panose="030F0702030302020204" pitchFamily="66" charset="0"/>
              </a:rPr>
              <a:t>9 </a:t>
            </a:r>
            <a:r>
              <a:rPr lang="en-AU" sz="2800" noProof="0" dirty="0">
                <a:solidFill>
                  <a:srgbClr val="000000"/>
                </a:solidFill>
                <a:latin typeface="Comic Sans MS" panose="030F0702030302020204" pitchFamily="66" charset="0"/>
              </a:rPr>
              <a:t>Hurry and go up to my father and say to him, “Thus says your son Joseph, God has made me lord of all Egypt; come down to me, do not delay. </a:t>
            </a:r>
            <a:r>
              <a:rPr lang="en-AU" sz="2800" baseline="30000" noProof="0" dirty="0">
                <a:solidFill>
                  <a:srgbClr val="000000"/>
                </a:solidFill>
                <a:latin typeface="Comic Sans MS" panose="030F0702030302020204" pitchFamily="66" charset="0"/>
              </a:rPr>
              <a:t>10 </a:t>
            </a:r>
            <a:r>
              <a:rPr lang="en-AU" sz="2800" noProof="0" dirty="0">
                <a:solidFill>
                  <a:srgbClr val="000000"/>
                </a:solidFill>
                <a:latin typeface="Comic Sans MS" panose="030F0702030302020204" pitchFamily="66" charset="0"/>
              </a:rPr>
              <a:t>You shall settle in the land of Goshen, and you shall be near me, you and your children and your children’s children, as well as your flocks, your herds, and all that you have. </a:t>
            </a:r>
            <a:r>
              <a:rPr lang="en-AU" sz="2800" baseline="30000" noProof="0" dirty="0">
                <a:solidFill>
                  <a:srgbClr val="000000"/>
                </a:solidFill>
                <a:latin typeface="Comic Sans MS" panose="030F0702030302020204" pitchFamily="66" charset="0"/>
              </a:rPr>
              <a:t>11 </a:t>
            </a:r>
            <a:r>
              <a:rPr lang="en-AU" sz="2800" noProof="0" dirty="0">
                <a:solidFill>
                  <a:srgbClr val="000000"/>
                </a:solidFill>
                <a:latin typeface="Comic Sans MS" panose="030F0702030302020204" pitchFamily="66" charset="0"/>
              </a:rPr>
              <a:t>I will provide for you there—since there are five more years of famine to come—</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4138576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F4D4-700D-7E91-EB35-48BC86F343F0}"/>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FEA95FD-F365-B75C-1E84-2E83227FDD4C}"/>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AF6190-29B3-5F2A-15A3-9083AC0302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A14B24D3-1BB6-C2CD-22E6-AC6D428A8910}"/>
              </a:ext>
            </a:extLst>
          </p:cNvPr>
          <p:cNvSpPr txBox="1"/>
          <p:nvPr/>
        </p:nvSpPr>
        <p:spPr>
          <a:xfrm>
            <a:off x="2073467" y="5915533"/>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3" name="TextBox 2">
            <a:extLst>
              <a:ext uri="{FF2B5EF4-FFF2-40B4-BE49-F238E27FC236}">
                <a16:creationId xmlns:a16="http://schemas.microsoft.com/office/drawing/2014/main" id="{E3A20948-8890-BDFA-2FD7-27B25E5F20BB}"/>
              </a:ext>
            </a:extLst>
          </p:cNvPr>
          <p:cNvSpPr txBox="1"/>
          <p:nvPr/>
        </p:nvSpPr>
        <p:spPr>
          <a:xfrm>
            <a:off x="246000" y="413572"/>
            <a:ext cx="11700000" cy="5191486"/>
          </a:xfrm>
          <a:prstGeom prst="rect">
            <a:avLst/>
          </a:prstGeom>
          <a:noFill/>
        </p:spPr>
        <p:txBody>
          <a:bodyPr wrap="square">
            <a:spAutoFit/>
          </a:bodyPr>
          <a:lstStyle/>
          <a:p>
            <a:pPr>
              <a:lnSpc>
                <a:spcPct val="150000"/>
              </a:lnSpc>
            </a:pPr>
            <a:r>
              <a:rPr lang="en-AU" sz="2800" noProof="0" dirty="0">
                <a:solidFill>
                  <a:srgbClr val="000000"/>
                </a:solidFill>
                <a:latin typeface="Comic Sans MS" panose="030F0702030302020204" pitchFamily="66" charset="0"/>
              </a:rPr>
              <a:t>so that you and your household, and all that you have, will not come to poverty.” </a:t>
            </a:r>
            <a:r>
              <a:rPr lang="en-AU" sz="2800" baseline="30000" noProof="0" dirty="0">
                <a:solidFill>
                  <a:srgbClr val="000000"/>
                </a:solidFill>
                <a:latin typeface="Comic Sans MS" panose="030F0702030302020204" pitchFamily="66" charset="0"/>
              </a:rPr>
              <a:t>12 </a:t>
            </a:r>
            <a:r>
              <a:rPr lang="en-AU" sz="2800" noProof="0" dirty="0">
                <a:solidFill>
                  <a:srgbClr val="000000"/>
                </a:solidFill>
                <a:latin typeface="Comic Sans MS" panose="030F0702030302020204" pitchFamily="66" charset="0"/>
              </a:rPr>
              <a:t>And now your eyes and the eyes of my brother Benjamin see that it is my own mouth that speaks to you. </a:t>
            </a:r>
            <a:r>
              <a:rPr lang="en-AU" sz="2800" baseline="30000" noProof="0" dirty="0">
                <a:solidFill>
                  <a:srgbClr val="000000"/>
                </a:solidFill>
                <a:latin typeface="Comic Sans MS" panose="030F0702030302020204" pitchFamily="66" charset="0"/>
              </a:rPr>
              <a:t>13 </a:t>
            </a:r>
            <a:r>
              <a:rPr lang="en-AU" sz="2800" noProof="0" dirty="0">
                <a:solidFill>
                  <a:srgbClr val="000000"/>
                </a:solidFill>
                <a:latin typeface="Comic Sans MS" panose="030F0702030302020204" pitchFamily="66" charset="0"/>
              </a:rPr>
              <a:t>You must tell my father how greatly I am honoured in Egypt, and all that you have seen. Hurry and bring my father down here.’ </a:t>
            </a:r>
            <a:r>
              <a:rPr lang="en-AU" sz="2800" baseline="30000" noProof="0" dirty="0">
                <a:solidFill>
                  <a:srgbClr val="000000"/>
                </a:solidFill>
                <a:latin typeface="Comic Sans MS" panose="030F0702030302020204" pitchFamily="66" charset="0"/>
              </a:rPr>
              <a:t>14 </a:t>
            </a:r>
            <a:r>
              <a:rPr lang="en-AU" sz="2800" noProof="0" dirty="0">
                <a:solidFill>
                  <a:srgbClr val="000000"/>
                </a:solidFill>
                <a:latin typeface="Comic Sans MS" panose="030F0702030302020204" pitchFamily="66" charset="0"/>
              </a:rPr>
              <a:t>Then he fell upon his brother Benjamin’s neck and wept, while Benjamin wept upon his neck. </a:t>
            </a:r>
            <a:r>
              <a:rPr lang="en-AU" sz="2800" baseline="30000" noProof="0" dirty="0">
                <a:solidFill>
                  <a:srgbClr val="000000"/>
                </a:solidFill>
                <a:latin typeface="Comic Sans MS" panose="030F0702030302020204" pitchFamily="66" charset="0"/>
              </a:rPr>
              <a:t>15 </a:t>
            </a:r>
            <a:r>
              <a:rPr lang="en-AU" sz="2800" noProof="0" dirty="0">
                <a:solidFill>
                  <a:srgbClr val="000000"/>
                </a:solidFill>
                <a:latin typeface="Comic Sans MS" panose="030F0702030302020204" pitchFamily="66" charset="0"/>
              </a:rPr>
              <a:t>And he kissed all his brothers and wept upon them; and after that his brothers talked with him.</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31192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1340" y="667170"/>
            <a:ext cx="11349319" cy="1313501"/>
          </a:xfrm>
          <a:prstGeom prst="rect">
            <a:avLst/>
          </a:prstGeom>
        </p:spPr>
        <p:txBody>
          <a:bodyPr wrap="square" lIns="91440" tIns="45720" rIns="91440" bIns="45720" anchor="t">
            <a:spAutoFit/>
          </a:bodyPr>
          <a:lstStyle/>
          <a:p>
            <a:pPr algn="ctr">
              <a:lnSpc>
                <a:spcPct val="150000"/>
              </a:lnSpc>
            </a:pPr>
            <a:r>
              <a:rPr lang="en-AU" sz="2800" b="1" noProof="0" dirty="0">
                <a:solidFill>
                  <a:srgbClr val="00B050"/>
                </a:solidFill>
                <a:latin typeface="Comic Sans MS"/>
              </a:rPr>
              <a:t>Leader: </a:t>
            </a:r>
            <a:r>
              <a:rPr lang="en-AU" sz="2800" noProof="0" dirty="0">
                <a:latin typeface="Comic Sans MS"/>
              </a:rPr>
              <a:t>We now say the psalm antiphonally, we will all respond with our cantor as our voice.</a:t>
            </a:r>
          </a:p>
        </p:txBody>
      </p:sp>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161925" y="2237578"/>
            <a:ext cx="2571750" cy="667170"/>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Psalm 133</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B59F7DA9-773D-A942-7493-112A079F066D}"/>
              </a:ext>
            </a:extLst>
          </p:cNvPr>
          <p:cNvSpPr txBox="1"/>
          <p:nvPr/>
        </p:nvSpPr>
        <p:spPr>
          <a:xfrm>
            <a:off x="2733675" y="2237578"/>
            <a:ext cx="9172575" cy="4155305"/>
          </a:xfrm>
          <a:prstGeom prst="rect">
            <a:avLst/>
          </a:prstGeom>
          <a:noFill/>
        </p:spPr>
        <p:txBody>
          <a:bodyPr wrap="square">
            <a:spAutoFit/>
          </a:bodyPr>
          <a:lstStyle/>
          <a:p>
            <a:pPr algn="l">
              <a:lnSpc>
                <a:spcPct val="150000"/>
              </a:lnSpc>
              <a:spcBef>
                <a:spcPts val="225"/>
              </a:spcBef>
              <a:spcAft>
                <a:spcPts val="225"/>
              </a:spcAft>
              <a:buNone/>
            </a:pPr>
            <a:r>
              <a:rPr lang="en-AU" sz="2800" b="0" i="0" baseline="30000" noProof="0" dirty="0">
                <a:effectLst/>
                <a:latin typeface="Comic Sans MS" panose="030F0702030302020204" pitchFamily="66" charset="0"/>
              </a:rPr>
              <a:t>1 </a:t>
            </a:r>
            <a:r>
              <a:rPr lang="en-AU" sz="2800" b="0" i="0" noProof="0" dirty="0">
                <a:effectLst/>
                <a:latin typeface="Comic Sans MS" panose="030F0702030302020204" pitchFamily="66" charset="0"/>
              </a:rPr>
              <a:t>Behold how good and how lovely it is:</a:t>
            </a:r>
          </a:p>
          <a:p>
            <a:pPr algn="l">
              <a:lnSpc>
                <a:spcPct val="150000"/>
              </a:lnSpc>
              <a:spcBef>
                <a:spcPts val="225"/>
              </a:spcBef>
              <a:spcAft>
                <a:spcPts val="225"/>
              </a:spcAft>
              <a:buNone/>
            </a:pPr>
            <a:r>
              <a:rPr lang="en-AU" sz="2800" b="0" i="0" noProof="0" dirty="0">
                <a:effectLst/>
                <a:latin typeface="Comic Sans MS" panose="030F0702030302020204" pitchFamily="66" charset="0"/>
              </a:rPr>
              <a:t>when families live together in unity.</a:t>
            </a:r>
          </a:p>
          <a:p>
            <a:pPr algn="l">
              <a:lnSpc>
                <a:spcPct val="150000"/>
              </a:lnSpc>
              <a:spcBef>
                <a:spcPts val="225"/>
              </a:spcBef>
              <a:spcAft>
                <a:spcPts val="225"/>
              </a:spcAft>
              <a:buNone/>
            </a:pPr>
            <a:r>
              <a:rPr lang="en-AU" sz="2800" b="1" i="0" baseline="30000" noProof="0" dirty="0">
                <a:effectLst/>
                <a:latin typeface="Comic Sans MS" panose="030F0702030302020204" pitchFamily="66" charset="0"/>
              </a:rPr>
              <a:t>2 </a:t>
            </a:r>
            <a:r>
              <a:rPr lang="en-AU" sz="2800" b="1" i="0" noProof="0" dirty="0">
                <a:effectLst/>
                <a:latin typeface="Comic Sans MS" panose="030F0702030302020204" pitchFamily="66" charset="0"/>
              </a:rPr>
              <a:t>It is fragrant as oil upon the head,</a:t>
            </a:r>
          </a:p>
          <a:p>
            <a:pPr algn="l">
              <a:lnSpc>
                <a:spcPct val="150000"/>
              </a:lnSpc>
              <a:spcBef>
                <a:spcPts val="225"/>
              </a:spcBef>
              <a:spcAft>
                <a:spcPts val="225"/>
              </a:spcAft>
              <a:buNone/>
            </a:pPr>
            <a:r>
              <a:rPr lang="en-AU" sz="2800" b="1" i="0" noProof="0" dirty="0">
                <a:effectLst/>
                <a:latin typeface="Comic Sans MS" panose="030F0702030302020204" pitchFamily="66" charset="0"/>
              </a:rPr>
              <a:t>that runs down over the beard:</a:t>
            </a:r>
          </a:p>
          <a:p>
            <a:pPr algn="l">
              <a:lnSpc>
                <a:spcPct val="150000"/>
              </a:lnSpc>
              <a:spcBef>
                <a:spcPts val="225"/>
              </a:spcBef>
              <a:spcAft>
                <a:spcPts val="225"/>
              </a:spcAft>
              <a:buNone/>
            </a:pPr>
            <a:r>
              <a:rPr lang="en-AU" sz="2800" b="1" i="0" noProof="0" dirty="0">
                <a:effectLst/>
                <a:latin typeface="Comic Sans MS" panose="030F0702030302020204" pitchFamily="66" charset="0"/>
              </a:rPr>
              <a:t>fragrant as oil upon the beard of Aaron,</a:t>
            </a:r>
          </a:p>
          <a:p>
            <a:pPr algn="l">
              <a:lnSpc>
                <a:spcPct val="150000"/>
              </a:lnSpc>
              <a:spcBef>
                <a:spcPts val="225"/>
              </a:spcBef>
              <a:spcAft>
                <a:spcPts val="225"/>
              </a:spcAft>
              <a:buNone/>
            </a:pPr>
            <a:r>
              <a:rPr lang="en-AU" sz="2800" b="1" i="0" noProof="0" dirty="0">
                <a:effectLst/>
                <a:latin typeface="Comic Sans MS" panose="030F0702030302020204" pitchFamily="66" charset="0"/>
              </a:rPr>
              <a:t>that ran down over the collar of his robe.</a:t>
            </a:r>
          </a:p>
        </p:txBody>
      </p:sp>
      <p:sp>
        <p:nvSpPr>
          <p:cNvPr id="6" name="TextBox 5">
            <a:extLst>
              <a:ext uri="{FF2B5EF4-FFF2-40B4-BE49-F238E27FC236}">
                <a16:creationId xmlns:a16="http://schemas.microsoft.com/office/drawing/2014/main" id="{795BC03B-0B25-C6AA-9ECF-8293340F11FB}"/>
              </a:ext>
            </a:extLst>
          </p:cNvPr>
          <p:cNvSpPr txBox="1"/>
          <p:nvPr/>
        </p:nvSpPr>
        <p:spPr>
          <a:xfrm>
            <a:off x="0" y="0"/>
            <a:ext cx="6096000" cy="667170"/>
          </a:xfrm>
          <a:prstGeom prst="rect">
            <a:avLst/>
          </a:prstGeom>
          <a:noFill/>
        </p:spPr>
        <p:txBody>
          <a:bodyPr wrap="square">
            <a:spAutoFit/>
          </a:bodyPr>
          <a:lstStyle/>
          <a:p>
            <a:pPr>
              <a:lnSpc>
                <a:spcPct val="150000"/>
              </a:lnSpc>
            </a:pPr>
            <a:r>
              <a:rPr lang="en-AU" sz="2800" b="1" noProof="0" dirty="0">
                <a:solidFill>
                  <a:srgbClr val="04A436"/>
                </a:solidFill>
                <a:latin typeface="Comic Sans MS"/>
              </a:rPr>
              <a:t>The Leader will lead the Psalm</a:t>
            </a:r>
          </a:p>
        </p:txBody>
      </p:sp>
    </p:spTree>
    <p:extLst>
      <p:ext uri="{BB962C8B-B14F-4D97-AF65-F5344CB8AC3E}">
        <p14:creationId xmlns:p14="http://schemas.microsoft.com/office/powerpoint/2010/main" val="116026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4628F-EAB7-3B8D-6ACE-BCE2FB6F0DB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1E8F10D-9D01-C954-BEF9-9166DAC00881}"/>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406C6B73-1667-2EE2-E4B8-34BA15B05F48}"/>
              </a:ext>
            </a:extLst>
          </p:cNvPr>
          <p:cNvSpPr txBox="1"/>
          <p:nvPr/>
        </p:nvSpPr>
        <p:spPr>
          <a:xfrm>
            <a:off x="1597573" y="668949"/>
            <a:ext cx="8996853" cy="2760051"/>
          </a:xfrm>
          <a:prstGeom prst="rect">
            <a:avLst/>
          </a:prstGeom>
          <a:noFill/>
        </p:spPr>
        <p:txBody>
          <a:bodyPr wrap="square">
            <a:spAutoFit/>
          </a:bodyPr>
          <a:lstStyle/>
          <a:p>
            <a:pPr>
              <a:lnSpc>
                <a:spcPct val="150000"/>
              </a:lnSpc>
              <a:spcBef>
                <a:spcPts val="225"/>
              </a:spcBef>
              <a:spcAft>
                <a:spcPts val="225"/>
              </a:spcAft>
            </a:pPr>
            <a:r>
              <a:rPr lang="en-AU" sz="2800" baseline="30000" noProof="0" dirty="0">
                <a:latin typeface="Comic Sans MS" panose="030F0702030302020204" pitchFamily="66" charset="0"/>
              </a:rPr>
              <a:t>3 </a:t>
            </a:r>
            <a:r>
              <a:rPr lang="en-AU" sz="2800" noProof="0" dirty="0">
                <a:latin typeface="Comic Sans MS" panose="030F0702030302020204" pitchFamily="66" charset="0"/>
              </a:rPr>
              <a:t>It is like a dew of Hermon:</a:t>
            </a:r>
          </a:p>
          <a:p>
            <a:pPr>
              <a:lnSpc>
                <a:spcPct val="150000"/>
              </a:lnSpc>
              <a:spcBef>
                <a:spcPts val="225"/>
              </a:spcBef>
              <a:spcAft>
                <a:spcPts val="225"/>
              </a:spcAft>
            </a:pPr>
            <a:r>
              <a:rPr lang="en-AU" sz="2800" noProof="0" dirty="0">
                <a:latin typeface="Comic Sans MS" panose="030F0702030302020204" pitchFamily="66" charset="0"/>
              </a:rPr>
              <a:t>like the dew that falls upon the hill of Zion.</a:t>
            </a:r>
          </a:p>
          <a:p>
            <a:pPr>
              <a:lnSpc>
                <a:spcPct val="150000"/>
              </a:lnSpc>
              <a:spcBef>
                <a:spcPts val="225"/>
              </a:spcBef>
              <a:spcAft>
                <a:spcPts val="225"/>
              </a:spcAft>
            </a:pPr>
            <a:r>
              <a:rPr lang="en-AU" sz="2800" b="1" baseline="30000" noProof="0" dirty="0">
                <a:latin typeface="Comic Sans MS" panose="030F0702030302020204" pitchFamily="66" charset="0"/>
              </a:rPr>
              <a:t>4 </a:t>
            </a:r>
            <a:r>
              <a:rPr lang="en-AU" sz="2800" b="1" noProof="0" dirty="0">
                <a:latin typeface="Comic Sans MS" panose="030F0702030302020204" pitchFamily="66" charset="0"/>
              </a:rPr>
              <a:t>For there the Lord has commanded his blessing:</a:t>
            </a:r>
          </a:p>
          <a:p>
            <a:pPr>
              <a:lnSpc>
                <a:spcPct val="150000"/>
              </a:lnSpc>
              <a:spcBef>
                <a:spcPts val="225"/>
              </a:spcBef>
              <a:spcAft>
                <a:spcPts val="225"/>
              </a:spcAft>
            </a:pPr>
            <a:r>
              <a:rPr lang="en-AU" sz="2800" b="1" noProof="0" dirty="0">
                <a:latin typeface="Comic Sans MS" panose="030F0702030302020204" pitchFamily="66" charset="0"/>
              </a:rPr>
              <a:t>which is life for evermore.</a:t>
            </a:r>
          </a:p>
        </p:txBody>
      </p:sp>
    </p:spTree>
    <p:extLst>
      <p:ext uri="{BB962C8B-B14F-4D97-AF65-F5344CB8AC3E}">
        <p14:creationId xmlns:p14="http://schemas.microsoft.com/office/powerpoint/2010/main" val="4135938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23</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5483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11.13-32</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2nd lesson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98C04D29-6DBD-1A43-D148-1E41B7A8BA34}"/>
              </a:ext>
            </a:extLst>
          </p:cNvPr>
          <p:cNvSpPr txBox="1"/>
          <p:nvPr/>
        </p:nvSpPr>
        <p:spPr>
          <a:xfrm>
            <a:off x="246000" y="2600794"/>
            <a:ext cx="11700000" cy="3252493"/>
          </a:xfrm>
          <a:prstGeom prst="rect">
            <a:avLst/>
          </a:prstGeom>
          <a:noFill/>
        </p:spPr>
        <p:txBody>
          <a:bodyPr wrap="square">
            <a:spAutoFit/>
          </a:bodyPr>
          <a:lstStyle/>
          <a:p>
            <a:pPr>
              <a:lnSpc>
                <a:spcPct val="150000"/>
              </a:lnSpc>
            </a:pPr>
            <a:r>
              <a:rPr lang="en-AU" sz="2800" b="0" i="0" baseline="30000" noProof="0" dirty="0">
                <a:effectLst/>
                <a:latin typeface="Comic Sans MS" panose="030F0702030302020204" pitchFamily="66" charset="0"/>
              </a:rPr>
              <a:t>13 </a:t>
            </a:r>
            <a:r>
              <a:rPr lang="en-AU" sz="2800" b="0" i="0" noProof="0" dirty="0">
                <a:effectLst/>
                <a:latin typeface="Comic Sans MS" panose="030F0702030302020204" pitchFamily="66" charset="0"/>
              </a:rPr>
              <a:t>Now I am speaking to you Gentiles. Inasmuch then as I am an apostle to the Gentiles, I glorify my ministry </a:t>
            </a:r>
            <a:r>
              <a:rPr lang="en-AU" sz="2800" b="0" i="0" baseline="30000" noProof="0" dirty="0">
                <a:effectLst/>
                <a:latin typeface="Comic Sans MS" panose="030F0702030302020204" pitchFamily="66" charset="0"/>
              </a:rPr>
              <a:t>14 </a:t>
            </a:r>
            <a:r>
              <a:rPr lang="en-AU" sz="2800" b="0" i="0" noProof="0" dirty="0">
                <a:effectLst/>
                <a:latin typeface="Comic Sans MS" panose="030F0702030302020204" pitchFamily="66" charset="0"/>
              </a:rPr>
              <a:t>in order to make my own people jealous, and thus save some of them.</a:t>
            </a:r>
            <a:r>
              <a:rPr lang="en-AU" sz="2800" b="0" i="0" baseline="30000" noProof="0" dirty="0">
                <a:effectLst/>
                <a:latin typeface="Comic Sans MS" panose="030F0702030302020204" pitchFamily="66" charset="0"/>
              </a:rPr>
              <a:t>15 </a:t>
            </a:r>
            <a:r>
              <a:rPr lang="en-AU" sz="2800" b="0" i="0" noProof="0" dirty="0">
                <a:effectLst/>
                <a:latin typeface="Comic Sans MS" panose="030F0702030302020204" pitchFamily="66" charset="0"/>
              </a:rPr>
              <a:t>For if their rejection is the reconciliation of the world, what will their acceptance be but life from the dead!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03383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A6BB2D50-78FC-7AE2-8FEA-C68C954EA35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16 </a:t>
            </a:r>
            <a:r>
              <a:rPr lang="en-AU" sz="2800" noProof="0" dirty="0">
                <a:latin typeface="Comic Sans MS" panose="030F0702030302020204" pitchFamily="66" charset="0"/>
              </a:rPr>
              <a:t>If the part of the dough offered as first fruits is holy, then the whole batch is holy; and if the root is holy, then the branches also are holy.</a:t>
            </a:r>
          </a:p>
          <a:p>
            <a:pPr>
              <a:lnSpc>
                <a:spcPct val="150000"/>
              </a:lnSpc>
            </a:pPr>
            <a:r>
              <a:rPr lang="en-AU" sz="2800" baseline="30000" noProof="0" dirty="0">
                <a:latin typeface="Comic Sans MS" panose="030F0702030302020204" pitchFamily="66" charset="0"/>
              </a:rPr>
              <a:t>17 </a:t>
            </a:r>
            <a:r>
              <a:rPr lang="en-AU" sz="2800" noProof="0" dirty="0">
                <a:latin typeface="Comic Sans MS" panose="030F0702030302020204" pitchFamily="66" charset="0"/>
              </a:rPr>
              <a:t>But if some of the branches were broken off, and you, a wild olive shoot, were grafted in their place to share the rich root of the olive tree, </a:t>
            </a:r>
            <a:r>
              <a:rPr lang="en-AU" sz="2800" baseline="30000" noProof="0" dirty="0">
                <a:latin typeface="Comic Sans MS" panose="030F0702030302020204" pitchFamily="66" charset="0"/>
              </a:rPr>
              <a:t>18 </a:t>
            </a:r>
            <a:r>
              <a:rPr lang="en-AU" sz="2800" noProof="0" dirty="0">
                <a:latin typeface="Comic Sans MS" panose="030F0702030302020204" pitchFamily="66" charset="0"/>
              </a:rPr>
              <a:t>do not vaunt yourselves over the branches. If you do vaunt yourselves, remember that it is not you that support the root, but the root that supports you. </a:t>
            </a:r>
            <a:r>
              <a:rPr lang="en-AU" sz="2800" baseline="30000" noProof="0" dirty="0">
                <a:latin typeface="Comic Sans MS" panose="030F0702030302020204" pitchFamily="66" charset="0"/>
              </a:rPr>
              <a:t>19 </a:t>
            </a:r>
            <a:r>
              <a:rPr lang="en-AU" sz="2800" noProof="0" dirty="0">
                <a:latin typeface="Comic Sans MS" panose="030F0702030302020204" pitchFamily="66" charset="0"/>
              </a:rPr>
              <a:t>You will say, ‘Branches were broken off so that I might be grafted in.’</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7D550-95AA-2231-7956-EB3428508D13}"/>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D1E5DA19-FCA9-E13B-B134-46F71D93BB11}"/>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803B3AAA-E913-3FC3-6D63-CC80C3D7B8F9}"/>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8D9104D-38BF-5C57-E975-80A304536267}"/>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34EA7D2A-B3F8-09F8-1602-E1136154B710}"/>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20 </a:t>
            </a:r>
            <a:r>
              <a:rPr lang="en-AU" sz="2800" noProof="0" dirty="0">
                <a:latin typeface="Comic Sans MS" panose="030F0702030302020204" pitchFamily="66" charset="0"/>
              </a:rPr>
              <a:t>That is true. They were broken off because of their unbelief, but you stand only through faith. So do not become proud, but stand in awe. </a:t>
            </a:r>
            <a:r>
              <a:rPr lang="en-AU" sz="2800" baseline="30000" noProof="0" dirty="0">
                <a:latin typeface="Comic Sans MS" panose="030F0702030302020204" pitchFamily="66" charset="0"/>
              </a:rPr>
              <a:t>21 </a:t>
            </a:r>
            <a:r>
              <a:rPr lang="en-AU" sz="2800" noProof="0" dirty="0">
                <a:latin typeface="Comic Sans MS" panose="030F0702030302020204" pitchFamily="66" charset="0"/>
              </a:rPr>
              <a:t>For if God did not spare the natural branches, perhaps he will not spare you. </a:t>
            </a:r>
            <a:r>
              <a:rPr lang="en-AU" sz="2800" baseline="30000" noProof="0" dirty="0">
                <a:latin typeface="Comic Sans MS" panose="030F0702030302020204" pitchFamily="66" charset="0"/>
              </a:rPr>
              <a:t>22 </a:t>
            </a:r>
            <a:r>
              <a:rPr lang="en-AU" sz="2800" noProof="0" dirty="0">
                <a:latin typeface="Comic Sans MS" panose="030F0702030302020204" pitchFamily="66" charset="0"/>
              </a:rPr>
              <a:t>Note then the kindness and the severity of God: severity towards those who have fallen, but God’s kindness towards you, provided you continue in his kindness; otherwise you also will be cut off. </a:t>
            </a:r>
            <a:r>
              <a:rPr lang="en-AU" sz="2800" baseline="30000" noProof="0" dirty="0">
                <a:latin typeface="Comic Sans MS" panose="030F0702030302020204" pitchFamily="66" charset="0"/>
              </a:rPr>
              <a:t>23 </a:t>
            </a:r>
            <a:r>
              <a:rPr lang="en-AU" sz="2800" noProof="0" dirty="0">
                <a:latin typeface="Comic Sans MS" panose="030F0702030302020204" pitchFamily="66" charset="0"/>
              </a:rPr>
              <a:t>And even those of Israel, if they do not persist in unbelief, will be grafted in, for God has the power to graft them in again. </a:t>
            </a:r>
          </a:p>
        </p:txBody>
      </p:sp>
    </p:spTree>
    <p:extLst>
      <p:ext uri="{BB962C8B-B14F-4D97-AF65-F5344CB8AC3E}">
        <p14:creationId xmlns:p14="http://schemas.microsoft.com/office/powerpoint/2010/main" val="867370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6029-F581-89D8-999E-76AE6925FA08}"/>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4150425-9B4F-FEDC-F31D-FDA41166A26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39AFB28-26DB-6A07-48FA-CFB0D0A065A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1784D41-2AD3-577B-0471-D35E3BD823CA}"/>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84546B12-66B4-5188-CE3D-891D475113BA}"/>
              </a:ext>
            </a:extLst>
          </p:cNvPr>
          <p:cNvSpPr txBox="1"/>
          <p:nvPr/>
        </p:nvSpPr>
        <p:spPr>
          <a:xfrm>
            <a:off x="246000" y="1156422"/>
            <a:ext cx="11700000" cy="4545155"/>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24 </a:t>
            </a:r>
            <a:r>
              <a:rPr lang="en-AU" sz="2800" noProof="0" dirty="0">
                <a:latin typeface="Comic Sans MS" panose="030F0702030302020204" pitchFamily="66" charset="0"/>
              </a:rPr>
              <a:t>For if you have been cut from what is by nature a wild olive tree and grafted, contrary to nature, into a cultivated olive tree, how much more will these natural branches be grafted back into their own olive tree.</a:t>
            </a:r>
          </a:p>
          <a:p>
            <a:pPr>
              <a:lnSpc>
                <a:spcPct val="150000"/>
              </a:lnSpc>
            </a:pPr>
            <a:r>
              <a:rPr lang="en-AU" sz="2800" baseline="30000" noProof="0" dirty="0">
                <a:latin typeface="Comic Sans MS" panose="030F0702030302020204" pitchFamily="66" charset="0"/>
              </a:rPr>
              <a:t>25 </a:t>
            </a:r>
            <a:r>
              <a:rPr lang="en-AU" sz="2800" noProof="0" dirty="0">
                <a:latin typeface="Comic Sans MS" panose="030F0702030302020204" pitchFamily="66" charset="0"/>
              </a:rPr>
              <a:t>So that you may not claim to be wiser than you are, brothers and sisters, I want you to understand this mystery: a hardening has come upon part of Israel, until the full number of the Gentiles has come in. </a:t>
            </a:r>
          </a:p>
        </p:txBody>
      </p:sp>
    </p:spTree>
    <p:extLst>
      <p:ext uri="{BB962C8B-B14F-4D97-AF65-F5344CB8AC3E}">
        <p14:creationId xmlns:p14="http://schemas.microsoft.com/office/powerpoint/2010/main" val="3054067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8379-B376-1482-A2FC-06CE2FFA8FE8}"/>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159A851D-7C60-624F-4A15-4EEF1CBE255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E987923-2B9F-177C-80E1-A2882FA1B69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E69F44B9-72B4-82CB-772A-544DFC23E681}"/>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E7FD387F-7838-6697-11C0-640969426EA7}"/>
              </a:ext>
            </a:extLst>
          </p:cNvPr>
          <p:cNvSpPr txBox="1"/>
          <p:nvPr/>
        </p:nvSpPr>
        <p:spPr>
          <a:xfrm>
            <a:off x="246000" y="833257"/>
            <a:ext cx="11700000" cy="5191486"/>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26 </a:t>
            </a:r>
            <a:r>
              <a:rPr lang="en-AU" sz="2800" noProof="0" dirty="0">
                <a:latin typeface="Comic Sans MS" panose="030F0702030302020204" pitchFamily="66" charset="0"/>
              </a:rPr>
              <a:t>And so all Israel will be saved; as it is written,</a:t>
            </a:r>
          </a:p>
          <a:p>
            <a:pPr>
              <a:lnSpc>
                <a:spcPct val="150000"/>
              </a:lnSpc>
            </a:pPr>
            <a:r>
              <a:rPr lang="en-AU" sz="2800" noProof="0" dirty="0">
                <a:latin typeface="Comic Sans MS" panose="030F0702030302020204" pitchFamily="66" charset="0"/>
              </a:rPr>
              <a:t>‘Out of Zion will come the Deliverer;</a:t>
            </a:r>
          </a:p>
          <a:p>
            <a:pPr>
              <a:lnSpc>
                <a:spcPct val="150000"/>
              </a:lnSpc>
            </a:pPr>
            <a:r>
              <a:rPr lang="en-AU" sz="2800" noProof="0" dirty="0">
                <a:latin typeface="Comic Sans MS" panose="030F0702030302020204" pitchFamily="66" charset="0"/>
              </a:rPr>
              <a:t>     he will banish ungodliness from Jacob.’</a:t>
            </a:r>
          </a:p>
          <a:p>
            <a:pPr>
              <a:lnSpc>
                <a:spcPct val="150000"/>
              </a:lnSpc>
            </a:pPr>
            <a:r>
              <a:rPr lang="en-AU" sz="2800" baseline="30000" noProof="0" dirty="0">
                <a:latin typeface="Comic Sans MS" panose="030F0702030302020204" pitchFamily="66" charset="0"/>
              </a:rPr>
              <a:t>27 ‘</a:t>
            </a:r>
            <a:r>
              <a:rPr lang="en-AU" sz="2800" noProof="0" dirty="0">
                <a:latin typeface="Comic Sans MS" panose="030F0702030302020204" pitchFamily="66" charset="0"/>
              </a:rPr>
              <a:t>And this is my covenant with them,</a:t>
            </a:r>
          </a:p>
          <a:p>
            <a:pPr>
              <a:lnSpc>
                <a:spcPct val="150000"/>
              </a:lnSpc>
            </a:pPr>
            <a:r>
              <a:rPr lang="en-AU" sz="2800" noProof="0" dirty="0">
                <a:latin typeface="Comic Sans MS" panose="030F0702030302020204" pitchFamily="66" charset="0"/>
              </a:rPr>
              <a:t>     when I take away their sins.’</a:t>
            </a:r>
          </a:p>
          <a:p>
            <a:pPr>
              <a:lnSpc>
                <a:spcPct val="150000"/>
              </a:lnSpc>
            </a:pPr>
            <a:r>
              <a:rPr lang="en-AU" sz="2800" baseline="30000" noProof="0" dirty="0">
                <a:latin typeface="Comic Sans MS" panose="030F0702030302020204" pitchFamily="66" charset="0"/>
              </a:rPr>
              <a:t>28 </a:t>
            </a:r>
            <a:r>
              <a:rPr lang="en-AU" sz="2800" noProof="0" dirty="0">
                <a:latin typeface="Comic Sans MS" panose="030F0702030302020204" pitchFamily="66" charset="0"/>
              </a:rPr>
              <a:t>As regards the gospel they are enemies of God for your sake; but as regards election they are beloved, for the sake of their ancestors; </a:t>
            </a:r>
            <a:r>
              <a:rPr lang="en-AU" sz="2800" baseline="30000" noProof="0" dirty="0">
                <a:latin typeface="Comic Sans MS" panose="030F0702030302020204" pitchFamily="66" charset="0"/>
              </a:rPr>
              <a:t>29 </a:t>
            </a:r>
            <a:r>
              <a:rPr lang="en-AU" sz="2800" noProof="0" dirty="0">
                <a:latin typeface="Comic Sans MS" panose="030F0702030302020204" pitchFamily="66" charset="0"/>
              </a:rPr>
              <a:t>for the gifts and the calling of God are irrevocable. </a:t>
            </a:r>
          </a:p>
        </p:txBody>
      </p:sp>
    </p:spTree>
    <p:extLst>
      <p:ext uri="{BB962C8B-B14F-4D97-AF65-F5344CB8AC3E}">
        <p14:creationId xmlns:p14="http://schemas.microsoft.com/office/powerpoint/2010/main" val="434577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168665"/>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5" name="TextBox 4">
            <a:extLst>
              <a:ext uri="{FF2B5EF4-FFF2-40B4-BE49-F238E27FC236}">
                <a16:creationId xmlns:a16="http://schemas.microsoft.com/office/drawing/2014/main" id="{D777E0DB-9064-99EB-295C-5D79AA5B20AD}"/>
              </a:ext>
            </a:extLst>
          </p:cNvPr>
          <p:cNvSpPr txBox="1"/>
          <p:nvPr/>
        </p:nvSpPr>
        <p:spPr>
          <a:xfrm>
            <a:off x="246000" y="1166115"/>
            <a:ext cx="11700000" cy="3252493"/>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30 </a:t>
            </a:r>
            <a:r>
              <a:rPr lang="en-AU" sz="2800" noProof="0" dirty="0">
                <a:latin typeface="Comic Sans MS" panose="030F0702030302020204" pitchFamily="66" charset="0"/>
              </a:rPr>
              <a:t>Just as you were once disobedient to God but have now received mercy because of their disobedience, </a:t>
            </a:r>
            <a:r>
              <a:rPr lang="en-AU" sz="2800" baseline="30000" noProof="0" dirty="0">
                <a:latin typeface="Comic Sans MS" panose="030F0702030302020204" pitchFamily="66" charset="0"/>
              </a:rPr>
              <a:t>31 </a:t>
            </a:r>
            <a:r>
              <a:rPr lang="en-AU" sz="2800" noProof="0" dirty="0">
                <a:latin typeface="Comic Sans MS" panose="030F0702030302020204" pitchFamily="66" charset="0"/>
              </a:rPr>
              <a:t>so they have now been disobedient in order that, by the mercy shown to you, they too may now receive mercy. </a:t>
            </a:r>
            <a:r>
              <a:rPr lang="en-AU" sz="2800" baseline="30000" noProof="0" dirty="0">
                <a:latin typeface="Comic Sans MS" panose="030F0702030302020204" pitchFamily="66" charset="0"/>
              </a:rPr>
              <a:t>32 </a:t>
            </a:r>
            <a:r>
              <a:rPr lang="en-AU" sz="2800" noProof="0" dirty="0">
                <a:latin typeface="Comic Sans MS" panose="030F0702030302020204" pitchFamily="66" charset="0"/>
              </a:rPr>
              <a:t>For God has imprisoned all in disobedience so that he may be merciful to all.</a:t>
            </a:r>
            <a:endParaRPr lang="en-AU" sz="2800" b="0" i="0" noProof="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4193407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29</a:t>
            </a:fld>
            <a:endParaRPr lang="en-AU" noProof="0" dirty="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1209277" y="199034"/>
            <a:ext cx="9773445" cy="6671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a:t>
            </a:r>
            <a:r>
              <a:rPr lang="en-AU" sz="2800" i="1" noProof="0" dirty="0">
                <a:solidFill>
                  <a:srgbClr val="00B050"/>
                </a:solidFill>
                <a:latin typeface="Comic Sans MS"/>
              </a:rPr>
              <a:t> </a:t>
            </a:r>
            <a:r>
              <a:rPr lang="en-AU" sz="2800" noProof="0" dirty="0">
                <a:latin typeface="Comic Sans MS"/>
              </a:rPr>
              <a:t>Our Holy Hermit today is Hildegard von Bingen</a:t>
            </a:r>
          </a:p>
        </p:txBody>
      </p:sp>
      <p:sp>
        <p:nvSpPr>
          <p:cNvPr id="4" name="TextBox 3">
            <a:extLst>
              <a:ext uri="{FF2B5EF4-FFF2-40B4-BE49-F238E27FC236}">
                <a16:creationId xmlns:a16="http://schemas.microsoft.com/office/drawing/2014/main" id="{2E6ACB75-84A4-EEA6-128D-C67D8F4624C4}"/>
              </a:ext>
            </a:extLst>
          </p:cNvPr>
          <p:cNvSpPr txBox="1"/>
          <p:nvPr/>
        </p:nvSpPr>
        <p:spPr>
          <a:xfrm>
            <a:off x="245999" y="1067220"/>
            <a:ext cx="7164870" cy="5191486"/>
          </a:xfrm>
          <a:prstGeom prst="rect">
            <a:avLst/>
          </a:prstGeom>
          <a:noFill/>
        </p:spPr>
        <p:txBody>
          <a:bodyPr wrap="square">
            <a:spAutoFit/>
          </a:bodyPr>
          <a:lstStyle/>
          <a:p>
            <a:pPr>
              <a:lnSpc>
                <a:spcPct val="150000"/>
              </a:lnSpc>
            </a:pPr>
            <a:r>
              <a:rPr lang="en-AU" sz="2800" b="0" i="0" noProof="0" dirty="0">
                <a:effectLst/>
                <a:latin typeface="Comic Sans MS" panose="030F0702030302020204" pitchFamily="66" charset="0"/>
              </a:rPr>
              <a:t>St. Hildegard of Bingen was a visionary Benedictine abbess, composer, healer and later a Doctor of the Church. Offered to God as a child, she was raised in a hermitage where her vivid visions began. She became abbess at </a:t>
            </a:r>
            <a:r>
              <a:rPr lang="en-AU" sz="2800" b="0" i="0" noProof="0" dirty="0" err="1">
                <a:effectLst/>
                <a:latin typeface="Comic Sans MS" panose="030F0702030302020204" pitchFamily="66" charset="0"/>
              </a:rPr>
              <a:t>Disibodenberg</a:t>
            </a:r>
            <a:r>
              <a:rPr lang="en-AU" sz="2800" b="0" i="0" noProof="0" dirty="0">
                <a:effectLst/>
                <a:latin typeface="Comic Sans MS" panose="030F0702030302020204" pitchFamily="66" charset="0"/>
              </a:rPr>
              <a:t>, later founding her own thriving communities at Bingen and </a:t>
            </a:r>
            <a:r>
              <a:rPr lang="en-AU" sz="2800" b="0" i="0" noProof="0" dirty="0" err="1">
                <a:effectLst/>
                <a:latin typeface="Comic Sans MS" panose="030F0702030302020204" pitchFamily="66" charset="0"/>
              </a:rPr>
              <a:t>Eibingen</a:t>
            </a:r>
            <a:r>
              <a:rPr lang="en-AU" sz="2800" b="0" i="0" noProof="0" dirty="0">
                <a:effectLst/>
                <a:latin typeface="Comic Sans MS" panose="030F0702030302020204" pitchFamily="66" charset="0"/>
              </a:rPr>
              <a:t>. </a:t>
            </a:r>
            <a:endParaRPr lang="en-AU" sz="2800" noProof="0" dirty="0">
              <a:latin typeface="Comic Sans MS" panose="030F0702030302020204" pitchFamily="66" charset="0"/>
            </a:endParaRPr>
          </a:p>
        </p:txBody>
      </p:sp>
      <p:pic>
        <p:nvPicPr>
          <p:cNvPr id="5" name="Picture 4">
            <a:extLst>
              <a:ext uri="{FF2B5EF4-FFF2-40B4-BE49-F238E27FC236}">
                <a16:creationId xmlns:a16="http://schemas.microsoft.com/office/drawing/2014/main" id="{A808294B-4151-79D7-4B7A-B65932276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0894" y="1295610"/>
            <a:ext cx="4266780" cy="4266780"/>
          </a:xfrm>
          <a:prstGeom prst="rect">
            <a:avLst/>
          </a:prstGeom>
        </p:spPr>
      </p:pic>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5648C0E-612C-79F1-0955-56E6C1984DCE}"/>
              </a:ext>
            </a:extLst>
          </p:cNvPr>
          <p:cNvSpPr txBox="1"/>
          <p:nvPr/>
        </p:nvSpPr>
        <p:spPr>
          <a:xfrm>
            <a:off x="960000" y="53561"/>
            <a:ext cx="10260000" cy="1959832"/>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Deacon: </a:t>
            </a:r>
            <a:r>
              <a:rPr lang="en-AU" sz="2800" noProof="0" dirty="0">
                <a:latin typeface="Comic Sans MS"/>
              </a:rPr>
              <a:t>The Gospel of our Lord Jesus Christ according to St Matthew Chapter 15 beginning at the 21</a:t>
            </a:r>
            <a:r>
              <a:rPr lang="en-AU" sz="2800" baseline="30000" noProof="0" dirty="0">
                <a:latin typeface="Comic Sans MS"/>
              </a:rPr>
              <a:t>st</a:t>
            </a:r>
            <a:r>
              <a:rPr lang="en-AU" sz="2800" noProof="0" dirty="0">
                <a:latin typeface="Comic Sans MS"/>
              </a:rPr>
              <a:t> verse. </a:t>
            </a:r>
          </a:p>
          <a:p>
            <a:pPr algn="ctr">
              <a:lnSpc>
                <a:spcPct val="150000"/>
              </a:lnSpc>
            </a:pPr>
            <a:r>
              <a:rPr lang="en-AU" sz="2800" b="1" noProof="0" dirty="0">
                <a:solidFill>
                  <a:srgbClr val="00B050"/>
                </a:solidFill>
                <a:latin typeface="Comic Sans MS" panose="030F0702030302020204" pitchFamily="66" charset="0"/>
              </a:rPr>
              <a:t>All: </a:t>
            </a:r>
            <a:r>
              <a:rPr lang="en-AU" sz="2800" b="1" noProof="0" dirty="0">
                <a:latin typeface="Comic Sans MS" panose="030F0702030302020204" pitchFamily="66" charset="0"/>
              </a:rPr>
              <a:t>Glory to you Lord Jesus Christ.</a:t>
            </a:r>
            <a:endParaRPr lang="en-AU" sz="2800" noProof="0" dirty="0">
              <a:latin typeface="Comic Sans MS" panose="030F0702030302020204" pitchFamily="66"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A4D06E4D-B575-7ED0-09B2-A51BC81E7DE5}"/>
              </a:ext>
            </a:extLst>
          </p:cNvPr>
          <p:cNvSpPr txBox="1"/>
          <p:nvPr/>
        </p:nvSpPr>
        <p:spPr>
          <a:xfrm>
            <a:off x="240000" y="2197806"/>
            <a:ext cx="11700000" cy="3898824"/>
          </a:xfrm>
          <a:prstGeom prst="rect">
            <a:avLst/>
          </a:prstGeom>
          <a:noFill/>
        </p:spPr>
        <p:txBody>
          <a:bodyPr wrap="square">
            <a:spAutoFit/>
          </a:bodyPr>
          <a:lstStyle/>
          <a:p>
            <a:pPr>
              <a:lnSpc>
                <a:spcPct val="150000"/>
              </a:lnSpc>
            </a:pPr>
            <a:r>
              <a:rPr lang="en-AU" sz="2800" b="0" i="0" baseline="30000" noProof="0" dirty="0">
                <a:effectLst/>
                <a:latin typeface="Comic Sans MS" panose="030F0702030302020204" pitchFamily="66" charset="0"/>
              </a:rPr>
              <a:t>21 </a:t>
            </a:r>
            <a:r>
              <a:rPr lang="en-AU" sz="2800" b="0" i="0" noProof="0" dirty="0">
                <a:effectLst/>
                <a:latin typeface="Comic Sans MS" panose="030F0702030302020204" pitchFamily="66" charset="0"/>
              </a:rPr>
              <a:t>Jesus left that place and went away to the district of Tyre and Sidon. </a:t>
            </a:r>
            <a:r>
              <a:rPr lang="en-AU" sz="2800" b="0" i="0" baseline="30000" noProof="0" dirty="0">
                <a:effectLst/>
                <a:latin typeface="Comic Sans MS" panose="030F0702030302020204" pitchFamily="66" charset="0"/>
              </a:rPr>
              <a:t>22 </a:t>
            </a:r>
            <a:r>
              <a:rPr lang="en-AU" sz="2800" b="0" i="0" noProof="0" dirty="0">
                <a:effectLst/>
                <a:latin typeface="Comic Sans MS" panose="030F0702030302020204" pitchFamily="66" charset="0"/>
              </a:rPr>
              <a:t>Just then a Canaanite woman from that region came out and started shouting, ‘Have mercy on me, Lord, Son of David; my daughter is tormented by a demon.’ </a:t>
            </a:r>
            <a:r>
              <a:rPr lang="en-AU" sz="2800" b="0" i="0" baseline="30000" noProof="0" dirty="0">
                <a:effectLst/>
                <a:latin typeface="Comic Sans MS" panose="030F0702030302020204" pitchFamily="66" charset="0"/>
              </a:rPr>
              <a:t>23 </a:t>
            </a:r>
            <a:r>
              <a:rPr lang="en-AU" sz="2800" b="0" i="0" noProof="0" dirty="0">
                <a:effectLst/>
                <a:latin typeface="Comic Sans MS" panose="030F0702030302020204" pitchFamily="66" charset="0"/>
              </a:rPr>
              <a:t>But he did not answer her at all. And his disciples came and urged him, saying, ‘Send her away, for she keeps shouting after us.’</a:t>
            </a:r>
          </a:p>
        </p:txBody>
      </p:sp>
    </p:spTree>
    <p:extLst>
      <p:ext uri="{BB962C8B-B14F-4D97-AF65-F5344CB8AC3E}">
        <p14:creationId xmlns:p14="http://schemas.microsoft.com/office/powerpoint/2010/main" val="3605535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E403D6F5-18B9-3D63-FDE6-93133983E137}"/>
              </a:ext>
            </a:extLst>
          </p:cNvPr>
          <p:cNvSpPr txBox="1"/>
          <p:nvPr/>
        </p:nvSpPr>
        <p:spPr>
          <a:xfrm>
            <a:off x="450388" y="5530165"/>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dirty="0">
                <a:latin typeface="Comic Sans MS"/>
              </a:rPr>
              <a:t>This is the Gospel of the Lord.   </a:t>
            </a:r>
            <a:r>
              <a:rPr lang="en-AU" sz="2800" b="1" noProof="0" dirty="0">
                <a:latin typeface="Comic Sans MS"/>
              </a:rPr>
              <a:t>Praise to you Lord Jesus Christ.</a:t>
            </a:r>
            <a:endParaRPr lang="en-AU" sz="2800" noProof="0" dirty="0"/>
          </a:p>
        </p:txBody>
      </p:sp>
      <p:sp>
        <p:nvSpPr>
          <p:cNvPr id="7" name="TextBox 6">
            <a:extLst>
              <a:ext uri="{FF2B5EF4-FFF2-40B4-BE49-F238E27FC236}">
                <a16:creationId xmlns:a16="http://schemas.microsoft.com/office/drawing/2014/main" id="{A5950F69-2D4D-8D52-FFBE-D5F2E0D2C4F4}"/>
              </a:ext>
            </a:extLst>
          </p:cNvPr>
          <p:cNvSpPr txBox="1"/>
          <p:nvPr/>
        </p:nvSpPr>
        <p:spPr>
          <a:xfrm>
            <a:off x="246000" y="584900"/>
            <a:ext cx="11700000" cy="4545155"/>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24 </a:t>
            </a:r>
            <a:r>
              <a:rPr lang="en-AU" sz="2800" noProof="0" dirty="0">
                <a:latin typeface="Comic Sans MS" panose="030F0702030302020204" pitchFamily="66" charset="0"/>
              </a:rPr>
              <a:t>He answered, ‘I was sent only to the lost sheep of the house of Israel.’</a:t>
            </a:r>
            <a:r>
              <a:rPr lang="en-AU" sz="2800" baseline="30000" noProof="0" dirty="0">
                <a:latin typeface="Comic Sans MS" panose="030F0702030302020204" pitchFamily="66" charset="0"/>
              </a:rPr>
              <a:t> 25 </a:t>
            </a:r>
            <a:r>
              <a:rPr lang="en-AU" sz="2800" noProof="0" dirty="0">
                <a:latin typeface="Comic Sans MS" panose="030F0702030302020204" pitchFamily="66" charset="0"/>
              </a:rPr>
              <a:t>But she came and knelt before him, saying, ‘Lord, help me.’ </a:t>
            </a:r>
            <a:r>
              <a:rPr lang="en-AU" sz="2800" baseline="30000" noProof="0" dirty="0">
                <a:latin typeface="Comic Sans MS" panose="030F0702030302020204" pitchFamily="66" charset="0"/>
              </a:rPr>
              <a:t>26 </a:t>
            </a:r>
            <a:r>
              <a:rPr lang="en-AU" sz="2800" noProof="0" dirty="0">
                <a:latin typeface="Comic Sans MS" panose="030F0702030302020204" pitchFamily="66" charset="0"/>
              </a:rPr>
              <a:t>He answered, ‘It is not fair to take the children’s food and throw it to the dogs.’ </a:t>
            </a:r>
            <a:r>
              <a:rPr lang="en-AU" sz="2800" baseline="30000" noProof="0" dirty="0">
                <a:latin typeface="Comic Sans MS" panose="030F0702030302020204" pitchFamily="66" charset="0"/>
              </a:rPr>
              <a:t>27 </a:t>
            </a:r>
            <a:r>
              <a:rPr lang="en-AU" sz="2800" noProof="0" dirty="0">
                <a:latin typeface="Comic Sans MS" panose="030F0702030302020204" pitchFamily="66" charset="0"/>
              </a:rPr>
              <a:t>She said, ‘Yes, Lord, yet even the dogs eat the crumbs that fall from their masters’ table.’ </a:t>
            </a:r>
            <a:r>
              <a:rPr lang="en-AU" sz="2800" baseline="30000" noProof="0" dirty="0">
                <a:latin typeface="Comic Sans MS" panose="030F0702030302020204" pitchFamily="66" charset="0"/>
              </a:rPr>
              <a:t>28 </a:t>
            </a:r>
            <a:r>
              <a:rPr lang="en-AU" sz="2800" noProof="0" dirty="0">
                <a:latin typeface="Comic Sans MS" panose="030F0702030302020204" pitchFamily="66" charset="0"/>
              </a:rPr>
              <a:t>Then Jesus answered her, ‘Woman, great is your faith! Let it be done for you as you wish.’ And her daughter was healed instantly.</a:t>
            </a:r>
          </a:p>
        </p:txBody>
      </p:sp>
    </p:spTree>
    <p:extLst>
      <p:ext uri="{BB962C8B-B14F-4D97-AF65-F5344CB8AC3E}">
        <p14:creationId xmlns:p14="http://schemas.microsoft.com/office/powerpoint/2010/main" val="1611861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32</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33</a:t>
            </a:fld>
            <a:endParaRPr lang="en-AU" noProof="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3232" y="2008321"/>
            <a:ext cx="1146552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AU" sz="6000" noProof="0" dirty="0">
                <a:solidFill>
                  <a:srgbClr val="00B050"/>
                </a:solidFill>
                <a:latin typeface="Comic Sans MS"/>
              </a:rPr>
              <a:t>Flashback Sermon:</a:t>
            </a:r>
            <a:endParaRPr lang="en-AU" sz="1600" noProof="0" dirty="0">
              <a:solidFill>
                <a:srgbClr val="00B050"/>
              </a:solidFill>
              <a:ea typeface="Calibri"/>
              <a:cs typeface="Calibri"/>
            </a:endParaRPr>
          </a:p>
          <a:p>
            <a:pPr algn="ctr">
              <a:lnSpc>
                <a:spcPct val="150000"/>
              </a:lnSpc>
            </a:pPr>
            <a:r>
              <a:rPr lang="en-AU" sz="6000" noProof="0" dirty="0" err="1">
                <a:solidFill>
                  <a:srgbClr val="00B050"/>
                </a:solidFill>
                <a:latin typeface="Comic Sans MS"/>
                <a:ea typeface="+mn-lt"/>
                <a:cs typeface="+mn-lt"/>
              </a:rPr>
              <a:t>Ope</a:t>
            </a:r>
            <a:r>
              <a:rPr lang="en-AU" sz="6000" dirty="0">
                <a:solidFill>
                  <a:srgbClr val="00B050"/>
                </a:solidFill>
                <a:latin typeface="Comic Sans MS"/>
                <a:ea typeface="+mn-lt"/>
                <a:cs typeface="+mn-lt"/>
              </a:rPr>
              <a:t>n up. Speak up!</a:t>
            </a:r>
            <a:endParaRPr lang="en-AU" sz="6000" noProof="0" dirty="0">
              <a:solidFill>
                <a:srgbClr val="00B050"/>
              </a:solidFill>
              <a:latin typeface="Comic Sans MS"/>
              <a:ea typeface="+mn-lt"/>
              <a:cs typeface="+mn-lt"/>
            </a:endParaRPr>
          </a:p>
          <a:p>
            <a:pPr algn="ctr">
              <a:lnSpc>
                <a:spcPct val="150000"/>
              </a:lnSpc>
            </a:pPr>
            <a:r>
              <a:rPr lang="en-AU" sz="2800" dirty="0">
                <a:solidFill>
                  <a:srgbClr val="00B050"/>
                </a:solidFill>
                <a:latin typeface="Comic Sans MS"/>
                <a:ea typeface="+mn-lt"/>
                <a:cs typeface="+mn-lt"/>
              </a:rPr>
              <a:t>Rev. Jamee</a:t>
            </a:r>
            <a:endParaRPr lang="en-AU" sz="2800" noProof="0" dirty="0">
              <a:solidFill>
                <a:srgbClr val="00B050"/>
              </a:solidFill>
              <a:latin typeface="Comic Sans MS"/>
              <a:ea typeface="+mn-lt"/>
              <a:cs typeface="+mn-lt"/>
            </a:endParaRPr>
          </a:p>
          <a:p>
            <a:pPr algn="ctr"/>
            <a:endParaRPr lang="en-AU" sz="2400" noProof="0" dirty="0">
              <a:solidFill>
                <a:srgbClr val="00B050"/>
              </a:solidFill>
              <a:latin typeface="Comic Sans MS"/>
              <a:ea typeface="+mn-lt"/>
              <a:cs typeface="+mn-lt"/>
            </a:endParaRPr>
          </a:p>
          <a:p>
            <a:pPr algn="ctr"/>
            <a:r>
              <a:rPr lang="en-AU" sz="2400" noProof="0" dirty="0">
                <a:solidFill>
                  <a:srgbClr val="00B050"/>
                </a:solidFill>
                <a:ea typeface="+mn-lt"/>
                <a:cs typeface="+mn-lt"/>
                <a:hlinkClick r:id="rId3"/>
              </a:rPr>
              <a:t>https://www.youtube.com/watch?v=Xl58fbt9Kig</a:t>
            </a:r>
            <a:r>
              <a:rPr lang="en-AU" sz="2400" noProof="0" dirty="0">
                <a:solidFill>
                  <a:srgbClr val="00B050"/>
                </a:solidFill>
                <a:ea typeface="+mn-lt"/>
                <a:cs typeface="+mn-lt"/>
              </a:rPr>
              <a:t> </a:t>
            </a:r>
            <a:endParaRPr lang="en-AU" sz="2400" noProof="0" dirty="0">
              <a:solidFill>
                <a:srgbClr val="00B050"/>
              </a:solidFill>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76247" y="337949"/>
            <a:ext cx="112395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400" b="1" noProof="0">
                <a:solidFill>
                  <a:srgbClr val="00B050"/>
                </a:solidFill>
                <a:latin typeface="Comic Sans MS"/>
              </a:rPr>
              <a:t>Leader:</a:t>
            </a:r>
            <a:r>
              <a:rPr lang="en-AU" sz="2400" i="1" noProof="0">
                <a:solidFill>
                  <a:srgbClr val="00B050"/>
                </a:solidFill>
                <a:latin typeface="Comic Sans MS"/>
              </a:rPr>
              <a:t> </a:t>
            </a:r>
            <a:r>
              <a:rPr lang="en-AU" sz="2400" noProof="0">
                <a:solidFill>
                  <a:srgbClr val="00B050"/>
                </a:solidFill>
                <a:latin typeface="Comic Sans MS"/>
              </a:rPr>
              <a:t>.</a:t>
            </a:r>
            <a:endParaRPr lang="en-AU" sz="2400" noProof="0">
              <a:solidFill>
                <a:srgbClr val="00B050"/>
              </a:solidFill>
              <a:ea typeface="Calibri"/>
              <a:cs typeface="Calibri"/>
            </a:endParaRPr>
          </a:p>
          <a:p>
            <a:endParaRPr lang="en-AU" sz="2400" b="1" i="1" noProof="0">
              <a:solidFill>
                <a:srgbClr val="00B050"/>
              </a:solidFill>
              <a:latin typeface="Comic Sans MS"/>
              <a:ea typeface="Calibri"/>
              <a:cs typeface="Calibri"/>
            </a:endParaRPr>
          </a:p>
          <a:p>
            <a:pPr marL="342900" indent="-342900">
              <a:buFont typeface="Wingdings"/>
              <a:buChar char="Ø"/>
            </a:pPr>
            <a:r>
              <a:rPr lang="en-AU" sz="2400" i="1" noProof="0">
                <a:solidFill>
                  <a:srgbClr val="00B050"/>
                </a:solidFill>
                <a:latin typeface="Comic Sans MS"/>
                <a:ea typeface="Calibri"/>
                <a:cs typeface="Calibri"/>
              </a:rPr>
              <a:t>Leader and Cantor mute  </a:t>
            </a:r>
            <a:endParaRPr lang="en-AU" sz="2400" i="1" noProof="0">
              <a:solidFill>
                <a:srgbClr val="00B050"/>
              </a:solidFill>
              <a:latin typeface="Calibri"/>
              <a:ea typeface="Calibri"/>
              <a:cs typeface="Calibri"/>
            </a:endParaRPr>
          </a:p>
          <a:p>
            <a:pPr marL="342900" indent="-342900">
              <a:buFont typeface="Wingdings"/>
              <a:buChar char="Ø"/>
            </a:pPr>
            <a:r>
              <a:rPr lang="en-AU" sz="2400" i="1" noProof="0">
                <a:solidFill>
                  <a:srgbClr val="00B050"/>
                </a:solidFill>
                <a:latin typeface="Comic Sans MS"/>
                <a:ea typeface="Calibri"/>
                <a:cs typeface="Calibri"/>
              </a:rPr>
              <a:t>Broadcaster exits screenshare </a:t>
            </a:r>
            <a:endParaRPr lang="en-AU" sz="2400" i="1" noProof="0">
              <a:solidFill>
                <a:srgbClr val="00B050"/>
              </a:solidFill>
              <a:latin typeface="Calibri"/>
              <a:ea typeface="Calibri"/>
              <a:cs typeface="Calibri"/>
            </a:endParaRPr>
          </a:p>
        </p:txBody>
      </p:sp>
    </p:spTree>
    <p:extLst>
      <p:ext uri="{BB962C8B-B14F-4D97-AF65-F5344CB8AC3E}">
        <p14:creationId xmlns:p14="http://schemas.microsoft.com/office/powerpoint/2010/main" val="1162698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47EC3-D418-462A-A803-1A59339482CC}"/>
              </a:ext>
            </a:extLst>
          </p:cNvPr>
          <p:cNvSpPr>
            <a:spLocks noGrp="1"/>
          </p:cNvSpPr>
          <p:nvPr>
            <p:ph type="sldNum" sz="quarter" idx="12"/>
          </p:nvPr>
        </p:nvSpPr>
        <p:spPr/>
        <p:txBody>
          <a:bodyPr/>
          <a:lstStyle/>
          <a:p>
            <a:fld id="{D6BAAE04-8869-45BD-9FC4-571BC1F4B92A}" type="slidenum">
              <a:rPr lang="en-AU" noProof="0" smtClean="0"/>
              <a:t>34</a:t>
            </a:fld>
            <a:endParaRPr lang="en-AU" noProof="0" dirty="0"/>
          </a:p>
        </p:txBody>
      </p:sp>
      <p:sp>
        <p:nvSpPr>
          <p:cNvPr id="3" name="TextBox 2">
            <a:extLst>
              <a:ext uri="{FF2B5EF4-FFF2-40B4-BE49-F238E27FC236}">
                <a16:creationId xmlns:a16="http://schemas.microsoft.com/office/drawing/2014/main" id="{3B431639-ED23-448F-AED9-9F17CE38DE4F}"/>
              </a:ext>
            </a:extLst>
          </p:cNvPr>
          <p:cNvSpPr txBox="1"/>
          <p:nvPr/>
        </p:nvSpPr>
        <p:spPr>
          <a:xfrm>
            <a:off x="637930" y="738580"/>
            <a:ext cx="11402704" cy="4955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lnSpc>
                <a:spcPct val="150000"/>
              </a:lnSpc>
            </a:pPr>
            <a:r>
              <a:rPr lang="en-AU" sz="4800" b="1" noProof="0" dirty="0">
                <a:solidFill>
                  <a:srgbClr val="00B050"/>
                </a:solidFill>
                <a:latin typeface="Comic Sans MS"/>
              </a:rPr>
              <a:t>Our next Hymn</a:t>
            </a:r>
          </a:p>
          <a:p>
            <a:pPr algn="ctr">
              <a:lnSpc>
                <a:spcPct val="150000"/>
              </a:lnSpc>
            </a:pPr>
            <a:endParaRPr lang="en-AU" sz="2800" b="1" dirty="0">
              <a:solidFill>
                <a:srgbClr val="00B050"/>
              </a:solidFill>
              <a:latin typeface="Comic Sans MS"/>
              <a:ea typeface="+mn-lt"/>
              <a:cs typeface="+mn-lt"/>
            </a:endParaRPr>
          </a:p>
          <a:p>
            <a:pPr algn="ctr"/>
            <a:r>
              <a:rPr lang="en-AU" sz="5400" b="1" noProof="0" dirty="0">
                <a:solidFill>
                  <a:srgbClr val="04A436"/>
                </a:solidFill>
                <a:latin typeface="Comic Sans MS"/>
                <a:ea typeface="+mn-lt"/>
                <a:cs typeface="+mn-lt"/>
              </a:rPr>
              <a:t>Great is Thy Faithfulness</a:t>
            </a:r>
          </a:p>
          <a:p>
            <a:pPr algn="ctr"/>
            <a:r>
              <a:rPr lang="en-AU" noProof="0" dirty="0">
                <a:solidFill>
                  <a:srgbClr val="000000"/>
                </a:solidFill>
                <a:latin typeface="Times New Roman"/>
                <a:cs typeface="Times New Roman"/>
                <a:hlinkClick r:id="rId2"/>
              </a:rPr>
              <a:t>https://www.youtube.com/watch?v=TLh2utBwHhA</a:t>
            </a:r>
            <a:r>
              <a:rPr lang="en-AU" noProof="0" dirty="0">
                <a:solidFill>
                  <a:srgbClr val="000000"/>
                </a:solidFill>
                <a:latin typeface="Times New Roman"/>
                <a:cs typeface="Times New Roman"/>
              </a:rPr>
              <a:t> </a:t>
            </a:r>
          </a:p>
          <a:p>
            <a:pPr algn="ctr"/>
            <a:endParaRPr lang="en-AU" sz="2800" dirty="0">
              <a:solidFill>
                <a:srgbClr val="00B050"/>
              </a:solidFill>
              <a:latin typeface="Comic Sans MS"/>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104720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799102" y="186926"/>
            <a:ext cx="10593796" cy="648414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b="0" i="0" noProof="0" dirty="0">
                <a:effectLst/>
                <a:latin typeface="Comic Sans MS" panose="030F0702030302020204" pitchFamily="66" charset="0"/>
              </a:rPr>
              <a:t>Lord God, we thank you for working in our lives,  </a:t>
            </a:r>
          </a:p>
          <a:p>
            <a:pPr>
              <a:lnSpc>
                <a:spcPct val="150000"/>
              </a:lnSpc>
            </a:pPr>
            <a:r>
              <a:rPr lang="en-AU" sz="2800" b="0" i="0" noProof="0" dirty="0">
                <a:effectLst/>
                <a:latin typeface="Comic Sans MS" panose="030F0702030302020204" pitchFamily="66" charset="0"/>
              </a:rPr>
              <a:t>righting wrongs and bringing good from bad.  </a:t>
            </a:r>
          </a:p>
          <a:p>
            <a:pPr>
              <a:lnSpc>
                <a:spcPct val="150000"/>
              </a:lnSpc>
            </a:pPr>
            <a:r>
              <a:rPr lang="en-AU" sz="2800" b="0" i="0" noProof="0" dirty="0">
                <a:effectLst/>
                <a:latin typeface="Comic Sans MS" panose="030F0702030302020204" pitchFamily="66" charset="0"/>
              </a:rPr>
              <a:t>Thank you for your abundant love and generosity.  </a:t>
            </a:r>
          </a:p>
          <a:p>
            <a:pPr>
              <a:lnSpc>
                <a:spcPct val="150000"/>
              </a:lnSpc>
            </a:pPr>
            <a:r>
              <a:rPr lang="en-AU" sz="2800" b="0" i="0" noProof="0" dirty="0">
                <a:effectLst/>
                <a:latin typeface="Comic Sans MS" panose="030F0702030302020204" pitchFamily="66" charset="0"/>
              </a:rPr>
              <a:t>Help us to be generous with all you have given us,  </a:t>
            </a:r>
          </a:p>
          <a:p>
            <a:pPr>
              <a:lnSpc>
                <a:spcPct val="150000"/>
              </a:lnSpc>
            </a:pPr>
            <a:r>
              <a:rPr lang="en-AU" sz="2800" b="0" i="0" noProof="0" dirty="0">
                <a:effectLst/>
                <a:latin typeface="Comic Sans MS" panose="030F0702030302020204" pitchFamily="66" charset="0"/>
              </a:rPr>
              <a:t>going the extra mile for those in need, just as you have for us.  </a:t>
            </a:r>
          </a:p>
          <a:p>
            <a:pPr>
              <a:lnSpc>
                <a:spcPct val="150000"/>
              </a:lnSpc>
            </a:pPr>
            <a:r>
              <a:rPr lang="en-AU" sz="2800" b="0" i="0" noProof="0" dirty="0">
                <a:effectLst/>
                <a:latin typeface="Comic Sans MS" panose="030F0702030302020204" pitchFamily="66" charset="0"/>
              </a:rPr>
              <a:t>We praise you for your grace and forgiveness,  </a:t>
            </a:r>
          </a:p>
          <a:p>
            <a:pPr>
              <a:lnSpc>
                <a:spcPct val="150000"/>
              </a:lnSpc>
            </a:pPr>
            <a:r>
              <a:rPr lang="en-AU" sz="2800" b="0" i="0" noProof="0" dirty="0">
                <a:effectLst/>
                <a:latin typeface="Comic Sans MS" panose="030F0702030302020204" pitchFamily="66" charset="0"/>
              </a:rPr>
              <a:t>and thank you for the change you bring in and through us.  </a:t>
            </a:r>
          </a:p>
          <a:p>
            <a:pPr>
              <a:lnSpc>
                <a:spcPct val="150000"/>
              </a:lnSpc>
            </a:pPr>
            <a:r>
              <a:rPr lang="en-AU" sz="2800" b="0" i="0" noProof="0" dirty="0">
                <a:effectLst/>
                <a:latin typeface="Comic Sans MS" panose="030F0702030302020204" pitchFamily="66" charset="0"/>
              </a:rPr>
              <a:t>Help us to see every opportunity to pour out your love  </a:t>
            </a:r>
          </a:p>
          <a:p>
            <a:pPr>
              <a:lnSpc>
                <a:spcPct val="150000"/>
              </a:lnSpc>
            </a:pPr>
            <a:r>
              <a:rPr lang="en-AU" sz="2800" b="0" i="0" noProof="0" dirty="0">
                <a:effectLst/>
                <a:latin typeface="Comic Sans MS" panose="030F0702030302020204" pitchFamily="66" charset="0"/>
              </a:rPr>
              <a:t>and give you all the glory.  </a:t>
            </a:r>
          </a:p>
          <a:p>
            <a:pPr>
              <a:lnSpc>
                <a:spcPct val="150000"/>
              </a:lnSpc>
            </a:pPr>
            <a:r>
              <a:rPr lang="en-AU" sz="2800" b="0" i="0" noProof="0" dirty="0">
                <a:effectLst/>
                <a:latin typeface="Comic Sans MS"/>
              </a:rPr>
              <a:t>From our hearts come unending thanks and praise. </a:t>
            </a:r>
            <a:r>
              <a:rPr lang="en-AU" sz="2800" b="1" i="0" noProof="0" dirty="0">
                <a:effectLst/>
                <a:latin typeface="Comic Sans MS"/>
              </a:rPr>
              <a:t> Amen.</a:t>
            </a:r>
            <a:endParaRPr lang="en-AU" sz="2800" b="1" noProof="0" dirty="0">
              <a:latin typeface="Comic Sans MS"/>
              <a:cs typeface="Times New Roman"/>
            </a:endParaRPr>
          </a:p>
        </p:txBody>
      </p:sp>
    </p:spTree>
    <p:extLst>
      <p:ext uri="{BB962C8B-B14F-4D97-AF65-F5344CB8AC3E}">
        <p14:creationId xmlns:p14="http://schemas.microsoft.com/office/powerpoint/2010/main" val="1921818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2142069942"/>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911E-A850-F478-7C44-D433725A12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CC1585-10C1-A83D-39D0-8F5E1DC0B352}"/>
              </a:ext>
            </a:extLst>
          </p:cNvPr>
          <p:cNvSpPr/>
          <p:nvPr/>
        </p:nvSpPr>
        <p:spPr>
          <a:xfrm>
            <a:off x="8123109" y="5083258"/>
            <a:ext cx="3735705" cy="1200329"/>
          </a:xfrm>
          <a:prstGeom prst="rect">
            <a:avLst/>
          </a:prstGeom>
        </p:spPr>
        <p:txBody>
          <a:bodyPr wrap="square">
            <a:spAutoFit/>
          </a:bodyPr>
          <a:lstStyle/>
          <a:p>
            <a:r>
              <a:rPr lang="en-AU" sz="2400" noProof="0" dirty="0">
                <a:latin typeface="Comic Sans MS"/>
              </a:rPr>
              <a:t>To read more about our hermits click the link​​ in the send out</a:t>
            </a:r>
          </a:p>
        </p:txBody>
      </p:sp>
      <p:pic>
        <p:nvPicPr>
          <p:cNvPr id="2" name="Picture 1">
            <a:extLst>
              <a:ext uri="{FF2B5EF4-FFF2-40B4-BE49-F238E27FC236}">
                <a16:creationId xmlns:a16="http://schemas.microsoft.com/office/drawing/2014/main" id="{795FC0A3-B3F4-14BF-BD1B-3ACB5415229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96942" y="793488"/>
            <a:ext cx="3788037" cy="3788037"/>
          </a:xfrm>
          <a:prstGeom prst="rect">
            <a:avLst/>
          </a:prstGeom>
        </p:spPr>
      </p:pic>
      <p:sp>
        <p:nvSpPr>
          <p:cNvPr id="7" name="TextBox 6">
            <a:extLst>
              <a:ext uri="{FF2B5EF4-FFF2-40B4-BE49-F238E27FC236}">
                <a16:creationId xmlns:a16="http://schemas.microsoft.com/office/drawing/2014/main" id="{AAA63D9F-BD20-77B1-76C6-E205E543596F}"/>
              </a:ext>
            </a:extLst>
          </p:cNvPr>
          <p:cNvSpPr txBox="1"/>
          <p:nvPr/>
        </p:nvSpPr>
        <p:spPr>
          <a:xfrm>
            <a:off x="203262" y="445770"/>
            <a:ext cx="7662672" cy="5837817"/>
          </a:xfrm>
          <a:prstGeom prst="rect">
            <a:avLst/>
          </a:prstGeom>
          <a:noFill/>
        </p:spPr>
        <p:txBody>
          <a:bodyPr wrap="square" lIns="91440" tIns="45720" rIns="91440" bIns="45720" anchor="t">
            <a:spAutoFit/>
          </a:bodyPr>
          <a:lstStyle/>
          <a:p>
            <a:pPr>
              <a:lnSpc>
                <a:spcPct val="150000"/>
              </a:lnSpc>
            </a:pPr>
            <a:r>
              <a:rPr lang="en-AU" sz="2800" noProof="0" dirty="0">
                <a:latin typeface="Comic Sans MS" panose="030F0702030302020204" pitchFamily="66" charset="0"/>
              </a:rPr>
              <a:t>Though untrained, she produced extraordinary works on theology, medicine, music and natural science, claiming divine inspiration. Her writings, especially </a:t>
            </a:r>
            <a:r>
              <a:rPr lang="en-AU" sz="2800" noProof="0" dirty="0" err="1">
                <a:latin typeface="Comic Sans MS" panose="030F0702030302020204" pitchFamily="66" charset="0"/>
              </a:rPr>
              <a:t>Scivias</a:t>
            </a:r>
            <a:r>
              <a:rPr lang="en-AU" sz="2800" noProof="0" dirty="0">
                <a:latin typeface="Comic Sans MS" panose="030F0702030302020204" pitchFamily="66" charset="0"/>
              </a:rPr>
              <a:t>, spread across Europe, drawing nobles and clergy to seek her counsel. After her death, her influence only grew, culminating in her 2012 canonization and recognition as a Doctor of the Church.</a:t>
            </a:r>
            <a:endParaRPr lang="en-AU" sz="2800" noProof="0" dirty="0">
              <a:latin typeface="Comic Sans MS"/>
            </a:endParaRPr>
          </a:p>
        </p:txBody>
      </p:sp>
    </p:spTree>
    <p:extLst>
      <p:ext uri="{BB962C8B-B14F-4D97-AF65-F5344CB8AC3E}">
        <p14:creationId xmlns:p14="http://schemas.microsoft.com/office/powerpoint/2010/main" val="14837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40</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41</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377766"/>
            <a:ext cx="370629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a:p>
            <a:pPr rtl="0"/>
            <a:r>
              <a:rPr lang="en-AU" sz="2800" noProof="0" dirty="0">
                <a:latin typeface="Comic Sans MS"/>
                <a:cs typeface="Segoe UI"/>
              </a:rPr>
              <a:t>Squealer</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42</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2535992232"/>
              </p:ext>
            </p:extLst>
          </p:nvPr>
        </p:nvGraphicFramePr>
        <p:xfrm>
          <a:off x="141670" y="1645920"/>
          <a:ext cx="11880000" cy="445008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6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6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t>
                      </a:r>
                      <a:r>
                        <a:rPr lang="en-AU" sz="2600" b="0" i="0" noProof="0" dirty="0" err="1">
                          <a:solidFill>
                            <a:srgbClr val="000000"/>
                          </a:solidFill>
                          <a:effectLst/>
                          <a:latin typeface="Comic Sans MS"/>
                        </a:rPr>
                        <a:t>Rev'd</a:t>
                      </a:r>
                      <a:r>
                        <a:rPr lang="en-AU" sz="26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Matthew &amp; Nicholas</a:t>
                      </a:r>
                      <a:endParaRPr lang="en-AU" sz="26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6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Dr Julie ​​</a:t>
                      </a:r>
                    </a:p>
                    <a:p>
                      <a:pPr algn="l" rtl="0" fontAlgn="base">
                        <a:lnSpc>
                          <a:spcPct val="100000"/>
                        </a:lnSpc>
                        <a:spcBef>
                          <a:spcPts val="0"/>
                        </a:spcBef>
                        <a:spcAft>
                          <a:spcPts val="0"/>
                        </a:spcAft>
                      </a:pPr>
                      <a:r>
                        <a:rPr lang="en-AU" sz="2600" b="0" i="0" noProof="0" dirty="0">
                          <a:solidFill>
                            <a:srgbClr val="000000"/>
                          </a:solidFill>
                          <a:effectLst/>
                          <a:latin typeface="Comic Sans MS"/>
                        </a:rPr>
                        <a:t>Ruth​​</a:t>
                      </a:r>
                    </a:p>
                    <a:p>
                      <a:pPr algn="l" rtl="0" fontAlgn="base">
                        <a:lnSpc>
                          <a:spcPct val="100000"/>
                        </a:lnSpc>
                        <a:spcBef>
                          <a:spcPts val="0"/>
                        </a:spcBef>
                        <a:spcAft>
                          <a:spcPts val="0"/>
                        </a:spcAft>
                      </a:pPr>
                      <a:r>
                        <a:rPr lang="en-AU" sz="2600" b="0" i="0" noProof="0" dirty="0">
                          <a:solidFill>
                            <a:srgbClr val="000000"/>
                          </a:solidFill>
                          <a:effectLst/>
                          <a:latin typeface="Comic Sans MS"/>
                        </a:rPr>
                        <a:t>Phil​</a:t>
                      </a:r>
                    </a:p>
                    <a:p>
                      <a:pPr algn="l" rtl="0" fontAlgn="base">
                        <a:lnSpc>
                          <a:spcPct val="100000"/>
                        </a:lnSpc>
                        <a:spcBef>
                          <a:spcPts val="0"/>
                        </a:spcBef>
                        <a:spcAft>
                          <a:spcPts val="0"/>
                        </a:spcAft>
                      </a:pPr>
                      <a:r>
                        <a:rPr lang="en-AU" sz="26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t>
                      </a:r>
                      <a:r>
                        <a:rPr lang="en-AU" sz="2600" b="0" i="0" u="none" strike="noStrike" noProof="0" dirty="0">
                          <a:solidFill>
                            <a:srgbClr val="000000"/>
                          </a:solidFill>
                          <a:effectLst/>
                          <a:latin typeface="Comic Sans MS"/>
                        </a:rPr>
                        <a:t>Gayanne</a:t>
                      </a:r>
                      <a:endParaRPr lang="en-AU" sz="26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​​  </a:t>
                      </a:r>
                    </a:p>
                    <a:p>
                      <a:pPr lvl="0" algn="l">
                        <a:lnSpc>
                          <a:spcPct val="100000"/>
                        </a:lnSpc>
                        <a:spcBef>
                          <a:spcPts val="0"/>
                        </a:spcBef>
                        <a:spcAft>
                          <a:spcPts val="0"/>
                        </a:spcAft>
                        <a:buNone/>
                      </a:pPr>
                      <a:endParaRPr lang="en-AU" sz="26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Alan &amp; Gaylene</a:t>
                      </a:r>
                      <a:r>
                        <a:rPr lang="en-AU" sz="26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Barry &amp; Gwen</a:t>
                      </a:r>
                      <a:endParaRPr lang="en-AU" sz="2600" b="0" i="0" noProof="0" dirty="0">
                        <a:solidFill>
                          <a:srgbClr val="000000"/>
                        </a:solidFill>
                        <a:effectLst/>
                        <a:latin typeface="Comic Sans MS"/>
                      </a:endParaRPr>
                    </a:p>
                    <a:p>
                      <a:pPr algn="l" rtl="0" fontAlgn="base">
                        <a:lnSpc>
                          <a:spcPct val="100000"/>
                        </a:lnSpc>
                        <a:spcBef>
                          <a:spcPts val="0"/>
                        </a:spcBef>
                        <a:spcAft>
                          <a:spcPts val="0"/>
                        </a:spcAft>
                      </a:pPr>
                      <a:r>
                        <a:rPr lang="en-AU" sz="2600" b="0" i="0" noProof="0" dirty="0">
                          <a:solidFill>
                            <a:srgbClr val="000000"/>
                          </a:solidFill>
                          <a:effectLst/>
                          <a:latin typeface="Comic Sans MS"/>
                        </a:rPr>
                        <a:t>Bob &amp; Di​</a:t>
                      </a:r>
                    </a:p>
                    <a:p>
                      <a:pPr lvl="0" algn="l">
                        <a:lnSpc>
                          <a:spcPct val="100000"/>
                        </a:lnSpc>
                        <a:spcBef>
                          <a:spcPts val="0"/>
                        </a:spcBef>
                        <a:spcAft>
                          <a:spcPts val="0"/>
                        </a:spcAft>
                        <a:buNone/>
                      </a:pPr>
                      <a:r>
                        <a:rPr lang="en-AU" sz="26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Paul &amp; </a:t>
                      </a:r>
                      <a:r>
                        <a:rPr lang="en-AU" sz="2600" b="0" i="0" noProof="0" dirty="0" err="1">
                          <a:solidFill>
                            <a:srgbClr val="000000"/>
                          </a:solidFill>
                          <a:effectLst/>
                          <a:latin typeface="Comic Sans MS"/>
                        </a:rPr>
                        <a:t>Darhon</a:t>
                      </a:r>
                      <a:endParaRPr lang="en-AU" sz="26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Judy &amp; Mary</a:t>
                      </a:r>
                      <a:endParaRPr lang="en-AU" sz="26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43</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0"/>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156000" y="448698"/>
            <a:ext cx="1188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6" name="TextBox 5">
            <a:extLst>
              <a:ext uri="{FF2B5EF4-FFF2-40B4-BE49-F238E27FC236}">
                <a16:creationId xmlns:a16="http://schemas.microsoft.com/office/drawing/2014/main" id="{9BD2E446-3B0A-CD33-92F5-651BABE46040}"/>
              </a:ext>
            </a:extLst>
          </p:cNvPr>
          <p:cNvSpPr txBox="1"/>
          <p:nvPr/>
        </p:nvSpPr>
        <p:spPr>
          <a:xfrm>
            <a:off x="681887" y="1711424"/>
            <a:ext cx="11139465" cy="4827284"/>
          </a:xfrm>
          <a:prstGeom prst="rect">
            <a:avLst/>
          </a:prstGeom>
          <a:noFill/>
        </p:spPr>
        <p:txBody>
          <a:bodyPr wrap="square" lIns="91440" tIns="45720" rIns="91440" bIns="45720" anchor="t">
            <a:spAutoFit/>
          </a:bodyPr>
          <a:lstStyle/>
          <a:p>
            <a:pPr marL="342900" indent="-342900">
              <a:lnSpc>
                <a:spcPct val="150000"/>
              </a:lnSpc>
              <a:buFont typeface="Arial" panose="020B0604020202020204" pitchFamily="34" charset="0"/>
              <a:buChar char="•"/>
            </a:pPr>
            <a:r>
              <a:rPr lang="en-AU" sz="2600" noProof="0" dirty="0">
                <a:latin typeface="Comic Sans MS"/>
              </a:rPr>
              <a:t>The Church in Wales</a:t>
            </a:r>
          </a:p>
          <a:p>
            <a:pPr marL="342900" indent="-342900">
              <a:lnSpc>
                <a:spcPct val="150000"/>
              </a:lnSpc>
              <a:buFont typeface="Arial" panose="020B0604020202020204" pitchFamily="34" charset="0"/>
              <a:buChar char="•"/>
            </a:pPr>
            <a:r>
              <a:rPr lang="en-AU" sz="2600" noProof="0" dirty="0">
                <a:latin typeface="Comic Sans MS"/>
              </a:rPr>
              <a:t>The Diocese of Newcastle: †Peter; Assistant Bishops – †Sonia, †Charlie; Clergy and People</a:t>
            </a:r>
          </a:p>
          <a:p>
            <a:pPr marL="342900" indent="-342900">
              <a:lnSpc>
                <a:spcPct val="150000"/>
              </a:lnSpc>
              <a:buFont typeface="Arial" panose="020B0604020202020204" pitchFamily="34" charset="0"/>
              <a:buChar char="•"/>
            </a:pPr>
            <a:r>
              <a:rPr lang="en-AU" sz="2600" noProof="0" dirty="0">
                <a:latin typeface="Comic Sans MS"/>
              </a:rPr>
              <a:t>The Parish of Allora-Clifton: Courtney</a:t>
            </a:r>
          </a:p>
          <a:p>
            <a:pPr marL="342900" indent="-342900">
              <a:lnSpc>
                <a:spcPct val="150000"/>
              </a:lnSpc>
              <a:buFont typeface="Arial" panose="020B0604020202020204" pitchFamily="34" charset="0"/>
              <a:buChar char="•"/>
            </a:pPr>
            <a:r>
              <a:rPr lang="en-AU" sz="2600" noProof="0" dirty="0">
                <a:latin typeface="Comic Sans MS"/>
              </a:rPr>
              <a:t>Churchwardens, Parish Councillors, Parish Nominators and Synod Representatives</a:t>
            </a:r>
          </a:p>
          <a:p>
            <a:pPr marL="342900" indent="-342900">
              <a:lnSpc>
                <a:spcPct val="150000"/>
              </a:lnSpc>
              <a:buFont typeface="Arial" panose="020B0604020202020204" pitchFamily="34" charset="0"/>
              <a:buChar char="•"/>
            </a:pPr>
            <a:r>
              <a:rPr lang="en-AU" sz="2600" noProof="0" dirty="0">
                <a:latin typeface="Comic Sans MS"/>
              </a:rPr>
              <a:t>The Glennie School, Toowoomba: Principal – Emma; Chair of School Council – †Cameron; members of School Council; staff &amp; students</a:t>
            </a:r>
          </a:p>
        </p:txBody>
      </p:sp>
    </p:spTree>
    <p:extLst>
      <p:ext uri="{BB962C8B-B14F-4D97-AF65-F5344CB8AC3E}">
        <p14:creationId xmlns:p14="http://schemas.microsoft.com/office/powerpoint/2010/main" val="1934760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20780" y="0"/>
            <a:ext cx="11779624"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843324" y="697027"/>
            <a:ext cx="10720902" cy="5837817"/>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for during emergence of AI</a:t>
            </a:r>
          </a:p>
          <a:p>
            <a:pPr algn="ctr" fontAlgn="base">
              <a:lnSpc>
                <a:spcPct val="150000"/>
              </a:lnSpc>
            </a:pPr>
            <a:endParaRPr lang="en-AU" sz="2800" noProof="0" dirty="0">
              <a:latin typeface="Comic Sans MS" panose="030F0702030302020204" pitchFamily="66" charset="0"/>
            </a:endParaRPr>
          </a:p>
          <a:p>
            <a:pPr algn="ctr" fontAlgn="base">
              <a:lnSpc>
                <a:spcPct val="150000"/>
              </a:lnSpc>
            </a:pPr>
            <a:endParaRPr lang="en-AU" sz="2800" noProof="0" dirty="0">
              <a:latin typeface="Comic Sans MS" panose="030F0702030302020204" pitchFamily="66" charset="0"/>
            </a:endParaRPr>
          </a:p>
          <a:p>
            <a:pPr algn="ctr" fontAlgn="base">
              <a:lnSpc>
                <a:spcPct val="150000"/>
              </a:lnSpc>
            </a:pPr>
            <a:endParaRPr lang="en-AU" sz="2800" noProof="0" dirty="0">
              <a:latin typeface="Comic Sans MS" panose="030F0702030302020204" pitchFamily="66" charset="0"/>
            </a:endParaRPr>
          </a:p>
          <a:p>
            <a:pPr algn="ctr" fontAlgn="base">
              <a:lnSpc>
                <a:spcPct val="150000"/>
              </a:lnSpc>
            </a:pPr>
            <a:endParaRPr lang="en-AU" sz="2800" noProof="0" dirty="0">
              <a:latin typeface="Comic Sans MS" panose="030F0702030302020204" pitchFamily="66" charset="0"/>
            </a:endParaRPr>
          </a:p>
          <a:p>
            <a:pPr algn="ctr" fontAlgn="base">
              <a:lnSpc>
                <a:spcPct val="150000"/>
              </a:lnSpc>
            </a:pPr>
            <a:endParaRPr lang="en-AU" sz="2800" noProof="0" dirty="0">
              <a:latin typeface="Comic Sans MS" panose="030F0702030302020204" pitchFamily="66" charset="0"/>
            </a:endParaRPr>
          </a:p>
          <a:p>
            <a:pPr algn="ctr" fontAlgn="base">
              <a:lnSpc>
                <a:spcPct val="150000"/>
              </a:lnSpc>
            </a:pPr>
            <a:endParaRPr lang="en-AU" sz="2800" noProof="0" dirty="0">
              <a:latin typeface="Comic Sans MS" panose="030F0702030302020204" pitchFamily="66" charset="0"/>
            </a:endParaRPr>
          </a:p>
          <a:p>
            <a:pPr algn="ctr" fontAlgn="base">
              <a:lnSpc>
                <a:spcPct val="150000"/>
              </a:lnSpc>
            </a:pPr>
            <a:r>
              <a:rPr lang="en-AU" sz="2000" noProof="0" dirty="0">
                <a:latin typeface="Comic Sans MS"/>
                <a:hlinkClick r:id="rId3"/>
              </a:rPr>
              <a:t>https://www.youtube.com/watch?v=uhkBwPKHNXw</a:t>
            </a:r>
            <a:r>
              <a:rPr lang="en-AU" sz="2800" noProof="0" dirty="0">
                <a:latin typeface="Comic Sans MS"/>
              </a:rPr>
              <a:t> </a:t>
            </a:r>
          </a:p>
        </p:txBody>
      </p:sp>
      <p:pic>
        <p:nvPicPr>
          <p:cNvPr id="6" name="Picture 5">
            <a:extLst>
              <a:ext uri="{FF2B5EF4-FFF2-40B4-BE49-F238E27FC236}">
                <a16:creationId xmlns:a16="http://schemas.microsoft.com/office/drawing/2014/main" id="{2B0F8B33-1C9E-A799-ADCC-4831B0D3CB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2314" y="1711598"/>
            <a:ext cx="3807372" cy="3807372"/>
          </a:xfrm>
          <a:prstGeom prst="rect">
            <a:avLst/>
          </a:prstGeom>
        </p:spPr>
      </p:pic>
    </p:spTree>
    <p:extLst>
      <p:ext uri="{BB962C8B-B14F-4D97-AF65-F5344CB8AC3E}">
        <p14:creationId xmlns:p14="http://schemas.microsoft.com/office/powerpoint/2010/main" val="5716171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0836" y="3013500"/>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pic>
        <p:nvPicPr>
          <p:cNvPr id="2" name="Picture 1">
            <a:extLst>
              <a:ext uri="{FF2B5EF4-FFF2-40B4-BE49-F238E27FC236}">
                <a16:creationId xmlns:a16="http://schemas.microsoft.com/office/drawing/2014/main" id="{20C5D072-81C2-CE14-C074-F215647FDD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5402" y="1211442"/>
            <a:ext cx="4435115" cy="4435115"/>
          </a:xfrm>
          <a:prstGeom prst="rect">
            <a:avLst/>
          </a:prstGeom>
        </p:spPr>
      </p:pic>
    </p:spTree>
    <p:extLst>
      <p:ext uri="{BB962C8B-B14F-4D97-AF65-F5344CB8AC3E}">
        <p14:creationId xmlns:p14="http://schemas.microsoft.com/office/powerpoint/2010/main" val="261024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A0B9F-82CC-6843-A9EA-538DE940DD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5AEDE-F83D-D533-F63E-0B8689FDA8A7}"/>
              </a:ext>
            </a:extLst>
          </p:cNvPr>
          <p:cNvSpPr>
            <a:spLocks noGrp="1"/>
          </p:cNvSpPr>
          <p:nvPr>
            <p:ph type="sldNum" sz="quarter" idx="12"/>
          </p:nvPr>
        </p:nvSpPr>
        <p:spPr/>
        <p:txBody>
          <a:bodyPr/>
          <a:lstStyle/>
          <a:p>
            <a:fld id="{D6BAAE04-8869-45BD-9FC4-571BC1F4B92A}" type="slidenum">
              <a:rPr lang="en-AU" noProof="0" smtClean="0"/>
              <a:t>47</a:t>
            </a:fld>
            <a:endParaRPr lang="en-AU" noProof="0" dirty="0"/>
          </a:p>
        </p:txBody>
      </p:sp>
      <p:sp>
        <p:nvSpPr>
          <p:cNvPr id="4" name="TextBox 3">
            <a:extLst>
              <a:ext uri="{FF2B5EF4-FFF2-40B4-BE49-F238E27FC236}">
                <a16:creationId xmlns:a16="http://schemas.microsoft.com/office/drawing/2014/main" id="{E2407B10-56AA-7AD5-C331-9018BFE2CFB7}"/>
              </a:ext>
            </a:extLst>
          </p:cNvPr>
          <p:cNvSpPr txBox="1"/>
          <p:nvPr/>
        </p:nvSpPr>
        <p:spPr>
          <a:xfrm>
            <a:off x="3898122" y="0"/>
            <a:ext cx="4395755" cy="1077218"/>
          </a:xfrm>
          <a:prstGeom prst="rect">
            <a:avLst/>
          </a:prstGeom>
          <a:noFill/>
        </p:spPr>
        <p:txBody>
          <a:bodyPr wrap="none" lIns="91440" tIns="45720" rIns="91440" bIns="45720" rtlCol="0" anchor="t">
            <a:spAutoFit/>
          </a:bodyPr>
          <a:lstStyle/>
          <a:p>
            <a:pPr algn="ctr"/>
            <a:r>
              <a:rPr lang="en-AU" sz="3200" b="1" noProof="0" dirty="0">
                <a:solidFill>
                  <a:srgbClr val="00B050"/>
                </a:solidFill>
                <a:latin typeface="Comic Sans MS"/>
              </a:rPr>
              <a:t>Hermit Wisdom </a:t>
            </a:r>
          </a:p>
          <a:p>
            <a:pPr algn="ctr"/>
            <a:r>
              <a:rPr lang="en-AU" sz="3200" b="1" noProof="0" dirty="0">
                <a:solidFill>
                  <a:srgbClr val="00B050"/>
                </a:solidFill>
                <a:latin typeface="Comic Sans MS"/>
              </a:rPr>
              <a:t>Hildegard Von Bingen</a:t>
            </a:r>
          </a:p>
        </p:txBody>
      </p:sp>
      <p:sp>
        <p:nvSpPr>
          <p:cNvPr id="6" name="TextBox 5">
            <a:extLst>
              <a:ext uri="{FF2B5EF4-FFF2-40B4-BE49-F238E27FC236}">
                <a16:creationId xmlns:a16="http://schemas.microsoft.com/office/drawing/2014/main" id="{55DE00F5-F62A-CD47-C38B-D9EA31FBD82E}"/>
              </a:ext>
            </a:extLst>
          </p:cNvPr>
          <p:cNvSpPr txBox="1"/>
          <p:nvPr/>
        </p:nvSpPr>
        <p:spPr>
          <a:xfrm>
            <a:off x="245999" y="1077218"/>
            <a:ext cx="11700000" cy="5122236"/>
          </a:xfrm>
          <a:prstGeom prst="rect">
            <a:avLst/>
          </a:prstGeom>
          <a:noFill/>
        </p:spPr>
        <p:txBody>
          <a:bodyPr wrap="square">
            <a:spAutoFit/>
          </a:bodyPr>
          <a:lstStyle/>
          <a:p>
            <a:pPr marL="0" marR="0" indent="0" algn="l">
              <a:lnSpc>
                <a:spcPct val="150000"/>
              </a:lnSpc>
              <a:spcAft>
                <a:spcPts val="1500"/>
              </a:spcAft>
              <a:buNone/>
            </a:pPr>
            <a:r>
              <a:rPr lang="en-US" sz="2800" b="0" i="0" noProof="0" dirty="0">
                <a:effectLst/>
                <a:latin typeface="Comic Sans MS" panose="030F0702030302020204" pitchFamily="66" charset="0"/>
              </a:rPr>
              <a:t>"All of creation is a song of praise to God. Love abounds in all things, excels from the depths to beyond the stars, is lovingly disposed to all things."</a:t>
            </a:r>
          </a:p>
          <a:p>
            <a:pPr marL="0" marR="0" indent="0" algn="l">
              <a:lnSpc>
                <a:spcPct val="150000"/>
              </a:lnSpc>
              <a:spcAft>
                <a:spcPts val="1500"/>
              </a:spcAft>
              <a:buNone/>
            </a:pPr>
            <a:r>
              <a:rPr lang="en-US" sz="2800" b="0" i="0" noProof="0" dirty="0">
                <a:effectLst/>
                <a:latin typeface="Comic Sans MS" panose="030F0702030302020204" pitchFamily="66" charset="0"/>
              </a:rPr>
              <a:t>"Give man a dog for the health of his soul."</a:t>
            </a:r>
          </a:p>
          <a:p>
            <a:pPr marL="0" marR="0" indent="0" algn="l">
              <a:lnSpc>
                <a:spcPct val="150000"/>
              </a:lnSpc>
              <a:spcAft>
                <a:spcPts val="1500"/>
              </a:spcAft>
              <a:buNone/>
            </a:pPr>
            <a:r>
              <a:rPr lang="en-US" sz="2800" b="0" i="0" noProof="0" dirty="0">
                <a:effectLst/>
                <a:latin typeface="Comic Sans MS" panose="030F0702030302020204" pitchFamily="66" charset="0"/>
              </a:rPr>
              <a:t>“All living creatures are sparks from the radiation of God's brilliance, emerging from God like the rays of the sun.“</a:t>
            </a:r>
          </a:p>
          <a:p>
            <a:pPr marL="0" marR="0" indent="0" algn="l">
              <a:lnSpc>
                <a:spcPct val="150000"/>
              </a:lnSpc>
              <a:spcAft>
                <a:spcPts val="1500"/>
              </a:spcAft>
              <a:buNone/>
            </a:pPr>
            <a:r>
              <a:rPr lang="en-US" sz="2800" b="0" i="0" noProof="0" dirty="0">
                <a:effectLst/>
                <a:latin typeface="Comic Sans MS" panose="030F0702030302020204" pitchFamily="66" charset="0"/>
              </a:rPr>
              <a:t>"The Word is living, being, spirit, all verdant greening, all creativity."</a:t>
            </a:r>
            <a:endParaRPr lang="en-AU" sz="2800" b="0" i="0" noProof="0" dirty="0">
              <a:effectLst/>
              <a:latin typeface="Comic Sans MS" panose="030F0702030302020204" pitchFamily="66" charset="0"/>
            </a:endParaRPr>
          </a:p>
        </p:txBody>
      </p:sp>
    </p:spTree>
    <p:extLst>
      <p:ext uri="{BB962C8B-B14F-4D97-AF65-F5344CB8AC3E}">
        <p14:creationId xmlns:p14="http://schemas.microsoft.com/office/powerpoint/2010/main" val="2858448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165171" y="833257"/>
            <a:ext cx="11861657" cy="5191486"/>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US" sz="2800" noProof="0" dirty="0">
                <a:latin typeface="Comic Sans MS"/>
              </a:rPr>
              <a:t>Lord, you know our heart: the thoughts that guide our words, </a:t>
            </a:r>
          </a:p>
          <a:p>
            <a:pPr lvl="0" eaLnBrk="0" fontAlgn="base" hangingPunct="0">
              <a:lnSpc>
                <a:spcPct val="150000"/>
              </a:lnSpc>
              <a:spcBef>
                <a:spcPct val="0"/>
              </a:spcBef>
              <a:spcAft>
                <a:spcPct val="0"/>
              </a:spcAft>
            </a:pPr>
            <a:r>
              <a:rPr lang="en-US" sz="2800" noProof="0" dirty="0">
                <a:latin typeface="Comic Sans MS"/>
              </a:rPr>
              <a:t>the motivation that guides our actions.</a:t>
            </a:r>
          </a:p>
          <a:p>
            <a:pPr lvl="0" eaLnBrk="0" fontAlgn="base" hangingPunct="0">
              <a:lnSpc>
                <a:spcPct val="150000"/>
              </a:lnSpc>
              <a:spcBef>
                <a:spcPct val="0"/>
              </a:spcBef>
              <a:spcAft>
                <a:spcPct val="0"/>
              </a:spcAft>
            </a:pPr>
            <a:r>
              <a:rPr lang="en-US" sz="2800" noProof="0" dirty="0">
                <a:latin typeface="Comic Sans MS"/>
              </a:rPr>
              <a:t>We are sorry when we say things that hurt.</a:t>
            </a:r>
          </a:p>
          <a:p>
            <a:pPr lvl="0" eaLnBrk="0" fontAlgn="base" hangingPunct="0">
              <a:lnSpc>
                <a:spcPct val="150000"/>
              </a:lnSpc>
              <a:spcBef>
                <a:spcPct val="0"/>
              </a:spcBef>
              <a:spcAft>
                <a:spcPct val="0"/>
              </a:spcAft>
            </a:pPr>
            <a:r>
              <a:rPr lang="en-US" sz="2800" noProof="0" dirty="0">
                <a:latin typeface="Comic Sans MS"/>
              </a:rPr>
              <a:t>Help us to be motivated to say kind and truthful things.</a:t>
            </a:r>
          </a:p>
          <a:p>
            <a:pPr lvl="0" eaLnBrk="0" fontAlgn="base" hangingPunct="0">
              <a:lnSpc>
                <a:spcPct val="150000"/>
              </a:lnSpc>
              <a:spcBef>
                <a:spcPct val="0"/>
              </a:spcBef>
              <a:spcAft>
                <a:spcPct val="0"/>
              </a:spcAft>
            </a:pPr>
            <a:r>
              <a:rPr lang="en-US" sz="2800" noProof="0" dirty="0">
                <a:latin typeface="Comic Sans MS"/>
              </a:rPr>
              <a:t>We are sorry when we do things that hurt others.</a:t>
            </a:r>
          </a:p>
          <a:p>
            <a:pPr lvl="0" eaLnBrk="0" fontAlgn="base" hangingPunct="0">
              <a:lnSpc>
                <a:spcPct val="150000"/>
              </a:lnSpc>
              <a:spcBef>
                <a:spcPct val="0"/>
              </a:spcBef>
              <a:spcAft>
                <a:spcPct val="0"/>
              </a:spcAft>
            </a:pPr>
            <a:r>
              <a:rPr lang="en-US" sz="2800" noProof="0" dirty="0">
                <a:latin typeface="Comic Sans MS"/>
              </a:rPr>
              <a:t>We are sorry when we stand by doing nothing when others are hurting</a:t>
            </a:r>
          </a:p>
          <a:p>
            <a:pPr lvl="0" eaLnBrk="0" fontAlgn="base" hangingPunct="0">
              <a:lnSpc>
                <a:spcPct val="150000"/>
              </a:lnSpc>
              <a:spcBef>
                <a:spcPct val="0"/>
              </a:spcBef>
              <a:spcAft>
                <a:spcPct val="0"/>
              </a:spcAft>
            </a:pPr>
            <a:r>
              <a:rPr lang="en-US" sz="2800" noProof="0" dirty="0">
                <a:latin typeface="Comic Sans MS"/>
              </a:rPr>
              <a:t>Help us to be motivated to do kind actions.</a:t>
            </a:r>
          </a:p>
          <a:p>
            <a:pPr lvl="0" eaLnBrk="0" fontAlgn="base" hangingPunct="0">
              <a:lnSpc>
                <a:spcPct val="150000"/>
              </a:lnSpc>
              <a:spcBef>
                <a:spcPct val="0"/>
              </a:spcBef>
              <a:spcAft>
                <a:spcPct val="0"/>
              </a:spcAft>
            </a:pPr>
            <a:r>
              <a:rPr lang="en-US" sz="2800" noProof="0" dirty="0">
                <a:latin typeface="Comic Sans MS"/>
              </a:rPr>
              <a:t>Make us more like Jesus. Amen.</a:t>
            </a:r>
            <a:endParaRPr lang="en-AU" sz="2800" noProof="0" dirty="0">
              <a:latin typeface="Comic Sans MS"/>
            </a:endParaRPr>
          </a:p>
        </p:txBody>
      </p:sp>
    </p:spTree>
    <p:extLst>
      <p:ext uri="{BB962C8B-B14F-4D97-AF65-F5344CB8AC3E}">
        <p14:creationId xmlns:p14="http://schemas.microsoft.com/office/powerpoint/2010/main" val="3072534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A4744-CF1D-F223-9E87-9E3CE55767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BF17D82-4D45-4399-1D4B-161F11370799}"/>
              </a:ext>
            </a:extLst>
          </p:cNvPr>
          <p:cNvSpPr/>
          <p:nvPr/>
        </p:nvSpPr>
        <p:spPr>
          <a:xfrm>
            <a:off x="0" y="93265"/>
            <a:ext cx="11779624"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Virtual Chapel: Sanctuary Lamp of Remembrance</a:t>
            </a:r>
          </a:p>
        </p:txBody>
      </p:sp>
      <p:sp>
        <p:nvSpPr>
          <p:cNvPr id="3" name="TextBox 2">
            <a:extLst>
              <a:ext uri="{FF2B5EF4-FFF2-40B4-BE49-F238E27FC236}">
                <a16:creationId xmlns:a16="http://schemas.microsoft.com/office/drawing/2014/main" id="{80F28D0B-10F1-6B80-D4F8-23B0D3970237}"/>
              </a:ext>
            </a:extLst>
          </p:cNvPr>
          <p:cNvSpPr txBox="1"/>
          <p:nvPr/>
        </p:nvSpPr>
        <p:spPr>
          <a:xfrm>
            <a:off x="285048" y="678040"/>
            <a:ext cx="11621901" cy="1311706"/>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a:rPr>
              <a:t>Leader: </a:t>
            </a:r>
            <a:r>
              <a:rPr lang="en-AU" sz="2800" noProof="0" dirty="0">
                <a:latin typeface="Comic Sans MS"/>
              </a:rPr>
              <a:t>Thanks for 7 wonderful years Wiggles! We are so happy you </a:t>
            </a:r>
            <a:r>
              <a:rPr lang="en-AU" sz="2800" noProof="0">
                <a:latin typeface="Comic Sans MS"/>
              </a:rPr>
              <a:t>retired &amp; joined our family on August 10th</a:t>
            </a:r>
            <a:r>
              <a:rPr lang="en-AU" sz="2800">
                <a:latin typeface="Comic Sans MS"/>
              </a:rPr>
              <a:t>,</a:t>
            </a:r>
            <a:r>
              <a:rPr lang="en-AU" sz="2800" noProof="0" dirty="0">
                <a:latin typeface="Comic Sans MS"/>
              </a:rPr>
              <a:t> 2019. We love you 💗</a:t>
            </a:r>
          </a:p>
        </p:txBody>
      </p:sp>
      <p:sp>
        <p:nvSpPr>
          <p:cNvPr id="4" name="TextBox 3">
            <a:extLst>
              <a:ext uri="{FF2B5EF4-FFF2-40B4-BE49-F238E27FC236}">
                <a16:creationId xmlns:a16="http://schemas.microsoft.com/office/drawing/2014/main" id="{138FDD83-FF34-928D-3D31-825C1677F566}"/>
              </a:ext>
            </a:extLst>
          </p:cNvPr>
          <p:cNvSpPr txBox="1"/>
          <p:nvPr/>
        </p:nvSpPr>
        <p:spPr>
          <a:xfrm>
            <a:off x="3595433" y="6302877"/>
            <a:ext cx="5001133" cy="461858"/>
          </a:xfrm>
          <a:prstGeom prst="rect">
            <a:avLst/>
          </a:prstGeom>
          <a:noFill/>
        </p:spPr>
        <p:txBody>
          <a:bodyPr wrap="square">
            <a:spAutoFit/>
          </a:bodyPr>
          <a:lstStyle/>
          <a:p>
            <a:pPr algn="l" rtl="0" fontAlgn="base">
              <a:lnSpc>
                <a:spcPct val="150000"/>
              </a:lnSpc>
              <a:buNone/>
            </a:pPr>
            <a:r>
              <a:rPr lang="en-AU" b="0" i="0" u="none" strike="noStrike" noProof="0" dirty="0">
                <a:effectLst/>
                <a:latin typeface="Comic Sans MS" panose="030F0702030302020204" pitchFamily="66" charset="0"/>
                <a:hlinkClick r:id="rId3"/>
              </a:rPr>
              <a:t>https://holy-hermits-online-chapel.org/</a:t>
            </a:r>
            <a:r>
              <a:rPr lang="en-AU" b="0" i="0" u="none" strike="noStrike" noProof="0" dirty="0">
                <a:effectLst/>
                <a:latin typeface="Comic Sans MS" panose="030F0702030302020204" pitchFamily="66" charset="0"/>
              </a:rPr>
              <a:t> </a:t>
            </a:r>
          </a:p>
        </p:txBody>
      </p:sp>
      <p:pic>
        <p:nvPicPr>
          <p:cNvPr id="7" name="Picture 6">
            <a:extLst>
              <a:ext uri="{FF2B5EF4-FFF2-40B4-BE49-F238E27FC236}">
                <a16:creationId xmlns:a16="http://schemas.microsoft.com/office/drawing/2014/main" id="{D3132969-FA6F-7395-7522-C5C6432C125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09519" y="2190750"/>
            <a:ext cx="8560585" cy="4112127"/>
          </a:xfrm>
          <a:prstGeom prst="rect">
            <a:avLst/>
          </a:prstGeom>
        </p:spPr>
      </p:pic>
    </p:spTree>
    <p:extLst>
      <p:ext uri="{BB962C8B-B14F-4D97-AF65-F5344CB8AC3E}">
        <p14:creationId xmlns:p14="http://schemas.microsoft.com/office/powerpoint/2010/main" val="491305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50</a:t>
            </a:fld>
            <a:endParaRPr lang="en-AU" noProof="0" dirty="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accent5">
              <a:lumMod val="20000"/>
              <a:lumOff val="80000"/>
            </a:schemeClr>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dirty="0">
                <a:solidFill>
                  <a:schemeClr val="bg1"/>
                </a:solidFill>
                <a:latin typeface="Comic Sans MS"/>
              </a:rPr>
              <a:t>   </a:t>
            </a:r>
          </a:p>
          <a:p>
            <a:pPr marL="180000" lvl="1">
              <a:tabLst>
                <a:tab pos="625475" algn="l"/>
              </a:tabLst>
            </a:pPr>
            <a:r>
              <a:rPr lang="en-AU" sz="2800" noProof="0" dirty="0">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dirty="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74979"/>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656576" y="-20097"/>
            <a:ext cx="4535424"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dirty="0">
                <a:solidFill>
                  <a:srgbClr val="ADDB7B"/>
                </a:solidFill>
                <a:latin typeface="Comic Sans MS"/>
                <a:cs typeface="Times New Roman"/>
              </a:rPr>
              <a:t>Making a Spiritual Communion</a:t>
            </a:r>
          </a:p>
          <a:p>
            <a:pPr algn="ctr">
              <a:lnSpc>
                <a:spcPct val="90000"/>
              </a:lnSpc>
              <a:spcAft>
                <a:spcPts val="600"/>
              </a:spcAft>
            </a:pPr>
            <a:r>
              <a:rPr lang="en-AU" sz="2000" b="1" noProof="0" dirty="0">
                <a:solidFill>
                  <a:srgbClr val="ADDB7B"/>
                </a:solidFill>
                <a:latin typeface="Comic Sans MS"/>
                <a:cs typeface="Times New Roman"/>
              </a:rPr>
              <a:t>(Prayed in silence)</a:t>
            </a:r>
            <a:endParaRPr lang="en-AU" sz="2400" b="1" noProof="0" dirty="0">
              <a:solidFill>
                <a:srgbClr val="ADDB7B"/>
              </a:solidFill>
              <a:cs typeface="Times New Roman"/>
            </a:endParaRPr>
          </a:p>
        </p:txBody>
      </p:sp>
    </p:spTree>
    <p:extLst>
      <p:ext uri="{BB962C8B-B14F-4D97-AF65-F5344CB8AC3E}">
        <p14:creationId xmlns:p14="http://schemas.microsoft.com/office/powerpoint/2010/main" val="3741904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4531" y="812899"/>
            <a:ext cx="10142937" cy="5232202"/>
          </a:xfrm>
          <a:prstGeom prst="rect">
            <a:avLst/>
          </a:prstGeom>
          <a:noFill/>
        </p:spPr>
        <p:txBody>
          <a:bodyPr wrap="square" lIns="91440" tIns="45720" rIns="91440" bIns="45720" rtlCol="0" anchor="t">
            <a:spAutoFit/>
          </a:bodyPr>
          <a:lstStyle/>
          <a:p>
            <a:pPr algn="ctr"/>
            <a:r>
              <a:rPr lang="en-AU" sz="3600" noProof="0" dirty="0">
                <a:solidFill>
                  <a:srgbClr val="00B050"/>
                </a:solidFill>
                <a:latin typeface="Comic Sans MS"/>
              </a:rPr>
              <a:t>Leader unmutes</a:t>
            </a:r>
          </a:p>
          <a:p>
            <a:pPr algn="ctr"/>
            <a:endParaRPr lang="en-AU" sz="2400" noProof="0" dirty="0">
              <a:solidFill>
                <a:srgbClr val="00B050"/>
              </a:solidFill>
              <a:latin typeface="Comic Sans MS" panose="030F0702030302020204" pitchFamily="66" charset="0"/>
              <a:cs typeface="Times New Roman"/>
            </a:endParaRPr>
          </a:p>
          <a:p>
            <a:pPr algn="ctr"/>
            <a:r>
              <a:rPr lang="en-AU" sz="4000" b="1" noProof="0" dirty="0">
                <a:solidFill>
                  <a:srgbClr val="00B050"/>
                </a:solidFill>
                <a:latin typeface="Comic Sans MS"/>
              </a:rPr>
              <a:t>Our final song is</a:t>
            </a:r>
          </a:p>
          <a:p>
            <a:pPr algn="ctr"/>
            <a:endParaRPr lang="en-AU" sz="4000" b="1" dirty="0">
              <a:solidFill>
                <a:srgbClr val="00B050"/>
              </a:solidFill>
              <a:latin typeface="Comic Sans MS"/>
              <a:ea typeface="+mn-lt"/>
              <a:cs typeface="+mn-lt"/>
            </a:endParaRPr>
          </a:p>
          <a:p>
            <a:pPr algn="ctr"/>
            <a:r>
              <a:rPr lang="en-US" sz="6600" b="1" noProof="0" dirty="0">
                <a:solidFill>
                  <a:srgbClr val="04A436"/>
                </a:solidFill>
                <a:latin typeface="Comic Sans MS"/>
                <a:ea typeface="+mn-lt"/>
                <a:cs typeface="+mn-lt"/>
              </a:rPr>
              <a:t>The Lily of the Valley</a:t>
            </a:r>
          </a:p>
          <a:p>
            <a:pPr algn="ctr"/>
            <a:endParaRPr lang="en-AU" dirty="0">
              <a:hlinkClick r:id="rId2"/>
            </a:endParaRPr>
          </a:p>
          <a:p>
            <a:pPr algn="ctr"/>
            <a:r>
              <a:rPr lang="en-AU" dirty="0">
                <a:hlinkClick r:id="rId2"/>
              </a:rPr>
              <a:t>https://www.youtube.com/watch?v=yWKVt3KwEoA</a:t>
            </a:r>
            <a:r>
              <a:rPr lang="en-AU" dirty="0"/>
              <a:t> </a:t>
            </a:r>
            <a:endParaRPr lang="en-AU" sz="2400" noProof="0" dirty="0">
              <a:solidFill>
                <a:srgbClr val="00B050"/>
              </a:solidFill>
              <a:latin typeface="Times New Roman"/>
              <a:cs typeface="Times New Roman"/>
            </a:endParaRPr>
          </a:p>
          <a:p>
            <a:pPr algn="ctr"/>
            <a:endParaRPr lang="en-AU" sz="2800" noProof="0" dirty="0">
              <a:solidFill>
                <a:srgbClr val="00B050"/>
              </a:solidFill>
              <a:latin typeface="Times New Roman"/>
              <a:cs typeface="Times New Roman"/>
            </a:endParaRPr>
          </a:p>
          <a:p>
            <a:pPr algn="ctr"/>
            <a:r>
              <a:rPr lang="en-AU" sz="3200" noProof="0" dirty="0">
                <a:solidFill>
                  <a:srgbClr val="00B050"/>
                </a:solidFill>
                <a:latin typeface="Comic Sans MS"/>
                <a:cs typeface="Segoe UI"/>
              </a:rPr>
              <a:t>​</a:t>
            </a:r>
            <a:r>
              <a:rPr lang="en-AU" sz="3200" b="0" i="0" u="none" strike="noStrike" noProof="0" dirty="0">
                <a:solidFill>
                  <a:srgbClr val="00B050"/>
                </a:solidFill>
                <a:effectLst/>
                <a:latin typeface="Comic Sans MS"/>
              </a:rPr>
              <a:t>We stay on mute</a:t>
            </a:r>
            <a:endParaRPr lang="en-AU" sz="3200" noProof="0" dirty="0">
              <a:solidFill>
                <a:srgbClr val="00B050"/>
              </a:solidFill>
              <a:latin typeface="Comic Sans MS"/>
              <a:ea typeface="+mn-lt"/>
              <a:cs typeface="+mn-lt"/>
            </a:endParaRPr>
          </a:p>
          <a:p>
            <a:pPr algn="ctr"/>
            <a:r>
              <a:rPr lang="en-AU" sz="3200" noProof="0" dirty="0">
                <a:solidFill>
                  <a:srgbClr val="00B050"/>
                </a:solidFill>
                <a:latin typeface="Comic Sans MS"/>
                <a:ea typeface="+mn-lt"/>
                <a:cs typeface="+mn-lt"/>
              </a:rPr>
              <a:t>Leader and Cantor mute</a:t>
            </a:r>
            <a:endParaRPr lang="en-AU" noProof="0" dirty="0">
              <a:solidFill>
                <a:srgbClr val="00B050"/>
              </a:solidFill>
              <a:latin typeface="Comic Sans MS"/>
            </a:endParaRPr>
          </a:p>
        </p:txBody>
      </p:sp>
    </p:spTree>
    <p:extLst>
      <p:ext uri="{BB962C8B-B14F-4D97-AF65-F5344CB8AC3E}">
        <p14:creationId xmlns:p14="http://schemas.microsoft.com/office/powerpoint/2010/main" val="2853581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41329" y="1239524"/>
            <a:ext cx="8109339" cy="483535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a:lnSpc>
                <a:spcPct val="150000"/>
              </a:lnSpc>
            </a:pPr>
            <a:endParaRPr lang="en-AU" sz="1100" noProof="0" dirty="0">
              <a:latin typeface="Comic Sans MS" panose="030F0902030302020204" pitchFamily="66" charset="0"/>
            </a:endParaRP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US" sz="2800" b="1" noProof="0" dirty="0">
                <a:latin typeface="Comic Sans MS"/>
              </a:rPr>
              <a:t>Let us continue to hold before God</a:t>
            </a:r>
          </a:p>
          <a:p>
            <a:pPr eaLnBrk="0" fontAlgn="base" hangingPunct="0">
              <a:lnSpc>
                <a:spcPct val="150000"/>
              </a:lnSpc>
              <a:spcBef>
                <a:spcPct val="0"/>
              </a:spcBef>
              <a:spcAft>
                <a:spcPct val="0"/>
              </a:spcAft>
            </a:pPr>
            <a:r>
              <a:rPr lang="en-US" sz="2800" b="1" noProof="0" dirty="0">
                <a:latin typeface="Comic Sans MS"/>
              </a:rPr>
              <a:t>the things we care about deeply,</a:t>
            </a:r>
          </a:p>
          <a:p>
            <a:pPr eaLnBrk="0" fontAlgn="base" hangingPunct="0">
              <a:lnSpc>
                <a:spcPct val="150000"/>
              </a:lnSpc>
              <a:spcBef>
                <a:spcPct val="0"/>
              </a:spcBef>
              <a:spcAft>
                <a:spcPct val="0"/>
              </a:spcAft>
            </a:pPr>
            <a:r>
              <a:rPr lang="en-US" sz="2800" b="1" noProof="0" dirty="0">
                <a:latin typeface="Comic Sans MS"/>
              </a:rPr>
              <a:t>asking for his Spirit’s wisdom and guidance</a:t>
            </a:r>
          </a:p>
          <a:p>
            <a:pPr eaLnBrk="0" fontAlgn="base" hangingPunct="0">
              <a:lnSpc>
                <a:spcPct val="150000"/>
              </a:lnSpc>
              <a:spcBef>
                <a:spcPct val="0"/>
              </a:spcBef>
              <a:spcAft>
                <a:spcPct val="0"/>
              </a:spcAft>
            </a:pPr>
            <a:r>
              <a:rPr lang="en-US" sz="2800" b="1" noProof="0" dirty="0">
                <a:latin typeface="Comic Sans MS"/>
              </a:rPr>
              <a:t>as we act and respond</a:t>
            </a:r>
          </a:p>
          <a:p>
            <a:pPr eaLnBrk="0" fontAlgn="base" hangingPunct="0">
              <a:lnSpc>
                <a:spcPct val="150000"/>
              </a:lnSpc>
              <a:spcBef>
                <a:spcPct val="0"/>
              </a:spcBef>
              <a:spcAft>
                <a:spcPct val="0"/>
              </a:spcAft>
            </a:pPr>
            <a:r>
              <a:rPr lang="en-US" sz="2800" b="1" noProof="0" dirty="0">
                <a:latin typeface="Comic Sans MS"/>
              </a:rPr>
              <a:t>with generosity and love</a:t>
            </a:r>
          </a:p>
          <a:p>
            <a:pPr eaLnBrk="0" fontAlgn="base" hangingPunct="0">
              <a:lnSpc>
                <a:spcPct val="150000"/>
              </a:lnSpc>
              <a:spcBef>
                <a:spcPct val="0"/>
              </a:spcBef>
              <a:spcAft>
                <a:spcPct val="0"/>
              </a:spcAft>
            </a:pPr>
            <a:r>
              <a:rPr lang="en-US" sz="2800" b="1" noProof="0" dirty="0">
                <a:latin typeface="Comic Sans MS"/>
              </a:rPr>
              <a:t>Amen.</a:t>
            </a:r>
            <a:endParaRPr lang="en-AU" noProof="0" dirty="0"/>
          </a:p>
        </p:txBody>
      </p:sp>
      <p:sp>
        <p:nvSpPr>
          <p:cNvPr id="4" name="TextBox 3"/>
          <p:cNvSpPr txBox="1"/>
          <p:nvPr/>
        </p:nvSpPr>
        <p:spPr>
          <a:xfrm>
            <a:off x="4504859" y="417360"/>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87038" y="7747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53</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5" y="1479588"/>
            <a:ext cx="10594588"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28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AU" sz="2800" b="1" noProof="0" dirty="0">
                <a:latin typeface="Comic Sans MS" panose="030F0702030302020204" pitchFamily="66" charset="0"/>
              </a:rPr>
              <a:t>May the Lord bless us and keep us.</a:t>
            </a:r>
          </a:p>
          <a:p>
            <a:pPr marL="383540">
              <a:lnSpc>
                <a:spcPct val="150000"/>
              </a:lnSpc>
            </a:pPr>
            <a:r>
              <a:rPr lang="en-AU" sz="2800" b="1" noProof="0" dirty="0">
                <a:latin typeface="Comic Sans MS" panose="030F0702030302020204" pitchFamily="66" charset="0"/>
              </a:rPr>
              <a:t>May the Lord’s face shine upon us and be gracious to us.</a:t>
            </a:r>
          </a:p>
          <a:p>
            <a:pPr marL="383540">
              <a:lnSpc>
                <a:spcPct val="150000"/>
              </a:lnSpc>
            </a:pPr>
            <a:r>
              <a:rPr lang="en-AU" sz="2800" b="1" noProof="0" dirty="0">
                <a:latin typeface="Comic Sans MS" panose="030F0702030302020204" pitchFamily="66" charset="0"/>
              </a:rPr>
              <a:t>May the Lord’s countenance be lifted upon us, </a:t>
            </a:r>
          </a:p>
          <a:p>
            <a:pPr marL="383540">
              <a:lnSpc>
                <a:spcPct val="150000"/>
              </a:lnSpc>
            </a:pPr>
            <a:r>
              <a:rPr lang="en-AU" sz="2800" b="1" noProof="0" dirty="0">
                <a:latin typeface="Comic Sans MS"/>
              </a:rPr>
              <a:t>and bring us peace. </a:t>
            </a:r>
          </a:p>
          <a:p>
            <a:pPr marL="383540">
              <a:lnSpc>
                <a:spcPct val="150000"/>
              </a:lnSpc>
            </a:pPr>
            <a:r>
              <a:rPr lang="en-AU" sz="2800" b="1" noProof="0" dirty="0">
                <a:latin typeface="Comic Sans MS"/>
              </a:rPr>
              <a:t>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8" y="501649"/>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54</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143296"/>
            <a:ext cx="11232000" cy="4852932"/>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AU" sz="2800" noProof="0" dirty="0" err="1">
                <a:latin typeface="Comic Sans MS"/>
              </a:rPr>
              <a:t>Rev’d</a:t>
            </a:r>
            <a:r>
              <a:rPr lang="en-AU" sz="2800" noProof="0" dirty="0">
                <a:latin typeface="Comic Sans MS"/>
              </a:rPr>
              <a:t> Lauren away on study leave next Sunday. Weekly worship will be lay led.</a:t>
            </a:r>
          </a:p>
          <a:p>
            <a:pPr marL="342900" indent="-342900">
              <a:lnSpc>
                <a:spcPct val="150000"/>
              </a:lnSpc>
              <a:spcAft>
                <a:spcPts val="1200"/>
              </a:spcAft>
              <a:buFont typeface="Arial" panose="020B0604020202020204" pitchFamily="34" charset="0"/>
              <a:buChar char="•"/>
            </a:pPr>
            <a:r>
              <a:rPr lang="en-US" sz="2800" noProof="0" dirty="0">
                <a:latin typeface="Comic Sans MS"/>
                <a:hlinkClick r:id="rId2"/>
              </a:rPr>
              <a:t>Study Group </a:t>
            </a:r>
            <a:r>
              <a:rPr lang="en-US" sz="2800" noProof="0" dirty="0">
                <a:latin typeface="Comic Sans MS"/>
              </a:rPr>
              <a:t>meets 26th August at 6pm. We will be exploring a contemplative prayer series featuring seven poetic blessings written by Christine Valters. All are welcome to attend. Please </a:t>
            </a:r>
            <a:r>
              <a:rPr lang="en-US" sz="2800" noProof="0" dirty="0">
                <a:latin typeface="Comic Sans MS"/>
                <a:hlinkClick r:id="rId3"/>
              </a:rPr>
              <a:t>sign up </a:t>
            </a:r>
            <a:r>
              <a:rPr lang="en-US" sz="2800" noProof="0" dirty="0">
                <a:latin typeface="Comic Sans MS"/>
              </a:rPr>
              <a:t>if you haven’t already and would like to receive emails.</a:t>
            </a:r>
            <a:endParaRPr lang="en-US" sz="2800" noProof="0" dirty="0">
              <a:latin typeface="Comic Sans MS"/>
              <a:sym typeface="Wingdings" panose="05000000000000000000" pitchFamily="2" charset="2"/>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4"/>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5629072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55</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456021" y="425356"/>
            <a:ext cx="11279423" cy="6113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dirty="0">
                <a:solidFill>
                  <a:srgbClr val="00B050"/>
                </a:solidFill>
                <a:latin typeface="Comic Sans MS"/>
              </a:rPr>
              <a:t>Leader: </a:t>
            </a:r>
            <a:r>
              <a:rPr lang="en-AU" sz="2400" noProof="0" dirty="0">
                <a:latin typeface="Comic Sans MS"/>
              </a:rPr>
              <a:t>Thank you for your regular gifts to this ministry. Offerings are most welcome via:</a:t>
            </a:r>
            <a:endParaRPr lang="en-AU" noProof="0" dirty="0"/>
          </a:p>
          <a:p>
            <a:pPr>
              <a:lnSpc>
                <a:spcPct val="150000"/>
              </a:lnSpc>
            </a:pPr>
            <a:endParaRPr lang="en-AU" sz="10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The HHO App</a:t>
            </a:r>
            <a:endParaRPr lang="en-AU" noProof="0" dirty="0">
              <a:cs typeface="Times New Roman"/>
            </a:endParaRP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Direct Debit </a:t>
            </a: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International Direct Debit</a:t>
            </a: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Please consider a one-off donation </a:t>
            </a:r>
          </a:p>
          <a:p>
            <a:pPr>
              <a:lnSpc>
                <a:spcPct val="150000"/>
              </a:lnSpc>
            </a:pPr>
            <a:r>
              <a:rPr lang="en-AU" sz="2400" noProof="0" dirty="0">
                <a:latin typeface="Comic Sans MS"/>
              </a:rPr>
              <a:t>    or leaving a legacy in your Will</a:t>
            </a:r>
          </a:p>
          <a:p>
            <a:pPr>
              <a:lnSpc>
                <a:spcPct val="150000"/>
              </a:lnSpc>
            </a:pPr>
            <a:endParaRPr lang="en-AU" sz="1050" noProof="0" dirty="0">
              <a:latin typeface="Comic Sans MS"/>
            </a:endParaRPr>
          </a:p>
          <a:p>
            <a:pPr>
              <a:lnSpc>
                <a:spcPct val="150000"/>
              </a:lnSpc>
            </a:pPr>
            <a:r>
              <a:rPr lang="en-AU" sz="2400" noProof="0" dirty="0">
                <a:latin typeface="Comic Sans MS"/>
              </a:rPr>
              <a:t>For further information go to HHO give page</a:t>
            </a:r>
          </a:p>
          <a:p>
            <a:pPr>
              <a:lnSpc>
                <a:spcPct val="150000"/>
              </a:lnSpc>
            </a:pPr>
            <a:r>
              <a:rPr lang="en-AU" sz="2400" noProof="0" dirty="0">
                <a:solidFill>
                  <a:srgbClr val="00B0F0"/>
                </a:solidFill>
                <a:latin typeface="Comic Sans MS"/>
                <a:hlinkClick r:id="rId2">
                  <a:extLst>
                    <a:ext uri="{A12FA001-AC4F-418D-AE19-62706E023703}">
                      <ahyp:hlinkClr xmlns:ahyp="http://schemas.microsoft.com/office/drawing/2018/hyperlinkcolor" val="tx"/>
                    </a:ext>
                  </a:extLst>
                </a:hlinkClick>
              </a:rPr>
              <a:t>https://holyhermits.com.au/give</a:t>
            </a:r>
            <a:r>
              <a:rPr lang="en-AU" sz="2400" noProof="0" dirty="0">
                <a:solidFill>
                  <a:srgbClr val="00B050"/>
                </a:solidFill>
                <a:latin typeface="Comic Sans MS"/>
              </a:rPr>
              <a:t>                                             </a:t>
            </a:r>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1626" y="1434722"/>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56</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a:t>
            </a:r>
            <a:r>
              <a:rPr lang="en-AU" sz="2800" dirty="0">
                <a:solidFill>
                  <a:srgbClr val="00B050"/>
                </a:solidFill>
                <a:latin typeface="Comic Sans MS"/>
              </a:rPr>
              <a:t>23</a:t>
            </a:r>
            <a:r>
              <a:rPr lang="en-AU" sz="2800" baseline="30000" dirty="0">
                <a:solidFill>
                  <a:srgbClr val="00B050"/>
                </a:solidFill>
                <a:latin typeface="Comic Sans MS"/>
              </a:rPr>
              <a:t>rd</a:t>
            </a:r>
            <a:r>
              <a:rPr lang="en-AU" sz="2800" noProof="0" dirty="0">
                <a:solidFill>
                  <a:srgbClr val="00B050"/>
                </a:solidFill>
                <a:latin typeface="Comic Sans MS"/>
              </a:rPr>
              <a:t> August 2026</a:t>
            </a:r>
          </a:p>
          <a:p>
            <a:pPr algn="ctr" fontAlgn="base">
              <a:spcAft>
                <a:spcPts val="800"/>
              </a:spcAft>
              <a:defRPr/>
            </a:pPr>
            <a:r>
              <a:rPr lang="en-AU" sz="2800" noProof="0" dirty="0">
                <a:solidFill>
                  <a:srgbClr val="00B050"/>
                </a:solidFill>
                <a:latin typeface="Comic Sans MS"/>
              </a:rPr>
              <a:t>13</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305180352"/>
              </p:ext>
            </p:extLst>
          </p:nvPr>
        </p:nvGraphicFramePr>
        <p:xfrm>
          <a:off x="241739" y="2249400"/>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Bob</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Lauren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Helen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Kristine</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Flashback</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Paul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Vanessa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BCFD97D-2C97-37FF-356C-A993317B1DEE}"/>
              </a:ext>
            </a:extLst>
          </p:cNvPr>
          <p:cNvSpPr txBox="1"/>
          <p:nvPr/>
        </p:nvSpPr>
        <p:spPr>
          <a:xfrm>
            <a:off x="387774" y="264639"/>
            <a:ext cx="3965557" cy="3915966"/>
          </a:xfrm>
          <a:prstGeom prst="roundRect">
            <a:avLst/>
          </a:prstGeom>
          <a:solidFill>
            <a:srgbClr val="BD5904"/>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chemeClr val="accent5">
                    <a:lumMod val="20000"/>
                    <a:lumOff val="80000"/>
                  </a:schemeClr>
                </a:solidFill>
                <a:latin typeface="Comic Sans MS"/>
              </a:rPr>
              <a:t>Fellowship </a:t>
            </a:r>
          </a:p>
          <a:p>
            <a:pPr algn="ctr"/>
            <a:r>
              <a:rPr lang="en-AU" sz="2400" b="1" noProof="0" dirty="0">
                <a:solidFill>
                  <a:schemeClr val="accent5">
                    <a:lumMod val="20000"/>
                    <a:lumOff val="80000"/>
                  </a:schemeClr>
                </a:solidFill>
                <a:latin typeface="Comic Sans MS"/>
              </a:rPr>
              <a:t>Thank you, Lauren for leading Fellowship </a:t>
            </a:r>
          </a:p>
          <a:p>
            <a:pPr algn="ctr"/>
            <a:endParaRPr lang="en-AU" sz="2400" b="1" noProof="0" dirty="0">
              <a:solidFill>
                <a:schemeClr val="accent5">
                  <a:lumMod val="20000"/>
                  <a:lumOff val="80000"/>
                </a:schemeClr>
              </a:solidFill>
              <a:latin typeface="Comic Sans MS"/>
            </a:endParaRPr>
          </a:p>
          <a:p>
            <a:pPr algn="ctr"/>
            <a:r>
              <a:rPr lang="en-AU" sz="2400" b="1" noProof="0" dirty="0">
                <a:solidFill>
                  <a:schemeClr val="accent5">
                    <a:lumMod val="20000"/>
                    <a:lumOff val="80000"/>
                  </a:schemeClr>
                </a:solidFill>
                <a:latin typeface="Comic Sans MS"/>
              </a:rPr>
              <a:t>Please feel welcome to linger or pop a message in the chat and head off when you are ready.​</a:t>
            </a:r>
            <a:endParaRPr lang="en-AU" b="1" noProof="0" dirty="0">
              <a:solidFill>
                <a:schemeClr val="accent5">
                  <a:lumMod val="20000"/>
                  <a:lumOff val="80000"/>
                </a:schemeClr>
              </a:solidFill>
              <a:cs typeface="Calibri"/>
            </a:endParaRPr>
          </a:p>
        </p:txBody>
      </p:sp>
      <p:pic>
        <p:nvPicPr>
          <p:cNvPr id="5" name="Picture 4">
            <a:extLst>
              <a:ext uri="{FF2B5EF4-FFF2-40B4-BE49-F238E27FC236}">
                <a16:creationId xmlns:a16="http://schemas.microsoft.com/office/drawing/2014/main" id="{C5EBB2B4-32E1-9710-B554-BA8F4CF6F0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06484" y="1524790"/>
            <a:ext cx="3216848" cy="3216848"/>
          </a:xfrm>
          <a:prstGeom prst="rect">
            <a:avLst/>
          </a:prstGeom>
        </p:spPr>
      </p:pic>
      <p:sp>
        <p:nvSpPr>
          <p:cNvPr id="8" name="TextBox 7">
            <a:extLst>
              <a:ext uri="{FF2B5EF4-FFF2-40B4-BE49-F238E27FC236}">
                <a16:creationId xmlns:a16="http://schemas.microsoft.com/office/drawing/2014/main" id="{BC4BAD9C-DA73-CCF7-DE96-3DACFE7047E4}"/>
              </a:ext>
            </a:extLst>
          </p:cNvPr>
          <p:cNvSpPr txBox="1"/>
          <p:nvPr/>
        </p:nvSpPr>
        <p:spPr>
          <a:xfrm>
            <a:off x="532168" y="5674347"/>
            <a:ext cx="3271234" cy="923330"/>
          </a:xfrm>
          <a:prstGeom prst="rect">
            <a:avLst/>
          </a:prstGeom>
          <a:noFill/>
        </p:spPr>
        <p:txBody>
          <a:bodyPr wrap="square" lIns="91440" tIns="45720" rIns="91440" bIns="45720" rtlCol="0" anchor="t">
            <a:spAutoFit/>
          </a:bodyPr>
          <a:lstStyle/>
          <a:p>
            <a:r>
              <a:rPr lang="en-AU" noProof="0" dirty="0">
                <a:solidFill>
                  <a:srgbClr val="00B050"/>
                </a:solidFill>
                <a:latin typeface="Comic Sans MS"/>
              </a:rPr>
              <a:t>Extra resources developed </a:t>
            </a:r>
          </a:p>
          <a:p>
            <a:r>
              <a:rPr lang="en-AU" noProof="0" dirty="0">
                <a:solidFill>
                  <a:srgbClr val="00B050"/>
                </a:solidFill>
                <a:latin typeface="Comic Sans MS"/>
              </a:rPr>
              <a:t>by Roots on the Web </a:t>
            </a:r>
          </a:p>
          <a:p>
            <a:r>
              <a:rPr lang="en-AU" noProof="0" dirty="0">
                <a:solidFill>
                  <a:srgbClr val="00B050"/>
                </a:solidFill>
                <a:latin typeface="Comic Sans MS"/>
              </a:rPr>
              <a:t>Images from Padlet</a:t>
            </a:r>
          </a:p>
        </p:txBody>
      </p:sp>
      <p:pic>
        <p:nvPicPr>
          <p:cNvPr id="4" name="Picture 3">
            <a:extLst>
              <a:ext uri="{FF2B5EF4-FFF2-40B4-BE49-F238E27FC236}">
                <a16:creationId xmlns:a16="http://schemas.microsoft.com/office/drawing/2014/main" id="{3098F56C-A2CF-23C0-4DD0-566F1ACD8493}"/>
              </a:ext>
            </a:extLst>
          </p:cNvPr>
          <p:cNvPicPr>
            <a:picLocks noChangeAspect="1"/>
          </p:cNvPicPr>
          <p:nvPr/>
        </p:nvPicPr>
        <p:blipFill>
          <a:blip r:embed="rId4"/>
          <a:stretch>
            <a:fillRect/>
          </a:stretch>
        </p:blipFill>
        <p:spPr>
          <a:xfrm>
            <a:off x="5320869" y="0"/>
            <a:ext cx="1550261" cy="2756019"/>
          </a:xfrm>
          <a:prstGeom prst="rect">
            <a:avLst/>
          </a:prstGeom>
        </p:spPr>
      </p:pic>
      <p:sp>
        <p:nvSpPr>
          <p:cNvPr id="9" name="TextBox 8">
            <a:extLst>
              <a:ext uri="{FF2B5EF4-FFF2-40B4-BE49-F238E27FC236}">
                <a16:creationId xmlns:a16="http://schemas.microsoft.com/office/drawing/2014/main" id="{B91B558E-5210-32B6-DE84-84326B5E37D4}"/>
              </a:ext>
            </a:extLst>
          </p:cNvPr>
          <p:cNvSpPr txBox="1"/>
          <p:nvPr/>
        </p:nvSpPr>
        <p:spPr>
          <a:xfrm>
            <a:off x="4713677" y="2756019"/>
            <a:ext cx="3385615" cy="2246769"/>
          </a:xfrm>
          <a:prstGeom prst="rect">
            <a:avLst/>
          </a:prstGeom>
          <a:noFill/>
        </p:spPr>
        <p:txBody>
          <a:bodyPr wrap="square" rtlCol="0">
            <a:spAutoFit/>
          </a:bodyPr>
          <a:lstStyle/>
          <a:p>
            <a:r>
              <a:rPr lang="en-AU" sz="2000" noProof="0" dirty="0">
                <a:solidFill>
                  <a:srgbClr val="04A436"/>
                </a:solidFill>
                <a:latin typeface="Comic Sans MS" panose="030F0702030302020204" pitchFamily="66" charset="0"/>
              </a:rPr>
              <a:t>This week our sanctuary lamp is lit in thanks for 7 wonderful years with Wiggles! We are so happy you retired &amp; joined our family on August 10th 2019. We love you 💗</a:t>
            </a:r>
          </a:p>
        </p:txBody>
      </p:sp>
    </p:spTree>
    <p:extLst>
      <p:ext uri="{BB962C8B-B14F-4D97-AF65-F5344CB8AC3E}">
        <p14:creationId xmlns:p14="http://schemas.microsoft.com/office/powerpoint/2010/main" val="86728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6</a:t>
            </a:fld>
            <a:endParaRPr lang="en-AU" noProof="0" dirty="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252493"/>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As we come into worship let’s take a few deep breaths, </a:t>
            </a:r>
          </a:p>
          <a:p>
            <a:pPr>
              <a:lnSpc>
                <a:spcPct val="150000"/>
              </a:lnSpc>
            </a:pPr>
            <a:r>
              <a:rPr lang="en-AU" sz="2800" noProof="0" dirty="0">
                <a:latin typeface="Comic Sans MS"/>
              </a:rPr>
              <a:t>Let go of anything that isn’t serving us,</a:t>
            </a:r>
          </a:p>
          <a:p>
            <a:pPr>
              <a:lnSpc>
                <a:spcPct val="150000"/>
              </a:lnSpc>
            </a:pPr>
            <a:r>
              <a:rPr lang="en-AU" sz="2800" noProof="0" dirty="0">
                <a:latin typeface="Comic Sans MS"/>
              </a:rPr>
              <a:t>And become aware of God’s presence here with us.</a:t>
            </a:r>
          </a:p>
          <a:p>
            <a:pPr>
              <a:lnSpc>
                <a:spcPct val="150000"/>
              </a:lnSpc>
            </a:pPr>
            <a:endParaRPr lang="en-AU" sz="2800" b="1" noProof="0" dirty="0">
              <a:latin typeface="Comic Sans MS"/>
            </a:endParaRPr>
          </a:p>
          <a:p>
            <a:pPr>
              <a:lnSpc>
                <a:spcPct val="150000"/>
              </a:lnSpc>
            </a:pPr>
            <a:r>
              <a:rPr lang="en-AU" sz="2800" b="1" noProof="0" dirty="0">
                <a:solidFill>
                  <a:srgbClr val="00B050"/>
                </a:solidFill>
                <a:latin typeface="Comic Sans MS"/>
              </a:rPr>
              <a:t>Opening Music: </a:t>
            </a:r>
            <a:r>
              <a:rPr lang="en-AU" sz="2000" noProof="0" dirty="0">
                <a:solidFill>
                  <a:srgbClr val="00B050"/>
                </a:solidFill>
                <a:ea typeface="+mn-lt"/>
                <a:cs typeface="+mn-lt"/>
                <a:hlinkClick r:id="rId2"/>
              </a:rPr>
              <a:t>https://www.youtube.com/watch?v=vpryi72lrpo</a:t>
            </a:r>
            <a:r>
              <a:rPr lang="en-AU" sz="2000" noProof="0" dirty="0">
                <a:solidFill>
                  <a:srgbClr val="00B050"/>
                </a:solidFill>
                <a:ea typeface="+mn-lt"/>
                <a:cs typeface="+mn-lt"/>
              </a:rPr>
              <a:t> </a:t>
            </a:r>
            <a:endParaRPr lang="en-AU" sz="2800" noProof="0" dirty="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dirty="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802797"/>
            <a:ext cx="7754470" cy="4017366"/>
          </a:xfrm>
        </p:spPr>
        <p:txBody>
          <a:bodyPr vert="horz" lIns="91440" tIns="45720" rIns="91440" bIns="45720" rtlCol="0" anchor="t">
            <a:normAutofit fontScale="92500"/>
          </a:bodyPr>
          <a:lstStyle/>
          <a:p>
            <a:pPr>
              <a:lnSpc>
                <a:spcPct val="150000"/>
              </a:lnSpc>
              <a:buNone/>
            </a:pPr>
            <a:r>
              <a:rPr lang="en-AU" sz="2800" b="1" noProof="0" dirty="0">
                <a:solidFill>
                  <a:srgbClr val="00B050"/>
                </a:solidFill>
                <a:latin typeface="Comic Sans MS"/>
              </a:rPr>
              <a:t>Leader: </a:t>
            </a:r>
            <a:r>
              <a:rPr lang="en-AU" sz="3000" noProof="0" dirty="0">
                <a:latin typeface="Comic Sans MS"/>
              </a:rPr>
              <a:t>The grace of the Lord Jesus Christ,  </a:t>
            </a:r>
            <a:br>
              <a:rPr lang="en-AU" sz="3000" noProof="0" dirty="0">
                <a:latin typeface="Comic Sans MS"/>
              </a:rPr>
            </a:br>
            <a:r>
              <a:rPr lang="en-AU" sz="3000" noProof="0" dirty="0">
                <a:latin typeface="Comic Sans MS"/>
              </a:rPr>
              <a:t>and the love of God,  </a:t>
            </a:r>
            <a:br>
              <a:rPr lang="en-AU" sz="3000" noProof="0" dirty="0">
                <a:latin typeface="Comic Sans MS"/>
              </a:rPr>
            </a:br>
            <a:r>
              <a:rPr lang="en-AU" sz="3000" noProof="0" dirty="0">
                <a:latin typeface="Comic Sans MS"/>
              </a:rPr>
              <a:t>and the fellowship of the Holy Spirit,  </a:t>
            </a:r>
            <a:br>
              <a:rPr lang="en-AU" sz="3000" noProof="0" dirty="0">
                <a:latin typeface="Comic Sans MS"/>
              </a:rPr>
            </a:br>
            <a:r>
              <a:rPr lang="en-AU" sz="3000" noProof="0" dirty="0">
                <a:latin typeface="Comic Sans MS"/>
              </a:rPr>
              <a:t>be with you all. </a:t>
            </a:r>
            <a:br>
              <a:rPr lang="en-AU" sz="2800" noProof="0" dirty="0">
                <a:latin typeface="Comic Sans MS"/>
              </a:rPr>
            </a:br>
            <a:r>
              <a:rPr lang="en-AU" sz="1900" noProof="0" dirty="0">
                <a:latin typeface="Comic Sans MS"/>
              </a:rPr>
              <a:t> </a:t>
            </a:r>
            <a:endParaRPr lang="en-AU" sz="19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7</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2954253" y="1479588"/>
            <a:ext cx="6283489" cy="3898824"/>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noProof="0" dirty="0">
                <a:latin typeface="Comic Sans MS"/>
              </a:rPr>
              <a:t>Come let’s worship God</a:t>
            </a:r>
          </a:p>
          <a:p>
            <a:pPr lvl="0" eaLnBrk="0" fontAlgn="base" hangingPunct="0">
              <a:lnSpc>
                <a:spcPct val="150000"/>
              </a:lnSpc>
              <a:spcBef>
                <a:spcPct val="0"/>
              </a:spcBef>
              <a:spcAft>
                <a:spcPct val="0"/>
              </a:spcAft>
            </a:pPr>
            <a:r>
              <a:rPr lang="en-AU" sz="2800" noProof="0" dirty="0">
                <a:latin typeface="Comic Sans MS"/>
              </a:rPr>
              <a:t>from the very heart of our being.</a:t>
            </a:r>
          </a:p>
          <a:p>
            <a:pPr lvl="0" eaLnBrk="0" fontAlgn="base" hangingPunct="0">
              <a:lnSpc>
                <a:spcPct val="150000"/>
              </a:lnSpc>
              <a:spcBef>
                <a:spcPct val="0"/>
              </a:spcBef>
              <a:spcAft>
                <a:spcPct val="0"/>
              </a:spcAft>
            </a:pPr>
            <a:r>
              <a:rPr lang="en-AU" sz="2800" noProof="0" dirty="0">
                <a:latin typeface="Comic Sans MS"/>
              </a:rPr>
              <a:t>Let us be open and respond to him,</a:t>
            </a:r>
          </a:p>
          <a:p>
            <a:pPr lvl="0" eaLnBrk="0" fontAlgn="base" hangingPunct="0">
              <a:lnSpc>
                <a:spcPct val="150000"/>
              </a:lnSpc>
              <a:spcBef>
                <a:spcPct val="0"/>
              </a:spcBef>
              <a:spcAft>
                <a:spcPct val="0"/>
              </a:spcAft>
            </a:pPr>
            <a:r>
              <a:rPr lang="en-AU" sz="2800" noProof="0" dirty="0">
                <a:latin typeface="Comic Sans MS"/>
              </a:rPr>
              <a:t>with all we are,</a:t>
            </a:r>
          </a:p>
          <a:p>
            <a:pPr lvl="0" eaLnBrk="0" fontAlgn="base" hangingPunct="0">
              <a:lnSpc>
                <a:spcPct val="150000"/>
              </a:lnSpc>
              <a:spcBef>
                <a:spcPct val="0"/>
              </a:spcBef>
              <a:spcAft>
                <a:spcPct val="0"/>
              </a:spcAft>
            </a:pPr>
            <a:r>
              <a:rPr lang="en-AU" sz="2800" noProof="0" dirty="0">
                <a:latin typeface="Comic Sans MS"/>
              </a:rPr>
              <a:t>and all we hope to be.</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2562411" y="864582"/>
            <a:ext cx="7067178" cy="5191486"/>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r>
              <a:rPr lang="en-AU" sz="2800" b="1" noProof="0" dirty="0">
                <a:latin typeface="Comic Sans MS"/>
              </a:rPr>
              <a:t>Loving Lord, we come to you today</a:t>
            </a:r>
          </a:p>
          <a:p>
            <a:pPr lvl="0" eaLnBrk="0" fontAlgn="base" hangingPunct="0">
              <a:lnSpc>
                <a:spcPct val="150000"/>
              </a:lnSpc>
              <a:spcBef>
                <a:spcPct val="0"/>
              </a:spcBef>
              <a:spcAft>
                <a:spcPct val="0"/>
              </a:spcAft>
            </a:pPr>
            <a:r>
              <a:rPr lang="en-AU" sz="2800" b="1" noProof="0" dirty="0">
                <a:latin typeface="Comic Sans MS"/>
              </a:rPr>
              <a:t>with open hands and hearts, </a:t>
            </a:r>
          </a:p>
          <a:p>
            <a:pPr lvl="0" eaLnBrk="0" fontAlgn="base" hangingPunct="0">
              <a:lnSpc>
                <a:spcPct val="150000"/>
              </a:lnSpc>
              <a:spcBef>
                <a:spcPct val="0"/>
              </a:spcBef>
              <a:spcAft>
                <a:spcPct val="0"/>
              </a:spcAft>
            </a:pPr>
            <a:r>
              <a:rPr lang="en-AU" sz="2800" b="1" noProof="0" dirty="0">
                <a:latin typeface="Comic Sans MS"/>
              </a:rPr>
              <a:t>minds and ears,</a:t>
            </a:r>
          </a:p>
          <a:p>
            <a:pPr lvl="0" eaLnBrk="0" fontAlgn="base" hangingPunct="0">
              <a:lnSpc>
                <a:spcPct val="150000"/>
              </a:lnSpc>
              <a:spcBef>
                <a:spcPct val="0"/>
              </a:spcBef>
              <a:spcAft>
                <a:spcPct val="0"/>
              </a:spcAft>
            </a:pPr>
            <a:r>
              <a:rPr lang="en-AU" sz="2800" b="1" noProof="0" dirty="0">
                <a:latin typeface="Comic Sans MS"/>
              </a:rPr>
              <a:t>to receive all you have for us.</a:t>
            </a:r>
          </a:p>
          <a:p>
            <a:pPr lvl="0" eaLnBrk="0" fontAlgn="base" hangingPunct="0">
              <a:lnSpc>
                <a:spcPct val="150000"/>
              </a:lnSpc>
              <a:spcBef>
                <a:spcPct val="0"/>
              </a:spcBef>
              <a:spcAft>
                <a:spcPct val="0"/>
              </a:spcAft>
            </a:pPr>
            <a:r>
              <a:rPr lang="en-AU" sz="2800" b="1" noProof="0" dirty="0">
                <a:latin typeface="Comic Sans MS"/>
              </a:rPr>
              <a:t>We come in love,</a:t>
            </a:r>
          </a:p>
          <a:p>
            <a:pPr lvl="0" eaLnBrk="0" fontAlgn="base" hangingPunct="0">
              <a:lnSpc>
                <a:spcPct val="150000"/>
              </a:lnSpc>
              <a:spcBef>
                <a:spcPct val="0"/>
              </a:spcBef>
              <a:spcAft>
                <a:spcPct val="0"/>
              </a:spcAft>
            </a:pPr>
            <a:r>
              <a:rPr lang="en-AU" sz="2800" b="1" noProof="0" dirty="0">
                <a:latin typeface="Comic Sans MS"/>
              </a:rPr>
              <a:t>we come just as we are,</a:t>
            </a:r>
          </a:p>
          <a:p>
            <a:pPr lvl="0" eaLnBrk="0" fontAlgn="base" hangingPunct="0">
              <a:lnSpc>
                <a:spcPct val="150000"/>
              </a:lnSpc>
              <a:spcBef>
                <a:spcPct val="0"/>
              </a:spcBef>
              <a:spcAft>
                <a:spcPct val="0"/>
              </a:spcAft>
            </a:pPr>
            <a:r>
              <a:rPr lang="en-AU" sz="2800" b="1" noProof="0" dirty="0">
                <a:latin typeface="Comic Sans MS"/>
              </a:rPr>
              <a:t>we come in anticipation.</a:t>
            </a:r>
          </a:p>
          <a:p>
            <a:pPr lvl="0" eaLnBrk="0" fontAlgn="base" hangingPunct="0">
              <a:lnSpc>
                <a:spcPct val="150000"/>
              </a:lnSpc>
              <a:spcBef>
                <a:spcPct val="0"/>
              </a:spcBef>
              <a:spcAft>
                <a:spcPct val="0"/>
              </a:spcAft>
            </a:pPr>
            <a:r>
              <a:rPr lang="en-AU" sz="2800" b="1" noProof="0" dirty="0">
                <a:latin typeface="Comic Sans MS"/>
              </a:rPr>
              <a:t>Meet with us, we pray. 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8" y="279807"/>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5274FF-2E52-4130-9932-E8CAF77BB21D}">
  <ds:schemaRefs>
    <ds:schemaRef ds:uri="http://purl.org/dc/elements/1.1/"/>
    <ds:schemaRef ds:uri="http://purl.org/dc/dcmitype/"/>
    <ds:schemaRef ds:uri="http://schemas.microsoft.com/office/infopath/2007/PartnerControls"/>
    <ds:schemaRef ds:uri="http://schemas.microsoft.com/office/2006/metadata/properties"/>
    <ds:schemaRef ds:uri="http://schemas.microsoft.com/office/2006/documentManagement/types"/>
    <ds:schemaRef ds:uri="http://purl.org/dc/terms/"/>
    <ds:schemaRef ds:uri="http://www.w3.org/XML/1998/namespace"/>
    <ds:schemaRef ds:uri="http://schemas.openxmlformats.org/package/2006/metadata/core-properties"/>
    <ds:schemaRef ds:uri="ec033be3-6e3d-434c-bca7-6d953e43020a"/>
    <ds:schemaRef ds:uri="e1300d55-8519-4834-8849-904d53629995"/>
  </ds:schemaRefs>
</ds:datastoreItem>
</file>

<file path=customXml/itemProps2.xml><?xml version="1.0" encoding="utf-8"?>
<ds:datastoreItem xmlns:ds="http://schemas.openxmlformats.org/officeDocument/2006/customXml" ds:itemID="{40D2CB55-90DB-47F1-A1DF-76122F96F5EE}">
  <ds:schemaRefs>
    <ds:schemaRef ds:uri="http://schemas.microsoft.com/sharepoint/v3/contenttype/forms"/>
  </ds:schemaRefs>
</ds:datastoreItem>
</file>

<file path=customXml/itemProps3.xml><?xml version="1.0" encoding="utf-8"?>
<ds:datastoreItem xmlns:ds="http://schemas.openxmlformats.org/officeDocument/2006/customXml" ds:itemID="{42963E33-2F37-4B7D-AEDE-A2088E2B7E2C}">
  <ds:schemaRefs>
    <ds:schemaRef ds:uri="http://schemas.microsoft.com/office/2006/metadata/contentType"/>
    <ds:schemaRef ds:uri="http://schemas.microsoft.com/office/2006/metadata/properties/metaAttributes"/>
    <ds:schemaRef ds:uri="http://www.w3.org/2000/xmlns/"/>
    <ds:schemaRef ds:uri="http://www.w3.org/2001/XMLSchema"/>
    <ds:schemaRef ds:uri="e1300d55-8519-4834-8849-904d53629995"/>
    <ds:schemaRef ds:uri="ec033be3-6e3d-434c-bca7-6d953e43020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6676</TotalTime>
  <Words>4481</Words>
  <Application>Microsoft Office PowerPoint</Application>
  <PresentationFormat>Widescreen</PresentationFormat>
  <Paragraphs>481</Paragraphs>
  <Slides>58</Slides>
  <Notes>20</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58</vt:i4>
      </vt:variant>
    </vt:vector>
  </HeadingPairs>
  <TitlesOfParts>
    <vt:vector size="68" baseType="lpstr">
      <vt:lpstr>Arial</vt:lpstr>
      <vt:lpstr>Calibri</vt:lpstr>
      <vt:lpstr>Comic Sans MS</vt:lpstr>
      <vt:lpstr>Tahoma</vt:lpstr>
      <vt:lpstr>Times New Roman</vt:lpstr>
      <vt:lpstr>-webkit-standard</vt:lpstr>
      <vt:lpstr>Wingdings</vt:lpstr>
      <vt:lpstr>Office Theme</vt:lpstr>
      <vt:lpstr>2_Office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132</cp:revision>
  <cp:lastPrinted>2019-01-02T23:00:29Z</cp:lastPrinted>
  <dcterms:created xsi:type="dcterms:W3CDTF">2018-08-20T02:08:08Z</dcterms:created>
  <dcterms:modified xsi:type="dcterms:W3CDTF">2026-08-13T05:28:18Z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