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59" r:id="rId4"/>
    <p:sldId id="257" r:id="rId5"/>
    <p:sldId id="256" r:id="rId6"/>
    <p:sldId id="258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40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9A311-BB9A-1AD2-D500-7520CC8197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DDAF5E-9FA3-D9D1-60B3-E6BA1DA747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FA2059-1003-6AA8-504C-67BDBEFA6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4E788-B21E-48E5-BC3B-C92629946F35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71B22F-9771-F6DD-DFC0-A19158E0B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9B49B-BA76-106E-6932-A33EBB334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58C5-6FCA-4E3F-86E7-F9841C505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822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D6610-BAB7-87CB-FC60-841CE0C38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BEA4A6-08AB-B999-DD4F-3DAA2D7E34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4BE66-353E-2991-B209-D15C6028C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4E788-B21E-48E5-BC3B-C92629946F35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03A61E-5CED-2744-9726-1B17814F7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566B35-C0C4-CC96-8819-94882E23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58C5-6FCA-4E3F-86E7-F9841C505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82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E5C74F-E0F2-4CF5-1AA0-3D5E912F9A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1FF772-F09D-4654-F7AC-D0175B5F5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A7B8E-9B8E-7467-BEC0-8A6797228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4E788-B21E-48E5-BC3B-C92629946F35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0D15E6-0A12-CA8B-9E15-768FAB9F7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051A3-0453-25FC-B756-F71BC237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58C5-6FCA-4E3F-86E7-F9841C505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061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1D23F-09C8-AAFF-7EFC-96520FCB4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EEDA5-B87A-693D-5877-40BB2B9F7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3B0214-E87F-708B-5A11-C30EF8113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4E788-B21E-48E5-BC3B-C92629946F35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D0B7D9-E9DD-550E-6851-F45D78B53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504F3E-96DE-C592-397B-D1982CD1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58C5-6FCA-4E3F-86E7-F9841C505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822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93344-4A42-0A87-3320-AB3D5D043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7A1891-6B28-DDE6-C77D-243907659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04D49C-F22F-D8AF-4452-1517B3D32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4E788-B21E-48E5-BC3B-C92629946F35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FFDA84-9272-24C6-A14E-9C2912A85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E7C50-8343-DDA8-7E9E-DBBE3276B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58C5-6FCA-4E3F-86E7-F9841C505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23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F5CD2-AD01-2403-A9EB-85D25381D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6B156-650D-2F83-9604-222FE31146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081798-6A75-D3A6-4097-056E9C7DF1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CCCC48-BBF0-7C5C-7577-8BCF5425F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4E788-B21E-48E5-BC3B-C92629946F35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25A9EF-245F-A83D-60A3-CF4BEF390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EDFF13-C041-CC8E-974D-8809DC116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58C5-6FCA-4E3F-86E7-F9841C505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806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BF0AA-9D71-9538-9680-048502818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34234B-5AED-15E4-CFD5-05F5B9EE8C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BC36E2-B2ED-0259-D90F-5DFC922CE8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A76FD7-31A3-A890-33E3-AE20F97896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A8EF3E-A63E-D628-E645-B7D8D5FA84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C6F056-568A-B94B-5C34-09A02D16C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4E788-B21E-48E5-BC3B-C92629946F35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986F7B-B895-6A5E-EB90-771A8FB99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0A57DC-4011-F0BF-827B-AFC341BD0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58C5-6FCA-4E3F-86E7-F9841C505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562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5C10A-1C70-B624-7A50-E29E7413B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3927DF-0965-2D45-061E-501923F96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4E788-B21E-48E5-BC3B-C92629946F35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E5D9E9-1D0D-68B6-0B54-4BEA4691B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C2A17A-C81C-3A76-47D9-1CCB107EB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58C5-6FCA-4E3F-86E7-F9841C505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693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E49F8B-EA4A-00FA-6F1A-5F4860886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4E788-B21E-48E5-BC3B-C92629946F35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F00660-105A-0DA3-94E4-76CC9B29D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85AAB7-C879-3E83-48C0-A6A51BBF7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58C5-6FCA-4E3F-86E7-F9841C505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801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300D5-FA4B-FB3B-27B8-8D7E8CB66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69FA3-AA75-01E2-F5B7-46BE53553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58CD28-574F-C40B-00CC-AD08DBCEF1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C84496-BBC8-DA4A-97D9-8885F5689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4E788-B21E-48E5-BC3B-C92629946F35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B5096F-2841-F51D-C89B-20C657D3D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3FDD8A-A182-14F0-29A4-DD2867C0C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58C5-6FCA-4E3F-86E7-F9841C505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715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FF3A1-3688-4222-A00E-5F9449204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E9C9C0-7BAC-9AB4-49F6-D50D53E5E3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AB0E0A-4654-ED4E-94DB-90F18AB33E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3292BD-9C42-B64C-BB07-E0764625F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4E788-B21E-48E5-BC3B-C92629946F35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6B8FE5-B321-57ED-897E-5D70FA04C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602A17-041B-5BAC-F37D-17175C917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58C5-6FCA-4E3F-86E7-F9841C505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255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C1343E-F86A-14D8-3943-5C2E2BF51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2A5D49-411E-2049-EDDB-67F5C072E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BC74E-E65A-EEAE-C052-AE5E0BB850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E4E788-B21E-48E5-BC3B-C92629946F35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0D8D6-2B3E-68BA-8428-711D5B4223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A6E3C1-0378-A14E-3F31-3B1875D58D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5058C5-6FCA-4E3F-86E7-F9841C505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368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lumenlearning.com/suny-styleguide/chapter/hyphens-and-dashes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-nc-sa/3.0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kathrynsquest.blogspot.com/2011/05/lorenz-richard-balleweg-sundays.htm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reativecommons.org/licenses/by-nc-nd/3.0/" TargetMode="External"/><Relationship Id="rId5" Type="http://schemas.openxmlformats.org/officeDocument/2006/relationships/hyperlink" Target="https://www.etsy.com/listing/4543664333/baby-boy-birth-announcement-template" TargetMode="Externa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64050-B9C5-B22F-AFDF-43326EC30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Psalm 133:1-3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088FA-0F71-1B02-8568-71F0E974D4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Behold, how good and pleasant it is when brothers dwell in unity!</a:t>
            </a:r>
          </a:p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is like the precious oil on the head, running down on the beard, on the beard of Aaron, running down on the collar of his robes!</a:t>
            </a:r>
          </a:p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is like the dew of Hermon, which falls on the mountains of Zion! For there the Lord has commanded the blessing, life forevermore.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625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BBFF73-8C48-9A46-DD3B-E10A04D1C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93788"/>
            <a:ext cx="10506455" cy="29672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800" b="1" u="sng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James 2:23:</a:t>
            </a:r>
            <a:br>
              <a:rPr lang="en-US" sz="6800" b="1" u="sng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8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Abraham was a friend of God.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D39816-7CE1-BD40-DDC3-A18DE2B958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0924" y="4619624"/>
            <a:ext cx="3946779" cy="1038225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3749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931F77-9945-AFA9-9A07-E46800944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766" y="868600"/>
            <a:ext cx="10506455" cy="29672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life of the believer is </a:t>
            </a:r>
            <a:r>
              <a:rPr lang="en-US" sz="5600" dirty="0">
                <a:latin typeface="Arial" panose="020B0604020202020204" pitchFamily="34" charset="0"/>
                <a:cs typeface="Arial" panose="020B0604020202020204" pitchFamily="34" charset="0"/>
              </a:rPr>
              <a:t>defined</a:t>
            </a:r>
            <a:r>
              <a:rPr lang="en-US" sz="56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not by </a:t>
            </a:r>
            <a:r>
              <a:rPr lang="en-US" sz="5600" u="sng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accomplishments</a:t>
            </a:r>
            <a:r>
              <a:rPr lang="en-US" sz="56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but by  </a:t>
            </a:r>
            <a:r>
              <a:rPr lang="en-US" sz="5600" u="sng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faith</a:t>
            </a:r>
            <a:r>
              <a:rPr lang="en-US" sz="56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EEA599-816A-FE6E-15EC-B87D2E6AC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0924" y="4619624"/>
            <a:ext cx="3946779" cy="1038225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1637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9E8B40-82D6-21BC-CACA-EF3F168EB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Issac prayed for 20 years and did not lose hope.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9FFDDA-6065-870D-2560-D2ED745E49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4983276"/>
            <a:ext cx="10512552" cy="1126680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221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22AD3E-16E6-F8E4-0971-576FC79C1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93788"/>
            <a:ext cx="10506455" cy="29672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8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Rebekah’s prayer conveys her </a:t>
            </a:r>
            <a:r>
              <a:rPr lang="en-US" sz="6800" u="sng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dependance</a:t>
            </a:r>
            <a:r>
              <a:rPr lang="en-US" sz="68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upon the </a:t>
            </a:r>
            <a:r>
              <a:rPr lang="en-US" sz="6800" u="sng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Lord</a:t>
            </a:r>
            <a:r>
              <a:rPr lang="en-US" sz="68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762D5-2C04-88AB-CC6E-7854375457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0924" y="4619624"/>
            <a:ext cx="3946779" cy="1038225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682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3BF75-DB12-DB34-59A4-1D73541B4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3" y="1999615"/>
            <a:ext cx="9144000" cy="2764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Jacob, though flawed, lived by faith.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AB9371-8B36-E01B-9CB6-3FC053905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6912" y="5645150"/>
            <a:ext cx="8258176" cy="6318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1156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D05650-1D7F-F33B-C7ED-1BFE56E0C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93788"/>
            <a:ext cx="10506455" cy="29672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Christians are to play the long game.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F2C1E5-9738-0586-78ED-BF5F104BCB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0924" y="4619624"/>
            <a:ext cx="3946779" cy="1038225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7506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C0CCF94-9536-4A63-8FF2-E37827C92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970655A-F4C2-4D7E-BAB6-D3BFC5CAE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18174"/>
            <a:ext cx="12192000" cy="4939827"/>
          </a:xfrm>
          <a:custGeom>
            <a:avLst/>
            <a:gdLst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499101 w 12192000"/>
              <a:gd name="connsiteY144" fmla="*/ 232983 h 4939827"/>
              <a:gd name="connsiteX145" fmla="*/ 4558432 w 12192000"/>
              <a:gd name="connsiteY145" fmla="*/ 269194 h 4939827"/>
              <a:gd name="connsiteX146" fmla="*/ 4635061 w 12192000"/>
              <a:gd name="connsiteY146" fmla="*/ 280682 h 4939827"/>
              <a:gd name="connsiteX147" fmla="*/ 4680829 w 12192000"/>
              <a:gd name="connsiteY147" fmla="*/ 287953 h 4939827"/>
              <a:gd name="connsiteX148" fmla="*/ 4807427 w 12192000"/>
              <a:gd name="connsiteY148" fmla="*/ 276835 h 4939827"/>
              <a:gd name="connsiteX149" fmla="*/ 5028933 w 12192000"/>
              <a:gd name="connsiteY149" fmla="*/ 183887 h 4939827"/>
              <a:gd name="connsiteX150" fmla="*/ 5093642 w 12192000"/>
              <a:gd name="connsiteY150" fmla="*/ 177214 h 4939827"/>
              <a:gd name="connsiteX151" fmla="*/ 5102642 w 12192000"/>
              <a:gd name="connsiteY151" fmla="*/ 186816 h 4939827"/>
              <a:gd name="connsiteX152" fmla="*/ 5193590 w 12192000"/>
              <a:gd name="connsiteY152" fmla="*/ 136361 h 4939827"/>
              <a:gd name="connsiteX153" fmla="*/ 5323922 w 12192000"/>
              <a:gd name="connsiteY153" fmla="*/ 146332 h 4939827"/>
              <a:gd name="connsiteX154" fmla="*/ 5421860 w 12192000"/>
              <a:gd name="connsiteY154" fmla="*/ 167298 h 4939827"/>
              <a:gd name="connsiteX155" fmla="*/ 5476948 w 12192000"/>
              <a:gd name="connsiteY155" fmla="*/ 173249 h 4939827"/>
              <a:gd name="connsiteX156" fmla="*/ 5516842 w 12192000"/>
              <a:gd name="connsiteY156" fmla="*/ 184018 h 4939827"/>
              <a:gd name="connsiteX157" fmla="*/ 5619415 w 12192000"/>
              <a:gd name="connsiteY157" fmla="*/ 176781 h 4939827"/>
              <a:gd name="connsiteX158" fmla="*/ 5789867 w 12192000"/>
              <a:gd name="connsiteY158" fmla="*/ 150304 h 4939827"/>
              <a:gd name="connsiteX159" fmla="*/ 5825953 w 12192000"/>
              <a:gd name="connsiteY159" fmla="*/ 147907 h 4939827"/>
              <a:gd name="connsiteX160" fmla="*/ 5856168 w 12192000"/>
              <a:gd name="connsiteY160" fmla="*/ 158719 h 4939827"/>
              <a:gd name="connsiteX161" fmla="*/ 5862476 w 12192000"/>
              <a:gd name="connsiteY161" fmla="*/ 172447 h 4939827"/>
              <a:gd name="connsiteX162" fmla="*/ 5882195 w 12192000"/>
              <a:gd name="connsiteY162" fmla="*/ 173195 h 4939827"/>
              <a:gd name="connsiteX163" fmla="*/ 5887271 w 12192000"/>
              <a:gd name="connsiteY163" fmla="*/ 176084 h 4939827"/>
              <a:gd name="connsiteX164" fmla="*/ 5916552 w 12192000"/>
              <a:gd name="connsiteY164" fmla="*/ 189955 h 4939827"/>
              <a:gd name="connsiteX165" fmla="*/ 5983240 w 12192000"/>
              <a:gd name="connsiteY165" fmla="*/ 152755 h 4939827"/>
              <a:gd name="connsiteX166" fmla="*/ 6061852 w 12192000"/>
              <a:gd name="connsiteY166" fmla="*/ 161953 h 4939827"/>
              <a:gd name="connsiteX167" fmla="*/ 6408386 w 12192000"/>
              <a:gd name="connsiteY167" fmla="*/ 157590 h 4939827"/>
              <a:gd name="connsiteX168" fmla="*/ 6531386 w 12192000"/>
              <a:gd name="connsiteY168" fmla="*/ 156103 h 4939827"/>
              <a:gd name="connsiteX169" fmla="*/ 6721509 w 12192000"/>
              <a:gd name="connsiteY169" fmla="*/ 54829 h 4939827"/>
              <a:gd name="connsiteX170" fmla="*/ 6947884 w 12192000"/>
              <a:gd name="connsiteY170" fmla="*/ 47587 h 4939827"/>
              <a:gd name="connsiteX171" fmla="*/ 6965101 w 12192000"/>
              <a:gd name="connsiteY171" fmla="*/ 25718 h 4939827"/>
              <a:gd name="connsiteX172" fmla="*/ 6986370 w 12192000"/>
              <a:gd name="connsiteY172" fmla="*/ 12659 h 4939827"/>
              <a:gd name="connsiteX173" fmla="*/ 6989536 w 12192000"/>
              <a:gd name="connsiteY173" fmla="*/ 14528 h 4939827"/>
              <a:gd name="connsiteX174" fmla="*/ 7015933 w 12192000"/>
              <a:gd name="connsiteY174" fmla="*/ 9653 h 4939827"/>
              <a:gd name="connsiteX175" fmla="*/ 7020592 w 12192000"/>
              <a:gd name="connsiteY175" fmla="*/ 1651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558432 w 12192000"/>
              <a:gd name="connsiteY144" fmla="*/ 269194 h 4939827"/>
              <a:gd name="connsiteX145" fmla="*/ 4635061 w 12192000"/>
              <a:gd name="connsiteY145" fmla="*/ 280682 h 4939827"/>
              <a:gd name="connsiteX146" fmla="*/ 4680829 w 12192000"/>
              <a:gd name="connsiteY146" fmla="*/ 287953 h 4939827"/>
              <a:gd name="connsiteX147" fmla="*/ 4807427 w 12192000"/>
              <a:gd name="connsiteY147" fmla="*/ 276835 h 4939827"/>
              <a:gd name="connsiteX148" fmla="*/ 5028933 w 12192000"/>
              <a:gd name="connsiteY148" fmla="*/ 183887 h 4939827"/>
              <a:gd name="connsiteX149" fmla="*/ 5093642 w 12192000"/>
              <a:gd name="connsiteY149" fmla="*/ 177214 h 4939827"/>
              <a:gd name="connsiteX150" fmla="*/ 5102642 w 12192000"/>
              <a:gd name="connsiteY150" fmla="*/ 186816 h 4939827"/>
              <a:gd name="connsiteX151" fmla="*/ 5193590 w 12192000"/>
              <a:gd name="connsiteY151" fmla="*/ 136361 h 4939827"/>
              <a:gd name="connsiteX152" fmla="*/ 5323922 w 12192000"/>
              <a:gd name="connsiteY152" fmla="*/ 146332 h 4939827"/>
              <a:gd name="connsiteX153" fmla="*/ 5421860 w 12192000"/>
              <a:gd name="connsiteY153" fmla="*/ 167298 h 4939827"/>
              <a:gd name="connsiteX154" fmla="*/ 5476948 w 12192000"/>
              <a:gd name="connsiteY154" fmla="*/ 173249 h 4939827"/>
              <a:gd name="connsiteX155" fmla="*/ 5516842 w 12192000"/>
              <a:gd name="connsiteY155" fmla="*/ 184018 h 4939827"/>
              <a:gd name="connsiteX156" fmla="*/ 5619415 w 12192000"/>
              <a:gd name="connsiteY156" fmla="*/ 176781 h 4939827"/>
              <a:gd name="connsiteX157" fmla="*/ 5789867 w 12192000"/>
              <a:gd name="connsiteY157" fmla="*/ 150304 h 4939827"/>
              <a:gd name="connsiteX158" fmla="*/ 5825953 w 12192000"/>
              <a:gd name="connsiteY158" fmla="*/ 147907 h 4939827"/>
              <a:gd name="connsiteX159" fmla="*/ 5856168 w 12192000"/>
              <a:gd name="connsiteY159" fmla="*/ 158719 h 4939827"/>
              <a:gd name="connsiteX160" fmla="*/ 5862476 w 12192000"/>
              <a:gd name="connsiteY160" fmla="*/ 172447 h 4939827"/>
              <a:gd name="connsiteX161" fmla="*/ 5882195 w 12192000"/>
              <a:gd name="connsiteY161" fmla="*/ 173195 h 4939827"/>
              <a:gd name="connsiteX162" fmla="*/ 5887271 w 12192000"/>
              <a:gd name="connsiteY162" fmla="*/ 176084 h 4939827"/>
              <a:gd name="connsiteX163" fmla="*/ 5916552 w 12192000"/>
              <a:gd name="connsiteY163" fmla="*/ 189955 h 4939827"/>
              <a:gd name="connsiteX164" fmla="*/ 5983240 w 12192000"/>
              <a:gd name="connsiteY164" fmla="*/ 152755 h 4939827"/>
              <a:gd name="connsiteX165" fmla="*/ 6061852 w 12192000"/>
              <a:gd name="connsiteY165" fmla="*/ 161953 h 4939827"/>
              <a:gd name="connsiteX166" fmla="*/ 6408386 w 12192000"/>
              <a:gd name="connsiteY166" fmla="*/ 157590 h 4939827"/>
              <a:gd name="connsiteX167" fmla="*/ 6531386 w 12192000"/>
              <a:gd name="connsiteY167" fmla="*/ 156103 h 4939827"/>
              <a:gd name="connsiteX168" fmla="*/ 6721509 w 12192000"/>
              <a:gd name="connsiteY168" fmla="*/ 54829 h 4939827"/>
              <a:gd name="connsiteX169" fmla="*/ 6947884 w 12192000"/>
              <a:gd name="connsiteY169" fmla="*/ 47587 h 4939827"/>
              <a:gd name="connsiteX170" fmla="*/ 6965101 w 12192000"/>
              <a:gd name="connsiteY170" fmla="*/ 25718 h 4939827"/>
              <a:gd name="connsiteX171" fmla="*/ 6986370 w 12192000"/>
              <a:gd name="connsiteY171" fmla="*/ 12659 h 4939827"/>
              <a:gd name="connsiteX172" fmla="*/ 6989536 w 12192000"/>
              <a:gd name="connsiteY172" fmla="*/ 14528 h 4939827"/>
              <a:gd name="connsiteX173" fmla="*/ 7015933 w 12192000"/>
              <a:gd name="connsiteY173" fmla="*/ 9653 h 4939827"/>
              <a:gd name="connsiteX174" fmla="*/ 7020592 w 12192000"/>
              <a:gd name="connsiteY174" fmla="*/ 1651 h 4939827"/>
              <a:gd name="connsiteX175" fmla="*/ 7025905 w 12192000"/>
              <a:gd name="connsiteY17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680829 w 12192000"/>
              <a:gd name="connsiteY145" fmla="*/ 287953 h 4939827"/>
              <a:gd name="connsiteX146" fmla="*/ 4807427 w 12192000"/>
              <a:gd name="connsiteY146" fmla="*/ 276835 h 4939827"/>
              <a:gd name="connsiteX147" fmla="*/ 5028933 w 12192000"/>
              <a:gd name="connsiteY147" fmla="*/ 183887 h 4939827"/>
              <a:gd name="connsiteX148" fmla="*/ 5093642 w 12192000"/>
              <a:gd name="connsiteY148" fmla="*/ 177214 h 4939827"/>
              <a:gd name="connsiteX149" fmla="*/ 5102642 w 12192000"/>
              <a:gd name="connsiteY149" fmla="*/ 186816 h 4939827"/>
              <a:gd name="connsiteX150" fmla="*/ 5193590 w 12192000"/>
              <a:gd name="connsiteY150" fmla="*/ 136361 h 4939827"/>
              <a:gd name="connsiteX151" fmla="*/ 5323922 w 12192000"/>
              <a:gd name="connsiteY151" fmla="*/ 146332 h 4939827"/>
              <a:gd name="connsiteX152" fmla="*/ 5421860 w 12192000"/>
              <a:gd name="connsiteY152" fmla="*/ 167298 h 4939827"/>
              <a:gd name="connsiteX153" fmla="*/ 5476948 w 12192000"/>
              <a:gd name="connsiteY153" fmla="*/ 173249 h 4939827"/>
              <a:gd name="connsiteX154" fmla="*/ 5516842 w 12192000"/>
              <a:gd name="connsiteY154" fmla="*/ 184018 h 4939827"/>
              <a:gd name="connsiteX155" fmla="*/ 5619415 w 12192000"/>
              <a:gd name="connsiteY155" fmla="*/ 176781 h 4939827"/>
              <a:gd name="connsiteX156" fmla="*/ 5789867 w 12192000"/>
              <a:gd name="connsiteY156" fmla="*/ 150304 h 4939827"/>
              <a:gd name="connsiteX157" fmla="*/ 5825953 w 12192000"/>
              <a:gd name="connsiteY157" fmla="*/ 147907 h 4939827"/>
              <a:gd name="connsiteX158" fmla="*/ 5856168 w 12192000"/>
              <a:gd name="connsiteY158" fmla="*/ 158719 h 4939827"/>
              <a:gd name="connsiteX159" fmla="*/ 5862476 w 12192000"/>
              <a:gd name="connsiteY159" fmla="*/ 172447 h 4939827"/>
              <a:gd name="connsiteX160" fmla="*/ 5882195 w 12192000"/>
              <a:gd name="connsiteY160" fmla="*/ 173195 h 4939827"/>
              <a:gd name="connsiteX161" fmla="*/ 5887271 w 12192000"/>
              <a:gd name="connsiteY161" fmla="*/ 176084 h 4939827"/>
              <a:gd name="connsiteX162" fmla="*/ 5916552 w 12192000"/>
              <a:gd name="connsiteY162" fmla="*/ 189955 h 4939827"/>
              <a:gd name="connsiteX163" fmla="*/ 5983240 w 12192000"/>
              <a:gd name="connsiteY163" fmla="*/ 152755 h 4939827"/>
              <a:gd name="connsiteX164" fmla="*/ 6061852 w 12192000"/>
              <a:gd name="connsiteY164" fmla="*/ 161953 h 4939827"/>
              <a:gd name="connsiteX165" fmla="*/ 6408386 w 12192000"/>
              <a:gd name="connsiteY165" fmla="*/ 157590 h 4939827"/>
              <a:gd name="connsiteX166" fmla="*/ 6531386 w 12192000"/>
              <a:gd name="connsiteY166" fmla="*/ 156103 h 4939827"/>
              <a:gd name="connsiteX167" fmla="*/ 6721509 w 12192000"/>
              <a:gd name="connsiteY167" fmla="*/ 54829 h 4939827"/>
              <a:gd name="connsiteX168" fmla="*/ 6947884 w 12192000"/>
              <a:gd name="connsiteY168" fmla="*/ 47587 h 4939827"/>
              <a:gd name="connsiteX169" fmla="*/ 6965101 w 12192000"/>
              <a:gd name="connsiteY169" fmla="*/ 25718 h 4939827"/>
              <a:gd name="connsiteX170" fmla="*/ 6986370 w 12192000"/>
              <a:gd name="connsiteY170" fmla="*/ 12659 h 4939827"/>
              <a:gd name="connsiteX171" fmla="*/ 6989536 w 12192000"/>
              <a:gd name="connsiteY171" fmla="*/ 14528 h 4939827"/>
              <a:gd name="connsiteX172" fmla="*/ 7015933 w 12192000"/>
              <a:gd name="connsiteY172" fmla="*/ 9653 h 4939827"/>
              <a:gd name="connsiteX173" fmla="*/ 7020592 w 12192000"/>
              <a:gd name="connsiteY173" fmla="*/ 1651 h 4939827"/>
              <a:gd name="connsiteX174" fmla="*/ 7025905 w 12192000"/>
              <a:gd name="connsiteY17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08386 w 12192000"/>
              <a:gd name="connsiteY164" fmla="*/ 157590 h 4939827"/>
              <a:gd name="connsiteX165" fmla="*/ 6531386 w 12192000"/>
              <a:gd name="connsiteY165" fmla="*/ 156103 h 4939827"/>
              <a:gd name="connsiteX166" fmla="*/ 6721509 w 12192000"/>
              <a:gd name="connsiteY166" fmla="*/ 54829 h 4939827"/>
              <a:gd name="connsiteX167" fmla="*/ 6947884 w 12192000"/>
              <a:gd name="connsiteY167" fmla="*/ 47587 h 4939827"/>
              <a:gd name="connsiteX168" fmla="*/ 6965101 w 12192000"/>
              <a:gd name="connsiteY168" fmla="*/ 25718 h 4939827"/>
              <a:gd name="connsiteX169" fmla="*/ 6986370 w 12192000"/>
              <a:gd name="connsiteY169" fmla="*/ 12659 h 4939827"/>
              <a:gd name="connsiteX170" fmla="*/ 6989536 w 12192000"/>
              <a:gd name="connsiteY170" fmla="*/ 14528 h 4939827"/>
              <a:gd name="connsiteX171" fmla="*/ 7015933 w 12192000"/>
              <a:gd name="connsiteY171" fmla="*/ 9653 h 4939827"/>
              <a:gd name="connsiteX172" fmla="*/ 7020592 w 12192000"/>
              <a:gd name="connsiteY172" fmla="*/ 1651 h 4939827"/>
              <a:gd name="connsiteX173" fmla="*/ 7025905 w 12192000"/>
              <a:gd name="connsiteY17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21509 w 12192000"/>
              <a:gd name="connsiteY165" fmla="*/ 54829 h 4939827"/>
              <a:gd name="connsiteX166" fmla="*/ 6947884 w 12192000"/>
              <a:gd name="connsiteY166" fmla="*/ 47587 h 4939827"/>
              <a:gd name="connsiteX167" fmla="*/ 6965101 w 12192000"/>
              <a:gd name="connsiteY167" fmla="*/ 25718 h 4939827"/>
              <a:gd name="connsiteX168" fmla="*/ 6986370 w 12192000"/>
              <a:gd name="connsiteY168" fmla="*/ 12659 h 4939827"/>
              <a:gd name="connsiteX169" fmla="*/ 6989536 w 12192000"/>
              <a:gd name="connsiteY169" fmla="*/ 14528 h 4939827"/>
              <a:gd name="connsiteX170" fmla="*/ 7015933 w 12192000"/>
              <a:gd name="connsiteY170" fmla="*/ 9653 h 4939827"/>
              <a:gd name="connsiteX171" fmla="*/ 7020592 w 12192000"/>
              <a:gd name="connsiteY171" fmla="*/ 1651 h 4939827"/>
              <a:gd name="connsiteX172" fmla="*/ 7025905 w 12192000"/>
              <a:gd name="connsiteY17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947884 w 12192000"/>
              <a:gd name="connsiteY165" fmla="*/ 47587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152287 w 12192000"/>
              <a:gd name="connsiteY163" fmla="*/ 116736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56458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922756 w 12192000"/>
              <a:gd name="connsiteY135" fmla="*/ 194044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98001 w 12192000"/>
              <a:gd name="connsiteY124" fmla="*/ 231941 h 4939827"/>
              <a:gd name="connsiteX125" fmla="*/ 3561557 w 12192000"/>
              <a:gd name="connsiteY125" fmla="*/ 228095 h 4939827"/>
              <a:gd name="connsiteX126" fmla="*/ 3611920 w 12192000"/>
              <a:gd name="connsiteY126" fmla="*/ 218094 h 4939827"/>
              <a:gd name="connsiteX127" fmla="*/ 3620528 w 12192000"/>
              <a:gd name="connsiteY127" fmla="*/ 218788 h 4939827"/>
              <a:gd name="connsiteX128" fmla="*/ 3620766 w 12192000"/>
              <a:gd name="connsiteY128" fmla="*/ 218511 h 4939827"/>
              <a:gd name="connsiteX129" fmla="*/ 3629977 w 12192000"/>
              <a:gd name="connsiteY129" fmla="*/ 218664 h 4939827"/>
              <a:gd name="connsiteX130" fmla="*/ 3636217 w 12192000"/>
              <a:gd name="connsiteY130" fmla="*/ 220048 h 4939827"/>
              <a:gd name="connsiteX131" fmla="*/ 3709484 w 12192000"/>
              <a:gd name="connsiteY131" fmla="*/ 186927 h 4939827"/>
              <a:gd name="connsiteX132" fmla="*/ 3761342 w 12192000"/>
              <a:gd name="connsiteY132" fmla="*/ 177474 h 4939827"/>
              <a:gd name="connsiteX133" fmla="*/ 3799748 w 12192000"/>
              <a:gd name="connsiteY133" fmla="*/ 167154 h 4939827"/>
              <a:gd name="connsiteX134" fmla="*/ 3922756 w 12192000"/>
              <a:gd name="connsiteY134" fmla="*/ 194044 h 4939827"/>
              <a:gd name="connsiteX135" fmla="*/ 4028476 w 12192000"/>
              <a:gd name="connsiteY135" fmla="*/ 223679 h 4939827"/>
              <a:gd name="connsiteX136" fmla="*/ 4191582 w 12192000"/>
              <a:gd name="connsiteY136" fmla="*/ 238952 h 4939827"/>
              <a:gd name="connsiteX137" fmla="*/ 4251024 w 12192000"/>
              <a:gd name="connsiteY137" fmla="*/ 240874 h 4939827"/>
              <a:gd name="connsiteX138" fmla="*/ 4355275 w 12192000"/>
              <a:gd name="connsiteY138" fmla="*/ 260205 h 4939827"/>
              <a:gd name="connsiteX139" fmla="*/ 4423807 w 12192000"/>
              <a:gd name="connsiteY139" fmla="*/ 270366 h 4939827"/>
              <a:gd name="connsiteX140" fmla="*/ 4558432 w 12192000"/>
              <a:gd name="connsiteY140" fmla="*/ 269194 h 4939827"/>
              <a:gd name="connsiteX141" fmla="*/ 4635061 w 12192000"/>
              <a:gd name="connsiteY141" fmla="*/ 280682 h 4939827"/>
              <a:gd name="connsiteX142" fmla="*/ 4807427 w 12192000"/>
              <a:gd name="connsiteY142" fmla="*/ 276835 h 4939827"/>
              <a:gd name="connsiteX143" fmla="*/ 5028933 w 12192000"/>
              <a:gd name="connsiteY143" fmla="*/ 183887 h 4939827"/>
              <a:gd name="connsiteX144" fmla="*/ 5093642 w 12192000"/>
              <a:gd name="connsiteY144" fmla="*/ 177214 h 4939827"/>
              <a:gd name="connsiteX145" fmla="*/ 5102642 w 12192000"/>
              <a:gd name="connsiteY145" fmla="*/ 186816 h 4939827"/>
              <a:gd name="connsiteX146" fmla="*/ 5193590 w 12192000"/>
              <a:gd name="connsiteY146" fmla="*/ 156458 h 4939827"/>
              <a:gd name="connsiteX147" fmla="*/ 5323922 w 12192000"/>
              <a:gd name="connsiteY147" fmla="*/ 146332 h 4939827"/>
              <a:gd name="connsiteX148" fmla="*/ 5421860 w 12192000"/>
              <a:gd name="connsiteY148" fmla="*/ 167298 h 4939827"/>
              <a:gd name="connsiteX149" fmla="*/ 5476948 w 12192000"/>
              <a:gd name="connsiteY149" fmla="*/ 173249 h 4939827"/>
              <a:gd name="connsiteX150" fmla="*/ 5516842 w 12192000"/>
              <a:gd name="connsiteY150" fmla="*/ 184018 h 4939827"/>
              <a:gd name="connsiteX151" fmla="*/ 5619415 w 12192000"/>
              <a:gd name="connsiteY151" fmla="*/ 176781 h 4939827"/>
              <a:gd name="connsiteX152" fmla="*/ 5789867 w 12192000"/>
              <a:gd name="connsiteY152" fmla="*/ 150304 h 4939827"/>
              <a:gd name="connsiteX153" fmla="*/ 5825953 w 12192000"/>
              <a:gd name="connsiteY153" fmla="*/ 147907 h 4939827"/>
              <a:gd name="connsiteX154" fmla="*/ 5856168 w 12192000"/>
              <a:gd name="connsiteY154" fmla="*/ 158719 h 4939827"/>
              <a:gd name="connsiteX155" fmla="*/ 5862476 w 12192000"/>
              <a:gd name="connsiteY155" fmla="*/ 172447 h 4939827"/>
              <a:gd name="connsiteX156" fmla="*/ 5882195 w 12192000"/>
              <a:gd name="connsiteY156" fmla="*/ 173195 h 4939827"/>
              <a:gd name="connsiteX157" fmla="*/ 5887271 w 12192000"/>
              <a:gd name="connsiteY157" fmla="*/ 176084 h 4939827"/>
              <a:gd name="connsiteX158" fmla="*/ 5921577 w 12192000"/>
              <a:gd name="connsiteY158" fmla="*/ 169858 h 4939827"/>
              <a:gd name="connsiteX159" fmla="*/ 5983240 w 12192000"/>
              <a:gd name="connsiteY159" fmla="*/ 152755 h 4939827"/>
              <a:gd name="connsiteX160" fmla="*/ 6152287 w 12192000"/>
              <a:gd name="connsiteY160" fmla="*/ 116736 h 4939827"/>
              <a:gd name="connsiteX161" fmla="*/ 6415830 w 12192000"/>
              <a:gd name="connsiteY161" fmla="*/ 136006 h 4939827"/>
              <a:gd name="connsiteX162" fmla="*/ 6756965 w 12192000"/>
              <a:gd name="connsiteY162" fmla="*/ 57636 h 4939827"/>
              <a:gd name="connsiteX163" fmla="*/ 6819400 w 12192000"/>
              <a:gd name="connsiteY163" fmla="*/ 30742 h 4939827"/>
              <a:gd name="connsiteX164" fmla="*/ 6986370 w 12192000"/>
              <a:gd name="connsiteY164" fmla="*/ 12659 h 4939827"/>
              <a:gd name="connsiteX165" fmla="*/ 6989536 w 12192000"/>
              <a:gd name="connsiteY165" fmla="*/ 14528 h 4939827"/>
              <a:gd name="connsiteX166" fmla="*/ 7015933 w 12192000"/>
              <a:gd name="connsiteY166" fmla="*/ 9653 h 4939827"/>
              <a:gd name="connsiteX167" fmla="*/ 7020592 w 12192000"/>
              <a:gd name="connsiteY167" fmla="*/ 1651 h 4939827"/>
              <a:gd name="connsiteX168" fmla="*/ 7025905 w 12192000"/>
              <a:gd name="connsiteY16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30844 w 12192000"/>
              <a:gd name="connsiteY115" fmla="*/ 225861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3030844 w 12192000"/>
              <a:gd name="connsiteY114" fmla="*/ 225861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87089 w 12192000"/>
              <a:gd name="connsiteY55" fmla="*/ 303891 h 4939827"/>
              <a:gd name="connsiteX56" fmla="*/ 9371484 w 12192000"/>
              <a:gd name="connsiteY56" fmla="*/ 329634 h 4939827"/>
              <a:gd name="connsiteX57" fmla="*/ 9404829 w 12192000"/>
              <a:gd name="connsiteY57" fmla="*/ 339038 h 4939827"/>
              <a:gd name="connsiteX58" fmla="*/ 9427021 w 12192000"/>
              <a:gd name="connsiteY58" fmla="*/ 358784 h 4939827"/>
              <a:gd name="connsiteX59" fmla="*/ 9670844 w 12192000"/>
              <a:gd name="connsiteY59" fmla="*/ 405128 h 4939827"/>
              <a:gd name="connsiteX60" fmla="*/ 9816083 w 12192000"/>
              <a:gd name="connsiteY60" fmla="*/ 416573 h 4939827"/>
              <a:gd name="connsiteX61" fmla="*/ 9936741 w 12192000"/>
              <a:gd name="connsiteY61" fmla="*/ 437044 h 4939827"/>
              <a:gd name="connsiteX62" fmla="*/ 10050093 w 12192000"/>
              <a:gd name="connsiteY62" fmla="*/ 443783 h 4939827"/>
              <a:gd name="connsiteX63" fmla="*/ 10130090 w 12192000"/>
              <a:gd name="connsiteY63" fmla="*/ 459520 h 4939827"/>
              <a:gd name="connsiteX64" fmla="*/ 10173456 w 12192000"/>
              <a:gd name="connsiteY64" fmla="*/ 457749 h 4939827"/>
              <a:gd name="connsiteX65" fmla="*/ 10218232 w 12192000"/>
              <a:gd name="connsiteY65" fmla="*/ 459820 h 4939827"/>
              <a:gd name="connsiteX66" fmla="*/ 10354176 w 12192000"/>
              <a:gd name="connsiteY66" fmla="*/ 471377 h 4939827"/>
              <a:gd name="connsiteX67" fmla="*/ 10430681 w 12192000"/>
              <a:gd name="connsiteY67" fmla="*/ 481226 h 4939827"/>
              <a:gd name="connsiteX68" fmla="*/ 10478169 w 12192000"/>
              <a:gd name="connsiteY68" fmla="*/ 481774 h 4939827"/>
              <a:gd name="connsiteX69" fmla="*/ 10540907 w 12192000"/>
              <a:gd name="connsiteY69" fmla="*/ 485607 h 4939827"/>
              <a:gd name="connsiteX70" fmla="*/ 10614941 w 12192000"/>
              <a:gd name="connsiteY70" fmla="*/ 487592 h 4939827"/>
              <a:gd name="connsiteX71" fmla="*/ 10674098 w 12192000"/>
              <a:gd name="connsiteY71" fmla="*/ 521656 h 4939827"/>
              <a:gd name="connsiteX72" fmla="*/ 10874834 w 12192000"/>
              <a:gd name="connsiteY72" fmla="*/ 574867 h 4939827"/>
              <a:gd name="connsiteX73" fmla="*/ 10944981 w 12192000"/>
              <a:gd name="connsiteY73" fmla="*/ 615042 h 4939827"/>
              <a:gd name="connsiteX74" fmla="*/ 11006376 w 12192000"/>
              <a:gd name="connsiteY74" fmla="*/ 645957 h 4939827"/>
              <a:gd name="connsiteX75" fmla="*/ 11076308 w 12192000"/>
              <a:gd name="connsiteY75" fmla="*/ 675698 h 4939827"/>
              <a:gd name="connsiteX76" fmla="*/ 11148789 w 12192000"/>
              <a:gd name="connsiteY76" fmla="*/ 685041 h 4939827"/>
              <a:gd name="connsiteX77" fmla="*/ 11249129 w 12192000"/>
              <a:gd name="connsiteY77" fmla="*/ 684218 h 4939827"/>
              <a:gd name="connsiteX78" fmla="*/ 11299915 w 12192000"/>
              <a:gd name="connsiteY78" fmla="*/ 692177 h 4939827"/>
              <a:gd name="connsiteX79" fmla="*/ 11386973 w 12192000"/>
              <a:gd name="connsiteY79" fmla="*/ 708209 h 4939827"/>
              <a:gd name="connsiteX80" fmla="*/ 11500105 w 12192000"/>
              <a:gd name="connsiteY80" fmla="*/ 735014 h 4939827"/>
              <a:gd name="connsiteX81" fmla="*/ 11621735 w 12192000"/>
              <a:gd name="connsiteY81" fmla="*/ 789584 h 4939827"/>
              <a:gd name="connsiteX82" fmla="*/ 11691200 w 12192000"/>
              <a:gd name="connsiteY82" fmla="*/ 867902 h 4939827"/>
              <a:gd name="connsiteX83" fmla="*/ 11819427 w 12192000"/>
              <a:gd name="connsiteY83" fmla="*/ 911634 h 4939827"/>
              <a:gd name="connsiteX84" fmla="*/ 11969720 w 12192000"/>
              <a:gd name="connsiteY84" fmla="*/ 964737 h 4939827"/>
              <a:gd name="connsiteX85" fmla="*/ 12055766 w 12192000"/>
              <a:gd name="connsiteY85" fmla="*/ 991268 h 4939827"/>
              <a:gd name="connsiteX86" fmla="*/ 12171539 w 12192000"/>
              <a:gd name="connsiteY86" fmla="*/ 995427 h 4939827"/>
              <a:gd name="connsiteX87" fmla="*/ 12187831 w 12192000"/>
              <a:gd name="connsiteY87" fmla="*/ 996580 h 4939827"/>
              <a:gd name="connsiteX88" fmla="*/ 12192000 w 12192000"/>
              <a:gd name="connsiteY88" fmla="*/ 996726 h 4939827"/>
              <a:gd name="connsiteX89" fmla="*/ 12192000 w 12192000"/>
              <a:gd name="connsiteY89" fmla="*/ 4939827 h 4939827"/>
              <a:gd name="connsiteX90" fmla="*/ 0 w 12192000"/>
              <a:gd name="connsiteY90" fmla="*/ 4939827 h 4939827"/>
              <a:gd name="connsiteX91" fmla="*/ 0 w 12192000"/>
              <a:gd name="connsiteY91" fmla="*/ 512043 h 4939827"/>
              <a:gd name="connsiteX92" fmla="*/ 7381 w 12192000"/>
              <a:gd name="connsiteY92" fmla="*/ 512580 h 4939827"/>
              <a:gd name="connsiteX93" fmla="*/ 100029 w 12192000"/>
              <a:gd name="connsiteY93" fmla="*/ 504758 h 4939827"/>
              <a:gd name="connsiteX94" fmla="*/ 155244 w 12192000"/>
              <a:gd name="connsiteY94" fmla="*/ 525130 h 4939827"/>
              <a:gd name="connsiteX95" fmla="*/ 254366 w 12192000"/>
              <a:gd name="connsiteY95" fmla="*/ 534449 h 4939827"/>
              <a:gd name="connsiteX96" fmla="*/ 447292 w 12192000"/>
              <a:gd name="connsiteY96" fmla="*/ 542725 h 4939827"/>
              <a:gd name="connsiteX97" fmla="*/ 628105 w 12192000"/>
              <a:gd name="connsiteY97" fmla="*/ 547853 h 4939827"/>
              <a:gd name="connsiteX98" fmla="*/ 783146 w 12192000"/>
              <a:gd name="connsiteY98" fmla="*/ 591799 h 4939827"/>
              <a:gd name="connsiteX99" fmla="*/ 1043676 w 12192000"/>
              <a:gd name="connsiteY99" fmla="*/ 591887 h 4939827"/>
              <a:gd name="connsiteX100" fmla="*/ 1281816 w 12192000"/>
              <a:gd name="connsiteY100" fmla="*/ 520946 h 4939827"/>
              <a:gd name="connsiteX101" fmla="*/ 1486347 w 12192000"/>
              <a:gd name="connsiteY101" fmla="*/ 487310 h 4939827"/>
              <a:gd name="connsiteX102" fmla="*/ 1568079 w 12192000"/>
              <a:gd name="connsiteY102" fmla="*/ 462531 h 4939827"/>
              <a:gd name="connsiteX103" fmla="*/ 1622516 w 12192000"/>
              <a:gd name="connsiteY103" fmla="*/ 466058 h 4939827"/>
              <a:gd name="connsiteX104" fmla="*/ 1655457 w 12192000"/>
              <a:gd name="connsiteY104" fmla="*/ 465359 h 4939827"/>
              <a:gd name="connsiteX105" fmla="*/ 1717454 w 12192000"/>
              <a:gd name="connsiteY105" fmla="*/ 417203 h 4939827"/>
              <a:gd name="connsiteX106" fmla="*/ 1913794 w 12192000"/>
              <a:gd name="connsiteY106" fmla="*/ 365255 h 4939827"/>
              <a:gd name="connsiteX107" fmla="*/ 2129762 w 12192000"/>
              <a:gd name="connsiteY107" fmla="*/ 367832 h 4939827"/>
              <a:gd name="connsiteX108" fmla="*/ 2376970 w 12192000"/>
              <a:gd name="connsiteY108" fmla="*/ 350129 h 4939827"/>
              <a:gd name="connsiteX109" fmla="*/ 2480155 w 12192000"/>
              <a:gd name="connsiteY109" fmla="*/ 359227 h 4939827"/>
              <a:gd name="connsiteX110" fmla="*/ 2586782 w 12192000"/>
              <a:gd name="connsiteY110" fmla="*/ 339352 h 4939827"/>
              <a:gd name="connsiteX111" fmla="*/ 2679617 w 12192000"/>
              <a:gd name="connsiteY111" fmla="*/ 305383 h 4939827"/>
              <a:gd name="connsiteX112" fmla="*/ 2788947 w 12192000"/>
              <a:gd name="connsiteY112" fmla="*/ 250375 h 4939827"/>
              <a:gd name="connsiteX113" fmla="*/ 2965530 w 12192000"/>
              <a:gd name="connsiteY113" fmla="*/ 245958 h 4939827"/>
              <a:gd name="connsiteX114" fmla="*/ 3103677 w 12192000"/>
              <a:gd name="connsiteY114" fmla="*/ 209527 h 4939827"/>
              <a:gd name="connsiteX115" fmla="*/ 3126759 w 12192000"/>
              <a:gd name="connsiteY115" fmla="*/ 211226 h 4939827"/>
              <a:gd name="connsiteX116" fmla="*/ 3164020 w 12192000"/>
              <a:gd name="connsiteY116" fmla="*/ 212779 h 4939827"/>
              <a:gd name="connsiteX117" fmla="*/ 3285019 w 12192000"/>
              <a:gd name="connsiteY117" fmla="*/ 220535 h 4939827"/>
              <a:gd name="connsiteX118" fmla="*/ 3365154 w 12192000"/>
              <a:gd name="connsiteY118" fmla="*/ 226416 h 4939827"/>
              <a:gd name="connsiteX119" fmla="*/ 3367507 w 12192000"/>
              <a:gd name="connsiteY119" fmla="*/ 225416 h 4939827"/>
              <a:gd name="connsiteX120" fmla="*/ 3387567 w 12192000"/>
              <a:gd name="connsiteY120" fmla="*/ 227103 h 4939827"/>
              <a:gd name="connsiteX121" fmla="*/ 3498001 w 12192000"/>
              <a:gd name="connsiteY121" fmla="*/ 231941 h 4939827"/>
              <a:gd name="connsiteX122" fmla="*/ 3561557 w 12192000"/>
              <a:gd name="connsiteY122" fmla="*/ 228095 h 4939827"/>
              <a:gd name="connsiteX123" fmla="*/ 3611920 w 12192000"/>
              <a:gd name="connsiteY123" fmla="*/ 218094 h 4939827"/>
              <a:gd name="connsiteX124" fmla="*/ 3620528 w 12192000"/>
              <a:gd name="connsiteY124" fmla="*/ 218788 h 4939827"/>
              <a:gd name="connsiteX125" fmla="*/ 3620766 w 12192000"/>
              <a:gd name="connsiteY125" fmla="*/ 218511 h 4939827"/>
              <a:gd name="connsiteX126" fmla="*/ 3629977 w 12192000"/>
              <a:gd name="connsiteY126" fmla="*/ 218664 h 4939827"/>
              <a:gd name="connsiteX127" fmla="*/ 3636217 w 12192000"/>
              <a:gd name="connsiteY127" fmla="*/ 220048 h 4939827"/>
              <a:gd name="connsiteX128" fmla="*/ 3709484 w 12192000"/>
              <a:gd name="connsiteY128" fmla="*/ 186927 h 4939827"/>
              <a:gd name="connsiteX129" fmla="*/ 3761342 w 12192000"/>
              <a:gd name="connsiteY129" fmla="*/ 177474 h 4939827"/>
              <a:gd name="connsiteX130" fmla="*/ 3799748 w 12192000"/>
              <a:gd name="connsiteY130" fmla="*/ 167154 h 4939827"/>
              <a:gd name="connsiteX131" fmla="*/ 3922756 w 12192000"/>
              <a:gd name="connsiteY131" fmla="*/ 194044 h 4939827"/>
              <a:gd name="connsiteX132" fmla="*/ 4028476 w 12192000"/>
              <a:gd name="connsiteY132" fmla="*/ 223679 h 4939827"/>
              <a:gd name="connsiteX133" fmla="*/ 4191582 w 12192000"/>
              <a:gd name="connsiteY133" fmla="*/ 238952 h 4939827"/>
              <a:gd name="connsiteX134" fmla="*/ 4251024 w 12192000"/>
              <a:gd name="connsiteY134" fmla="*/ 240874 h 4939827"/>
              <a:gd name="connsiteX135" fmla="*/ 4355275 w 12192000"/>
              <a:gd name="connsiteY135" fmla="*/ 260205 h 4939827"/>
              <a:gd name="connsiteX136" fmla="*/ 4423807 w 12192000"/>
              <a:gd name="connsiteY136" fmla="*/ 270366 h 4939827"/>
              <a:gd name="connsiteX137" fmla="*/ 4558432 w 12192000"/>
              <a:gd name="connsiteY137" fmla="*/ 269194 h 4939827"/>
              <a:gd name="connsiteX138" fmla="*/ 4635061 w 12192000"/>
              <a:gd name="connsiteY138" fmla="*/ 280682 h 4939827"/>
              <a:gd name="connsiteX139" fmla="*/ 4807427 w 12192000"/>
              <a:gd name="connsiteY139" fmla="*/ 276835 h 4939827"/>
              <a:gd name="connsiteX140" fmla="*/ 5028933 w 12192000"/>
              <a:gd name="connsiteY140" fmla="*/ 183887 h 4939827"/>
              <a:gd name="connsiteX141" fmla="*/ 5093642 w 12192000"/>
              <a:gd name="connsiteY141" fmla="*/ 177214 h 4939827"/>
              <a:gd name="connsiteX142" fmla="*/ 5102642 w 12192000"/>
              <a:gd name="connsiteY142" fmla="*/ 186816 h 4939827"/>
              <a:gd name="connsiteX143" fmla="*/ 5193590 w 12192000"/>
              <a:gd name="connsiteY143" fmla="*/ 156458 h 4939827"/>
              <a:gd name="connsiteX144" fmla="*/ 5323922 w 12192000"/>
              <a:gd name="connsiteY144" fmla="*/ 146332 h 4939827"/>
              <a:gd name="connsiteX145" fmla="*/ 5421860 w 12192000"/>
              <a:gd name="connsiteY145" fmla="*/ 167298 h 4939827"/>
              <a:gd name="connsiteX146" fmla="*/ 5476948 w 12192000"/>
              <a:gd name="connsiteY146" fmla="*/ 173249 h 4939827"/>
              <a:gd name="connsiteX147" fmla="*/ 5516842 w 12192000"/>
              <a:gd name="connsiteY147" fmla="*/ 184018 h 4939827"/>
              <a:gd name="connsiteX148" fmla="*/ 5619415 w 12192000"/>
              <a:gd name="connsiteY148" fmla="*/ 176781 h 4939827"/>
              <a:gd name="connsiteX149" fmla="*/ 5789867 w 12192000"/>
              <a:gd name="connsiteY149" fmla="*/ 150304 h 4939827"/>
              <a:gd name="connsiteX150" fmla="*/ 5825953 w 12192000"/>
              <a:gd name="connsiteY150" fmla="*/ 147907 h 4939827"/>
              <a:gd name="connsiteX151" fmla="*/ 5856168 w 12192000"/>
              <a:gd name="connsiteY151" fmla="*/ 158719 h 4939827"/>
              <a:gd name="connsiteX152" fmla="*/ 5862476 w 12192000"/>
              <a:gd name="connsiteY152" fmla="*/ 172447 h 4939827"/>
              <a:gd name="connsiteX153" fmla="*/ 5882195 w 12192000"/>
              <a:gd name="connsiteY153" fmla="*/ 173195 h 4939827"/>
              <a:gd name="connsiteX154" fmla="*/ 5887271 w 12192000"/>
              <a:gd name="connsiteY154" fmla="*/ 176084 h 4939827"/>
              <a:gd name="connsiteX155" fmla="*/ 5921577 w 12192000"/>
              <a:gd name="connsiteY155" fmla="*/ 169858 h 4939827"/>
              <a:gd name="connsiteX156" fmla="*/ 5983240 w 12192000"/>
              <a:gd name="connsiteY156" fmla="*/ 152755 h 4939827"/>
              <a:gd name="connsiteX157" fmla="*/ 6152287 w 12192000"/>
              <a:gd name="connsiteY157" fmla="*/ 116736 h 4939827"/>
              <a:gd name="connsiteX158" fmla="*/ 6415830 w 12192000"/>
              <a:gd name="connsiteY158" fmla="*/ 136006 h 4939827"/>
              <a:gd name="connsiteX159" fmla="*/ 6756965 w 12192000"/>
              <a:gd name="connsiteY159" fmla="*/ 57636 h 4939827"/>
              <a:gd name="connsiteX160" fmla="*/ 6819400 w 12192000"/>
              <a:gd name="connsiteY160" fmla="*/ 30742 h 4939827"/>
              <a:gd name="connsiteX161" fmla="*/ 6986370 w 12192000"/>
              <a:gd name="connsiteY161" fmla="*/ 12659 h 4939827"/>
              <a:gd name="connsiteX162" fmla="*/ 6989536 w 12192000"/>
              <a:gd name="connsiteY162" fmla="*/ 14528 h 4939827"/>
              <a:gd name="connsiteX163" fmla="*/ 7015933 w 12192000"/>
              <a:gd name="connsiteY163" fmla="*/ 9653 h 4939827"/>
              <a:gd name="connsiteX164" fmla="*/ 7020592 w 12192000"/>
              <a:gd name="connsiteY164" fmla="*/ 1651 h 4939827"/>
              <a:gd name="connsiteX165" fmla="*/ 7025905 w 12192000"/>
              <a:gd name="connsiteY16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371484 w 12192000"/>
              <a:gd name="connsiteY55" fmla="*/ 329634 h 4939827"/>
              <a:gd name="connsiteX56" fmla="*/ 9404829 w 12192000"/>
              <a:gd name="connsiteY56" fmla="*/ 339038 h 4939827"/>
              <a:gd name="connsiteX57" fmla="*/ 9427021 w 12192000"/>
              <a:gd name="connsiteY57" fmla="*/ 358784 h 4939827"/>
              <a:gd name="connsiteX58" fmla="*/ 9670844 w 12192000"/>
              <a:gd name="connsiteY58" fmla="*/ 405128 h 4939827"/>
              <a:gd name="connsiteX59" fmla="*/ 9816083 w 12192000"/>
              <a:gd name="connsiteY59" fmla="*/ 416573 h 4939827"/>
              <a:gd name="connsiteX60" fmla="*/ 9936741 w 12192000"/>
              <a:gd name="connsiteY60" fmla="*/ 437044 h 4939827"/>
              <a:gd name="connsiteX61" fmla="*/ 10050093 w 12192000"/>
              <a:gd name="connsiteY61" fmla="*/ 443783 h 4939827"/>
              <a:gd name="connsiteX62" fmla="*/ 10130090 w 12192000"/>
              <a:gd name="connsiteY62" fmla="*/ 459520 h 4939827"/>
              <a:gd name="connsiteX63" fmla="*/ 10173456 w 12192000"/>
              <a:gd name="connsiteY63" fmla="*/ 457749 h 4939827"/>
              <a:gd name="connsiteX64" fmla="*/ 10218232 w 12192000"/>
              <a:gd name="connsiteY64" fmla="*/ 459820 h 4939827"/>
              <a:gd name="connsiteX65" fmla="*/ 10354176 w 12192000"/>
              <a:gd name="connsiteY65" fmla="*/ 471377 h 4939827"/>
              <a:gd name="connsiteX66" fmla="*/ 10430681 w 12192000"/>
              <a:gd name="connsiteY66" fmla="*/ 481226 h 4939827"/>
              <a:gd name="connsiteX67" fmla="*/ 10478169 w 12192000"/>
              <a:gd name="connsiteY67" fmla="*/ 481774 h 4939827"/>
              <a:gd name="connsiteX68" fmla="*/ 10540907 w 12192000"/>
              <a:gd name="connsiteY68" fmla="*/ 485607 h 4939827"/>
              <a:gd name="connsiteX69" fmla="*/ 10614941 w 12192000"/>
              <a:gd name="connsiteY69" fmla="*/ 487592 h 4939827"/>
              <a:gd name="connsiteX70" fmla="*/ 10674098 w 12192000"/>
              <a:gd name="connsiteY70" fmla="*/ 521656 h 4939827"/>
              <a:gd name="connsiteX71" fmla="*/ 10874834 w 12192000"/>
              <a:gd name="connsiteY71" fmla="*/ 574867 h 4939827"/>
              <a:gd name="connsiteX72" fmla="*/ 10944981 w 12192000"/>
              <a:gd name="connsiteY72" fmla="*/ 615042 h 4939827"/>
              <a:gd name="connsiteX73" fmla="*/ 11006376 w 12192000"/>
              <a:gd name="connsiteY73" fmla="*/ 645957 h 4939827"/>
              <a:gd name="connsiteX74" fmla="*/ 11076308 w 12192000"/>
              <a:gd name="connsiteY74" fmla="*/ 675698 h 4939827"/>
              <a:gd name="connsiteX75" fmla="*/ 11148789 w 12192000"/>
              <a:gd name="connsiteY75" fmla="*/ 685041 h 4939827"/>
              <a:gd name="connsiteX76" fmla="*/ 11249129 w 12192000"/>
              <a:gd name="connsiteY76" fmla="*/ 684218 h 4939827"/>
              <a:gd name="connsiteX77" fmla="*/ 11299915 w 12192000"/>
              <a:gd name="connsiteY77" fmla="*/ 692177 h 4939827"/>
              <a:gd name="connsiteX78" fmla="*/ 11386973 w 12192000"/>
              <a:gd name="connsiteY78" fmla="*/ 708209 h 4939827"/>
              <a:gd name="connsiteX79" fmla="*/ 11500105 w 12192000"/>
              <a:gd name="connsiteY79" fmla="*/ 735014 h 4939827"/>
              <a:gd name="connsiteX80" fmla="*/ 11621735 w 12192000"/>
              <a:gd name="connsiteY80" fmla="*/ 789584 h 4939827"/>
              <a:gd name="connsiteX81" fmla="*/ 11691200 w 12192000"/>
              <a:gd name="connsiteY81" fmla="*/ 867902 h 4939827"/>
              <a:gd name="connsiteX82" fmla="*/ 11819427 w 12192000"/>
              <a:gd name="connsiteY82" fmla="*/ 911634 h 4939827"/>
              <a:gd name="connsiteX83" fmla="*/ 11969720 w 12192000"/>
              <a:gd name="connsiteY83" fmla="*/ 964737 h 4939827"/>
              <a:gd name="connsiteX84" fmla="*/ 12055766 w 12192000"/>
              <a:gd name="connsiteY84" fmla="*/ 991268 h 4939827"/>
              <a:gd name="connsiteX85" fmla="*/ 12171539 w 12192000"/>
              <a:gd name="connsiteY85" fmla="*/ 995427 h 4939827"/>
              <a:gd name="connsiteX86" fmla="*/ 12187831 w 12192000"/>
              <a:gd name="connsiteY86" fmla="*/ 996580 h 4939827"/>
              <a:gd name="connsiteX87" fmla="*/ 12192000 w 12192000"/>
              <a:gd name="connsiteY87" fmla="*/ 996726 h 4939827"/>
              <a:gd name="connsiteX88" fmla="*/ 12192000 w 12192000"/>
              <a:gd name="connsiteY88" fmla="*/ 4939827 h 4939827"/>
              <a:gd name="connsiteX89" fmla="*/ 0 w 12192000"/>
              <a:gd name="connsiteY89" fmla="*/ 4939827 h 4939827"/>
              <a:gd name="connsiteX90" fmla="*/ 0 w 12192000"/>
              <a:gd name="connsiteY90" fmla="*/ 512043 h 4939827"/>
              <a:gd name="connsiteX91" fmla="*/ 7381 w 12192000"/>
              <a:gd name="connsiteY91" fmla="*/ 512580 h 4939827"/>
              <a:gd name="connsiteX92" fmla="*/ 100029 w 12192000"/>
              <a:gd name="connsiteY92" fmla="*/ 504758 h 4939827"/>
              <a:gd name="connsiteX93" fmla="*/ 155244 w 12192000"/>
              <a:gd name="connsiteY93" fmla="*/ 525130 h 4939827"/>
              <a:gd name="connsiteX94" fmla="*/ 254366 w 12192000"/>
              <a:gd name="connsiteY94" fmla="*/ 534449 h 4939827"/>
              <a:gd name="connsiteX95" fmla="*/ 447292 w 12192000"/>
              <a:gd name="connsiteY95" fmla="*/ 542725 h 4939827"/>
              <a:gd name="connsiteX96" fmla="*/ 628105 w 12192000"/>
              <a:gd name="connsiteY96" fmla="*/ 547853 h 4939827"/>
              <a:gd name="connsiteX97" fmla="*/ 783146 w 12192000"/>
              <a:gd name="connsiteY97" fmla="*/ 591799 h 4939827"/>
              <a:gd name="connsiteX98" fmla="*/ 1043676 w 12192000"/>
              <a:gd name="connsiteY98" fmla="*/ 591887 h 4939827"/>
              <a:gd name="connsiteX99" fmla="*/ 1281816 w 12192000"/>
              <a:gd name="connsiteY99" fmla="*/ 520946 h 4939827"/>
              <a:gd name="connsiteX100" fmla="*/ 1486347 w 12192000"/>
              <a:gd name="connsiteY100" fmla="*/ 487310 h 4939827"/>
              <a:gd name="connsiteX101" fmla="*/ 1568079 w 12192000"/>
              <a:gd name="connsiteY101" fmla="*/ 462531 h 4939827"/>
              <a:gd name="connsiteX102" fmla="*/ 1622516 w 12192000"/>
              <a:gd name="connsiteY102" fmla="*/ 466058 h 4939827"/>
              <a:gd name="connsiteX103" fmla="*/ 1655457 w 12192000"/>
              <a:gd name="connsiteY103" fmla="*/ 465359 h 4939827"/>
              <a:gd name="connsiteX104" fmla="*/ 1717454 w 12192000"/>
              <a:gd name="connsiteY104" fmla="*/ 417203 h 4939827"/>
              <a:gd name="connsiteX105" fmla="*/ 1913794 w 12192000"/>
              <a:gd name="connsiteY105" fmla="*/ 365255 h 4939827"/>
              <a:gd name="connsiteX106" fmla="*/ 2129762 w 12192000"/>
              <a:gd name="connsiteY106" fmla="*/ 367832 h 4939827"/>
              <a:gd name="connsiteX107" fmla="*/ 2376970 w 12192000"/>
              <a:gd name="connsiteY107" fmla="*/ 350129 h 4939827"/>
              <a:gd name="connsiteX108" fmla="*/ 2480155 w 12192000"/>
              <a:gd name="connsiteY108" fmla="*/ 359227 h 4939827"/>
              <a:gd name="connsiteX109" fmla="*/ 2586782 w 12192000"/>
              <a:gd name="connsiteY109" fmla="*/ 339352 h 4939827"/>
              <a:gd name="connsiteX110" fmla="*/ 2679617 w 12192000"/>
              <a:gd name="connsiteY110" fmla="*/ 305383 h 4939827"/>
              <a:gd name="connsiteX111" fmla="*/ 2788947 w 12192000"/>
              <a:gd name="connsiteY111" fmla="*/ 250375 h 4939827"/>
              <a:gd name="connsiteX112" fmla="*/ 2965530 w 12192000"/>
              <a:gd name="connsiteY112" fmla="*/ 245958 h 4939827"/>
              <a:gd name="connsiteX113" fmla="*/ 3103677 w 12192000"/>
              <a:gd name="connsiteY113" fmla="*/ 209527 h 4939827"/>
              <a:gd name="connsiteX114" fmla="*/ 3126759 w 12192000"/>
              <a:gd name="connsiteY114" fmla="*/ 211226 h 4939827"/>
              <a:gd name="connsiteX115" fmla="*/ 3164020 w 12192000"/>
              <a:gd name="connsiteY115" fmla="*/ 212779 h 4939827"/>
              <a:gd name="connsiteX116" fmla="*/ 3285019 w 12192000"/>
              <a:gd name="connsiteY116" fmla="*/ 220535 h 4939827"/>
              <a:gd name="connsiteX117" fmla="*/ 3365154 w 12192000"/>
              <a:gd name="connsiteY117" fmla="*/ 226416 h 4939827"/>
              <a:gd name="connsiteX118" fmla="*/ 3367507 w 12192000"/>
              <a:gd name="connsiteY118" fmla="*/ 225416 h 4939827"/>
              <a:gd name="connsiteX119" fmla="*/ 3387567 w 12192000"/>
              <a:gd name="connsiteY119" fmla="*/ 227103 h 4939827"/>
              <a:gd name="connsiteX120" fmla="*/ 3498001 w 12192000"/>
              <a:gd name="connsiteY120" fmla="*/ 231941 h 4939827"/>
              <a:gd name="connsiteX121" fmla="*/ 3561557 w 12192000"/>
              <a:gd name="connsiteY121" fmla="*/ 228095 h 4939827"/>
              <a:gd name="connsiteX122" fmla="*/ 3611920 w 12192000"/>
              <a:gd name="connsiteY122" fmla="*/ 218094 h 4939827"/>
              <a:gd name="connsiteX123" fmla="*/ 3620528 w 12192000"/>
              <a:gd name="connsiteY123" fmla="*/ 218788 h 4939827"/>
              <a:gd name="connsiteX124" fmla="*/ 3620766 w 12192000"/>
              <a:gd name="connsiteY124" fmla="*/ 218511 h 4939827"/>
              <a:gd name="connsiteX125" fmla="*/ 3629977 w 12192000"/>
              <a:gd name="connsiteY125" fmla="*/ 218664 h 4939827"/>
              <a:gd name="connsiteX126" fmla="*/ 3636217 w 12192000"/>
              <a:gd name="connsiteY126" fmla="*/ 220048 h 4939827"/>
              <a:gd name="connsiteX127" fmla="*/ 3709484 w 12192000"/>
              <a:gd name="connsiteY127" fmla="*/ 186927 h 4939827"/>
              <a:gd name="connsiteX128" fmla="*/ 3761342 w 12192000"/>
              <a:gd name="connsiteY128" fmla="*/ 177474 h 4939827"/>
              <a:gd name="connsiteX129" fmla="*/ 3799748 w 12192000"/>
              <a:gd name="connsiteY129" fmla="*/ 167154 h 4939827"/>
              <a:gd name="connsiteX130" fmla="*/ 3922756 w 12192000"/>
              <a:gd name="connsiteY130" fmla="*/ 194044 h 4939827"/>
              <a:gd name="connsiteX131" fmla="*/ 4028476 w 12192000"/>
              <a:gd name="connsiteY131" fmla="*/ 223679 h 4939827"/>
              <a:gd name="connsiteX132" fmla="*/ 4191582 w 12192000"/>
              <a:gd name="connsiteY132" fmla="*/ 238952 h 4939827"/>
              <a:gd name="connsiteX133" fmla="*/ 4251024 w 12192000"/>
              <a:gd name="connsiteY133" fmla="*/ 240874 h 4939827"/>
              <a:gd name="connsiteX134" fmla="*/ 4355275 w 12192000"/>
              <a:gd name="connsiteY134" fmla="*/ 260205 h 4939827"/>
              <a:gd name="connsiteX135" fmla="*/ 4423807 w 12192000"/>
              <a:gd name="connsiteY135" fmla="*/ 270366 h 4939827"/>
              <a:gd name="connsiteX136" fmla="*/ 4558432 w 12192000"/>
              <a:gd name="connsiteY136" fmla="*/ 269194 h 4939827"/>
              <a:gd name="connsiteX137" fmla="*/ 4635061 w 12192000"/>
              <a:gd name="connsiteY137" fmla="*/ 280682 h 4939827"/>
              <a:gd name="connsiteX138" fmla="*/ 4807427 w 12192000"/>
              <a:gd name="connsiteY138" fmla="*/ 276835 h 4939827"/>
              <a:gd name="connsiteX139" fmla="*/ 5028933 w 12192000"/>
              <a:gd name="connsiteY139" fmla="*/ 183887 h 4939827"/>
              <a:gd name="connsiteX140" fmla="*/ 5093642 w 12192000"/>
              <a:gd name="connsiteY140" fmla="*/ 177214 h 4939827"/>
              <a:gd name="connsiteX141" fmla="*/ 5102642 w 12192000"/>
              <a:gd name="connsiteY141" fmla="*/ 186816 h 4939827"/>
              <a:gd name="connsiteX142" fmla="*/ 5193590 w 12192000"/>
              <a:gd name="connsiteY142" fmla="*/ 156458 h 4939827"/>
              <a:gd name="connsiteX143" fmla="*/ 5323922 w 12192000"/>
              <a:gd name="connsiteY143" fmla="*/ 146332 h 4939827"/>
              <a:gd name="connsiteX144" fmla="*/ 5421860 w 12192000"/>
              <a:gd name="connsiteY144" fmla="*/ 167298 h 4939827"/>
              <a:gd name="connsiteX145" fmla="*/ 5476948 w 12192000"/>
              <a:gd name="connsiteY145" fmla="*/ 173249 h 4939827"/>
              <a:gd name="connsiteX146" fmla="*/ 5516842 w 12192000"/>
              <a:gd name="connsiteY146" fmla="*/ 184018 h 4939827"/>
              <a:gd name="connsiteX147" fmla="*/ 5619415 w 12192000"/>
              <a:gd name="connsiteY147" fmla="*/ 176781 h 4939827"/>
              <a:gd name="connsiteX148" fmla="*/ 5789867 w 12192000"/>
              <a:gd name="connsiteY148" fmla="*/ 150304 h 4939827"/>
              <a:gd name="connsiteX149" fmla="*/ 5825953 w 12192000"/>
              <a:gd name="connsiteY149" fmla="*/ 147907 h 4939827"/>
              <a:gd name="connsiteX150" fmla="*/ 5856168 w 12192000"/>
              <a:gd name="connsiteY150" fmla="*/ 158719 h 4939827"/>
              <a:gd name="connsiteX151" fmla="*/ 5862476 w 12192000"/>
              <a:gd name="connsiteY151" fmla="*/ 172447 h 4939827"/>
              <a:gd name="connsiteX152" fmla="*/ 5882195 w 12192000"/>
              <a:gd name="connsiteY152" fmla="*/ 173195 h 4939827"/>
              <a:gd name="connsiteX153" fmla="*/ 5887271 w 12192000"/>
              <a:gd name="connsiteY153" fmla="*/ 176084 h 4939827"/>
              <a:gd name="connsiteX154" fmla="*/ 5921577 w 12192000"/>
              <a:gd name="connsiteY154" fmla="*/ 169858 h 4939827"/>
              <a:gd name="connsiteX155" fmla="*/ 5983240 w 12192000"/>
              <a:gd name="connsiteY155" fmla="*/ 152755 h 4939827"/>
              <a:gd name="connsiteX156" fmla="*/ 6152287 w 12192000"/>
              <a:gd name="connsiteY156" fmla="*/ 116736 h 4939827"/>
              <a:gd name="connsiteX157" fmla="*/ 6415830 w 12192000"/>
              <a:gd name="connsiteY157" fmla="*/ 136006 h 4939827"/>
              <a:gd name="connsiteX158" fmla="*/ 6756965 w 12192000"/>
              <a:gd name="connsiteY158" fmla="*/ 57636 h 4939827"/>
              <a:gd name="connsiteX159" fmla="*/ 6819400 w 12192000"/>
              <a:gd name="connsiteY159" fmla="*/ 30742 h 4939827"/>
              <a:gd name="connsiteX160" fmla="*/ 6986370 w 12192000"/>
              <a:gd name="connsiteY160" fmla="*/ 12659 h 4939827"/>
              <a:gd name="connsiteX161" fmla="*/ 6989536 w 12192000"/>
              <a:gd name="connsiteY161" fmla="*/ 14528 h 4939827"/>
              <a:gd name="connsiteX162" fmla="*/ 7015933 w 12192000"/>
              <a:gd name="connsiteY162" fmla="*/ 9653 h 4939827"/>
              <a:gd name="connsiteX163" fmla="*/ 7020592 w 12192000"/>
              <a:gd name="connsiteY163" fmla="*/ 1651 h 4939827"/>
              <a:gd name="connsiteX164" fmla="*/ 7025905 w 12192000"/>
              <a:gd name="connsiteY16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877301 w 12192000"/>
              <a:gd name="connsiteY15" fmla="*/ 186153 h 4939827"/>
              <a:gd name="connsiteX16" fmla="*/ 7952584 w 12192000"/>
              <a:gd name="connsiteY16" fmla="*/ 170181 h 4939827"/>
              <a:gd name="connsiteX17" fmla="*/ 8009534 w 12192000"/>
              <a:gd name="connsiteY17" fmla="*/ 176441 h 4939827"/>
              <a:gd name="connsiteX18" fmla="*/ 8058681 w 12192000"/>
              <a:gd name="connsiteY18" fmla="*/ 219431 h 4939827"/>
              <a:gd name="connsiteX19" fmla="*/ 8126175 w 12192000"/>
              <a:gd name="connsiteY19" fmla="*/ 240005 h 4939827"/>
              <a:gd name="connsiteX20" fmla="*/ 8166439 w 12192000"/>
              <a:gd name="connsiteY20" fmla="*/ 252699 h 4939827"/>
              <a:gd name="connsiteX21" fmla="*/ 8281371 w 12192000"/>
              <a:gd name="connsiteY21" fmla="*/ 256875 h 4939827"/>
              <a:gd name="connsiteX22" fmla="*/ 8381609 w 12192000"/>
              <a:gd name="connsiteY22" fmla="*/ 240618 h 4939827"/>
              <a:gd name="connsiteX23" fmla="*/ 8406759 w 12192000"/>
              <a:gd name="connsiteY23" fmla="*/ 232517 h 4939827"/>
              <a:gd name="connsiteX24" fmla="*/ 8426506 w 12192000"/>
              <a:gd name="connsiteY24" fmla="*/ 241842 h 4939827"/>
              <a:gd name="connsiteX25" fmla="*/ 8427949 w 12192000"/>
              <a:gd name="connsiteY25" fmla="*/ 240981 h 4939827"/>
              <a:gd name="connsiteX26" fmla="*/ 8441468 w 12192000"/>
              <a:gd name="connsiteY26" fmla="*/ 241157 h 4939827"/>
              <a:gd name="connsiteX27" fmla="*/ 8565757 w 12192000"/>
              <a:gd name="connsiteY27" fmla="*/ 255317 h 4939827"/>
              <a:gd name="connsiteX28" fmla="*/ 8573171 w 12192000"/>
              <a:gd name="connsiteY28" fmla="*/ 258426 h 4939827"/>
              <a:gd name="connsiteX29" fmla="*/ 8573548 w 12192000"/>
              <a:gd name="connsiteY29" fmla="*/ 258241 h 4939827"/>
              <a:gd name="connsiteX30" fmla="*/ 8581827 w 12192000"/>
              <a:gd name="connsiteY30" fmla="*/ 261028 h 4939827"/>
              <a:gd name="connsiteX31" fmla="*/ 8586687 w 12192000"/>
              <a:gd name="connsiteY31" fmla="*/ 264089 h 4939827"/>
              <a:gd name="connsiteX32" fmla="*/ 8601067 w 12192000"/>
              <a:gd name="connsiteY32" fmla="*/ 270114 h 4939827"/>
              <a:gd name="connsiteX33" fmla="*/ 8672650 w 12192000"/>
              <a:gd name="connsiteY33" fmla="*/ 254821 h 4939827"/>
              <a:gd name="connsiteX34" fmla="*/ 8785543 w 12192000"/>
              <a:gd name="connsiteY34" fmla="*/ 263406 h 4939827"/>
              <a:gd name="connsiteX35" fmla="*/ 8830588 w 12192000"/>
              <a:gd name="connsiteY35" fmla="*/ 265483 h 4939827"/>
              <a:gd name="connsiteX36" fmla="*/ 8905142 w 12192000"/>
              <a:gd name="connsiteY36" fmla="*/ 264958 h 4939827"/>
              <a:gd name="connsiteX37" fmla="*/ 8968582 w 12192000"/>
              <a:gd name="connsiteY37" fmla="*/ 262728 h 4939827"/>
              <a:gd name="connsiteX38" fmla="*/ 8972994 w 12192000"/>
              <a:gd name="connsiteY38" fmla="*/ 263284 h 4939827"/>
              <a:gd name="connsiteX39" fmla="*/ 9004605 w 12192000"/>
              <a:gd name="connsiteY39" fmla="*/ 258041 h 4939827"/>
              <a:gd name="connsiteX40" fmla="*/ 9016165 w 12192000"/>
              <a:gd name="connsiteY40" fmla="*/ 261258 h 4939827"/>
              <a:gd name="connsiteX41" fmla="*/ 9043297 w 12192000"/>
              <a:gd name="connsiteY41" fmla="*/ 281547 h 4939827"/>
              <a:gd name="connsiteX42" fmla="*/ 9048315 w 12192000"/>
              <a:gd name="connsiteY42" fmla="*/ 279264 h 4939827"/>
              <a:gd name="connsiteX43" fmla="*/ 9054706 w 12192000"/>
              <a:gd name="connsiteY43" fmla="*/ 278538 h 4939827"/>
              <a:gd name="connsiteX44" fmla="*/ 9070919 w 12192000"/>
              <a:gd name="connsiteY44" fmla="*/ 281810 h 4939827"/>
              <a:gd name="connsiteX45" fmla="*/ 9076813 w 12192000"/>
              <a:gd name="connsiteY45" fmla="*/ 283909 h 4939827"/>
              <a:gd name="connsiteX46" fmla="*/ 9085871 w 12192000"/>
              <a:gd name="connsiteY46" fmla="*/ 285133 h 4939827"/>
              <a:gd name="connsiteX47" fmla="*/ 9086159 w 12192000"/>
              <a:gd name="connsiteY47" fmla="*/ 284887 h 4939827"/>
              <a:gd name="connsiteX48" fmla="*/ 9134606 w 12192000"/>
              <a:gd name="connsiteY48" fmla="*/ 288168 h 4939827"/>
              <a:gd name="connsiteX49" fmla="*/ 9195590 w 12192000"/>
              <a:gd name="connsiteY49" fmla="*/ 279568 h 4939827"/>
              <a:gd name="connsiteX50" fmla="*/ 9219336 w 12192000"/>
              <a:gd name="connsiteY50" fmla="*/ 278133 h 4939827"/>
              <a:gd name="connsiteX51" fmla="*/ 9232362 w 12192000"/>
              <a:gd name="connsiteY51" fmla="*/ 275894 h 4939827"/>
              <a:gd name="connsiteX52" fmla="*/ 9233396 w 12192000"/>
              <a:gd name="connsiteY52" fmla="*/ 274803 h 4939827"/>
              <a:gd name="connsiteX53" fmla="*/ 9256213 w 12192000"/>
              <a:gd name="connsiteY53" fmla="*/ 281576 h 4939827"/>
              <a:gd name="connsiteX54" fmla="*/ 9371484 w 12192000"/>
              <a:gd name="connsiteY54" fmla="*/ 329634 h 4939827"/>
              <a:gd name="connsiteX55" fmla="*/ 9404829 w 12192000"/>
              <a:gd name="connsiteY55" fmla="*/ 339038 h 4939827"/>
              <a:gd name="connsiteX56" fmla="*/ 9427021 w 12192000"/>
              <a:gd name="connsiteY56" fmla="*/ 358784 h 4939827"/>
              <a:gd name="connsiteX57" fmla="*/ 9670844 w 12192000"/>
              <a:gd name="connsiteY57" fmla="*/ 405128 h 4939827"/>
              <a:gd name="connsiteX58" fmla="*/ 9816083 w 12192000"/>
              <a:gd name="connsiteY58" fmla="*/ 416573 h 4939827"/>
              <a:gd name="connsiteX59" fmla="*/ 9936741 w 12192000"/>
              <a:gd name="connsiteY59" fmla="*/ 437044 h 4939827"/>
              <a:gd name="connsiteX60" fmla="*/ 10050093 w 12192000"/>
              <a:gd name="connsiteY60" fmla="*/ 443783 h 4939827"/>
              <a:gd name="connsiteX61" fmla="*/ 10130090 w 12192000"/>
              <a:gd name="connsiteY61" fmla="*/ 459520 h 4939827"/>
              <a:gd name="connsiteX62" fmla="*/ 10173456 w 12192000"/>
              <a:gd name="connsiteY62" fmla="*/ 457749 h 4939827"/>
              <a:gd name="connsiteX63" fmla="*/ 10218232 w 12192000"/>
              <a:gd name="connsiteY63" fmla="*/ 459820 h 4939827"/>
              <a:gd name="connsiteX64" fmla="*/ 10354176 w 12192000"/>
              <a:gd name="connsiteY64" fmla="*/ 471377 h 4939827"/>
              <a:gd name="connsiteX65" fmla="*/ 10430681 w 12192000"/>
              <a:gd name="connsiteY65" fmla="*/ 481226 h 4939827"/>
              <a:gd name="connsiteX66" fmla="*/ 10478169 w 12192000"/>
              <a:gd name="connsiteY66" fmla="*/ 481774 h 4939827"/>
              <a:gd name="connsiteX67" fmla="*/ 10540907 w 12192000"/>
              <a:gd name="connsiteY67" fmla="*/ 485607 h 4939827"/>
              <a:gd name="connsiteX68" fmla="*/ 10614941 w 12192000"/>
              <a:gd name="connsiteY68" fmla="*/ 487592 h 4939827"/>
              <a:gd name="connsiteX69" fmla="*/ 10674098 w 12192000"/>
              <a:gd name="connsiteY69" fmla="*/ 521656 h 4939827"/>
              <a:gd name="connsiteX70" fmla="*/ 10874834 w 12192000"/>
              <a:gd name="connsiteY70" fmla="*/ 574867 h 4939827"/>
              <a:gd name="connsiteX71" fmla="*/ 10944981 w 12192000"/>
              <a:gd name="connsiteY71" fmla="*/ 615042 h 4939827"/>
              <a:gd name="connsiteX72" fmla="*/ 11006376 w 12192000"/>
              <a:gd name="connsiteY72" fmla="*/ 645957 h 4939827"/>
              <a:gd name="connsiteX73" fmla="*/ 11076308 w 12192000"/>
              <a:gd name="connsiteY73" fmla="*/ 675698 h 4939827"/>
              <a:gd name="connsiteX74" fmla="*/ 11148789 w 12192000"/>
              <a:gd name="connsiteY74" fmla="*/ 685041 h 4939827"/>
              <a:gd name="connsiteX75" fmla="*/ 11249129 w 12192000"/>
              <a:gd name="connsiteY75" fmla="*/ 684218 h 4939827"/>
              <a:gd name="connsiteX76" fmla="*/ 11299915 w 12192000"/>
              <a:gd name="connsiteY76" fmla="*/ 692177 h 4939827"/>
              <a:gd name="connsiteX77" fmla="*/ 11386973 w 12192000"/>
              <a:gd name="connsiteY77" fmla="*/ 708209 h 4939827"/>
              <a:gd name="connsiteX78" fmla="*/ 11500105 w 12192000"/>
              <a:gd name="connsiteY78" fmla="*/ 735014 h 4939827"/>
              <a:gd name="connsiteX79" fmla="*/ 11621735 w 12192000"/>
              <a:gd name="connsiteY79" fmla="*/ 789584 h 4939827"/>
              <a:gd name="connsiteX80" fmla="*/ 11691200 w 12192000"/>
              <a:gd name="connsiteY80" fmla="*/ 867902 h 4939827"/>
              <a:gd name="connsiteX81" fmla="*/ 11819427 w 12192000"/>
              <a:gd name="connsiteY81" fmla="*/ 911634 h 4939827"/>
              <a:gd name="connsiteX82" fmla="*/ 11969720 w 12192000"/>
              <a:gd name="connsiteY82" fmla="*/ 964737 h 4939827"/>
              <a:gd name="connsiteX83" fmla="*/ 12055766 w 12192000"/>
              <a:gd name="connsiteY83" fmla="*/ 991268 h 4939827"/>
              <a:gd name="connsiteX84" fmla="*/ 12171539 w 12192000"/>
              <a:gd name="connsiteY84" fmla="*/ 995427 h 4939827"/>
              <a:gd name="connsiteX85" fmla="*/ 12187831 w 12192000"/>
              <a:gd name="connsiteY85" fmla="*/ 996580 h 4939827"/>
              <a:gd name="connsiteX86" fmla="*/ 12192000 w 12192000"/>
              <a:gd name="connsiteY86" fmla="*/ 996726 h 4939827"/>
              <a:gd name="connsiteX87" fmla="*/ 12192000 w 12192000"/>
              <a:gd name="connsiteY87" fmla="*/ 4939827 h 4939827"/>
              <a:gd name="connsiteX88" fmla="*/ 0 w 12192000"/>
              <a:gd name="connsiteY88" fmla="*/ 4939827 h 4939827"/>
              <a:gd name="connsiteX89" fmla="*/ 0 w 12192000"/>
              <a:gd name="connsiteY89" fmla="*/ 512043 h 4939827"/>
              <a:gd name="connsiteX90" fmla="*/ 7381 w 12192000"/>
              <a:gd name="connsiteY90" fmla="*/ 512580 h 4939827"/>
              <a:gd name="connsiteX91" fmla="*/ 100029 w 12192000"/>
              <a:gd name="connsiteY91" fmla="*/ 504758 h 4939827"/>
              <a:gd name="connsiteX92" fmla="*/ 155244 w 12192000"/>
              <a:gd name="connsiteY92" fmla="*/ 525130 h 4939827"/>
              <a:gd name="connsiteX93" fmla="*/ 254366 w 12192000"/>
              <a:gd name="connsiteY93" fmla="*/ 534449 h 4939827"/>
              <a:gd name="connsiteX94" fmla="*/ 447292 w 12192000"/>
              <a:gd name="connsiteY94" fmla="*/ 542725 h 4939827"/>
              <a:gd name="connsiteX95" fmla="*/ 628105 w 12192000"/>
              <a:gd name="connsiteY95" fmla="*/ 547853 h 4939827"/>
              <a:gd name="connsiteX96" fmla="*/ 783146 w 12192000"/>
              <a:gd name="connsiteY96" fmla="*/ 591799 h 4939827"/>
              <a:gd name="connsiteX97" fmla="*/ 1043676 w 12192000"/>
              <a:gd name="connsiteY97" fmla="*/ 591887 h 4939827"/>
              <a:gd name="connsiteX98" fmla="*/ 1281816 w 12192000"/>
              <a:gd name="connsiteY98" fmla="*/ 520946 h 4939827"/>
              <a:gd name="connsiteX99" fmla="*/ 1486347 w 12192000"/>
              <a:gd name="connsiteY99" fmla="*/ 487310 h 4939827"/>
              <a:gd name="connsiteX100" fmla="*/ 1568079 w 12192000"/>
              <a:gd name="connsiteY100" fmla="*/ 462531 h 4939827"/>
              <a:gd name="connsiteX101" fmla="*/ 1622516 w 12192000"/>
              <a:gd name="connsiteY101" fmla="*/ 466058 h 4939827"/>
              <a:gd name="connsiteX102" fmla="*/ 1655457 w 12192000"/>
              <a:gd name="connsiteY102" fmla="*/ 465359 h 4939827"/>
              <a:gd name="connsiteX103" fmla="*/ 1717454 w 12192000"/>
              <a:gd name="connsiteY103" fmla="*/ 417203 h 4939827"/>
              <a:gd name="connsiteX104" fmla="*/ 1913794 w 12192000"/>
              <a:gd name="connsiteY104" fmla="*/ 365255 h 4939827"/>
              <a:gd name="connsiteX105" fmla="*/ 2129762 w 12192000"/>
              <a:gd name="connsiteY105" fmla="*/ 367832 h 4939827"/>
              <a:gd name="connsiteX106" fmla="*/ 2376970 w 12192000"/>
              <a:gd name="connsiteY106" fmla="*/ 350129 h 4939827"/>
              <a:gd name="connsiteX107" fmla="*/ 2480155 w 12192000"/>
              <a:gd name="connsiteY107" fmla="*/ 359227 h 4939827"/>
              <a:gd name="connsiteX108" fmla="*/ 2586782 w 12192000"/>
              <a:gd name="connsiteY108" fmla="*/ 339352 h 4939827"/>
              <a:gd name="connsiteX109" fmla="*/ 2679617 w 12192000"/>
              <a:gd name="connsiteY109" fmla="*/ 305383 h 4939827"/>
              <a:gd name="connsiteX110" fmla="*/ 2788947 w 12192000"/>
              <a:gd name="connsiteY110" fmla="*/ 250375 h 4939827"/>
              <a:gd name="connsiteX111" fmla="*/ 2965530 w 12192000"/>
              <a:gd name="connsiteY111" fmla="*/ 245958 h 4939827"/>
              <a:gd name="connsiteX112" fmla="*/ 3103677 w 12192000"/>
              <a:gd name="connsiteY112" fmla="*/ 209527 h 4939827"/>
              <a:gd name="connsiteX113" fmla="*/ 3126759 w 12192000"/>
              <a:gd name="connsiteY113" fmla="*/ 211226 h 4939827"/>
              <a:gd name="connsiteX114" fmla="*/ 3164020 w 12192000"/>
              <a:gd name="connsiteY114" fmla="*/ 212779 h 4939827"/>
              <a:gd name="connsiteX115" fmla="*/ 3285019 w 12192000"/>
              <a:gd name="connsiteY115" fmla="*/ 220535 h 4939827"/>
              <a:gd name="connsiteX116" fmla="*/ 3365154 w 12192000"/>
              <a:gd name="connsiteY116" fmla="*/ 226416 h 4939827"/>
              <a:gd name="connsiteX117" fmla="*/ 3367507 w 12192000"/>
              <a:gd name="connsiteY117" fmla="*/ 225416 h 4939827"/>
              <a:gd name="connsiteX118" fmla="*/ 3387567 w 12192000"/>
              <a:gd name="connsiteY118" fmla="*/ 227103 h 4939827"/>
              <a:gd name="connsiteX119" fmla="*/ 3498001 w 12192000"/>
              <a:gd name="connsiteY119" fmla="*/ 231941 h 4939827"/>
              <a:gd name="connsiteX120" fmla="*/ 3561557 w 12192000"/>
              <a:gd name="connsiteY120" fmla="*/ 228095 h 4939827"/>
              <a:gd name="connsiteX121" fmla="*/ 3611920 w 12192000"/>
              <a:gd name="connsiteY121" fmla="*/ 218094 h 4939827"/>
              <a:gd name="connsiteX122" fmla="*/ 3620528 w 12192000"/>
              <a:gd name="connsiteY122" fmla="*/ 218788 h 4939827"/>
              <a:gd name="connsiteX123" fmla="*/ 3620766 w 12192000"/>
              <a:gd name="connsiteY123" fmla="*/ 218511 h 4939827"/>
              <a:gd name="connsiteX124" fmla="*/ 3629977 w 12192000"/>
              <a:gd name="connsiteY124" fmla="*/ 218664 h 4939827"/>
              <a:gd name="connsiteX125" fmla="*/ 3636217 w 12192000"/>
              <a:gd name="connsiteY125" fmla="*/ 220048 h 4939827"/>
              <a:gd name="connsiteX126" fmla="*/ 3709484 w 12192000"/>
              <a:gd name="connsiteY126" fmla="*/ 186927 h 4939827"/>
              <a:gd name="connsiteX127" fmla="*/ 3761342 w 12192000"/>
              <a:gd name="connsiteY127" fmla="*/ 177474 h 4939827"/>
              <a:gd name="connsiteX128" fmla="*/ 3799748 w 12192000"/>
              <a:gd name="connsiteY128" fmla="*/ 167154 h 4939827"/>
              <a:gd name="connsiteX129" fmla="*/ 3922756 w 12192000"/>
              <a:gd name="connsiteY129" fmla="*/ 194044 h 4939827"/>
              <a:gd name="connsiteX130" fmla="*/ 4028476 w 12192000"/>
              <a:gd name="connsiteY130" fmla="*/ 223679 h 4939827"/>
              <a:gd name="connsiteX131" fmla="*/ 4191582 w 12192000"/>
              <a:gd name="connsiteY131" fmla="*/ 238952 h 4939827"/>
              <a:gd name="connsiteX132" fmla="*/ 4251024 w 12192000"/>
              <a:gd name="connsiteY132" fmla="*/ 240874 h 4939827"/>
              <a:gd name="connsiteX133" fmla="*/ 4355275 w 12192000"/>
              <a:gd name="connsiteY133" fmla="*/ 260205 h 4939827"/>
              <a:gd name="connsiteX134" fmla="*/ 4423807 w 12192000"/>
              <a:gd name="connsiteY134" fmla="*/ 270366 h 4939827"/>
              <a:gd name="connsiteX135" fmla="*/ 4558432 w 12192000"/>
              <a:gd name="connsiteY135" fmla="*/ 269194 h 4939827"/>
              <a:gd name="connsiteX136" fmla="*/ 4635061 w 12192000"/>
              <a:gd name="connsiteY136" fmla="*/ 280682 h 4939827"/>
              <a:gd name="connsiteX137" fmla="*/ 4807427 w 12192000"/>
              <a:gd name="connsiteY137" fmla="*/ 276835 h 4939827"/>
              <a:gd name="connsiteX138" fmla="*/ 5028933 w 12192000"/>
              <a:gd name="connsiteY138" fmla="*/ 183887 h 4939827"/>
              <a:gd name="connsiteX139" fmla="*/ 5093642 w 12192000"/>
              <a:gd name="connsiteY139" fmla="*/ 177214 h 4939827"/>
              <a:gd name="connsiteX140" fmla="*/ 5102642 w 12192000"/>
              <a:gd name="connsiteY140" fmla="*/ 186816 h 4939827"/>
              <a:gd name="connsiteX141" fmla="*/ 5193590 w 12192000"/>
              <a:gd name="connsiteY141" fmla="*/ 156458 h 4939827"/>
              <a:gd name="connsiteX142" fmla="*/ 5323922 w 12192000"/>
              <a:gd name="connsiteY142" fmla="*/ 146332 h 4939827"/>
              <a:gd name="connsiteX143" fmla="*/ 5421860 w 12192000"/>
              <a:gd name="connsiteY143" fmla="*/ 167298 h 4939827"/>
              <a:gd name="connsiteX144" fmla="*/ 5476948 w 12192000"/>
              <a:gd name="connsiteY144" fmla="*/ 173249 h 4939827"/>
              <a:gd name="connsiteX145" fmla="*/ 5516842 w 12192000"/>
              <a:gd name="connsiteY145" fmla="*/ 184018 h 4939827"/>
              <a:gd name="connsiteX146" fmla="*/ 5619415 w 12192000"/>
              <a:gd name="connsiteY146" fmla="*/ 176781 h 4939827"/>
              <a:gd name="connsiteX147" fmla="*/ 5789867 w 12192000"/>
              <a:gd name="connsiteY147" fmla="*/ 150304 h 4939827"/>
              <a:gd name="connsiteX148" fmla="*/ 5825953 w 12192000"/>
              <a:gd name="connsiteY148" fmla="*/ 147907 h 4939827"/>
              <a:gd name="connsiteX149" fmla="*/ 5856168 w 12192000"/>
              <a:gd name="connsiteY149" fmla="*/ 158719 h 4939827"/>
              <a:gd name="connsiteX150" fmla="*/ 5862476 w 12192000"/>
              <a:gd name="connsiteY150" fmla="*/ 172447 h 4939827"/>
              <a:gd name="connsiteX151" fmla="*/ 5882195 w 12192000"/>
              <a:gd name="connsiteY151" fmla="*/ 173195 h 4939827"/>
              <a:gd name="connsiteX152" fmla="*/ 5887271 w 12192000"/>
              <a:gd name="connsiteY152" fmla="*/ 176084 h 4939827"/>
              <a:gd name="connsiteX153" fmla="*/ 5921577 w 12192000"/>
              <a:gd name="connsiteY153" fmla="*/ 169858 h 4939827"/>
              <a:gd name="connsiteX154" fmla="*/ 5983240 w 12192000"/>
              <a:gd name="connsiteY154" fmla="*/ 152755 h 4939827"/>
              <a:gd name="connsiteX155" fmla="*/ 6152287 w 12192000"/>
              <a:gd name="connsiteY155" fmla="*/ 116736 h 4939827"/>
              <a:gd name="connsiteX156" fmla="*/ 6415830 w 12192000"/>
              <a:gd name="connsiteY156" fmla="*/ 136006 h 4939827"/>
              <a:gd name="connsiteX157" fmla="*/ 6756965 w 12192000"/>
              <a:gd name="connsiteY157" fmla="*/ 57636 h 4939827"/>
              <a:gd name="connsiteX158" fmla="*/ 6819400 w 12192000"/>
              <a:gd name="connsiteY158" fmla="*/ 30742 h 4939827"/>
              <a:gd name="connsiteX159" fmla="*/ 6986370 w 12192000"/>
              <a:gd name="connsiteY159" fmla="*/ 12659 h 4939827"/>
              <a:gd name="connsiteX160" fmla="*/ 6989536 w 12192000"/>
              <a:gd name="connsiteY160" fmla="*/ 14528 h 4939827"/>
              <a:gd name="connsiteX161" fmla="*/ 7015933 w 12192000"/>
              <a:gd name="connsiteY161" fmla="*/ 9653 h 4939827"/>
              <a:gd name="connsiteX162" fmla="*/ 7020592 w 12192000"/>
              <a:gd name="connsiteY162" fmla="*/ 1651 h 4939827"/>
              <a:gd name="connsiteX163" fmla="*/ 7025905 w 12192000"/>
              <a:gd name="connsiteY16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152287 w 12192000"/>
              <a:gd name="connsiteY154" fmla="*/ 116736 h 4939827"/>
              <a:gd name="connsiteX155" fmla="*/ 6415830 w 12192000"/>
              <a:gd name="connsiteY155" fmla="*/ 136006 h 4939827"/>
              <a:gd name="connsiteX156" fmla="*/ 6756965 w 12192000"/>
              <a:gd name="connsiteY156" fmla="*/ 57636 h 4939827"/>
              <a:gd name="connsiteX157" fmla="*/ 6819400 w 12192000"/>
              <a:gd name="connsiteY157" fmla="*/ 30742 h 4939827"/>
              <a:gd name="connsiteX158" fmla="*/ 6986370 w 12192000"/>
              <a:gd name="connsiteY158" fmla="*/ 12659 h 4939827"/>
              <a:gd name="connsiteX159" fmla="*/ 6989536 w 12192000"/>
              <a:gd name="connsiteY159" fmla="*/ 14528 h 4939827"/>
              <a:gd name="connsiteX160" fmla="*/ 7015933 w 12192000"/>
              <a:gd name="connsiteY160" fmla="*/ 9653 h 4939827"/>
              <a:gd name="connsiteX161" fmla="*/ 7020592 w 12192000"/>
              <a:gd name="connsiteY161" fmla="*/ 1651 h 4939827"/>
              <a:gd name="connsiteX162" fmla="*/ 7025905 w 12192000"/>
              <a:gd name="connsiteY16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256213 w 12192000"/>
              <a:gd name="connsiteY51" fmla="*/ 281576 h 4939827"/>
              <a:gd name="connsiteX52" fmla="*/ 9371484 w 12192000"/>
              <a:gd name="connsiteY52" fmla="*/ 329634 h 4939827"/>
              <a:gd name="connsiteX53" fmla="*/ 9404829 w 12192000"/>
              <a:gd name="connsiteY53" fmla="*/ 339038 h 4939827"/>
              <a:gd name="connsiteX54" fmla="*/ 9427021 w 12192000"/>
              <a:gd name="connsiteY54" fmla="*/ 358784 h 4939827"/>
              <a:gd name="connsiteX55" fmla="*/ 9670844 w 12192000"/>
              <a:gd name="connsiteY55" fmla="*/ 405128 h 4939827"/>
              <a:gd name="connsiteX56" fmla="*/ 9816083 w 12192000"/>
              <a:gd name="connsiteY56" fmla="*/ 416573 h 4939827"/>
              <a:gd name="connsiteX57" fmla="*/ 9936741 w 12192000"/>
              <a:gd name="connsiteY57" fmla="*/ 437044 h 4939827"/>
              <a:gd name="connsiteX58" fmla="*/ 10050093 w 12192000"/>
              <a:gd name="connsiteY58" fmla="*/ 443783 h 4939827"/>
              <a:gd name="connsiteX59" fmla="*/ 10130090 w 12192000"/>
              <a:gd name="connsiteY59" fmla="*/ 459520 h 4939827"/>
              <a:gd name="connsiteX60" fmla="*/ 10173456 w 12192000"/>
              <a:gd name="connsiteY60" fmla="*/ 457749 h 4939827"/>
              <a:gd name="connsiteX61" fmla="*/ 10218232 w 12192000"/>
              <a:gd name="connsiteY61" fmla="*/ 459820 h 4939827"/>
              <a:gd name="connsiteX62" fmla="*/ 10354176 w 12192000"/>
              <a:gd name="connsiteY62" fmla="*/ 471377 h 4939827"/>
              <a:gd name="connsiteX63" fmla="*/ 10430681 w 12192000"/>
              <a:gd name="connsiteY63" fmla="*/ 481226 h 4939827"/>
              <a:gd name="connsiteX64" fmla="*/ 10478169 w 12192000"/>
              <a:gd name="connsiteY64" fmla="*/ 481774 h 4939827"/>
              <a:gd name="connsiteX65" fmla="*/ 10540907 w 12192000"/>
              <a:gd name="connsiteY65" fmla="*/ 485607 h 4939827"/>
              <a:gd name="connsiteX66" fmla="*/ 10614941 w 12192000"/>
              <a:gd name="connsiteY66" fmla="*/ 487592 h 4939827"/>
              <a:gd name="connsiteX67" fmla="*/ 10674098 w 12192000"/>
              <a:gd name="connsiteY67" fmla="*/ 521656 h 4939827"/>
              <a:gd name="connsiteX68" fmla="*/ 10874834 w 12192000"/>
              <a:gd name="connsiteY68" fmla="*/ 574867 h 4939827"/>
              <a:gd name="connsiteX69" fmla="*/ 10944981 w 12192000"/>
              <a:gd name="connsiteY69" fmla="*/ 615042 h 4939827"/>
              <a:gd name="connsiteX70" fmla="*/ 11006376 w 12192000"/>
              <a:gd name="connsiteY70" fmla="*/ 645957 h 4939827"/>
              <a:gd name="connsiteX71" fmla="*/ 11076308 w 12192000"/>
              <a:gd name="connsiteY71" fmla="*/ 675698 h 4939827"/>
              <a:gd name="connsiteX72" fmla="*/ 11148789 w 12192000"/>
              <a:gd name="connsiteY72" fmla="*/ 685041 h 4939827"/>
              <a:gd name="connsiteX73" fmla="*/ 11249129 w 12192000"/>
              <a:gd name="connsiteY73" fmla="*/ 684218 h 4939827"/>
              <a:gd name="connsiteX74" fmla="*/ 11299915 w 12192000"/>
              <a:gd name="connsiteY74" fmla="*/ 692177 h 4939827"/>
              <a:gd name="connsiteX75" fmla="*/ 11386973 w 12192000"/>
              <a:gd name="connsiteY75" fmla="*/ 708209 h 4939827"/>
              <a:gd name="connsiteX76" fmla="*/ 11500105 w 12192000"/>
              <a:gd name="connsiteY76" fmla="*/ 735014 h 4939827"/>
              <a:gd name="connsiteX77" fmla="*/ 11621735 w 12192000"/>
              <a:gd name="connsiteY77" fmla="*/ 789584 h 4939827"/>
              <a:gd name="connsiteX78" fmla="*/ 11691200 w 12192000"/>
              <a:gd name="connsiteY78" fmla="*/ 867902 h 4939827"/>
              <a:gd name="connsiteX79" fmla="*/ 11819427 w 12192000"/>
              <a:gd name="connsiteY79" fmla="*/ 911634 h 4939827"/>
              <a:gd name="connsiteX80" fmla="*/ 11969720 w 12192000"/>
              <a:gd name="connsiteY80" fmla="*/ 964737 h 4939827"/>
              <a:gd name="connsiteX81" fmla="*/ 12055766 w 12192000"/>
              <a:gd name="connsiteY81" fmla="*/ 991268 h 4939827"/>
              <a:gd name="connsiteX82" fmla="*/ 12171539 w 12192000"/>
              <a:gd name="connsiteY82" fmla="*/ 995427 h 4939827"/>
              <a:gd name="connsiteX83" fmla="*/ 12187831 w 12192000"/>
              <a:gd name="connsiteY83" fmla="*/ 996580 h 4939827"/>
              <a:gd name="connsiteX84" fmla="*/ 12192000 w 12192000"/>
              <a:gd name="connsiteY84" fmla="*/ 996726 h 4939827"/>
              <a:gd name="connsiteX85" fmla="*/ 12192000 w 12192000"/>
              <a:gd name="connsiteY85" fmla="*/ 4939827 h 4939827"/>
              <a:gd name="connsiteX86" fmla="*/ 0 w 12192000"/>
              <a:gd name="connsiteY86" fmla="*/ 4939827 h 4939827"/>
              <a:gd name="connsiteX87" fmla="*/ 0 w 12192000"/>
              <a:gd name="connsiteY87" fmla="*/ 512043 h 4939827"/>
              <a:gd name="connsiteX88" fmla="*/ 7381 w 12192000"/>
              <a:gd name="connsiteY88" fmla="*/ 512580 h 4939827"/>
              <a:gd name="connsiteX89" fmla="*/ 100029 w 12192000"/>
              <a:gd name="connsiteY89" fmla="*/ 504758 h 4939827"/>
              <a:gd name="connsiteX90" fmla="*/ 155244 w 12192000"/>
              <a:gd name="connsiteY90" fmla="*/ 525130 h 4939827"/>
              <a:gd name="connsiteX91" fmla="*/ 254366 w 12192000"/>
              <a:gd name="connsiteY91" fmla="*/ 534449 h 4939827"/>
              <a:gd name="connsiteX92" fmla="*/ 447292 w 12192000"/>
              <a:gd name="connsiteY92" fmla="*/ 542725 h 4939827"/>
              <a:gd name="connsiteX93" fmla="*/ 628105 w 12192000"/>
              <a:gd name="connsiteY93" fmla="*/ 547853 h 4939827"/>
              <a:gd name="connsiteX94" fmla="*/ 783146 w 12192000"/>
              <a:gd name="connsiteY94" fmla="*/ 591799 h 4939827"/>
              <a:gd name="connsiteX95" fmla="*/ 1043676 w 12192000"/>
              <a:gd name="connsiteY95" fmla="*/ 591887 h 4939827"/>
              <a:gd name="connsiteX96" fmla="*/ 1281816 w 12192000"/>
              <a:gd name="connsiteY96" fmla="*/ 520946 h 4939827"/>
              <a:gd name="connsiteX97" fmla="*/ 1486347 w 12192000"/>
              <a:gd name="connsiteY97" fmla="*/ 487310 h 4939827"/>
              <a:gd name="connsiteX98" fmla="*/ 1568079 w 12192000"/>
              <a:gd name="connsiteY98" fmla="*/ 462531 h 4939827"/>
              <a:gd name="connsiteX99" fmla="*/ 1622516 w 12192000"/>
              <a:gd name="connsiteY99" fmla="*/ 466058 h 4939827"/>
              <a:gd name="connsiteX100" fmla="*/ 1655457 w 12192000"/>
              <a:gd name="connsiteY100" fmla="*/ 465359 h 4939827"/>
              <a:gd name="connsiteX101" fmla="*/ 1717454 w 12192000"/>
              <a:gd name="connsiteY101" fmla="*/ 417203 h 4939827"/>
              <a:gd name="connsiteX102" fmla="*/ 1913794 w 12192000"/>
              <a:gd name="connsiteY102" fmla="*/ 365255 h 4939827"/>
              <a:gd name="connsiteX103" fmla="*/ 2129762 w 12192000"/>
              <a:gd name="connsiteY103" fmla="*/ 367832 h 4939827"/>
              <a:gd name="connsiteX104" fmla="*/ 2376970 w 12192000"/>
              <a:gd name="connsiteY104" fmla="*/ 350129 h 4939827"/>
              <a:gd name="connsiteX105" fmla="*/ 2480155 w 12192000"/>
              <a:gd name="connsiteY105" fmla="*/ 359227 h 4939827"/>
              <a:gd name="connsiteX106" fmla="*/ 2586782 w 12192000"/>
              <a:gd name="connsiteY106" fmla="*/ 339352 h 4939827"/>
              <a:gd name="connsiteX107" fmla="*/ 2679617 w 12192000"/>
              <a:gd name="connsiteY107" fmla="*/ 305383 h 4939827"/>
              <a:gd name="connsiteX108" fmla="*/ 2788947 w 12192000"/>
              <a:gd name="connsiteY108" fmla="*/ 250375 h 4939827"/>
              <a:gd name="connsiteX109" fmla="*/ 2965530 w 12192000"/>
              <a:gd name="connsiteY109" fmla="*/ 245958 h 4939827"/>
              <a:gd name="connsiteX110" fmla="*/ 3103677 w 12192000"/>
              <a:gd name="connsiteY110" fmla="*/ 209527 h 4939827"/>
              <a:gd name="connsiteX111" fmla="*/ 3126759 w 12192000"/>
              <a:gd name="connsiteY111" fmla="*/ 211226 h 4939827"/>
              <a:gd name="connsiteX112" fmla="*/ 3164020 w 12192000"/>
              <a:gd name="connsiteY112" fmla="*/ 212779 h 4939827"/>
              <a:gd name="connsiteX113" fmla="*/ 3285019 w 12192000"/>
              <a:gd name="connsiteY113" fmla="*/ 220535 h 4939827"/>
              <a:gd name="connsiteX114" fmla="*/ 3365154 w 12192000"/>
              <a:gd name="connsiteY114" fmla="*/ 226416 h 4939827"/>
              <a:gd name="connsiteX115" fmla="*/ 3367507 w 12192000"/>
              <a:gd name="connsiteY115" fmla="*/ 225416 h 4939827"/>
              <a:gd name="connsiteX116" fmla="*/ 3387567 w 12192000"/>
              <a:gd name="connsiteY116" fmla="*/ 227103 h 4939827"/>
              <a:gd name="connsiteX117" fmla="*/ 3498001 w 12192000"/>
              <a:gd name="connsiteY117" fmla="*/ 231941 h 4939827"/>
              <a:gd name="connsiteX118" fmla="*/ 3561557 w 12192000"/>
              <a:gd name="connsiteY118" fmla="*/ 228095 h 4939827"/>
              <a:gd name="connsiteX119" fmla="*/ 3611920 w 12192000"/>
              <a:gd name="connsiteY119" fmla="*/ 218094 h 4939827"/>
              <a:gd name="connsiteX120" fmla="*/ 3620528 w 12192000"/>
              <a:gd name="connsiteY120" fmla="*/ 218788 h 4939827"/>
              <a:gd name="connsiteX121" fmla="*/ 3620766 w 12192000"/>
              <a:gd name="connsiteY121" fmla="*/ 218511 h 4939827"/>
              <a:gd name="connsiteX122" fmla="*/ 3629977 w 12192000"/>
              <a:gd name="connsiteY122" fmla="*/ 218664 h 4939827"/>
              <a:gd name="connsiteX123" fmla="*/ 3636217 w 12192000"/>
              <a:gd name="connsiteY123" fmla="*/ 220048 h 4939827"/>
              <a:gd name="connsiteX124" fmla="*/ 3709484 w 12192000"/>
              <a:gd name="connsiteY124" fmla="*/ 186927 h 4939827"/>
              <a:gd name="connsiteX125" fmla="*/ 3761342 w 12192000"/>
              <a:gd name="connsiteY125" fmla="*/ 177474 h 4939827"/>
              <a:gd name="connsiteX126" fmla="*/ 3799748 w 12192000"/>
              <a:gd name="connsiteY126" fmla="*/ 167154 h 4939827"/>
              <a:gd name="connsiteX127" fmla="*/ 3922756 w 12192000"/>
              <a:gd name="connsiteY127" fmla="*/ 194044 h 4939827"/>
              <a:gd name="connsiteX128" fmla="*/ 4028476 w 12192000"/>
              <a:gd name="connsiteY128" fmla="*/ 223679 h 4939827"/>
              <a:gd name="connsiteX129" fmla="*/ 4191582 w 12192000"/>
              <a:gd name="connsiteY129" fmla="*/ 238952 h 4939827"/>
              <a:gd name="connsiteX130" fmla="*/ 4251024 w 12192000"/>
              <a:gd name="connsiteY130" fmla="*/ 240874 h 4939827"/>
              <a:gd name="connsiteX131" fmla="*/ 4355275 w 12192000"/>
              <a:gd name="connsiteY131" fmla="*/ 260205 h 4939827"/>
              <a:gd name="connsiteX132" fmla="*/ 4423807 w 12192000"/>
              <a:gd name="connsiteY132" fmla="*/ 270366 h 4939827"/>
              <a:gd name="connsiteX133" fmla="*/ 4558432 w 12192000"/>
              <a:gd name="connsiteY133" fmla="*/ 269194 h 4939827"/>
              <a:gd name="connsiteX134" fmla="*/ 4635061 w 12192000"/>
              <a:gd name="connsiteY134" fmla="*/ 280682 h 4939827"/>
              <a:gd name="connsiteX135" fmla="*/ 4807427 w 12192000"/>
              <a:gd name="connsiteY135" fmla="*/ 276835 h 4939827"/>
              <a:gd name="connsiteX136" fmla="*/ 5028933 w 12192000"/>
              <a:gd name="connsiteY136" fmla="*/ 183887 h 4939827"/>
              <a:gd name="connsiteX137" fmla="*/ 5093642 w 12192000"/>
              <a:gd name="connsiteY137" fmla="*/ 177214 h 4939827"/>
              <a:gd name="connsiteX138" fmla="*/ 5102642 w 12192000"/>
              <a:gd name="connsiteY138" fmla="*/ 186816 h 4939827"/>
              <a:gd name="connsiteX139" fmla="*/ 5193590 w 12192000"/>
              <a:gd name="connsiteY139" fmla="*/ 156458 h 4939827"/>
              <a:gd name="connsiteX140" fmla="*/ 5323922 w 12192000"/>
              <a:gd name="connsiteY140" fmla="*/ 146332 h 4939827"/>
              <a:gd name="connsiteX141" fmla="*/ 5421860 w 12192000"/>
              <a:gd name="connsiteY141" fmla="*/ 167298 h 4939827"/>
              <a:gd name="connsiteX142" fmla="*/ 5476948 w 12192000"/>
              <a:gd name="connsiteY142" fmla="*/ 173249 h 4939827"/>
              <a:gd name="connsiteX143" fmla="*/ 5516842 w 12192000"/>
              <a:gd name="connsiteY143" fmla="*/ 184018 h 4939827"/>
              <a:gd name="connsiteX144" fmla="*/ 5619415 w 12192000"/>
              <a:gd name="connsiteY144" fmla="*/ 176781 h 4939827"/>
              <a:gd name="connsiteX145" fmla="*/ 5789867 w 12192000"/>
              <a:gd name="connsiteY145" fmla="*/ 150304 h 4939827"/>
              <a:gd name="connsiteX146" fmla="*/ 5825953 w 12192000"/>
              <a:gd name="connsiteY146" fmla="*/ 147907 h 4939827"/>
              <a:gd name="connsiteX147" fmla="*/ 5856168 w 12192000"/>
              <a:gd name="connsiteY147" fmla="*/ 158719 h 4939827"/>
              <a:gd name="connsiteX148" fmla="*/ 5862476 w 12192000"/>
              <a:gd name="connsiteY148" fmla="*/ 172447 h 4939827"/>
              <a:gd name="connsiteX149" fmla="*/ 5882195 w 12192000"/>
              <a:gd name="connsiteY149" fmla="*/ 173195 h 4939827"/>
              <a:gd name="connsiteX150" fmla="*/ 5952585 w 12192000"/>
              <a:gd name="connsiteY150" fmla="*/ 161012 h 4939827"/>
              <a:gd name="connsiteX151" fmla="*/ 6001964 w 12192000"/>
              <a:gd name="connsiteY151" fmla="*/ 154786 h 4939827"/>
              <a:gd name="connsiteX152" fmla="*/ 6184207 w 12192000"/>
              <a:gd name="connsiteY152" fmla="*/ 132658 h 4939827"/>
              <a:gd name="connsiteX153" fmla="*/ 6415830 w 12192000"/>
              <a:gd name="connsiteY153" fmla="*/ 136006 h 4939827"/>
              <a:gd name="connsiteX154" fmla="*/ 6756965 w 12192000"/>
              <a:gd name="connsiteY154" fmla="*/ 57636 h 4939827"/>
              <a:gd name="connsiteX155" fmla="*/ 6819400 w 12192000"/>
              <a:gd name="connsiteY155" fmla="*/ 30742 h 4939827"/>
              <a:gd name="connsiteX156" fmla="*/ 6986370 w 12192000"/>
              <a:gd name="connsiteY156" fmla="*/ 12659 h 4939827"/>
              <a:gd name="connsiteX157" fmla="*/ 6989536 w 12192000"/>
              <a:gd name="connsiteY157" fmla="*/ 14528 h 4939827"/>
              <a:gd name="connsiteX158" fmla="*/ 7015933 w 12192000"/>
              <a:gd name="connsiteY158" fmla="*/ 9653 h 4939827"/>
              <a:gd name="connsiteX159" fmla="*/ 7020592 w 12192000"/>
              <a:gd name="connsiteY159" fmla="*/ 1651 h 4939827"/>
              <a:gd name="connsiteX160" fmla="*/ 7025905 w 12192000"/>
              <a:gd name="connsiteY16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83638 w 12192000"/>
              <a:gd name="connsiteY50" fmla="*/ 299924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622021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281371 w 12192000"/>
              <a:gd name="connsiteY19" fmla="*/ 256875 h 4939827"/>
              <a:gd name="connsiteX20" fmla="*/ 8381609 w 12192000"/>
              <a:gd name="connsiteY20" fmla="*/ 240618 h 4939827"/>
              <a:gd name="connsiteX21" fmla="*/ 8406759 w 12192000"/>
              <a:gd name="connsiteY21" fmla="*/ 232517 h 4939827"/>
              <a:gd name="connsiteX22" fmla="*/ 8426506 w 12192000"/>
              <a:gd name="connsiteY22" fmla="*/ 241842 h 4939827"/>
              <a:gd name="connsiteX23" fmla="*/ 8427949 w 12192000"/>
              <a:gd name="connsiteY23" fmla="*/ 240981 h 4939827"/>
              <a:gd name="connsiteX24" fmla="*/ 8441468 w 12192000"/>
              <a:gd name="connsiteY24" fmla="*/ 241157 h 4939827"/>
              <a:gd name="connsiteX25" fmla="*/ 8565757 w 12192000"/>
              <a:gd name="connsiteY25" fmla="*/ 255317 h 4939827"/>
              <a:gd name="connsiteX26" fmla="*/ 8573171 w 12192000"/>
              <a:gd name="connsiteY26" fmla="*/ 258426 h 4939827"/>
              <a:gd name="connsiteX27" fmla="*/ 8573548 w 12192000"/>
              <a:gd name="connsiteY27" fmla="*/ 258241 h 4939827"/>
              <a:gd name="connsiteX28" fmla="*/ 8622021 w 12192000"/>
              <a:gd name="connsiteY28" fmla="*/ 261028 h 4939827"/>
              <a:gd name="connsiteX29" fmla="*/ 8672650 w 12192000"/>
              <a:gd name="connsiteY29" fmla="*/ 254821 h 4939827"/>
              <a:gd name="connsiteX30" fmla="*/ 8785543 w 12192000"/>
              <a:gd name="connsiteY30" fmla="*/ 263406 h 4939827"/>
              <a:gd name="connsiteX31" fmla="*/ 8830588 w 12192000"/>
              <a:gd name="connsiteY31" fmla="*/ 265483 h 4939827"/>
              <a:gd name="connsiteX32" fmla="*/ 8905142 w 12192000"/>
              <a:gd name="connsiteY32" fmla="*/ 264958 h 4939827"/>
              <a:gd name="connsiteX33" fmla="*/ 8968582 w 12192000"/>
              <a:gd name="connsiteY33" fmla="*/ 262728 h 4939827"/>
              <a:gd name="connsiteX34" fmla="*/ 8972994 w 12192000"/>
              <a:gd name="connsiteY34" fmla="*/ 263284 h 4939827"/>
              <a:gd name="connsiteX35" fmla="*/ 9004605 w 12192000"/>
              <a:gd name="connsiteY35" fmla="*/ 258041 h 4939827"/>
              <a:gd name="connsiteX36" fmla="*/ 9016165 w 12192000"/>
              <a:gd name="connsiteY36" fmla="*/ 261258 h 4939827"/>
              <a:gd name="connsiteX37" fmla="*/ 9043297 w 12192000"/>
              <a:gd name="connsiteY37" fmla="*/ 281547 h 4939827"/>
              <a:gd name="connsiteX38" fmla="*/ 9048315 w 12192000"/>
              <a:gd name="connsiteY38" fmla="*/ 279264 h 4939827"/>
              <a:gd name="connsiteX39" fmla="*/ 9054706 w 12192000"/>
              <a:gd name="connsiteY39" fmla="*/ 278538 h 4939827"/>
              <a:gd name="connsiteX40" fmla="*/ 9070919 w 12192000"/>
              <a:gd name="connsiteY40" fmla="*/ 281810 h 4939827"/>
              <a:gd name="connsiteX41" fmla="*/ 9076813 w 12192000"/>
              <a:gd name="connsiteY41" fmla="*/ 283909 h 4939827"/>
              <a:gd name="connsiteX42" fmla="*/ 9085871 w 12192000"/>
              <a:gd name="connsiteY42" fmla="*/ 285133 h 4939827"/>
              <a:gd name="connsiteX43" fmla="*/ 9086159 w 12192000"/>
              <a:gd name="connsiteY43" fmla="*/ 284887 h 4939827"/>
              <a:gd name="connsiteX44" fmla="*/ 9134606 w 12192000"/>
              <a:gd name="connsiteY44" fmla="*/ 288168 h 4939827"/>
              <a:gd name="connsiteX45" fmla="*/ 9195590 w 12192000"/>
              <a:gd name="connsiteY45" fmla="*/ 279568 h 4939827"/>
              <a:gd name="connsiteX46" fmla="*/ 9219336 w 12192000"/>
              <a:gd name="connsiteY46" fmla="*/ 278133 h 4939827"/>
              <a:gd name="connsiteX47" fmla="*/ 9232362 w 12192000"/>
              <a:gd name="connsiteY47" fmla="*/ 275894 h 4939827"/>
              <a:gd name="connsiteX48" fmla="*/ 9283638 w 12192000"/>
              <a:gd name="connsiteY48" fmla="*/ 299924 h 4939827"/>
              <a:gd name="connsiteX49" fmla="*/ 9371484 w 12192000"/>
              <a:gd name="connsiteY49" fmla="*/ 329634 h 4939827"/>
              <a:gd name="connsiteX50" fmla="*/ 9404829 w 12192000"/>
              <a:gd name="connsiteY50" fmla="*/ 339038 h 4939827"/>
              <a:gd name="connsiteX51" fmla="*/ 9427021 w 12192000"/>
              <a:gd name="connsiteY51" fmla="*/ 358784 h 4939827"/>
              <a:gd name="connsiteX52" fmla="*/ 9670844 w 12192000"/>
              <a:gd name="connsiteY52" fmla="*/ 405128 h 4939827"/>
              <a:gd name="connsiteX53" fmla="*/ 9816083 w 12192000"/>
              <a:gd name="connsiteY53" fmla="*/ 416573 h 4939827"/>
              <a:gd name="connsiteX54" fmla="*/ 9936741 w 12192000"/>
              <a:gd name="connsiteY54" fmla="*/ 437044 h 4939827"/>
              <a:gd name="connsiteX55" fmla="*/ 10050093 w 12192000"/>
              <a:gd name="connsiteY55" fmla="*/ 443783 h 4939827"/>
              <a:gd name="connsiteX56" fmla="*/ 10130090 w 12192000"/>
              <a:gd name="connsiteY56" fmla="*/ 459520 h 4939827"/>
              <a:gd name="connsiteX57" fmla="*/ 10173456 w 12192000"/>
              <a:gd name="connsiteY57" fmla="*/ 457749 h 4939827"/>
              <a:gd name="connsiteX58" fmla="*/ 10218232 w 12192000"/>
              <a:gd name="connsiteY58" fmla="*/ 459820 h 4939827"/>
              <a:gd name="connsiteX59" fmla="*/ 10354176 w 12192000"/>
              <a:gd name="connsiteY59" fmla="*/ 471377 h 4939827"/>
              <a:gd name="connsiteX60" fmla="*/ 10430681 w 12192000"/>
              <a:gd name="connsiteY60" fmla="*/ 481226 h 4939827"/>
              <a:gd name="connsiteX61" fmla="*/ 10478169 w 12192000"/>
              <a:gd name="connsiteY61" fmla="*/ 481774 h 4939827"/>
              <a:gd name="connsiteX62" fmla="*/ 10540907 w 12192000"/>
              <a:gd name="connsiteY62" fmla="*/ 485607 h 4939827"/>
              <a:gd name="connsiteX63" fmla="*/ 10614941 w 12192000"/>
              <a:gd name="connsiteY63" fmla="*/ 487592 h 4939827"/>
              <a:gd name="connsiteX64" fmla="*/ 10674098 w 12192000"/>
              <a:gd name="connsiteY64" fmla="*/ 521656 h 4939827"/>
              <a:gd name="connsiteX65" fmla="*/ 10874834 w 12192000"/>
              <a:gd name="connsiteY65" fmla="*/ 574867 h 4939827"/>
              <a:gd name="connsiteX66" fmla="*/ 10944981 w 12192000"/>
              <a:gd name="connsiteY66" fmla="*/ 615042 h 4939827"/>
              <a:gd name="connsiteX67" fmla="*/ 11006376 w 12192000"/>
              <a:gd name="connsiteY67" fmla="*/ 645957 h 4939827"/>
              <a:gd name="connsiteX68" fmla="*/ 11076308 w 12192000"/>
              <a:gd name="connsiteY68" fmla="*/ 675698 h 4939827"/>
              <a:gd name="connsiteX69" fmla="*/ 11148789 w 12192000"/>
              <a:gd name="connsiteY69" fmla="*/ 685041 h 4939827"/>
              <a:gd name="connsiteX70" fmla="*/ 11249129 w 12192000"/>
              <a:gd name="connsiteY70" fmla="*/ 684218 h 4939827"/>
              <a:gd name="connsiteX71" fmla="*/ 11299915 w 12192000"/>
              <a:gd name="connsiteY71" fmla="*/ 692177 h 4939827"/>
              <a:gd name="connsiteX72" fmla="*/ 11386973 w 12192000"/>
              <a:gd name="connsiteY72" fmla="*/ 708209 h 4939827"/>
              <a:gd name="connsiteX73" fmla="*/ 11500105 w 12192000"/>
              <a:gd name="connsiteY73" fmla="*/ 735014 h 4939827"/>
              <a:gd name="connsiteX74" fmla="*/ 11621735 w 12192000"/>
              <a:gd name="connsiteY74" fmla="*/ 789584 h 4939827"/>
              <a:gd name="connsiteX75" fmla="*/ 11691200 w 12192000"/>
              <a:gd name="connsiteY75" fmla="*/ 867902 h 4939827"/>
              <a:gd name="connsiteX76" fmla="*/ 11819427 w 12192000"/>
              <a:gd name="connsiteY76" fmla="*/ 911634 h 4939827"/>
              <a:gd name="connsiteX77" fmla="*/ 11969720 w 12192000"/>
              <a:gd name="connsiteY77" fmla="*/ 964737 h 4939827"/>
              <a:gd name="connsiteX78" fmla="*/ 12055766 w 12192000"/>
              <a:gd name="connsiteY78" fmla="*/ 991268 h 4939827"/>
              <a:gd name="connsiteX79" fmla="*/ 12171539 w 12192000"/>
              <a:gd name="connsiteY79" fmla="*/ 995427 h 4939827"/>
              <a:gd name="connsiteX80" fmla="*/ 12187831 w 12192000"/>
              <a:gd name="connsiteY80" fmla="*/ 996580 h 4939827"/>
              <a:gd name="connsiteX81" fmla="*/ 12192000 w 12192000"/>
              <a:gd name="connsiteY81" fmla="*/ 996726 h 4939827"/>
              <a:gd name="connsiteX82" fmla="*/ 12192000 w 12192000"/>
              <a:gd name="connsiteY82" fmla="*/ 4939827 h 4939827"/>
              <a:gd name="connsiteX83" fmla="*/ 0 w 12192000"/>
              <a:gd name="connsiteY83" fmla="*/ 4939827 h 4939827"/>
              <a:gd name="connsiteX84" fmla="*/ 0 w 12192000"/>
              <a:gd name="connsiteY84" fmla="*/ 512043 h 4939827"/>
              <a:gd name="connsiteX85" fmla="*/ 7381 w 12192000"/>
              <a:gd name="connsiteY85" fmla="*/ 512580 h 4939827"/>
              <a:gd name="connsiteX86" fmla="*/ 100029 w 12192000"/>
              <a:gd name="connsiteY86" fmla="*/ 504758 h 4939827"/>
              <a:gd name="connsiteX87" fmla="*/ 155244 w 12192000"/>
              <a:gd name="connsiteY87" fmla="*/ 525130 h 4939827"/>
              <a:gd name="connsiteX88" fmla="*/ 254366 w 12192000"/>
              <a:gd name="connsiteY88" fmla="*/ 534449 h 4939827"/>
              <a:gd name="connsiteX89" fmla="*/ 447292 w 12192000"/>
              <a:gd name="connsiteY89" fmla="*/ 542725 h 4939827"/>
              <a:gd name="connsiteX90" fmla="*/ 628105 w 12192000"/>
              <a:gd name="connsiteY90" fmla="*/ 547853 h 4939827"/>
              <a:gd name="connsiteX91" fmla="*/ 783146 w 12192000"/>
              <a:gd name="connsiteY91" fmla="*/ 591799 h 4939827"/>
              <a:gd name="connsiteX92" fmla="*/ 1043676 w 12192000"/>
              <a:gd name="connsiteY92" fmla="*/ 591887 h 4939827"/>
              <a:gd name="connsiteX93" fmla="*/ 1281816 w 12192000"/>
              <a:gd name="connsiteY93" fmla="*/ 520946 h 4939827"/>
              <a:gd name="connsiteX94" fmla="*/ 1486347 w 12192000"/>
              <a:gd name="connsiteY94" fmla="*/ 487310 h 4939827"/>
              <a:gd name="connsiteX95" fmla="*/ 1568079 w 12192000"/>
              <a:gd name="connsiteY95" fmla="*/ 462531 h 4939827"/>
              <a:gd name="connsiteX96" fmla="*/ 1622516 w 12192000"/>
              <a:gd name="connsiteY96" fmla="*/ 466058 h 4939827"/>
              <a:gd name="connsiteX97" fmla="*/ 1655457 w 12192000"/>
              <a:gd name="connsiteY97" fmla="*/ 465359 h 4939827"/>
              <a:gd name="connsiteX98" fmla="*/ 1717454 w 12192000"/>
              <a:gd name="connsiteY98" fmla="*/ 417203 h 4939827"/>
              <a:gd name="connsiteX99" fmla="*/ 1913794 w 12192000"/>
              <a:gd name="connsiteY99" fmla="*/ 365255 h 4939827"/>
              <a:gd name="connsiteX100" fmla="*/ 2129762 w 12192000"/>
              <a:gd name="connsiteY100" fmla="*/ 367832 h 4939827"/>
              <a:gd name="connsiteX101" fmla="*/ 2376970 w 12192000"/>
              <a:gd name="connsiteY101" fmla="*/ 350129 h 4939827"/>
              <a:gd name="connsiteX102" fmla="*/ 2480155 w 12192000"/>
              <a:gd name="connsiteY102" fmla="*/ 359227 h 4939827"/>
              <a:gd name="connsiteX103" fmla="*/ 2586782 w 12192000"/>
              <a:gd name="connsiteY103" fmla="*/ 339352 h 4939827"/>
              <a:gd name="connsiteX104" fmla="*/ 2679617 w 12192000"/>
              <a:gd name="connsiteY104" fmla="*/ 305383 h 4939827"/>
              <a:gd name="connsiteX105" fmla="*/ 2788947 w 12192000"/>
              <a:gd name="connsiteY105" fmla="*/ 250375 h 4939827"/>
              <a:gd name="connsiteX106" fmla="*/ 2965530 w 12192000"/>
              <a:gd name="connsiteY106" fmla="*/ 245958 h 4939827"/>
              <a:gd name="connsiteX107" fmla="*/ 3103677 w 12192000"/>
              <a:gd name="connsiteY107" fmla="*/ 209527 h 4939827"/>
              <a:gd name="connsiteX108" fmla="*/ 3126759 w 12192000"/>
              <a:gd name="connsiteY108" fmla="*/ 211226 h 4939827"/>
              <a:gd name="connsiteX109" fmla="*/ 3164020 w 12192000"/>
              <a:gd name="connsiteY109" fmla="*/ 212779 h 4939827"/>
              <a:gd name="connsiteX110" fmla="*/ 3285019 w 12192000"/>
              <a:gd name="connsiteY110" fmla="*/ 220535 h 4939827"/>
              <a:gd name="connsiteX111" fmla="*/ 3365154 w 12192000"/>
              <a:gd name="connsiteY111" fmla="*/ 226416 h 4939827"/>
              <a:gd name="connsiteX112" fmla="*/ 3367507 w 12192000"/>
              <a:gd name="connsiteY112" fmla="*/ 225416 h 4939827"/>
              <a:gd name="connsiteX113" fmla="*/ 3387567 w 12192000"/>
              <a:gd name="connsiteY113" fmla="*/ 227103 h 4939827"/>
              <a:gd name="connsiteX114" fmla="*/ 3498001 w 12192000"/>
              <a:gd name="connsiteY114" fmla="*/ 231941 h 4939827"/>
              <a:gd name="connsiteX115" fmla="*/ 3561557 w 12192000"/>
              <a:gd name="connsiteY115" fmla="*/ 228095 h 4939827"/>
              <a:gd name="connsiteX116" fmla="*/ 3611920 w 12192000"/>
              <a:gd name="connsiteY116" fmla="*/ 218094 h 4939827"/>
              <a:gd name="connsiteX117" fmla="*/ 3620528 w 12192000"/>
              <a:gd name="connsiteY117" fmla="*/ 218788 h 4939827"/>
              <a:gd name="connsiteX118" fmla="*/ 3620766 w 12192000"/>
              <a:gd name="connsiteY118" fmla="*/ 218511 h 4939827"/>
              <a:gd name="connsiteX119" fmla="*/ 3629977 w 12192000"/>
              <a:gd name="connsiteY119" fmla="*/ 218664 h 4939827"/>
              <a:gd name="connsiteX120" fmla="*/ 3636217 w 12192000"/>
              <a:gd name="connsiteY120" fmla="*/ 220048 h 4939827"/>
              <a:gd name="connsiteX121" fmla="*/ 3709484 w 12192000"/>
              <a:gd name="connsiteY121" fmla="*/ 186927 h 4939827"/>
              <a:gd name="connsiteX122" fmla="*/ 3761342 w 12192000"/>
              <a:gd name="connsiteY122" fmla="*/ 177474 h 4939827"/>
              <a:gd name="connsiteX123" fmla="*/ 3799748 w 12192000"/>
              <a:gd name="connsiteY123" fmla="*/ 167154 h 4939827"/>
              <a:gd name="connsiteX124" fmla="*/ 3922756 w 12192000"/>
              <a:gd name="connsiteY124" fmla="*/ 194044 h 4939827"/>
              <a:gd name="connsiteX125" fmla="*/ 4028476 w 12192000"/>
              <a:gd name="connsiteY125" fmla="*/ 223679 h 4939827"/>
              <a:gd name="connsiteX126" fmla="*/ 4191582 w 12192000"/>
              <a:gd name="connsiteY126" fmla="*/ 238952 h 4939827"/>
              <a:gd name="connsiteX127" fmla="*/ 4251024 w 12192000"/>
              <a:gd name="connsiteY127" fmla="*/ 240874 h 4939827"/>
              <a:gd name="connsiteX128" fmla="*/ 4355275 w 12192000"/>
              <a:gd name="connsiteY128" fmla="*/ 260205 h 4939827"/>
              <a:gd name="connsiteX129" fmla="*/ 4423807 w 12192000"/>
              <a:gd name="connsiteY129" fmla="*/ 270366 h 4939827"/>
              <a:gd name="connsiteX130" fmla="*/ 4558432 w 12192000"/>
              <a:gd name="connsiteY130" fmla="*/ 269194 h 4939827"/>
              <a:gd name="connsiteX131" fmla="*/ 4635061 w 12192000"/>
              <a:gd name="connsiteY131" fmla="*/ 280682 h 4939827"/>
              <a:gd name="connsiteX132" fmla="*/ 4807427 w 12192000"/>
              <a:gd name="connsiteY132" fmla="*/ 276835 h 4939827"/>
              <a:gd name="connsiteX133" fmla="*/ 5028933 w 12192000"/>
              <a:gd name="connsiteY133" fmla="*/ 183887 h 4939827"/>
              <a:gd name="connsiteX134" fmla="*/ 5093642 w 12192000"/>
              <a:gd name="connsiteY134" fmla="*/ 177214 h 4939827"/>
              <a:gd name="connsiteX135" fmla="*/ 5102642 w 12192000"/>
              <a:gd name="connsiteY135" fmla="*/ 186816 h 4939827"/>
              <a:gd name="connsiteX136" fmla="*/ 5193590 w 12192000"/>
              <a:gd name="connsiteY136" fmla="*/ 156458 h 4939827"/>
              <a:gd name="connsiteX137" fmla="*/ 5323922 w 12192000"/>
              <a:gd name="connsiteY137" fmla="*/ 146332 h 4939827"/>
              <a:gd name="connsiteX138" fmla="*/ 5421860 w 12192000"/>
              <a:gd name="connsiteY138" fmla="*/ 167298 h 4939827"/>
              <a:gd name="connsiteX139" fmla="*/ 5476948 w 12192000"/>
              <a:gd name="connsiteY139" fmla="*/ 173249 h 4939827"/>
              <a:gd name="connsiteX140" fmla="*/ 5516842 w 12192000"/>
              <a:gd name="connsiteY140" fmla="*/ 184018 h 4939827"/>
              <a:gd name="connsiteX141" fmla="*/ 5619415 w 12192000"/>
              <a:gd name="connsiteY141" fmla="*/ 176781 h 4939827"/>
              <a:gd name="connsiteX142" fmla="*/ 5789867 w 12192000"/>
              <a:gd name="connsiteY142" fmla="*/ 150304 h 4939827"/>
              <a:gd name="connsiteX143" fmla="*/ 5825953 w 12192000"/>
              <a:gd name="connsiteY143" fmla="*/ 147907 h 4939827"/>
              <a:gd name="connsiteX144" fmla="*/ 5856168 w 12192000"/>
              <a:gd name="connsiteY144" fmla="*/ 158719 h 4939827"/>
              <a:gd name="connsiteX145" fmla="*/ 5862476 w 12192000"/>
              <a:gd name="connsiteY145" fmla="*/ 172447 h 4939827"/>
              <a:gd name="connsiteX146" fmla="*/ 5882195 w 12192000"/>
              <a:gd name="connsiteY146" fmla="*/ 173195 h 4939827"/>
              <a:gd name="connsiteX147" fmla="*/ 5952585 w 12192000"/>
              <a:gd name="connsiteY147" fmla="*/ 161012 h 4939827"/>
              <a:gd name="connsiteX148" fmla="*/ 6001964 w 12192000"/>
              <a:gd name="connsiteY148" fmla="*/ 154786 h 4939827"/>
              <a:gd name="connsiteX149" fmla="*/ 6184207 w 12192000"/>
              <a:gd name="connsiteY149" fmla="*/ 132658 h 4939827"/>
              <a:gd name="connsiteX150" fmla="*/ 6415830 w 12192000"/>
              <a:gd name="connsiteY150" fmla="*/ 136006 h 4939827"/>
              <a:gd name="connsiteX151" fmla="*/ 6756965 w 12192000"/>
              <a:gd name="connsiteY151" fmla="*/ 57636 h 4939827"/>
              <a:gd name="connsiteX152" fmla="*/ 6819400 w 12192000"/>
              <a:gd name="connsiteY152" fmla="*/ 30742 h 4939827"/>
              <a:gd name="connsiteX153" fmla="*/ 6986370 w 12192000"/>
              <a:gd name="connsiteY153" fmla="*/ 12659 h 4939827"/>
              <a:gd name="connsiteX154" fmla="*/ 6989536 w 12192000"/>
              <a:gd name="connsiteY154" fmla="*/ 14528 h 4939827"/>
              <a:gd name="connsiteX155" fmla="*/ 7015933 w 12192000"/>
              <a:gd name="connsiteY155" fmla="*/ 9653 h 4939827"/>
              <a:gd name="connsiteX156" fmla="*/ 7020592 w 12192000"/>
              <a:gd name="connsiteY156" fmla="*/ 1651 h 4939827"/>
              <a:gd name="connsiteX157" fmla="*/ 7025905 w 12192000"/>
              <a:gd name="connsiteY15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58681 w 12192000"/>
              <a:gd name="connsiteY16" fmla="*/ 219431 h 4939827"/>
              <a:gd name="connsiteX17" fmla="*/ 8126175 w 12192000"/>
              <a:gd name="connsiteY17" fmla="*/ 240005 h 4939827"/>
              <a:gd name="connsiteX18" fmla="*/ 8281371 w 12192000"/>
              <a:gd name="connsiteY18" fmla="*/ 256875 h 4939827"/>
              <a:gd name="connsiteX19" fmla="*/ 8381609 w 12192000"/>
              <a:gd name="connsiteY19" fmla="*/ 240618 h 4939827"/>
              <a:gd name="connsiteX20" fmla="*/ 8406759 w 12192000"/>
              <a:gd name="connsiteY20" fmla="*/ 232517 h 4939827"/>
              <a:gd name="connsiteX21" fmla="*/ 8426506 w 12192000"/>
              <a:gd name="connsiteY21" fmla="*/ 241842 h 4939827"/>
              <a:gd name="connsiteX22" fmla="*/ 8427949 w 12192000"/>
              <a:gd name="connsiteY22" fmla="*/ 240981 h 4939827"/>
              <a:gd name="connsiteX23" fmla="*/ 8441468 w 12192000"/>
              <a:gd name="connsiteY23" fmla="*/ 241157 h 4939827"/>
              <a:gd name="connsiteX24" fmla="*/ 8565757 w 12192000"/>
              <a:gd name="connsiteY24" fmla="*/ 255317 h 4939827"/>
              <a:gd name="connsiteX25" fmla="*/ 8573171 w 12192000"/>
              <a:gd name="connsiteY25" fmla="*/ 258426 h 4939827"/>
              <a:gd name="connsiteX26" fmla="*/ 8573548 w 12192000"/>
              <a:gd name="connsiteY26" fmla="*/ 258241 h 4939827"/>
              <a:gd name="connsiteX27" fmla="*/ 8622021 w 12192000"/>
              <a:gd name="connsiteY27" fmla="*/ 261028 h 4939827"/>
              <a:gd name="connsiteX28" fmla="*/ 8672650 w 12192000"/>
              <a:gd name="connsiteY28" fmla="*/ 254821 h 4939827"/>
              <a:gd name="connsiteX29" fmla="*/ 8785543 w 12192000"/>
              <a:gd name="connsiteY29" fmla="*/ 263406 h 4939827"/>
              <a:gd name="connsiteX30" fmla="*/ 8830588 w 12192000"/>
              <a:gd name="connsiteY30" fmla="*/ 265483 h 4939827"/>
              <a:gd name="connsiteX31" fmla="*/ 8905142 w 12192000"/>
              <a:gd name="connsiteY31" fmla="*/ 264958 h 4939827"/>
              <a:gd name="connsiteX32" fmla="*/ 8968582 w 12192000"/>
              <a:gd name="connsiteY32" fmla="*/ 262728 h 4939827"/>
              <a:gd name="connsiteX33" fmla="*/ 8972994 w 12192000"/>
              <a:gd name="connsiteY33" fmla="*/ 263284 h 4939827"/>
              <a:gd name="connsiteX34" fmla="*/ 9004605 w 12192000"/>
              <a:gd name="connsiteY34" fmla="*/ 258041 h 4939827"/>
              <a:gd name="connsiteX35" fmla="*/ 9016165 w 12192000"/>
              <a:gd name="connsiteY35" fmla="*/ 261258 h 4939827"/>
              <a:gd name="connsiteX36" fmla="*/ 9043297 w 12192000"/>
              <a:gd name="connsiteY36" fmla="*/ 281547 h 4939827"/>
              <a:gd name="connsiteX37" fmla="*/ 9048315 w 12192000"/>
              <a:gd name="connsiteY37" fmla="*/ 279264 h 4939827"/>
              <a:gd name="connsiteX38" fmla="*/ 9054706 w 12192000"/>
              <a:gd name="connsiteY38" fmla="*/ 278538 h 4939827"/>
              <a:gd name="connsiteX39" fmla="*/ 9070919 w 12192000"/>
              <a:gd name="connsiteY39" fmla="*/ 281810 h 4939827"/>
              <a:gd name="connsiteX40" fmla="*/ 9076813 w 12192000"/>
              <a:gd name="connsiteY40" fmla="*/ 283909 h 4939827"/>
              <a:gd name="connsiteX41" fmla="*/ 9085871 w 12192000"/>
              <a:gd name="connsiteY41" fmla="*/ 285133 h 4939827"/>
              <a:gd name="connsiteX42" fmla="*/ 9086159 w 12192000"/>
              <a:gd name="connsiteY42" fmla="*/ 284887 h 4939827"/>
              <a:gd name="connsiteX43" fmla="*/ 9134606 w 12192000"/>
              <a:gd name="connsiteY43" fmla="*/ 288168 h 4939827"/>
              <a:gd name="connsiteX44" fmla="*/ 9195590 w 12192000"/>
              <a:gd name="connsiteY44" fmla="*/ 279568 h 4939827"/>
              <a:gd name="connsiteX45" fmla="*/ 9219336 w 12192000"/>
              <a:gd name="connsiteY45" fmla="*/ 278133 h 4939827"/>
              <a:gd name="connsiteX46" fmla="*/ 9232362 w 12192000"/>
              <a:gd name="connsiteY46" fmla="*/ 275894 h 4939827"/>
              <a:gd name="connsiteX47" fmla="*/ 9283638 w 12192000"/>
              <a:gd name="connsiteY47" fmla="*/ 299924 h 4939827"/>
              <a:gd name="connsiteX48" fmla="*/ 9371484 w 12192000"/>
              <a:gd name="connsiteY48" fmla="*/ 329634 h 4939827"/>
              <a:gd name="connsiteX49" fmla="*/ 9404829 w 12192000"/>
              <a:gd name="connsiteY49" fmla="*/ 339038 h 4939827"/>
              <a:gd name="connsiteX50" fmla="*/ 9427021 w 12192000"/>
              <a:gd name="connsiteY50" fmla="*/ 358784 h 4939827"/>
              <a:gd name="connsiteX51" fmla="*/ 9670844 w 12192000"/>
              <a:gd name="connsiteY51" fmla="*/ 405128 h 4939827"/>
              <a:gd name="connsiteX52" fmla="*/ 9816083 w 12192000"/>
              <a:gd name="connsiteY52" fmla="*/ 416573 h 4939827"/>
              <a:gd name="connsiteX53" fmla="*/ 9936741 w 12192000"/>
              <a:gd name="connsiteY53" fmla="*/ 437044 h 4939827"/>
              <a:gd name="connsiteX54" fmla="*/ 10050093 w 12192000"/>
              <a:gd name="connsiteY54" fmla="*/ 443783 h 4939827"/>
              <a:gd name="connsiteX55" fmla="*/ 10130090 w 12192000"/>
              <a:gd name="connsiteY55" fmla="*/ 459520 h 4939827"/>
              <a:gd name="connsiteX56" fmla="*/ 10173456 w 12192000"/>
              <a:gd name="connsiteY56" fmla="*/ 457749 h 4939827"/>
              <a:gd name="connsiteX57" fmla="*/ 10218232 w 12192000"/>
              <a:gd name="connsiteY57" fmla="*/ 459820 h 4939827"/>
              <a:gd name="connsiteX58" fmla="*/ 10354176 w 12192000"/>
              <a:gd name="connsiteY58" fmla="*/ 471377 h 4939827"/>
              <a:gd name="connsiteX59" fmla="*/ 10430681 w 12192000"/>
              <a:gd name="connsiteY59" fmla="*/ 481226 h 4939827"/>
              <a:gd name="connsiteX60" fmla="*/ 10478169 w 12192000"/>
              <a:gd name="connsiteY60" fmla="*/ 481774 h 4939827"/>
              <a:gd name="connsiteX61" fmla="*/ 10540907 w 12192000"/>
              <a:gd name="connsiteY61" fmla="*/ 485607 h 4939827"/>
              <a:gd name="connsiteX62" fmla="*/ 10614941 w 12192000"/>
              <a:gd name="connsiteY62" fmla="*/ 487592 h 4939827"/>
              <a:gd name="connsiteX63" fmla="*/ 10674098 w 12192000"/>
              <a:gd name="connsiteY63" fmla="*/ 521656 h 4939827"/>
              <a:gd name="connsiteX64" fmla="*/ 10874834 w 12192000"/>
              <a:gd name="connsiteY64" fmla="*/ 574867 h 4939827"/>
              <a:gd name="connsiteX65" fmla="*/ 10944981 w 12192000"/>
              <a:gd name="connsiteY65" fmla="*/ 615042 h 4939827"/>
              <a:gd name="connsiteX66" fmla="*/ 11006376 w 12192000"/>
              <a:gd name="connsiteY66" fmla="*/ 645957 h 4939827"/>
              <a:gd name="connsiteX67" fmla="*/ 11076308 w 12192000"/>
              <a:gd name="connsiteY67" fmla="*/ 675698 h 4939827"/>
              <a:gd name="connsiteX68" fmla="*/ 11148789 w 12192000"/>
              <a:gd name="connsiteY68" fmla="*/ 685041 h 4939827"/>
              <a:gd name="connsiteX69" fmla="*/ 11249129 w 12192000"/>
              <a:gd name="connsiteY69" fmla="*/ 684218 h 4939827"/>
              <a:gd name="connsiteX70" fmla="*/ 11299915 w 12192000"/>
              <a:gd name="connsiteY70" fmla="*/ 692177 h 4939827"/>
              <a:gd name="connsiteX71" fmla="*/ 11386973 w 12192000"/>
              <a:gd name="connsiteY71" fmla="*/ 708209 h 4939827"/>
              <a:gd name="connsiteX72" fmla="*/ 11500105 w 12192000"/>
              <a:gd name="connsiteY72" fmla="*/ 735014 h 4939827"/>
              <a:gd name="connsiteX73" fmla="*/ 11621735 w 12192000"/>
              <a:gd name="connsiteY73" fmla="*/ 789584 h 4939827"/>
              <a:gd name="connsiteX74" fmla="*/ 11691200 w 12192000"/>
              <a:gd name="connsiteY74" fmla="*/ 867902 h 4939827"/>
              <a:gd name="connsiteX75" fmla="*/ 11819427 w 12192000"/>
              <a:gd name="connsiteY75" fmla="*/ 911634 h 4939827"/>
              <a:gd name="connsiteX76" fmla="*/ 11969720 w 12192000"/>
              <a:gd name="connsiteY76" fmla="*/ 964737 h 4939827"/>
              <a:gd name="connsiteX77" fmla="*/ 12055766 w 12192000"/>
              <a:gd name="connsiteY77" fmla="*/ 991268 h 4939827"/>
              <a:gd name="connsiteX78" fmla="*/ 12171539 w 12192000"/>
              <a:gd name="connsiteY78" fmla="*/ 995427 h 4939827"/>
              <a:gd name="connsiteX79" fmla="*/ 12187831 w 12192000"/>
              <a:gd name="connsiteY79" fmla="*/ 996580 h 4939827"/>
              <a:gd name="connsiteX80" fmla="*/ 12192000 w 12192000"/>
              <a:gd name="connsiteY80" fmla="*/ 996726 h 4939827"/>
              <a:gd name="connsiteX81" fmla="*/ 12192000 w 12192000"/>
              <a:gd name="connsiteY81" fmla="*/ 4939827 h 4939827"/>
              <a:gd name="connsiteX82" fmla="*/ 0 w 12192000"/>
              <a:gd name="connsiteY82" fmla="*/ 4939827 h 4939827"/>
              <a:gd name="connsiteX83" fmla="*/ 0 w 12192000"/>
              <a:gd name="connsiteY83" fmla="*/ 512043 h 4939827"/>
              <a:gd name="connsiteX84" fmla="*/ 7381 w 12192000"/>
              <a:gd name="connsiteY84" fmla="*/ 512580 h 4939827"/>
              <a:gd name="connsiteX85" fmla="*/ 100029 w 12192000"/>
              <a:gd name="connsiteY85" fmla="*/ 504758 h 4939827"/>
              <a:gd name="connsiteX86" fmla="*/ 155244 w 12192000"/>
              <a:gd name="connsiteY86" fmla="*/ 525130 h 4939827"/>
              <a:gd name="connsiteX87" fmla="*/ 254366 w 12192000"/>
              <a:gd name="connsiteY87" fmla="*/ 534449 h 4939827"/>
              <a:gd name="connsiteX88" fmla="*/ 447292 w 12192000"/>
              <a:gd name="connsiteY88" fmla="*/ 542725 h 4939827"/>
              <a:gd name="connsiteX89" fmla="*/ 628105 w 12192000"/>
              <a:gd name="connsiteY89" fmla="*/ 547853 h 4939827"/>
              <a:gd name="connsiteX90" fmla="*/ 783146 w 12192000"/>
              <a:gd name="connsiteY90" fmla="*/ 591799 h 4939827"/>
              <a:gd name="connsiteX91" fmla="*/ 1043676 w 12192000"/>
              <a:gd name="connsiteY91" fmla="*/ 591887 h 4939827"/>
              <a:gd name="connsiteX92" fmla="*/ 1281816 w 12192000"/>
              <a:gd name="connsiteY92" fmla="*/ 520946 h 4939827"/>
              <a:gd name="connsiteX93" fmla="*/ 1486347 w 12192000"/>
              <a:gd name="connsiteY93" fmla="*/ 487310 h 4939827"/>
              <a:gd name="connsiteX94" fmla="*/ 1568079 w 12192000"/>
              <a:gd name="connsiteY94" fmla="*/ 462531 h 4939827"/>
              <a:gd name="connsiteX95" fmla="*/ 1622516 w 12192000"/>
              <a:gd name="connsiteY95" fmla="*/ 466058 h 4939827"/>
              <a:gd name="connsiteX96" fmla="*/ 1655457 w 12192000"/>
              <a:gd name="connsiteY96" fmla="*/ 465359 h 4939827"/>
              <a:gd name="connsiteX97" fmla="*/ 1717454 w 12192000"/>
              <a:gd name="connsiteY97" fmla="*/ 417203 h 4939827"/>
              <a:gd name="connsiteX98" fmla="*/ 1913794 w 12192000"/>
              <a:gd name="connsiteY98" fmla="*/ 365255 h 4939827"/>
              <a:gd name="connsiteX99" fmla="*/ 2129762 w 12192000"/>
              <a:gd name="connsiteY99" fmla="*/ 367832 h 4939827"/>
              <a:gd name="connsiteX100" fmla="*/ 2376970 w 12192000"/>
              <a:gd name="connsiteY100" fmla="*/ 350129 h 4939827"/>
              <a:gd name="connsiteX101" fmla="*/ 2480155 w 12192000"/>
              <a:gd name="connsiteY101" fmla="*/ 359227 h 4939827"/>
              <a:gd name="connsiteX102" fmla="*/ 2586782 w 12192000"/>
              <a:gd name="connsiteY102" fmla="*/ 339352 h 4939827"/>
              <a:gd name="connsiteX103" fmla="*/ 2679617 w 12192000"/>
              <a:gd name="connsiteY103" fmla="*/ 305383 h 4939827"/>
              <a:gd name="connsiteX104" fmla="*/ 2788947 w 12192000"/>
              <a:gd name="connsiteY104" fmla="*/ 250375 h 4939827"/>
              <a:gd name="connsiteX105" fmla="*/ 2965530 w 12192000"/>
              <a:gd name="connsiteY105" fmla="*/ 245958 h 4939827"/>
              <a:gd name="connsiteX106" fmla="*/ 3103677 w 12192000"/>
              <a:gd name="connsiteY106" fmla="*/ 209527 h 4939827"/>
              <a:gd name="connsiteX107" fmla="*/ 3126759 w 12192000"/>
              <a:gd name="connsiteY107" fmla="*/ 211226 h 4939827"/>
              <a:gd name="connsiteX108" fmla="*/ 3164020 w 12192000"/>
              <a:gd name="connsiteY108" fmla="*/ 212779 h 4939827"/>
              <a:gd name="connsiteX109" fmla="*/ 3285019 w 12192000"/>
              <a:gd name="connsiteY109" fmla="*/ 220535 h 4939827"/>
              <a:gd name="connsiteX110" fmla="*/ 3365154 w 12192000"/>
              <a:gd name="connsiteY110" fmla="*/ 226416 h 4939827"/>
              <a:gd name="connsiteX111" fmla="*/ 3367507 w 12192000"/>
              <a:gd name="connsiteY111" fmla="*/ 225416 h 4939827"/>
              <a:gd name="connsiteX112" fmla="*/ 3387567 w 12192000"/>
              <a:gd name="connsiteY112" fmla="*/ 227103 h 4939827"/>
              <a:gd name="connsiteX113" fmla="*/ 3498001 w 12192000"/>
              <a:gd name="connsiteY113" fmla="*/ 231941 h 4939827"/>
              <a:gd name="connsiteX114" fmla="*/ 3561557 w 12192000"/>
              <a:gd name="connsiteY114" fmla="*/ 228095 h 4939827"/>
              <a:gd name="connsiteX115" fmla="*/ 3611920 w 12192000"/>
              <a:gd name="connsiteY115" fmla="*/ 218094 h 4939827"/>
              <a:gd name="connsiteX116" fmla="*/ 3620528 w 12192000"/>
              <a:gd name="connsiteY116" fmla="*/ 218788 h 4939827"/>
              <a:gd name="connsiteX117" fmla="*/ 3620766 w 12192000"/>
              <a:gd name="connsiteY117" fmla="*/ 218511 h 4939827"/>
              <a:gd name="connsiteX118" fmla="*/ 3629977 w 12192000"/>
              <a:gd name="connsiteY118" fmla="*/ 218664 h 4939827"/>
              <a:gd name="connsiteX119" fmla="*/ 3636217 w 12192000"/>
              <a:gd name="connsiteY119" fmla="*/ 220048 h 4939827"/>
              <a:gd name="connsiteX120" fmla="*/ 3709484 w 12192000"/>
              <a:gd name="connsiteY120" fmla="*/ 186927 h 4939827"/>
              <a:gd name="connsiteX121" fmla="*/ 3761342 w 12192000"/>
              <a:gd name="connsiteY121" fmla="*/ 177474 h 4939827"/>
              <a:gd name="connsiteX122" fmla="*/ 3799748 w 12192000"/>
              <a:gd name="connsiteY122" fmla="*/ 167154 h 4939827"/>
              <a:gd name="connsiteX123" fmla="*/ 3922756 w 12192000"/>
              <a:gd name="connsiteY123" fmla="*/ 194044 h 4939827"/>
              <a:gd name="connsiteX124" fmla="*/ 4028476 w 12192000"/>
              <a:gd name="connsiteY124" fmla="*/ 223679 h 4939827"/>
              <a:gd name="connsiteX125" fmla="*/ 4191582 w 12192000"/>
              <a:gd name="connsiteY125" fmla="*/ 238952 h 4939827"/>
              <a:gd name="connsiteX126" fmla="*/ 4251024 w 12192000"/>
              <a:gd name="connsiteY126" fmla="*/ 240874 h 4939827"/>
              <a:gd name="connsiteX127" fmla="*/ 4355275 w 12192000"/>
              <a:gd name="connsiteY127" fmla="*/ 260205 h 4939827"/>
              <a:gd name="connsiteX128" fmla="*/ 4423807 w 12192000"/>
              <a:gd name="connsiteY128" fmla="*/ 270366 h 4939827"/>
              <a:gd name="connsiteX129" fmla="*/ 4558432 w 12192000"/>
              <a:gd name="connsiteY129" fmla="*/ 269194 h 4939827"/>
              <a:gd name="connsiteX130" fmla="*/ 4635061 w 12192000"/>
              <a:gd name="connsiteY130" fmla="*/ 280682 h 4939827"/>
              <a:gd name="connsiteX131" fmla="*/ 4807427 w 12192000"/>
              <a:gd name="connsiteY131" fmla="*/ 276835 h 4939827"/>
              <a:gd name="connsiteX132" fmla="*/ 5028933 w 12192000"/>
              <a:gd name="connsiteY132" fmla="*/ 183887 h 4939827"/>
              <a:gd name="connsiteX133" fmla="*/ 5093642 w 12192000"/>
              <a:gd name="connsiteY133" fmla="*/ 177214 h 4939827"/>
              <a:gd name="connsiteX134" fmla="*/ 5102642 w 12192000"/>
              <a:gd name="connsiteY134" fmla="*/ 186816 h 4939827"/>
              <a:gd name="connsiteX135" fmla="*/ 5193590 w 12192000"/>
              <a:gd name="connsiteY135" fmla="*/ 156458 h 4939827"/>
              <a:gd name="connsiteX136" fmla="*/ 5323922 w 12192000"/>
              <a:gd name="connsiteY136" fmla="*/ 146332 h 4939827"/>
              <a:gd name="connsiteX137" fmla="*/ 5421860 w 12192000"/>
              <a:gd name="connsiteY137" fmla="*/ 167298 h 4939827"/>
              <a:gd name="connsiteX138" fmla="*/ 5476948 w 12192000"/>
              <a:gd name="connsiteY138" fmla="*/ 173249 h 4939827"/>
              <a:gd name="connsiteX139" fmla="*/ 5516842 w 12192000"/>
              <a:gd name="connsiteY139" fmla="*/ 184018 h 4939827"/>
              <a:gd name="connsiteX140" fmla="*/ 5619415 w 12192000"/>
              <a:gd name="connsiteY140" fmla="*/ 176781 h 4939827"/>
              <a:gd name="connsiteX141" fmla="*/ 5789867 w 12192000"/>
              <a:gd name="connsiteY141" fmla="*/ 150304 h 4939827"/>
              <a:gd name="connsiteX142" fmla="*/ 5825953 w 12192000"/>
              <a:gd name="connsiteY142" fmla="*/ 147907 h 4939827"/>
              <a:gd name="connsiteX143" fmla="*/ 5856168 w 12192000"/>
              <a:gd name="connsiteY143" fmla="*/ 158719 h 4939827"/>
              <a:gd name="connsiteX144" fmla="*/ 5862476 w 12192000"/>
              <a:gd name="connsiteY144" fmla="*/ 172447 h 4939827"/>
              <a:gd name="connsiteX145" fmla="*/ 5882195 w 12192000"/>
              <a:gd name="connsiteY145" fmla="*/ 173195 h 4939827"/>
              <a:gd name="connsiteX146" fmla="*/ 5952585 w 12192000"/>
              <a:gd name="connsiteY146" fmla="*/ 161012 h 4939827"/>
              <a:gd name="connsiteX147" fmla="*/ 6001964 w 12192000"/>
              <a:gd name="connsiteY147" fmla="*/ 154786 h 4939827"/>
              <a:gd name="connsiteX148" fmla="*/ 6184207 w 12192000"/>
              <a:gd name="connsiteY148" fmla="*/ 132658 h 4939827"/>
              <a:gd name="connsiteX149" fmla="*/ 6415830 w 12192000"/>
              <a:gd name="connsiteY149" fmla="*/ 136006 h 4939827"/>
              <a:gd name="connsiteX150" fmla="*/ 6756965 w 12192000"/>
              <a:gd name="connsiteY150" fmla="*/ 57636 h 4939827"/>
              <a:gd name="connsiteX151" fmla="*/ 6819400 w 12192000"/>
              <a:gd name="connsiteY151" fmla="*/ 30742 h 4939827"/>
              <a:gd name="connsiteX152" fmla="*/ 6986370 w 12192000"/>
              <a:gd name="connsiteY152" fmla="*/ 12659 h 4939827"/>
              <a:gd name="connsiteX153" fmla="*/ 6989536 w 12192000"/>
              <a:gd name="connsiteY153" fmla="*/ 14528 h 4939827"/>
              <a:gd name="connsiteX154" fmla="*/ 7015933 w 12192000"/>
              <a:gd name="connsiteY154" fmla="*/ 9653 h 4939827"/>
              <a:gd name="connsiteX155" fmla="*/ 7020592 w 12192000"/>
              <a:gd name="connsiteY155" fmla="*/ 1651 h 4939827"/>
              <a:gd name="connsiteX156" fmla="*/ 7025905 w 12192000"/>
              <a:gd name="connsiteY156" fmla="*/ 0 h 4939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12192000" h="4939827">
                <a:moveTo>
                  <a:pt x="7025905" y="0"/>
                </a:moveTo>
                <a:lnTo>
                  <a:pt x="7032579" y="2808"/>
                </a:lnTo>
                <a:cubicBezTo>
                  <a:pt x="7044119" y="6590"/>
                  <a:pt x="7059062" y="10207"/>
                  <a:pt x="7079505" y="12971"/>
                </a:cubicBezTo>
                <a:cubicBezTo>
                  <a:pt x="7111522" y="10537"/>
                  <a:pt x="7122591" y="11519"/>
                  <a:pt x="7158791" y="12462"/>
                </a:cubicBezTo>
                <a:lnTo>
                  <a:pt x="7233338" y="24846"/>
                </a:lnTo>
                <a:cubicBezTo>
                  <a:pt x="7247177" y="23787"/>
                  <a:pt x="7254856" y="25962"/>
                  <a:pt x="7259791" y="29557"/>
                </a:cubicBezTo>
                <a:lnTo>
                  <a:pt x="7263923" y="35029"/>
                </a:lnTo>
                <a:lnTo>
                  <a:pt x="7281549" y="39654"/>
                </a:lnTo>
                <a:lnTo>
                  <a:pt x="7374735" y="65326"/>
                </a:lnTo>
                <a:lnTo>
                  <a:pt x="7376078" y="63849"/>
                </a:lnTo>
                <a:lnTo>
                  <a:pt x="7402026" y="60308"/>
                </a:lnTo>
                <a:lnTo>
                  <a:pt x="7415091" y="77403"/>
                </a:lnTo>
                <a:cubicBezTo>
                  <a:pt x="7421672" y="79965"/>
                  <a:pt x="7475806" y="92960"/>
                  <a:pt x="7488682" y="83440"/>
                </a:cubicBezTo>
                <a:cubicBezTo>
                  <a:pt x="7541625" y="94782"/>
                  <a:pt x="7683214" y="133614"/>
                  <a:pt x="7732750" y="145456"/>
                </a:cubicBezTo>
                <a:cubicBezTo>
                  <a:pt x="7748318" y="162765"/>
                  <a:pt x="7764581" y="171696"/>
                  <a:pt x="7785900" y="154493"/>
                </a:cubicBezTo>
                <a:cubicBezTo>
                  <a:pt x="7822539" y="158614"/>
                  <a:pt x="7915312" y="166523"/>
                  <a:pt x="7952584" y="170181"/>
                </a:cubicBezTo>
                <a:cubicBezTo>
                  <a:pt x="7998047" y="181004"/>
                  <a:pt x="8029749" y="207794"/>
                  <a:pt x="8058681" y="219431"/>
                </a:cubicBezTo>
                <a:cubicBezTo>
                  <a:pt x="8095466" y="185885"/>
                  <a:pt x="8090835" y="241759"/>
                  <a:pt x="8126175" y="240005"/>
                </a:cubicBezTo>
                <a:cubicBezTo>
                  <a:pt x="8163290" y="246246"/>
                  <a:pt x="8238799" y="256773"/>
                  <a:pt x="8281371" y="256875"/>
                </a:cubicBezTo>
                <a:cubicBezTo>
                  <a:pt x="8313651" y="251026"/>
                  <a:pt x="8346882" y="248570"/>
                  <a:pt x="8381609" y="240618"/>
                </a:cubicBezTo>
                <a:lnTo>
                  <a:pt x="8406759" y="232517"/>
                </a:lnTo>
                <a:lnTo>
                  <a:pt x="8426506" y="241842"/>
                </a:lnTo>
                <a:lnTo>
                  <a:pt x="8427949" y="240981"/>
                </a:lnTo>
                <a:cubicBezTo>
                  <a:pt x="8431925" y="239458"/>
                  <a:pt x="8436260" y="239096"/>
                  <a:pt x="8441468" y="241157"/>
                </a:cubicBezTo>
                <a:lnTo>
                  <a:pt x="8565757" y="255317"/>
                </a:lnTo>
                <a:lnTo>
                  <a:pt x="8573171" y="258426"/>
                </a:lnTo>
                <a:lnTo>
                  <a:pt x="8573548" y="258241"/>
                </a:lnTo>
                <a:cubicBezTo>
                  <a:pt x="8575650" y="258391"/>
                  <a:pt x="8618469" y="259217"/>
                  <a:pt x="8622021" y="261028"/>
                </a:cubicBezTo>
                <a:lnTo>
                  <a:pt x="8672650" y="254821"/>
                </a:lnTo>
                <a:cubicBezTo>
                  <a:pt x="8716151" y="260353"/>
                  <a:pt x="8748971" y="243487"/>
                  <a:pt x="8785543" y="263406"/>
                </a:cubicBezTo>
                <a:cubicBezTo>
                  <a:pt x="8826293" y="268498"/>
                  <a:pt x="8797654" y="254573"/>
                  <a:pt x="8830588" y="265483"/>
                </a:cubicBezTo>
                <a:cubicBezTo>
                  <a:pt x="8849202" y="267272"/>
                  <a:pt x="8877544" y="266277"/>
                  <a:pt x="8905142" y="264958"/>
                </a:cubicBezTo>
                <a:lnTo>
                  <a:pt x="8968582" y="262728"/>
                </a:lnTo>
                <a:lnTo>
                  <a:pt x="8972994" y="263284"/>
                </a:lnTo>
                <a:lnTo>
                  <a:pt x="9004605" y="258041"/>
                </a:lnTo>
                <a:lnTo>
                  <a:pt x="9016165" y="261258"/>
                </a:lnTo>
                <a:cubicBezTo>
                  <a:pt x="9028775" y="267579"/>
                  <a:pt x="9039083" y="277488"/>
                  <a:pt x="9043297" y="281547"/>
                </a:cubicBezTo>
                <a:lnTo>
                  <a:pt x="9048315" y="279264"/>
                </a:lnTo>
                <a:lnTo>
                  <a:pt x="9054706" y="278538"/>
                </a:lnTo>
                <a:lnTo>
                  <a:pt x="9070919" y="281810"/>
                </a:lnTo>
                <a:lnTo>
                  <a:pt x="9076813" y="283909"/>
                </a:lnTo>
                <a:cubicBezTo>
                  <a:pt x="9080948" y="285030"/>
                  <a:pt x="9083794" y="285362"/>
                  <a:pt x="9085871" y="285133"/>
                </a:cubicBezTo>
                <a:lnTo>
                  <a:pt x="9086159" y="284887"/>
                </a:lnTo>
                <a:lnTo>
                  <a:pt x="9134606" y="288168"/>
                </a:lnTo>
                <a:cubicBezTo>
                  <a:pt x="9149441" y="274272"/>
                  <a:pt x="9194106" y="309414"/>
                  <a:pt x="9195590" y="279568"/>
                </a:cubicBezTo>
                <a:cubicBezTo>
                  <a:pt x="9212898" y="284479"/>
                  <a:pt x="9220866" y="298055"/>
                  <a:pt x="9219336" y="278133"/>
                </a:cubicBezTo>
                <a:cubicBezTo>
                  <a:pt x="9225159" y="279201"/>
                  <a:pt x="9229164" y="278078"/>
                  <a:pt x="9232362" y="275894"/>
                </a:cubicBezTo>
                <a:lnTo>
                  <a:pt x="9283638" y="299924"/>
                </a:lnTo>
                <a:lnTo>
                  <a:pt x="9371484" y="329634"/>
                </a:lnTo>
                <a:lnTo>
                  <a:pt x="9404829" y="339038"/>
                </a:lnTo>
                <a:lnTo>
                  <a:pt x="9427021" y="358784"/>
                </a:lnTo>
                <a:cubicBezTo>
                  <a:pt x="9500124" y="364086"/>
                  <a:pt x="9604652" y="390635"/>
                  <a:pt x="9670844" y="405128"/>
                </a:cubicBezTo>
                <a:cubicBezTo>
                  <a:pt x="9688531" y="417998"/>
                  <a:pt x="9762277" y="426463"/>
                  <a:pt x="9816083" y="416573"/>
                </a:cubicBezTo>
                <a:lnTo>
                  <a:pt x="9936741" y="437044"/>
                </a:lnTo>
                <a:cubicBezTo>
                  <a:pt x="9978091" y="447025"/>
                  <a:pt x="10008641" y="443705"/>
                  <a:pt x="10050093" y="443783"/>
                </a:cubicBezTo>
                <a:cubicBezTo>
                  <a:pt x="10074709" y="448779"/>
                  <a:pt x="10088915" y="449258"/>
                  <a:pt x="10130090" y="459520"/>
                </a:cubicBezTo>
                <a:cubicBezTo>
                  <a:pt x="10137791" y="458564"/>
                  <a:pt x="10165777" y="459877"/>
                  <a:pt x="10173456" y="457749"/>
                </a:cubicBezTo>
                <a:lnTo>
                  <a:pt x="10218232" y="459820"/>
                </a:lnTo>
                <a:lnTo>
                  <a:pt x="10354176" y="471377"/>
                </a:lnTo>
                <a:cubicBezTo>
                  <a:pt x="10367946" y="478917"/>
                  <a:pt x="10417270" y="488110"/>
                  <a:pt x="10430681" y="481226"/>
                </a:cubicBezTo>
                <a:cubicBezTo>
                  <a:pt x="10441804" y="481366"/>
                  <a:pt x="10469025" y="490181"/>
                  <a:pt x="10478169" y="481774"/>
                </a:cubicBezTo>
                <a:cubicBezTo>
                  <a:pt x="10503830" y="488972"/>
                  <a:pt x="10531359" y="489751"/>
                  <a:pt x="10540907" y="485607"/>
                </a:cubicBezTo>
                <a:cubicBezTo>
                  <a:pt x="10569054" y="475472"/>
                  <a:pt x="10590882" y="489185"/>
                  <a:pt x="10614941" y="487592"/>
                </a:cubicBezTo>
                <a:cubicBezTo>
                  <a:pt x="10654657" y="492458"/>
                  <a:pt x="10645652" y="516778"/>
                  <a:pt x="10674098" y="521656"/>
                </a:cubicBezTo>
                <a:cubicBezTo>
                  <a:pt x="10737163" y="537583"/>
                  <a:pt x="10829686" y="559302"/>
                  <a:pt x="10874834" y="574867"/>
                </a:cubicBezTo>
                <a:cubicBezTo>
                  <a:pt x="10919981" y="590432"/>
                  <a:pt x="10878682" y="577481"/>
                  <a:pt x="10944981" y="615042"/>
                </a:cubicBezTo>
                <a:cubicBezTo>
                  <a:pt x="10976235" y="616974"/>
                  <a:pt x="10982969" y="648568"/>
                  <a:pt x="11006376" y="645957"/>
                </a:cubicBezTo>
                <a:cubicBezTo>
                  <a:pt x="11005343" y="630631"/>
                  <a:pt x="11047577" y="676048"/>
                  <a:pt x="11076308" y="675698"/>
                </a:cubicBezTo>
                <a:cubicBezTo>
                  <a:pt x="11093142" y="677175"/>
                  <a:pt x="11131116" y="681348"/>
                  <a:pt x="11148789" y="685041"/>
                </a:cubicBezTo>
                <a:cubicBezTo>
                  <a:pt x="11177310" y="688243"/>
                  <a:pt x="11217768" y="714725"/>
                  <a:pt x="11249129" y="684218"/>
                </a:cubicBezTo>
                <a:cubicBezTo>
                  <a:pt x="11276269" y="697037"/>
                  <a:pt x="11257432" y="693670"/>
                  <a:pt x="11299915" y="692177"/>
                </a:cubicBezTo>
                <a:cubicBezTo>
                  <a:pt x="11314401" y="703224"/>
                  <a:pt x="11371412" y="714421"/>
                  <a:pt x="11386973" y="708209"/>
                </a:cubicBezTo>
                <a:cubicBezTo>
                  <a:pt x="11425657" y="716286"/>
                  <a:pt x="11454555" y="715485"/>
                  <a:pt x="11500105" y="735014"/>
                </a:cubicBezTo>
                <a:cubicBezTo>
                  <a:pt x="11545172" y="751781"/>
                  <a:pt x="11573053" y="787789"/>
                  <a:pt x="11621735" y="789584"/>
                </a:cubicBezTo>
                <a:lnTo>
                  <a:pt x="11691200" y="867902"/>
                </a:lnTo>
                <a:cubicBezTo>
                  <a:pt x="11734106" y="911360"/>
                  <a:pt x="11773008" y="895495"/>
                  <a:pt x="11819427" y="911634"/>
                </a:cubicBezTo>
                <a:lnTo>
                  <a:pt x="11969720" y="964737"/>
                </a:lnTo>
                <a:cubicBezTo>
                  <a:pt x="12009110" y="978008"/>
                  <a:pt x="12010206" y="989588"/>
                  <a:pt x="12055766" y="991268"/>
                </a:cubicBezTo>
                <a:cubicBezTo>
                  <a:pt x="12105723" y="1003445"/>
                  <a:pt x="12068493" y="1020292"/>
                  <a:pt x="12171539" y="995427"/>
                </a:cubicBezTo>
                <a:cubicBezTo>
                  <a:pt x="12174929" y="995822"/>
                  <a:pt x="12180763" y="996228"/>
                  <a:pt x="12187831" y="996580"/>
                </a:cubicBezTo>
                <a:lnTo>
                  <a:pt x="12192000" y="996726"/>
                </a:lnTo>
                <a:lnTo>
                  <a:pt x="12192000" y="4939827"/>
                </a:lnTo>
                <a:lnTo>
                  <a:pt x="0" y="4939827"/>
                </a:lnTo>
                <a:lnTo>
                  <a:pt x="0" y="512043"/>
                </a:lnTo>
                <a:lnTo>
                  <a:pt x="7381" y="512580"/>
                </a:lnTo>
                <a:cubicBezTo>
                  <a:pt x="39359" y="514524"/>
                  <a:pt x="72732" y="514144"/>
                  <a:pt x="100029" y="504758"/>
                </a:cubicBezTo>
                <a:cubicBezTo>
                  <a:pt x="115935" y="525779"/>
                  <a:pt x="143126" y="489229"/>
                  <a:pt x="155244" y="525130"/>
                </a:cubicBezTo>
                <a:cubicBezTo>
                  <a:pt x="173881" y="522487"/>
                  <a:pt x="242791" y="514086"/>
                  <a:pt x="254366" y="534449"/>
                </a:cubicBezTo>
                <a:cubicBezTo>
                  <a:pt x="303041" y="537382"/>
                  <a:pt x="380161" y="541650"/>
                  <a:pt x="447292" y="542725"/>
                </a:cubicBezTo>
                <a:cubicBezTo>
                  <a:pt x="530282" y="553078"/>
                  <a:pt x="572130" y="539673"/>
                  <a:pt x="628105" y="547853"/>
                </a:cubicBezTo>
                <a:cubicBezTo>
                  <a:pt x="661608" y="509671"/>
                  <a:pt x="746152" y="605137"/>
                  <a:pt x="783146" y="591799"/>
                </a:cubicBezTo>
                <a:cubicBezTo>
                  <a:pt x="862499" y="590113"/>
                  <a:pt x="949481" y="579142"/>
                  <a:pt x="1043676" y="591887"/>
                </a:cubicBezTo>
                <a:cubicBezTo>
                  <a:pt x="1120353" y="576991"/>
                  <a:pt x="1172004" y="553592"/>
                  <a:pt x="1281816" y="520946"/>
                </a:cubicBezTo>
                <a:cubicBezTo>
                  <a:pt x="1339915" y="511282"/>
                  <a:pt x="1459480" y="554579"/>
                  <a:pt x="1486347" y="487310"/>
                </a:cubicBezTo>
                <a:cubicBezTo>
                  <a:pt x="1507765" y="532008"/>
                  <a:pt x="1539168" y="465954"/>
                  <a:pt x="1568079" y="462531"/>
                </a:cubicBezTo>
                <a:cubicBezTo>
                  <a:pt x="1587821" y="491525"/>
                  <a:pt x="1601468" y="469316"/>
                  <a:pt x="1622516" y="466058"/>
                </a:cubicBezTo>
                <a:cubicBezTo>
                  <a:pt x="1630056" y="483510"/>
                  <a:pt x="1647504" y="484261"/>
                  <a:pt x="1655457" y="465359"/>
                </a:cubicBezTo>
                <a:cubicBezTo>
                  <a:pt x="1651800" y="419723"/>
                  <a:pt x="1709718" y="447719"/>
                  <a:pt x="1717454" y="417203"/>
                </a:cubicBezTo>
                <a:cubicBezTo>
                  <a:pt x="1753115" y="414011"/>
                  <a:pt x="1882851" y="412376"/>
                  <a:pt x="1913794" y="365255"/>
                </a:cubicBezTo>
                <a:cubicBezTo>
                  <a:pt x="2001060" y="361067"/>
                  <a:pt x="2099559" y="366414"/>
                  <a:pt x="2129762" y="367832"/>
                </a:cubicBezTo>
                <a:cubicBezTo>
                  <a:pt x="2215380" y="355065"/>
                  <a:pt x="2248807" y="343296"/>
                  <a:pt x="2376970" y="350129"/>
                </a:cubicBezTo>
                <a:cubicBezTo>
                  <a:pt x="2393251" y="360463"/>
                  <a:pt x="2473371" y="379419"/>
                  <a:pt x="2480155" y="359227"/>
                </a:cubicBezTo>
                <a:cubicBezTo>
                  <a:pt x="2520060" y="359505"/>
                  <a:pt x="2561270" y="311415"/>
                  <a:pt x="2586782" y="339352"/>
                </a:cubicBezTo>
                <a:cubicBezTo>
                  <a:pt x="2585230" y="294982"/>
                  <a:pt x="2653633" y="316689"/>
                  <a:pt x="2679617" y="305383"/>
                </a:cubicBezTo>
                <a:cubicBezTo>
                  <a:pt x="2721434" y="266011"/>
                  <a:pt x="2746765" y="276002"/>
                  <a:pt x="2788947" y="250375"/>
                </a:cubicBezTo>
                <a:cubicBezTo>
                  <a:pt x="2851672" y="235447"/>
                  <a:pt x="2913075" y="252766"/>
                  <a:pt x="2965530" y="245958"/>
                </a:cubicBezTo>
                <a:cubicBezTo>
                  <a:pt x="3001911" y="238336"/>
                  <a:pt x="3090203" y="217828"/>
                  <a:pt x="3103677" y="209527"/>
                </a:cubicBezTo>
                <a:lnTo>
                  <a:pt x="3126759" y="211226"/>
                </a:lnTo>
                <a:cubicBezTo>
                  <a:pt x="3136908" y="211889"/>
                  <a:pt x="3148903" y="212490"/>
                  <a:pt x="3164020" y="212779"/>
                </a:cubicBezTo>
                <a:cubicBezTo>
                  <a:pt x="3225474" y="210084"/>
                  <a:pt x="3231859" y="218227"/>
                  <a:pt x="3285019" y="220535"/>
                </a:cubicBezTo>
                <a:cubicBezTo>
                  <a:pt x="3318541" y="222809"/>
                  <a:pt x="3359787" y="223898"/>
                  <a:pt x="3365154" y="226416"/>
                </a:cubicBezTo>
                <a:lnTo>
                  <a:pt x="3367507" y="225416"/>
                </a:lnTo>
                <a:cubicBezTo>
                  <a:pt x="3377583" y="223667"/>
                  <a:pt x="3383502" y="224760"/>
                  <a:pt x="3387567" y="227103"/>
                </a:cubicBezTo>
                <a:lnTo>
                  <a:pt x="3498001" y="231941"/>
                </a:lnTo>
                <a:cubicBezTo>
                  <a:pt x="3513569" y="226158"/>
                  <a:pt x="3539132" y="232525"/>
                  <a:pt x="3561557" y="228095"/>
                </a:cubicBezTo>
                <a:cubicBezTo>
                  <a:pt x="3574944" y="230843"/>
                  <a:pt x="3597426" y="216287"/>
                  <a:pt x="3611920" y="218094"/>
                </a:cubicBezTo>
                <a:lnTo>
                  <a:pt x="3620528" y="218788"/>
                </a:lnTo>
                <a:lnTo>
                  <a:pt x="3620766" y="218511"/>
                </a:lnTo>
                <a:cubicBezTo>
                  <a:pt x="3622780" y="218042"/>
                  <a:pt x="3625663" y="218038"/>
                  <a:pt x="3629977" y="218664"/>
                </a:cubicBezTo>
                <a:lnTo>
                  <a:pt x="3636217" y="220048"/>
                </a:lnTo>
                <a:lnTo>
                  <a:pt x="3709484" y="186927"/>
                </a:lnTo>
                <a:cubicBezTo>
                  <a:pt x="3731015" y="183190"/>
                  <a:pt x="3745790" y="180810"/>
                  <a:pt x="3761342" y="177474"/>
                </a:cubicBezTo>
                <a:lnTo>
                  <a:pt x="3799748" y="167154"/>
                </a:lnTo>
                <a:lnTo>
                  <a:pt x="3922756" y="194044"/>
                </a:lnTo>
                <a:cubicBezTo>
                  <a:pt x="3960877" y="203465"/>
                  <a:pt x="3965250" y="215357"/>
                  <a:pt x="4028476" y="223679"/>
                </a:cubicBezTo>
                <a:cubicBezTo>
                  <a:pt x="4088751" y="228019"/>
                  <a:pt x="4139112" y="248870"/>
                  <a:pt x="4191582" y="238952"/>
                </a:cubicBezTo>
                <a:cubicBezTo>
                  <a:pt x="4210842" y="254091"/>
                  <a:pt x="4229809" y="260810"/>
                  <a:pt x="4251024" y="240874"/>
                </a:cubicBezTo>
                <a:cubicBezTo>
                  <a:pt x="4306627" y="250935"/>
                  <a:pt x="4317066" y="281625"/>
                  <a:pt x="4355275" y="260205"/>
                </a:cubicBezTo>
                <a:cubicBezTo>
                  <a:pt x="4390577" y="327090"/>
                  <a:pt x="4385658" y="272111"/>
                  <a:pt x="4423807" y="270366"/>
                </a:cubicBezTo>
                <a:cubicBezTo>
                  <a:pt x="4457666" y="271864"/>
                  <a:pt x="4523223" y="267475"/>
                  <a:pt x="4558432" y="269194"/>
                </a:cubicBezTo>
                <a:cubicBezTo>
                  <a:pt x="4594553" y="230955"/>
                  <a:pt x="4596517" y="287120"/>
                  <a:pt x="4635061" y="280682"/>
                </a:cubicBezTo>
                <a:cubicBezTo>
                  <a:pt x="4676560" y="281955"/>
                  <a:pt x="4741782" y="292968"/>
                  <a:pt x="4807427" y="276835"/>
                </a:cubicBezTo>
                <a:cubicBezTo>
                  <a:pt x="4876769" y="256626"/>
                  <a:pt x="4951997" y="249407"/>
                  <a:pt x="5028933" y="183887"/>
                </a:cubicBezTo>
                <a:cubicBezTo>
                  <a:pt x="5044713" y="164149"/>
                  <a:pt x="5073685" y="161161"/>
                  <a:pt x="5093642" y="177214"/>
                </a:cubicBezTo>
                <a:cubicBezTo>
                  <a:pt x="5097077" y="179978"/>
                  <a:pt x="5100108" y="183212"/>
                  <a:pt x="5102642" y="186816"/>
                </a:cubicBezTo>
                <a:cubicBezTo>
                  <a:pt x="5150234" y="139156"/>
                  <a:pt x="5169674" y="190314"/>
                  <a:pt x="5193590" y="156458"/>
                </a:cubicBezTo>
                <a:cubicBezTo>
                  <a:pt x="5257854" y="151722"/>
                  <a:pt x="5301917" y="175841"/>
                  <a:pt x="5323922" y="146332"/>
                </a:cubicBezTo>
                <a:cubicBezTo>
                  <a:pt x="5355266" y="153538"/>
                  <a:pt x="5392601" y="198271"/>
                  <a:pt x="5421860" y="167298"/>
                </a:cubicBezTo>
                <a:cubicBezTo>
                  <a:pt x="5420630" y="196364"/>
                  <a:pt x="5461576" y="151467"/>
                  <a:pt x="5476948" y="173249"/>
                </a:cubicBezTo>
                <a:cubicBezTo>
                  <a:pt x="5487334" y="191763"/>
                  <a:pt x="5502178" y="182456"/>
                  <a:pt x="5516842" y="184018"/>
                </a:cubicBezTo>
                <a:cubicBezTo>
                  <a:pt x="5533140" y="200158"/>
                  <a:pt x="5599828" y="189750"/>
                  <a:pt x="5619415" y="176781"/>
                </a:cubicBezTo>
                <a:cubicBezTo>
                  <a:pt x="5690073" y="168499"/>
                  <a:pt x="5748631" y="186964"/>
                  <a:pt x="5789867" y="150304"/>
                </a:cubicBezTo>
                <a:cubicBezTo>
                  <a:pt x="5802836" y="146282"/>
                  <a:pt x="5814753" y="145947"/>
                  <a:pt x="5825953" y="147907"/>
                </a:cubicBezTo>
                <a:lnTo>
                  <a:pt x="5856168" y="158719"/>
                </a:lnTo>
                <a:lnTo>
                  <a:pt x="5862476" y="172447"/>
                </a:lnTo>
                <a:lnTo>
                  <a:pt x="5882195" y="173195"/>
                </a:lnTo>
                <a:lnTo>
                  <a:pt x="5952585" y="161012"/>
                </a:lnTo>
                <a:cubicBezTo>
                  <a:pt x="5962273" y="166588"/>
                  <a:pt x="5992020" y="151579"/>
                  <a:pt x="6001964" y="154786"/>
                </a:cubicBezTo>
                <a:cubicBezTo>
                  <a:pt x="6061748" y="122178"/>
                  <a:pt x="6101539" y="131534"/>
                  <a:pt x="6184207" y="132658"/>
                </a:cubicBezTo>
                <a:cubicBezTo>
                  <a:pt x="6266582" y="127016"/>
                  <a:pt x="6286876" y="151859"/>
                  <a:pt x="6415830" y="136006"/>
                </a:cubicBezTo>
                <a:cubicBezTo>
                  <a:pt x="6563502" y="116945"/>
                  <a:pt x="6684679" y="79367"/>
                  <a:pt x="6756965" y="57636"/>
                </a:cubicBezTo>
                <a:cubicBezTo>
                  <a:pt x="6761544" y="48663"/>
                  <a:pt x="6812642" y="36519"/>
                  <a:pt x="6819400" y="30742"/>
                </a:cubicBezTo>
                <a:lnTo>
                  <a:pt x="6986370" y="12659"/>
                </a:lnTo>
                <a:lnTo>
                  <a:pt x="6989536" y="14528"/>
                </a:lnTo>
                <a:cubicBezTo>
                  <a:pt x="7002946" y="17364"/>
                  <a:pt x="7010700" y="14716"/>
                  <a:pt x="7015933" y="9653"/>
                </a:cubicBezTo>
                <a:lnTo>
                  <a:pt x="7020592" y="1651"/>
                </a:lnTo>
                <a:lnTo>
                  <a:pt x="702590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9481EA-02B9-CBD5-6A72-5AB3E178F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744" y="5198168"/>
            <a:ext cx="9859618" cy="6427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endParaRPr lang="en-US" sz="36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B2B91F-34AC-1820-04C6-86F7DCAAD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98774" y="5928655"/>
            <a:ext cx="7831559" cy="410689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389D0BC-BA1D-4360-88F9-D9ECCBDAB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17950" y="647758"/>
            <a:ext cx="8355105" cy="439265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CEC8A1-98B3-5167-917C-AEC7A1D35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4451" b="5381"/>
          <a:stretch>
            <a:fillRect/>
          </a:stretch>
        </p:blipFill>
        <p:spPr>
          <a:xfrm>
            <a:off x="2079812" y="805516"/>
            <a:ext cx="8032376" cy="40740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A22EB1-E57C-72A2-6E99-C17DDCF4B28F}"/>
              </a:ext>
            </a:extLst>
          </p:cNvPr>
          <p:cNvSpPr txBox="1"/>
          <p:nvPr/>
        </p:nvSpPr>
        <p:spPr>
          <a:xfrm>
            <a:off x="7523018" y="4679487"/>
            <a:ext cx="2589170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courses.lumenlearning.com/suny-styleguide/chapter/hyphens-and-dashe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433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432DE-59FD-FC22-BD63-09F72C139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Prayer Prompts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72A12-F112-31DF-0BD2-15CED076C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God you are Lord! You bless and are a blessing! I praise you for the goodness you have showed me when….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 confess Lord that there have been times when I have hindered your blessing when I…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Lord, I pray your blessing on (        ) as they are facing ______.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Give me grace to live in Your blessing, especially when the enemy temps me to…</a:t>
            </a:r>
          </a:p>
        </p:txBody>
      </p:sp>
    </p:spTree>
    <p:extLst>
      <p:ext uri="{BB962C8B-B14F-4D97-AF65-F5344CB8AC3E}">
        <p14:creationId xmlns:p14="http://schemas.microsoft.com/office/powerpoint/2010/main" val="2256924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EB6CEC-DEBA-28EC-274E-A31955071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950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A4B09A-E0BA-27D1-FF9A-BE32540E6C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226265" y="643467"/>
            <a:ext cx="4126070" cy="55710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75DD27-0E08-0DBC-B7AD-5CF6EDD616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489510" y="783166"/>
            <a:ext cx="5059022" cy="52916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46E917-67A1-2ADF-2E0E-0C2B63F2229F}"/>
              </a:ext>
            </a:extLst>
          </p:cNvPr>
          <p:cNvSpPr txBox="1"/>
          <p:nvPr/>
        </p:nvSpPr>
        <p:spPr>
          <a:xfrm>
            <a:off x="2742325" y="6014478"/>
            <a:ext cx="2610010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kathrynsquest.blogspot.com/2011/05/lorenz-richard-balleweg-sundays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6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006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BD7D29-2BD4-6514-F44F-6FD463E73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72013"/>
            <a:ext cx="12192000" cy="3113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804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B6211-D06D-3478-1AEE-8E3C46C8A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48044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b="1" u="sng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Concubine</a:t>
            </a:r>
            <a:r>
              <a:rPr lang="en-US" sz="66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en-US" sz="66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6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secondary wife, or wife of lower status.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3B4C34-C0F3-2170-AC09-F1D598FEC0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4983276"/>
            <a:ext cx="10512552" cy="1126680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6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620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E786F78-E7BC-C162-F849-D7626D59D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covenant promise did not transfer to Keturah.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60951F-8869-1596-175E-0B719B464B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4983276"/>
            <a:ext cx="10512552" cy="1126680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559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0B294E-02CD-60CA-00F5-AD2DA8603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blessing of God’s covenant promise was not Abraham’s to give.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E4D103-FCF9-7130-F01E-9D31DDD688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4983276"/>
            <a:ext cx="10512552" cy="1126680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372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AD76F3E-3A97-486B-B402-44400A8B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47743A-B4F0-C22C-7049-9BFCF9DB5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93788"/>
            <a:ext cx="10506455" cy="29672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Abraham died fully satisfied with life.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DF41F5-B2B0-618C-8E5B-5D4E6622B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0924" y="4619624"/>
            <a:ext cx="3946779" cy="1038225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1F6B52-91F4-4AEB-B6DB-29FEBCF2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433116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D6F061-7C53-44F4-9794-953DB70A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346882" y="2348839"/>
            <a:ext cx="54864" cy="3946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454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3938</TotalTime>
  <Words>272</Words>
  <Application>Microsoft Office PowerPoint</Application>
  <PresentationFormat>Widescreen</PresentationFormat>
  <Paragraphs>24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Office Theme</vt:lpstr>
      <vt:lpstr>Psalm 133:1-3</vt:lpstr>
      <vt:lpstr>Prayer Prompts </vt:lpstr>
      <vt:lpstr>PowerPoint Presentation</vt:lpstr>
      <vt:lpstr>PowerPoint Presentation</vt:lpstr>
      <vt:lpstr>PowerPoint Presentation</vt:lpstr>
      <vt:lpstr>Concubine:  a secondary wife, or wife of lower status. </vt:lpstr>
      <vt:lpstr>The covenant promise did not transfer to Keturah. </vt:lpstr>
      <vt:lpstr>The blessing of God’s covenant promise was not Abraham’s to give. </vt:lpstr>
      <vt:lpstr>Abraham died fully satisfied with life. </vt:lpstr>
      <vt:lpstr>James 2:23: Abraham was a friend of God.</vt:lpstr>
      <vt:lpstr>The life of the believer is defined not by accomplishments but by  faith. </vt:lpstr>
      <vt:lpstr>Issac prayed for 20 years and did not lose hope. </vt:lpstr>
      <vt:lpstr>Rebekah’s prayer conveys her dependance upon the Lord. </vt:lpstr>
      <vt:lpstr>Jacob, though flawed, lived by faith. </vt:lpstr>
      <vt:lpstr>Christians are to play the long game.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jared owens</dc:creator>
  <cp:lastModifiedBy>jared owens</cp:lastModifiedBy>
  <cp:revision>1</cp:revision>
  <dcterms:created xsi:type="dcterms:W3CDTF">2026-07-30T16:53:23Z</dcterms:created>
  <dcterms:modified xsi:type="dcterms:W3CDTF">2026-08-02T13:56:30Z</dcterms:modified>
</cp:coreProperties>
</file>