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63173-A7D1-8BB4-F5B9-9EB8C2074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3A6177-173A-962F-7FDC-0BFD75CD21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136B7-C378-AA0E-3FB3-0E3F8705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4298C-D580-C262-829C-0156DE73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20EC3-8731-6FDF-5C12-23333B88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8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DC8E-7BD8-BE57-0513-55E72F76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4D773-9930-1BEA-3B05-FBE302822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B444A-223C-92F4-C07E-531A13550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DC3DA-5665-D1D5-6F8D-65B1BCCA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3C256-D2B7-0F23-8ADC-412669C62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8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D16B48-2B51-397E-C9C9-83BF228EA3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A0522-02ED-2822-7D89-C9A5F6436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A09E7-1040-071E-E818-88EF8FD7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9418-72D5-F47B-ABF0-47A51343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37348-8DDF-6BAA-9B9E-DF0353868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3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72A5E-CD9C-20F3-AC28-4C329D2D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AE9D2-49FF-CA50-55CA-492577C24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BED6D-6BE7-D3DC-AA0E-63D5C2196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F5C9A-FB13-DA55-EC4D-655E14B5D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614CC-0409-DB77-8417-AFF874949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29614-1399-4A3C-C6E4-3E97B8F6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8D7A-5EFC-F7DA-F88E-FD5CAC4B9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D10BA-065A-B243-1FB6-4746DEC36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E8AE3-9152-ABD1-5EDB-66D36D7E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95A25-344B-53AE-4B7D-F74C4A93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6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7CEEC-8B56-B285-3A23-3B4CBC21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6F3A3-28C2-BC61-2DC9-C6F8E592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FEFB8-A4B3-FC9D-62EB-31CAA8750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ACDB86-193A-8DE7-98CB-F12018C8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F1164-6A45-CD47-D9BA-C27C36367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0D304-2C93-CF09-3A2C-D500CA99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35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3FB1C-6D4D-90A4-244D-F084E8643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2BB25-ECBF-CA93-8C3A-C6631663C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970C7-62C0-8016-573A-ECA7F760A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68BC3-3765-5365-AB41-64122E307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5C38C7-C5C9-947B-C275-42FA6CCCB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11064C-9213-3C77-646A-F04AF5AF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17F61A-DAC2-7BFE-F629-6BF3FCA41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B22ED8-DC55-C2CB-C2A7-876F0F0E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3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022F-EC61-5122-0A9F-2381D0DE0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550BA3-8E06-88DE-C161-7508ED180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32083E-9D19-1E11-962C-3B6D38A4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5B4123-CD6A-8468-C044-62BA779E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84668E-7474-D481-8B4B-49BE3A0B6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CF2EB-7B0B-C648-0BF1-205A48C56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E862F-EA8D-FF75-BD35-BD662ED9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8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8EAF9-6044-7A47-5B17-49CD5B87D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AC72-4824-37DD-17C7-7D4AF229B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DD87B1-CF95-6524-D92D-308244ED4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1492D-5EB4-3A6A-DFF0-413923C55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D8FDB3-83AA-B6DB-47AE-50CA61D7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8B3C1-F117-DB6C-C86A-18AE64313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2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2E08F-EE56-7F8B-C5D1-B9A5ED39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A2452-449B-21AA-C5B3-6F0B976D9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9F1F5F-7640-3036-18F0-5189DE257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4B9B4-7DB3-C8BA-D171-CCBAA0DB0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474F4-B636-4B50-1BAA-6DFCA9771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6CE99-D1CA-8C83-A2C7-CAD0A1173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2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6ADAAC-B568-766F-C21C-41AD1DD0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DBEFE6-5A60-C578-7AFD-656518C5C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F0A9C-3744-21DC-8FC0-45F8E4E1F2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15CD3A-7754-4770-8C23-E8451BAB6C9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BDF36-F127-2DA1-428F-069196982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ACCBD-9042-A61B-E9D8-94204276B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862B75-129C-45D4-A99D-BCD53144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9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D19F81-0F96-1C2B-CDFA-0FD3E292D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4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1BF181-FD7B-951E-6B1A-01B56CD26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Abraham’s servant had prioritized mission over comfort.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216DB-28CD-32E4-40D0-4B3D3D133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566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800E1E-7AFB-3C05-12E3-36786A88D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Rebekah, even though see could have produced a 100 reasons to say no, choose to say yes and trust God’s faithfulness.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0BCAD-DA17-6EBC-05E6-91FCCD418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772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99D9-B262-07C0-C052-51F7CA90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Psalm 131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2E97C-23D5-42C8-429A-5A93271D2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O Lord, my heart is not lifted up; my eyes are not raised too high; I do not occupy myself with things too great and too marvelous for me.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But I have calmed and quieted my soul, like a weaned child with its mother; like a weaned child is my soul within me.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O Israel, hope in the Lord from this time forth and forevermore</a:t>
            </a:r>
          </a:p>
        </p:txBody>
      </p:sp>
    </p:spTree>
    <p:extLst>
      <p:ext uri="{BB962C8B-B14F-4D97-AF65-F5344CB8AC3E}">
        <p14:creationId xmlns:p14="http://schemas.microsoft.com/office/powerpoint/2010/main" val="94923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F5386-0883-A457-9E61-B4635C161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Prayer Prompts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D35A5-D5EC-840E-6D73-AB36BFCA3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Adoration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God you can always be trusted! God you are my hope even when….</a:t>
            </a:r>
          </a:p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Response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Forgive me for taking so long to trust You with…</a:t>
            </a:r>
          </a:p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Request: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Enable me to hope in You so deeply that I no longer worry about…</a:t>
            </a:r>
          </a:p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Readiness: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Lord cause the peace you have given me be noticed by ____ so that _____.</a:t>
            </a:r>
          </a:p>
        </p:txBody>
      </p:sp>
    </p:spTree>
    <p:extLst>
      <p:ext uri="{BB962C8B-B14F-4D97-AF65-F5344CB8AC3E}">
        <p14:creationId xmlns:p14="http://schemas.microsoft.com/office/powerpoint/2010/main" val="282457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354354-A4C1-B2AF-D53F-0AD627A98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5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Abraham did not want Issac to marry a Canaanite woman for </a:t>
            </a:r>
            <a:r>
              <a:rPr lang="en-US" sz="45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fear</a:t>
            </a:r>
            <a:r>
              <a:rPr lang="en-US" sz="45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she would draw him away from God to worship the </a:t>
            </a:r>
            <a:r>
              <a:rPr lang="en-US" sz="45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gods </a:t>
            </a:r>
            <a:r>
              <a:rPr lang="en-US" sz="45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Canaan.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2F756-1A2C-C03B-5E93-1538FEC92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100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1CFE1A-2959-C0A0-FD87-84746A72E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Issac out of the promise land would remove him from God’s covenant promise.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45F6B-B4BA-2353-8DB5-562A41736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97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02013-B5E1-C137-8841-C32AC7E1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has promised those who are in Christ that he will lead them in the way should go.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44783-4DA6-76DA-E57E-3178FE84F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105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87245-E681-A8C6-F14F-0B8BF9C18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Abraham’s servant prayed that God would lead him the way that was right!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531E-367A-7D2E-C92B-B69AAC345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298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A6171F-88CA-1F3C-BA43-FACD5B4AB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Abraham’s servant prayed with the utmost </a:t>
            </a:r>
            <a:r>
              <a:rPr lang="en-US" sz="68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dependance</a:t>
            </a:r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Lord and so should we.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191F8-BE74-9D4E-4E8C-0A71AAEB8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330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A5A883-BFC5-DF5D-C95E-BE4BCE36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had </a:t>
            </a:r>
            <a:r>
              <a:rPr lang="en-US" sz="68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ordinary events </a:t>
            </a:r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to accomplish His extraordinary will.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B37959-EE42-4180-E8CD-5296ADBEF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28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3955</TotalTime>
  <Words>280</Words>
  <Application>Microsoft Office PowerPoint</Application>
  <PresentationFormat>Widescreen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PowerPoint Presentation</vt:lpstr>
      <vt:lpstr>Psalm 131</vt:lpstr>
      <vt:lpstr>Prayer Prompts </vt:lpstr>
      <vt:lpstr>Abraham did not want Issac to marry a Canaanite woman for fear she would draw him away from God to worship the false gods of Canaan. </vt:lpstr>
      <vt:lpstr>Taking Issac out of the promise land would remove him from God’s covenant promise. </vt:lpstr>
      <vt:lpstr>God has promised those who are in Christ that he will lead them in the way should go. </vt:lpstr>
      <vt:lpstr>Abraham’s servant prayed that God would lead him the way that was right!</vt:lpstr>
      <vt:lpstr>Abraham’s servant prayed with the utmost dependance on the Lord and so should we.</vt:lpstr>
      <vt:lpstr>God had used ordinary events in to accomplish His extraordinary will. </vt:lpstr>
      <vt:lpstr>Abraham’s servant had prioritized mission over comfort.</vt:lpstr>
      <vt:lpstr>Rebekah, even though see could have produced a 100 reasons to say no, choose to say yes and trust God’s faithfulness.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jared owens</dc:creator>
  <cp:lastModifiedBy>jared owens</cp:lastModifiedBy>
  <cp:revision>1</cp:revision>
  <dcterms:created xsi:type="dcterms:W3CDTF">2026-07-23T17:12:54Z</dcterms:created>
  <dcterms:modified xsi:type="dcterms:W3CDTF">2026-07-26T13:21:49Z</dcterms:modified>
</cp:coreProperties>
</file>