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8" r:id="rId6"/>
    <p:sldId id="279" r:id="rId7"/>
    <p:sldId id="280" r:id="rId8"/>
    <p:sldId id="260" r:id="rId9"/>
    <p:sldId id="281" r:id="rId10"/>
    <p:sldId id="284" r:id="rId11"/>
    <p:sldId id="282" r:id="rId12"/>
    <p:sldId id="283" r:id="rId13"/>
    <p:sldId id="286" r:id="rId14"/>
    <p:sldId id="285" r:id="rId15"/>
    <p:sldId id="287" r:id="rId16"/>
    <p:sldId id="288" r:id="rId17"/>
    <p:sldId id="289" r:id="rId18"/>
    <p:sldId id="290" r:id="rId19"/>
    <p:sldId id="291" r:id="rId20"/>
    <p:sldId id="293" r:id="rId21"/>
    <p:sldId id="294" r:id="rId22"/>
    <p:sldId id="29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CB916D-8667-46D6-99DE-537DC190E65C}" v="112" dt="2026-07-26T08:25:59.5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3" autoAdjust="0"/>
    <p:restoredTop sz="94660"/>
  </p:normalViewPr>
  <p:slideViewPr>
    <p:cSldViewPr snapToGrid="0">
      <p:cViewPr varScale="1">
        <p:scale>
          <a:sx n="56" d="100"/>
          <a:sy n="56" d="100"/>
        </p:scale>
        <p:origin x="1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ndy Pang" userId="b7cbdbe25ed9e1cc" providerId="LiveId" clId="{74B09317-3642-4884-A419-CC7B4CA740E6}"/>
    <pc:docChg chg="undo custSel addSld delSld modSld sldOrd">
      <pc:chgData name="Randy Pang" userId="b7cbdbe25ed9e1cc" providerId="LiveId" clId="{74B09317-3642-4884-A419-CC7B4CA740E6}" dt="2026-07-26T08:27:41.766" v="634" actId="20577"/>
      <pc:docMkLst>
        <pc:docMk/>
      </pc:docMkLst>
      <pc:sldChg chg="addSp delSp mod">
        <pc:chgData name="Randy Pang" userId="b7cbdbe25ed9e1cc" providerId="LiveId" clId="{74B09317-3642-4884-A419-CC7B4CA740E6}" dt="2026-07-26T08:01:20.754" v="622" actId="22"/>
        <pc:sldMkLst>
          <pc:docMk/>
          <pc:sldMk cId="3776824701" sldId="256"/>
        </pc:sldMkLst>
        <pc:spChg chg="del">
          <ac:chgData name="Randy Pang" userId="b7cbdbe25ed9e1cc" providerId="LiveId" clId="{74B09317-3642-4884-A419-CC7B4CA740E6}" dt="2026-07-26T07:32:35.183" v="620" actId="478"/>
          <ac:spMkLst>
            <pc:docMk/>
            <pc:sldMk cId="3776824701" sldId="256"/>
            <ac:spMk id="2" creationId="{F6BB37C2-6CFB-CD6F-EB83-AD517F832A48}"/>
          </ac:spMkLst>
        </pc:spChg>
        <pc:spChg chg="del">
          <ac:chgData name="Randy Pang" userId="b7cbdbe25ed9e1cc" providerId="LiveId" clId="{74B09317-3642-4884-A419-CC7B4CA740E6}" dt="2026-07-26T07:32:37.190" v="621" actId="478"/>
          <ac:spMkLst>
            <pc:docMk/>
            <pc:sldMk cId="3776824701" sldId="256"/>
            <ac:spMk id="3" creationId="{8BC86783-821A-C0AD-194B-B663868A7049}"/>
          </ac:spMkLst>
        </pc:spChg>
        <pc:picChg chg="add">
          <ac:chgData name="Randy Pang" userId="b7cbdbe25ed9e1cc" providerId="LiveId" clId="{74B09317-3642-4884-A419-CC7B4CA740E6}" dt="2026-07-26T08:01:20.754" v="622" actId="22"/>
          <ac:picMkLst>
            <pc:docMk/>
            <pc:sldMk cId="3776824701" sldId="256"/>
            <ac:picMk id="5" creationId="{B81EDB24-B70A-9C15-0DA3-0F80F911AA2B}"/>
          </ac:picMkLst>
        </pc:picChg>
      </pc:sldChg>
      <pc:sldChg chg="addSp modSp new mod">
        <pc:chgData name="Randy Pang" userId="b7cbdbe25ed9e1cc" providerId="LiveId" clId="{74B09317-3642-4884-A419-CC7B4CA740E6}" dt="2026-07-26T00:51:34.189" v="9" actId="18131"/>
        <pc:sldMkLst>
          <pc:docMk/>
          <pc:sldMk cId="2676752046" sldId="257"/>
        </pc:sldMkLst>
        <pc:picChg chg="add mod modCrop">
          <ac:chgData name="Randy Pang" userId="b7cbdbe25ed9e1cc" providerId="LiveId" clId="{74B09317-3642-4884-A419-CC7B4CA740E6}" dt="2026-07-26T00:51:34.189" v="9" actId="18131"/>
          <ac:picMkLst>
            <pc:docMk/>
            <pc:sldMk cId="2676752046" sldId="257"/>
            <ac:picMk id="3" creationId="{C7C54450-08DC-D7DB-5325-20B060DA442F}"/>
          </ac:picMkLst>
        </pc:picChg>
      </pc:sldChg>
      <pc:sldChg chg="addSp modSp new mod setBg">
        <pc:chgData name="Randy Pang" userId="b7cbdbe25ed9e1cc" providerId="LiveId" clId="{74B09317-3642-4884-A419-CC7B4CA740E6}" dt="2026-07-26T00:56:17.847" v="19"/>
        <pc:sldMkLst>
          <pc:docMk/>
          <pc:sldMk cId="2903725187" sldId="258"/>
        </pc:sldMkLst>
        <pc:picChg chg="add mod">
          <ac:chgData name="Randy Pang" userId="b7cbdbe25ed9e1cc" providerId="LiveId" clId="{74B09317-3642-4884-A419-CC7B4CA740E6}" dt="2026-07-26T00:56:14.970" v="18" actId="1076"/>
          <ac:picMkLst>
            <pc:docMk/>
            <pc:sldMk cId="2903725187" sldId="258"/>
            <ac:picMk id="3" creationId="{511B00BA-E4B1-EE9B-96E5-74BEA549CB92}"/>
          </ac:picMkLst>
        </pc:picChg>
      </pc:sldChg>
      <pc:sldChg chg="addSp delSp modSp new mod setBg">
        <pc:chgData name="Randy Pang" userId="b7cbdbe25ed9e1cc" providerId="LiveId" clId="{74B09317-3642-4884-A419-CC7B4CA740E6}" dt="2026-07-26T01:48:38.926" v="27"/>
        <pc:sldMkLst>
          <pc:docMk/>
          <pc:sldMk cId="562328251" sldId="259"/>
        </pc:sldMkLst>
        <pc:spChg chg="add del mod">
          <ac:chgData name="Randy Pang" userId="b7cbdbe25ed9e1cc" providerId="LiveId" clId="{74B09317-3642-4884-A419-CC7B4CA740E6}" dt="2026-07-26T01:48:09.344" v="24" actId="478"/>
          <ac:spMkLst>
            <pc:docMk/>
            <pc:sldMk cId="562328251" sldId="259"/>
            <ac:spMk id="3" creationId="{92731E21-1357-49C5-604E-4C7DF0C0B3F5}"/>
          </ac:spMkLst>
        </pc:spChg>
        <pc:picChg chg="add mod">
          <ac:chgData name="Randy Pang" userId="b7cbdbe25ed9e1cc" providerId="LiveId" clId="{74B09317-3642-4884-A419-CC7B4CA740E6}" dt="2026-07-26T01:48:35.326" v="26"/>
          <ac:picMkLst>
            <pc:docMk/>
            <pc:sldMk cId="562328251" sldId="259"/>
            <ac:picMk id="5" creationId="{7CD475FA-02EA-0F2C-75E5-DE65F244D1C5}"/>
          </ac:picMkLst>
        </pc:picChg>
      </pc:sldChg>
      <pc:sldChg chg="addSp modSp new mod setBg addAnim delAnim modAnim">
        <pc:chgData name="Randy Pang" userId="b7cbdbe25ed9e1cc" providerId="LiveId" clId="{74B09317-3642-4884-A419-CC7B4CA740E6}" dt="2026-07-26T02:36:31.490" v="85" actId="113"/>
        <pc:sldMkLst>
          <pc:docMk/>
          <pc:sldMk cId="704111099" sldId="260"/>
        </pc:sldMkLst>
        <pc:spChg chg="add mod">
          <ac:chgData name="Randy Pang" userId="b7cbdbe25ed9e1cc" providerId="LiveId" clId="{74B09317-3642-4884-A419-CC7B4CA740E6}" dt="2026-07-26T02:36:31.490" v="85" actId="113"/>
          <ac:spMkLst>
            <pc:docMk/>
            <pc:sldMk cId="704111099" sldId="260"/>
            <ac:spMk id="3" creationId="{8C3365D2-A508-E42D-CCC2-25C88F1EEA27}"/>
          </ac:spMkLst>
        </pc:spChg>
      </pc:sldChg>
      <pc:sldChg chg="delSp modSp add mod delAnim">
        <pc:chgData name="Randy Pang" userId="b7cbdbe25ed9e1cc" providerId="LiveId" clId="{74B09317-3642-4884-A419-CC7B4CA740E6}" dt="2026-07-26T02:17:11.744" v="62" actId="1076"/>
        <pc:sldMkLst>
          <pc:docMk/>
          <pc:sldMk cId="1090787294" sldId="278"/>
        </pc:sldMkLst>
        <pc:spChg chg="del">
          <ac:chgData name="Randy Pang" userId="b7cbdbe25ed9e1cc" providerId="LiveId" clId="{74B09317-3642-4884-A419-CC7B4CA740E6}" dt="2026-07-26T02:15:21.739" v="30" actId="478"/>
          <ac:spMkLst>
            <pc:docMk/>
            <pc:sldMk cId="1090787294" sldId="278"/>
            <ac:spMk id="2" creationId="{7A79382B-B443-4C30-9E0A-AA7166C6FE56}"/>
          </ac:spMkLst>
        </pc:spChg>
        <pc:spChg chg="mod">
          <ac:chgData name="Randy Pang" userId="b7cbdbe25ed9e1cc" providerId="LiveId" clId="{74B09317-3642-4884-A419-CC7B4CA740E6}" dt="2026-07-26T02:17:11.744" v="62" actId="1076"/>
          <ac:spMkLst>
            <pc:docMk/>
            <pc:sldMk cId="1090787294" sldId="278"/>
            <ac:spMk id="7" creationId="{CD4FA07A-8ECC-034B-46B4-42324CDE3FBC}"/>
          </ac:spMkLst>
        </pc:spChg>
        <pc:picChg chg="mod">
          <ac:chgData name="Randy Pang" userId="b7cbdbe25ed9e1cc" providerId="LiveId" clId="{74B09317-3642-4884-A419-CC7B4CA740E6}" dt="2026-07-26T02:17:11.744" v="62" actId="1076"/>
          <ac:picMkLst>
            <pc:docMk/>
            <pc:sldMk cId="1090787294" sldId="278"/>
            <ac:picMk id="6" creationId="{0054E260-412B-BF4E-EC4D-73C10136291D}"/>
          </ac:picMkLst>
        </pc:picChg>
      </pc:sldChg>
      <pc:sldChg chg="modSp add mod">
        <pc:chgData name="Randy Pang" userId="b7cbdbe25ed9e1cc" providerId="LiveId" clId="{74B09317-3642-4884-A419-CC7B4CA740E6}" dt="2026-07-26T02:23:06.767" v="71" actId="313"/>
        <pc:sldMkLst>
          <pc:docMk/>
          <pc:sldMk cId="3420039248" sldId="279"/>
        </pc:sldMkLst>
        <pc:spChg chg="mod">
          <ac:chgData name="Randy Pang" userId="b7cbdbe25ed9e1cc" providerId="LiveId" clId="{74B09317-3642-4884-A419-CC7B4CA740E6}" dt="2026-07-26T02:23:06.767" v="71" actId="313"/>
          <ac:spMkLst>
            <pc:docMk/>
            <pc:sldMk cId="3420039248" sldId="279"/>
            <ac:spMk id="7" creationId="{91B1971D-F6C5-A4F3-3444-11A585AEDB75}"/>
          </ac:spMkLst>
        </pc:spChg>
      </pc:sldChg>
      <pc:sldChg chg="addSp modSp new mod setBg">
        <pc:chgData name="Randy Pang" userId="b7cbdbe25ed9e1cc" providerId="LiveId" clId="{74B09317-3642-4884-A419-CC7B4CA740E6}" dt="2026-07-26T03:00:25.109" v="177" actId="1076"/>
        <pc:sldMkLst>
          <pc:docMk/>
          <pc:sldMk cId="3420322165" sldId="280"/>
        </pc:sldMkLst>
        <pc:spChg chg="add mod">
          <ac:chgData name="Randy Pang" userId="b7cbdbe25ed9e1cc" providerId="LiveId" clId="{74B09317-3642-4884-A419-CC7B4CA740E6}" dt="2026-07-26T03:00:25.109" v="177" actId="1076"/>
          <ac:spMkLst>
            <pc:docMk/>
            <pc:sldMk cId="3420322165" sldId="280"/>
            <ac:spMk id="3" creationId="{E6EE49D5-AAA2-719B-4051-6B5EA988A054}"/>
          </ac:spMkLst>
        </pc:spChg>
        <pc:picChg chg="add mod ord modCrop">
          <ac:chgData name="Randy Pang" userId="b7cbdbe25ed9e1cc" providerId="LiveId" clId="{74B09317-3642-4884-A419-CC7B4CA740E6}" dt="2026-07-26T02:58:34.356" v="170" actId="29295"/>
          <ac:picMkLst>
            <pc:docMk/>
            <pc:sldMk cId="3420322165" sldId="280"/>
            <ac:picMk id="5" creationId="{2C1359CD-BB4E-7B5B-8AC5-64D1F0237046}"/>
          </ac:picMkLst>
        </pc:picChg>
      </pc:sldChg>
      <pc:sldChg chg="addSp delSp modSp new mod setBg">
        <pc:chgData name="Randy Pang" userId="b7cbdbe25ed9e1cc" providerId="LiveId" clId="{74B09317-3642-4884-A419-CC7B4CA740E6}" dt="2026-07-26T03:12:42.696" v="261" actId="20577"/>
        <pc:sldMkLst>
          <pc:docMk/>
          <pc:sldMk cId="133350098" sldId="281"/>
        </pc:sldMkLst>
        <pc:spChg chg="add del mod">
          <ac:chgData name="Randy Pang" userId="b7cbdbe25ed9e1cc" providerId="LiveId" clId="{74B09317-3642-4884-A419-CC7B4CA740E6}" dt="2026-07-26T03:11:39.496" v="238" actId="478"/>
          <ac:spMkLst>
            <pc:docMk/>
            <pc:sldMk cId="133350098" sldId="281"/>
            <ac:spMk id="3" creationId="{403265CA-781B-6ABB-5676-0409E492DE43}"/>
          </ac:spMkLst>
        </pc:spChg>
        <pc:spChg chg="add mod">
          <ac:chgData name="Randy Pang" userId="b7cbdbe25ed9e1cc" providerId="LiveId" clId="{74B09317-3642-4884-A419-CC7B4CA740E6}" dt="2026-07-26T03:12:42.696" v="261" actId="20577"/>
          <ac:spMkLst>
            <pc:docMk/>
            <pc:sldMk cId="133350098" sldId="281"/>
            <ac:spMk id="5" creationId="{CD984101-EC0C-4556-DF5B-9C19E6767EB0}"/>
          </ac:spMkLst>
        </pc:spChg>
        <pc:graphicFrameChg chg="add mod modGraphic">
          <ac:chgData name="Randy Pang" userId="b7cbdbe25ed9e1cc" providerId="LiveId" clId="{74B09317-3642-4884-A419-CC7B4CA740E6}" dt="2026-07-26T03:12:22.731" v="253"/>
          <ac:graphicFrameMkLst>
            <pc:docMk/>
            <pc:sldMk cId="133350098" sldId="281"/>
            <ac:graphicFrameMk id="6" creationId="{860A9ADC-5B72-03E2-2144-C2ED398237C8}"/>
          </ac:graphicFrameMkLst>
        </pc:graphicFrameChg>
      </pc:sldChg>
      <pc:sldChg chg="addSp delSp modSp add mod ord modAnim">
        <pc:chgData name="Randy Pang" userId="b7cbdbe25ed9e1cc" providerId="LiveId" clId="{74B09317-3642-4884-A419-CC7B4CA740E6}" dt="2026-07-26T03:24:24.423" v="328" actId="1076"/>
        <pc:sldMkLst>
          <pc:docMk/>
          <pc:sldMk cId="2246842840" sldId="282"/>
        </pc:sldMkLst>
        <pc:spChg chg="add mod">
          <ac:chgData name="Randy Pang" userId="b7cbdbe25ed9e1cc" providerId="LiveId" clId="{74B09317-3642-4884-A419-CC7B4CA740E6}" dt="2026-07-26T03:24:24.423" v="328" actId="1076"/>
          <ac:spMkLst>
            <pc:docMk/>
            <pc:sldMk cId="2246842840" sldId="282"/>
            <ac:spMk id="3" creationId="{4BB0F8E1-CA92-17DC-AD69-EAB092C2FEAE}"/>
          </ac:spMkLst>
        </pc:spChg>
        <pc:spChg chg="del mod">
          <ac:chgData name="Randy Pang" userId="b7cbdbe25ed9e1cc" providerId="LiveId" clId="{74B09317-3642-4884-A419-CC7B4CA740E6}" dt="2026-07-26T03:24:19.647" v="326" actId="478"/>
          <ac:spMkLst>
            <pc:docMk/>
            <pc:sldMk cId="2246842840" sldId="282"/>
            <ac:spMk id="7" creationId="{6B343581-CC5E-A836-BDA0-09A70A608184}"/>
          </ac:spMkLst>
        </pc:spChg>
        <pc:picChg chg="mod">
          <ac:chgData name="Randy Pang" userId="b7cbdbe25ed9e1cc" providerId="LiveId" clId="{74B09317-3642-4884-A419-CC7B4CA740E6}" dt="2026-07-26T03:24:22.609" v="327" actId="1076"/>
          <ac:picMkLst>
            <pc:docMk/>
            <pc:sldMk cId="2246842840" sldId="282"/>
            <ac:picMk id="6" creationId="{F8A20A1A-35B0-A4D2-717E-BEBA7635D8D8}"/>
          </ac:picMkLst>
        </pc:picChg>
      </pc:sldChg>
      <pc:sldChg chg="delSp modSp add mod delAnim">
        <pc:chgData name="Randy Pang" userId="b7cbdbe25ed9e1cc" providerId="LiveId" clId="{74B09317-3642-4884-A419-CC7B4CA740E6}" dt="2026-07-26T03:21:40.553" v="298" actId="1076"/>
        <pc:sldMkLst>
          <pc:docMk/>
          <pc:sldMk cId="2436392931" sldId="283"/>
        </pc:sldMkLst>
        <pc:spChg chg="del">
          <ac:chgData name="Randy Pang" userId="b7cbdbe25ed9e1cc" providerId="LiveId" clId="{74B09317-3642-4884-A419-CC7B4CA740E6}" dt="2026-07-26T03:21:33.386" v="297" actId="478"/>
          <ac:spMkLst>
            <pc:docMk/>
            <pc:sldMk cId="2436392931" sldId="283"/>
            <ac:spMk id="3" creationId="{A55DB607-590A-F41B-2245-0DAF8ED78EB7}"/>
          </ac:spMkLst>
        </pc:spChg>
        <pc:spChg chg="mod">
          <ac:chgData name="Randy Pang" userId="b7cbdbe25ed9e1cc" providerId="LiveId" clId="{74B09317-3642-4884-A419-CC7B4CA740E6}" dt="2026-07-26T03:21:40.553" v="298" actId="1076"/>
          <ac:spMkLst>
            <pc:docMk/>
            <pc:sldMk cId="2436392931" sldId="283"/>
            <ac:spMk id="7" creationId="{2DA6D7F6-A3D1-D323-9849-758EF8CB4F41}"/>
          </ac:spMkLst>
        </pc:spChg>
        <pc:picChg chg="mod">
          <ac:chgData name="Randy Pang" userId="b7cbdbe25ed9e1cc" providerId="LiveId" clId="{74B09317-3642-4884-A419-CC7B4CA740E6}" dt="2026-07-26T03:21:40.553" v="298" actId="1076"/>
          <ac:picMkLst>
            <pc:docMk/>
            <pc:sldMk cId="2436392931" sldId="283"/>
            <ac:picMk id="6" creationId="{07ED42E5-6A42-CD54-AFB6-5D4879E52AD5}"/>
          </ac:picMkLst>
        </pc:picChg>
      </pc:sldChg>
      <pc:sldChg chg="modSp add ord">
        <pc:chgData name="Randy Pang" userId="b7cbdbe25ed9e1cc" providerId="LiveId" clId="{74B09317-3642-4884-A419-CC7B4CA740E6}" dt="2026-07-26T03:24:16.185" v="325"/>
        <pc:sldMkLst>
          <pc:docMk/>
          <pc:sldMk cId="3470851621" sldId="284"/>
        </pc:sldMkLst>
        <pc:spChg chg="mod">
          <ac:chgData name="Randy Pang" userId="b7cbdbe25ed9e1cc" providerId="LiveId" clId="{74B09317-3642-4884-A419-CC7B4CA740E6}" dt="2026-07-26T03:23:46.838" v="323" actId="122"/>
          <ac:spMkLst>
            <pc:docMk/>
            <pc:sldMk cId="3470851621" sldId="284"/>
            <ac:spMk id="3" creationId="{5E438F5B-D77C-D8C6-B0DB-74F244A1B939}"/>
          </ac:spMkLst>
        </pc:spChg>
      </pc:sldChg>
      <pc:sldChg chg="addSp delSp modSp add mod">
        <pc:chgData name="Randy Pang" userId="b7cbdbe25ed9e1cc" providerId="LiveId" clId="{74B09317-3642-4884-A419-CC7B4CA740E6}" dt="2026-07-26T04:05:05.861" v="403" actId="207"/>
        <pc:sldMkLst>
          <pc:docMk/>
          <pc:sldMk cId="146515229" sldId="285"/>
        </pc:sldMkLst>
        <pc:spChg chg="mod">
          <ac:chgData name="Randy Pang" userId="b7cbdbe25ed9e1cc" providerId="LiveId" clId="{74B09317-3642-4884-A419-CC7B4CA740E6}" dt="2026-07-26T04:05:05.861" v="403" actId="207"/>
          <ac:spMkLst>
            <pc:docMk/>
            <pc:sldMk cId="146515229" sldId="285"/>
            <ac:spMk id="7" creationId="{CB6E5D03-A0C2-92AF-2B6D-B71C6C375095}"/>
          </ac:spMkLst>
        </pc:spChg>
        <pc:picChg chg="add mod">
          <ac:chgData name="Randy Pang" userId="b7cbdbe25ed9e1cc" providerId="LiveId" clId="{74B09317-3642-4884-A419-CC7B4CA740E6}" dt="2026-07-26T03:56:55.944" v="342" actId="1076"/>
          <ac:picMkLst>
            <pc:docMk/>
            <pc:sldMk cId="146515229" sldId="285"/>
            <ac:picMk id="3" creationId="{5AF15512-E253-1350-7B89-CF21653165E2}"/>
          </ac:picMkLst>
        </pc:picChg>
        <pc:picChg chg="del">
          <ac:chgData name="Randy Pang" userId="b7cbdbe25ed9e1cc" providerId="LiveId" clId="{74B09317-3642-4884-A419-CC7B4CA740E6}" dt="2026-07-26T03:53:43.863" v="330" actId="478"/>
          <ac:picMkLst>
            <pc:docMk/>
            <pc:sldMk cId="146515229" sldId="285"/>
            <ac:picMk id="6" creationId="{4E96DC0F-1BDB-E262-C86D-CCC19A389677}"/>
          </ac:picMkLst>
        </pc:picChg>
      </pc:sldChg>
      <pc:sldChg chg="addSp modSp new mod setBg">
        <pc:chgData name="Randy Pang" userId="b7cbdbe25ed9e1cc" providerId="LiveId" clId="{74B09317-3642-4884-A419-CC7B4CA740E6}" dt="2026-07-26T03:56:36.788" v="339" actId="1076"/>
        <pc:sldMkLst>
          <pc:docMk/>
          <pc:sldMk cId="2522407437" sldId="286"/>
        </pc:sldMkLst>
        <pc:picChg chg="add mod">
          <ac:chgData name="Randy Pang" userId="b7cbdbe25ed9e1cc" providerId="LiveId" clId="{74B09317-3642-4884-A419-CC7B4CA740E6}" dt="2026-07-26T03:56:36.788" v="339" actId="1076"/>
          <ac:picMkLst>
            <pc:docMk/>
            <pc:sldMk cId="2522407437" sldId="286"/>
            <ac:picMk id="3" creationId="{4D7B5B72-E23A-4F31-1954-779842D3C775}"/>
          </ac:picMkLst>
        </pc:picChg>
      </pc:sldChg>
      <pc:sldChg chg="modSp add mod">
        <pc:chgData name="Randy Pang" userId="b7cbdbe25ed9e1cc" providerId="LiveId" clId="{74B09317-3642-4884-A419-CC7B4CA740E6}" dt="2026-07-26T04:04:49.474" v="402" actId="207"/>
        <pc:sldMkLst>
          <pc:docMk/>
          <pc:sldMk cId="2723491166" sldId="287"/>
        </pc:sldMkLst>
        <pc:spChg chg="mod">
          <ac:chgData name="Randy Pang" userId="b7cbdbe25ed9e1cc" providerId="LiveId" clId="{74B09317-3642-4884-A419-CC7B4CA740E6}" dt="2026-07-26T04:04:49.474" v="402" actId="207"/>
          <ac:spMkLst>
            <pc:docMk/>
            <pc:sldMk cId="2723491166" sldId="287"/>
            <ac:spMk id="7" creationId="{90AC763E-0C36-5B36-5E7D-E19A512314AF}"/>
          </ac:spMkLst>
        </pc:spChg>
      </pc:sldChg>
      <pc:sldChg chg="addSp new mod setBg">
        <pc:chgData name="Randy Pang" userId="b7cbdbe25ed9e1cc" providerId="LiveId" clId="{74B09317-3642-4884-A419-CC7B4CA740E6}" dt="2026-07-26T04:20:35.336" v="406" actId="22"/>
        <pc:sldMkLst>
          <pc:docMk/>
          <pc:sldMk cId="890047647" sldId="288"/>
        </pc:sldMkLst>
        <pc:picChg chg="add">
          <ac:chgData name="Randy Pang" userId="b7cbdbe25ed9e1cc" providerId="LiveId" clId="{74B09317-3642-4884-A419-CC7B4CA740E6}" dt="2026-07-26T04:20:35.336" v="406" actId="22"/>
          <ac:picMkLst>
            <pc:docMk/>
            <pc:sldMk cId="890047647" sldId="288"/>
            <ac:picMk id="3" creationId="{A4A1E275-4865-7DED-4228-E2433F581823}"/>
          </ac:picMkLst>
        </pc:picChg>
      </pc:sldChg>
      <pc:sldChg chg="addSp delSp modSp add mod ord">
        <pc:chgData name="Randy Pang" userId="b7cbdbe25ed9e1cc" providerId="LiveId" clId="{74B09317-3642-4884-A419-CC7B4CA740E6}" dt="2026-07-26T05:48:30.008" v="481" actId="22"/>
        <pc:sldMkLst>
          <pc:docMk/>
          <pc:sldMk cId="3088428429" sldId="289"/>
        </pc:sldMkLst>
        <pc:spChg chg="add del">
          <ac:chgData name="Randy Pang" userId="b7cbdbe25ed9e1cc" providerId="LiveId" clId="{74B09317-3642-4884-A419-CC7B4CA740E6}" dt="2026-07-26T05:48:30.008" v="481" actId="22"/>
          <ac:spMkLst>
            <pc:docMk/>
            <pc:sldMk cId="3088428429" sldId="289"/>
            <ac:spMk id="3" creationId="{657BE4EB-3096-C799-0647-EFB34DF1953E}"/>
          </ac:spMkLst>
        </pc:spChg>
        <pc:spChg chg="mod">
          <ac:chgData name="Randy Pang" userId="b7cbdbe25ed9e1cc" providerId="LiveId" clId="{74B09317-3642-4884-A419-CC7B4CA740E6}" dt="2026-07-26T05:30:00.580" v="479" actId="20577"/>
          <ac:spMkLst>
            <pc:docMk/>
            <pc:sldMk cId="3088428429" sldId="289"/>
            <ac:spMk id="7" creationId="{7B62CF8C-F3CE-177B-DFCB-A9179B4054ED}"/>
          </ac:spMkLst>
        </pc:spChg>
        <pc:picChg chg="mod">
          <ac:chgData name="Randy Pang" userId="b7cbdbe25ed9e1cc" providerId="LiveId" clId="{74B09317-3642-4884-A419-CC7B4CA740E6}" dt="2026-07-26T05:27:25.859" v="421" actId="1076"/>
          <ac:picMkLst>
            <pc:docMk/>
            <pc:sldMk cId="3088428429" sldId="289"/>
            <ac:picMk id="6" creationId="{C756605C-9D71-350B-D20E-905D504D31BD}"/>
          </ac:picMkLst>
        </pc:picChg>
      </pc:sldChg>
      <pc:sldChg chg="addSp modSp new mod setBg">
        <pc:chgData name="Randy Pang" userId="b7cbdbe25ed9e1cc" providerId="LiveId" clId="{74B09317-3642-4884-A419-CC7B4CA740E6}" dt="2026-07-26T05:49:04.386" v="492" actId="1076"/>
        <pc:sldMkLst>
          <pc:docMk/>
          <pc:sldMk cId="1961670603" sldId="290"/>
        </pc:sldMkLst>
        <pc:spChg chg="add mod">
          <ac:chgData name="Randy Pang" userId="b7cbdbe25ed9e1cc" providerId="LiveId" clId="{74B09317-3642-4884-A419-CC7B4CA740E6}" dt="2026-07-26T05:49:04.386" v="492" actId="1076"/>
          <ac:spMkLst>
            <pc:docMk/>
            <pc:sldMk cId="1961670603" sldId="290"/>
            <ac:spMk id="3" creationId="{D80AA563-D37D-751B-CD28-A97D3FAD8BB4}"/>
          </ac:spMkLst>
        </pc:spChg>
      </pc:sldChg>
      <pc:sldChg chg="addSp modSp add mod addAnim delAnim modAnim">
        <pc:chgData name="Randy Pang" userId="b7cbdbe25ed9e1cc" providerId="LiveId" clId="{74B09317-3642-4884-A419-CC7B4CA740E6}" dt="2026-07-26T08:25:16.464" v="623"/>
        <pc:sldMkLst>
          <pc:docMk/>
          <pc:sldMk cId="3596740702" sldId="291"/>
        </pc:sldMkLst>
        <pc:spChg chg="add mod">
          <ac:chgData name="Randy Pang" userId="b7cbdbe25ed9e1cc" providerId="LiveId" clId="{74B09317-3642-4884-A419-CC7B4CA740E6}" dt="2026-07-26T07:27:38.775" v="581" actId="207"/>
          <ac:spMkLst>
            <pc:docMk/>
            <pc:sldMk cId="3596740702" sldId="291"/>
            <ac:spMk id="2" creationId="{E12A11E3-1BCF-20FA-6ED3-71EBF3E66CAD}"/>
          </ac:spMkLst>
        </pc:spChg>
        <pc:spChg chg="mod">
          <ac:chgData name="Randy Pang" userId="b7cbdbe25ed9e1cc" providerId="LiveId" clId="{74B09317-3642-4884-A419-CC7B4CA740E6}" dt="2026-07-26T07:27:06.225" v="550" actId="207"/>
          <ac:spMkLst>
            <pc:docMk/>
            <pc:sldMk cId="3596740702" sldId="291"/>
            <ac:spMk id="3" creationId="{4FFC033E-7951-2017-A1C3-6CE5B33C4F26}"/>
          </ac:spMkLst>
        </pc:spChg>
      </pc:sldChg>
      <pc:sldChg chg="modSp add del mod">
        <pc:chgData name="Randy Pang" userId="b7cbdbe25ed9e1cc" providerId="LiveId" clId="{74B09317-3642-4884-A419-CC7B4CA740E6}" dt="2026-07-26T07:25:02.350" v="530" actId="47"/>
        <pc:sldMkLst>
          <pc:docMk/>
          <pc:sldMk cId="725579355" sldId="292"/>
        </pc:sldMkLst>
        <pc:spChg chg="mod">
          <ac:chgData name="Randy Pang" userId="b7cbdbe25ed9e1cc" providerId="LiveId" clId="{74B09317-3642-4884-A419-CC7B4CA740E6}" dt="2026-07-26T07:24:38.123" v="523" actId="1076"/>
          <ac:spMkLst>
            <pc:docMk/>
            <pc:sldMk cId="725579355" sldId="292"/>
            <ac:spMk id="3" creationId="{347FBFC6-854A-CA65-76F9-EAEB67EACD30}"/>
          </ac:spMkLst>
        </pc:spChg>
      </pc:sldChg>
      <pc:sldChg chg="addSp modSp add mod addAnim delAnim modAnim">
        <pc:chgData name="Randy Pang" userId="b7cbdbe25ed9e1cc" providerId="LiveId" clId="{74B09317-3642-4884-A419-CC7B4CA740E6}" dt="2026-07-26T08:25:59.596" v="627" actId="20577"/>
        <pc:sldMkLst>
          <pc:docMk/>
          <pc:sldMk cId="1473649085" sldId="293"/>
        </pc:sldMkLst>
        <pc:spChg chg="add mod">
          <ac:chgData name="Randy Pang" userId="b7cbdbe25ed9e1cc" providerId="LiveId" clId="{74B09317-3642-4884-A419-CC7B4CA740E6}" dt="2026-07-26T07:27:34.749" v="580" actId="207"/>
          <ac:spMkLst>
            <pc:docMk/>
            <pc:sldMk cId="1473649085" sldId="293"/>
            <ac:spMk id="2" creationId="{3ED28FDA-CED9-4EFE-066D-CE3247519DB7}"/>
          </ac:spMkLst>
        </pc:spChg>
        <pc:spChg chg="mod">
          <ac:chgData name="Randy Pang" userId="b7cbdbe25ed9e1cc" providerId="LiveId" clId="{74B09317-3642-4884-A419-CC7B4CA740E6}" dt="2026-07-26T08:25:59.596" v="627" actId="20577"/>
          <ac:spMkLst>
            <pc:docMk/>
            <pc:sldMk cId="1473649085" sldId="293"/>
            <ac:spMk id="3" creationId="{048FA63F-7C53-A4A7-769E-CF873651E3C4}"/>
          </ac:spMkLst>
        </pc:spChg>
      </pc:sldChg>
      <pc:sldChg chg="add ord">
        <pc:chgData name="Randy Pang" userId="b7cbdbe25ed9e1cc" providerId="LiveId" clId="{74B09317-3642-4884-A419-CC7B4CA740E6}" dt="2026-07-26T07:28:56.556" v="591"/>
        <pc:sldMkLst>
          <pc:docMk/>
          <pc:sldMk cId="3075078532" sldId="294"/>
        </pc:sldMkLst>
      </pc:sldChg>
      <pc:sldChg chg="addSp modSp add mod modTransition">
        <pc:chgData name="Randy Pang" userId="b7cbdbe25ed9e1cc" providerId="LiveId" clId="{74B09317-3642-4884-A419-CC7B4CA740E6}" dt="2026-07-26T08:27:41.766" v="634" actId="20577"/>
        <pc:sldMkLst>
          <pc:docMk/>
          <pc:sldMk cId="1105822308" sldId="295"/>
        </pc:sldMkLst>
        <pc:spChg chg="mod">
          <ac:chgData name="Randy Pang" userId="b7cbdbe25ed9e1cc" providerId="LiveId" clId="{74B09317-3642-4884-A419-CC7B4CA740E6}" dt="2026-07-26T07:30:49.007" v="616" actId="115"/>
          <ac:spMkLst>
            <pc:docMk/>
            <pc:sldMk cId="1105822308" sldId="295"/>
            <ac:spMk id="3" creationId="{972C9C91-2670-3A79-BC3B-F1B3E2EC66D6}"/>
          </ac:spMkLst>
        </pc:spChg>
        <pc:spChg chg="add mod">
          <ac:chgData name="Randy Pang" userId="b7cbdbe25ed9e1cc" providerId="LiveId" clId="{74B09317-3642-4884-A419-CC7B4CA740E6}" dt="2026-07-26T08:27:41.766" v="634" actId="20577"/>
          <ac:spMkLst>
            <pc:docMk/>
            <pc:sldMk cId="1105822308" sldId="295"/>
            <ac:spMk id="4" creationId="{473D2C48-3395-1924-FE88-AF286B5F197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72ED0-514F-D428-73FF-075BA56DB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19CB5F-E360-5862-AEC3-1A98BF409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DC38A-A0A1-81D7-5133-0FAF92609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89EA-64C6-451A-A16D-110DE1D2A7F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373C4-7AB7-57B7-F561-262490FB5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568554-8C83-0A23-4A3A-4F8C7B660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45F3F-5337-4AA3-8BD1-CCDA33AC4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789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66970-95D3-642A-37B5-BB138C058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2DCE31-FCE7-8E1D-0EB7-A730A06E8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97A231-38F1-34AC-00FB-4DB1E9424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89EA-64C6-451A-A16D-110DE1D2A7F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BF0AA-514D-3EBA-A94E-E285E1D5A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332F6-8E50-6FBB-71B7-FB5FDAFA6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45F3F-5337-4AA3-8BD1-CCDA33AC4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831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A1C582-77FA-F8CD-D845-9452336987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5564BA-E673-75C2-CFC5-B336C949C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BBE848-4FB2-B435-3581-A6CF19D32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89EA-64C6-451A-A16D-110DE1D2A7F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777EE5-34E7-6328-B5E5-24F7240C7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3148C-0247-3649-35A5-EE5639132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45F3F-5337-4AA3-8BD1-CCDA33AC4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406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0A28F-9C82-C750-F34F-72E444308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F9578-6DEC-8110-1864-A30CEFF86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BF0C68-42FD-A5F2-3F02-BFE4828D7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89EA-64C6-451A-A16D-110DE1D2A7F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DD7D4-D883-3BA2-BE44-001B0E347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BAE78-0EDD-296E-2398-63328534E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45F3F-5337-4AA3-8BD1-CCDA33AC4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520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CBF1B-7821-AA59-0A64-B541DF932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8D3EA4-B2DE-3DAD-CE9F-848DF17BB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FD121A-EC5A-49A2-C8CD-872392D55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89EA-64C6-451A-A16D-110DE1D2A7F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07E568-FEE0-C2A4-3E48-CD2D7BC90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1355A-F227-AACD-3C3F-ED8E23303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45F3F-5337-4AA3-8BD1-CCDA33AC4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96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4C0D9-EF42-509E-1D27-748F217CB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A7C5C-6158-E866-7304-F764F2C331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0E7E9C-2EDB-AED5-AC6B-C7C83B7163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940ECC-35E9-BC4F-A5D4-06E0BAE08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89EA-64C6-451A-A16D-110DE1D2A7F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E25474-C8F4-5CF9-3644-C22858E37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A35CBF-F857-BBFC-E82F-730325500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45F3F-5337-4AA3-8BD1-CCDA33AC4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21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ACDBC-45BE-33CA-BBA3-DD01FCDEA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B3AF9-9746-EFEE-D2F6-333BFA7F7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CD4FF7-FC66-BF39-A536-0CD8FB18A5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1CD3A2-184E-2E03-796F-C3FB565759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92359E-B0DA-DC7D-F742-4748ABDDEE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2ECC5B-66F5-7CD2-1398-79A1A95BF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89EA-64C6-451A-A16D-110DE1D2A7F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921112-5B25-16F8-EFE0-1801EFEB6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BA8983-DF0D-5CB6-9785-A6B4D684E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45F3F-5337-4AA3-8BD1-CCDA33AC4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58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217D5-DBEF-9228-06C5-0A52D2915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F7277F-EA4D-4EF1-4AC1-D1A7D6A83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89EA-64C6-451A-A16D-110DE1D2A7F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638143-26D0-0DF8-A9DE-5CFE503C9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67883-0E34-E91D-B2B8-9036AE9D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45F3F-5337-4AA3-8BD1-CCDA33AC4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645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0ACE0F-7D47-F99C-8B9E-6C28763C2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89EA-64C6-451A-A16D-110DE1D2A7F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745F3A-3427-CE25-5CC9-5746E6553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31F13-A59E-3178-129D-4B3AA85E3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45F3F-5337-4AA3-8BD1-CCDA33AC4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516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CB05D-2216-1402-A543-35EB78237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CD00F5-93A5-B155-18E9-71769B9CA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6CC688-10C7-C2B5-9AC1-B1317802F0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8A69A6-FA82-5E19-3072-1348B4113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89EA-64C6-451A-A16D-110DE1D2A7F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7D8527-1742-3AC6-9CD6-F448CC09A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34059A-D63B-0128-DE8D-C41B6954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45F3F-5337-4AA3-8BD1-CCDA33AC4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101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D9C2E-81DE-3360-7D86-6D229676D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1C9AA9-6D69-EE00-D13A-61850498F7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A5B873-6106-E150-F41C-7A622F01A8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B22491-053B-ECA0-CD09-B99461FE0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489EA-64C6-451A-A16D-110DE1D2A7F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94C8D0-D4FA-4363-9DBB-1A12EBBC0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067AC9-F045-C3EC-98CD-C0471B8EA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45F3F-5337-4AA3-8BD1-CCDA33AC4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851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A02B09-6659-938F-D93E-27BA0255A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31E7F-717C-386A-7A35-D87C82058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D4C87-F324-818B-0743-D3B0A18100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489EA-64C6-451A-A16D-110DE1D2A7F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1F65EC-FF66-EBED-1F16-7DD177ADD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9F129-7ADD-AC14-6C18-B6CD060DC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45F3F-5337-4AA3-8BD1-CCDA33AC43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34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1EDB24-B70A-9C15-0DA3-0F80F911A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824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1D16D6-D4CD-C3D8-CD1D-7B01896DF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Open book with solid fill">
            <a:extLst>
              <a:ext uri="{FF2B5EF4-FFF2-40B4-BE49-F238E27FC236}">
                <a16:creationId xmlns:a16="http://schemas.microsoft.com/office/drawing/2014/main" id="{7348083A-3292-BD6C-1959-0D220D9B6F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8800" y="997274"/>
            <a:ext cx="914400" cy="9144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4A35CAA-D08F-25CA-ADC0-05C1DEEF6104}"/>
              </a:ext>
            </a:extLst>
          </p:cNvPr>
          <p:cNvSpPr txBox="1">
            <a:spLocks/>
          </p:cNvSpPr>
          <p:nvPr/>
        </p:nvSpPr>
        <p:spPr>
          <a:xfrm>
            <a:off x="872066" y="2180553"/>
            <a:ext cx="10447867" cy="1515147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“Fallen, fallen is Babylon the great. She has become a dwelling place for demons…”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Revelation 18:2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38F5B-D77C-D8C6-B0DB-74F244A1B939}"/>
              </a:ext>
            </a:extLst>
          </p:cNvPr>
          <p:cNvSpPr txBox="1">
            <a:spLocks/>
          </p:cNvSpPr>
          <p:nvPr/>
        </p:nvSpPr>
        <p:spPr>
          <a:xfrm>
            <a:off x="872066" y="3964579"/>
            <a:ext cx="10447867" cy="2474321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buNone/>
              <a:defRPr/>
            </a:pP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“…the kings of the earth have committed immorality with her, and the merchants of the earth have grown rich from the power of her luxurious living.”</a:t>
            </a:r>
          </a:p>
          <a:p>
            <a:pPr marL="0" lvl="0" indent="0" algn="ctr">
              <a:lnSpc>
                <a:spcPct val="120000"/>
              </a:lnSpc>
              <a:buNone/>
              <a:defRPr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Revelation 18:3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85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6DF403-63A1-745E-4E9D-58DFC649E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Open book with solid fill">
            <a:extLst>
              <a:ext uri="{FF2B5EF4-FFF2-40B4-BE49-F238E27FC236}">
                <a16:creationId xmlns:a16="http://schemas.microsoft.com/office/drawing/2014/main" id="{F8A20A1A-35B0-A4D2-717E-BEBA7635D8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8799" y="2140274"/>
            <a:ext cx="914400" cy="9144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0F8E1-CA92-17DC-AD69-EAB092C2FEAE}"/>
              </a:ext>
            </a:extLst>
          </p:cNvPr>
          <p:cNvSpPr txBox="1">
            <a:spLocks/>
          </p:cNvSpPr>
          <p:nvPr/>
        </p:nvSpPr>
        <p:spPr>
          <a:xfrm>
            <a:off x="872065" y="3429000"/>
            <a:ext cx="10447867" cy="2474321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“Come out of her, my people, lest you take part in her sins, lest you share in her plagues; for her sins are heaped high as heaven, and God has remembered her iniquities.”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Revelation 18:4-5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84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A233D5-F36A-4640-AC31-48E2E3293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Open book with solid fill">
            <a:extLst>
              <a:ext uri="{FF2B5EF4-FFF2-40B4-BE49-F238E27FC236}">
                <a16:creationId xmlns:a16="http://schemas.microsoft.com/office/drawing/2014/main" id="{07ED42E5-6A42-CD54-AFB6-5D4879E52A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8800" y="2102174"/>
            <a:ext cx="914400" cy="9144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DA6D7F6-A3D1-D323-9849-758EF8CB4F41}"/>
              </a:ext>
            </a:extLst>
          </p:cNvPr>
          <p:cNvSpPr txBox="1">
            <a:spLocks/>
          </p:cNvSpPr>
          <p:nvPr/>
        </p:nvSpPr>
        <p:spPr>
          <a:xfrm>
            <a:off x="872066" y="3285453"/>
            <a:ext cx="10447867" cy="1515147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“Fallen, fallen is Babylon the great. She has become a dwelling place for demons…”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Revelation 18:2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392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7B5B72-E23A-4F31-1954-779842D3C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1153" y="0"/>
            <a:ext cx="44096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407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60CE77-7211-BD36-5E14-83FADE236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B6E5D03-A0C2-92AF-2B6D-B71C6C375095}"/>
              </a:ext>
            </a:extLst>
          </p:cNvPr>
          <p:cNvSpPr txBox="1">
            <a:spLocks/>
          </p:cNvSpPr>
          <p:nvPr/>
        </p:nvSpPr>
        <p:spPr>
          <a:xfrm>
            <a:off x="872066" y="2266950"/>
            <a:ext cx="10447867" cy="3467099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Babylon of the Bible is characterized as a culture set against the purposes of God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—a human society that glories in pride, power, prestige, and pleasure. Babylon makes appearances throughout the Bible, most notably (and literally) in the story of Daniel.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David Kinnaman (Faith for Exiles)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Graphic 2" descr="Chat bubble with solid fill">
            <a:extLst>
              <a:ext uri="{FF2B5EF4-FFF2-40B4-BE49-F238E27FC236}">
                <a16:creationId xmlns:a16="http://schemas.microsoft.com/office/drawing/2014/main" id="{5AF15512-E253-1350-7B89-CF21653165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8799" y="11239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15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85C2EB-261C-68F4-F6D7-C212C093D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0AC763E-0C36-5B36-5E7D-E19A512314AF}"/>
              </a:ext>
            </a:extLst>
          </p:cNvPr>
          <p:cNvSpPr txBox="1">
            <a:spLocks/>
          </p:cNvSpPr>
          <p:nvPr/>
        </p:nvSpPr>
        <p:spPr>
          <a:xfrm>
            <a:off x="872066" y="2266950"/>
            <a:ext cx="10447867" cy="3467099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But Babylon is there in the pages of Scripture from beginning to end. From the Tower of Babel, the “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first city of man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,” in the book of Genesis to the final act of God’s justice and restoration in Revelation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Babylon is both a place and an archetype of collective human pursuits set in opposition to God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lnSpc>
                <a:spcPct val="120000"/>
              </a:lnSpc>
              <a:buNone/>
              <a:defRPr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David Kinnaman (Faith for Exiles)</a:t>
            </a:r>
          </a:p>
        </p:txBody>
      </p:sp>
      <p:pic>
        <p:nvPicPr>
          <p:cNvPr id="3" name="Graphic 2" descr="Chat bubble with solid fill">
            <a:extLst>
              <a:ext uri="{FF2B5EF4-FFF2-40B4-BE49-F238E27FC236}">
                <a16:creationId xmlns:a16="http://schemas.microsoft.com/office/drawing/2014/main" id="{BE7D90C1-ED55-E179-E5BE-F75CDB0DE4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8799" y="11239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491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A1E275-4865-7DED-4228-E2433F581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047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A0D771-96B9-2EEA-7F0F-C8DFCAB91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Open book with solid fill">
            <a:extLst>
              <a:ext uri="{FF2B5EF4-FFF2-40B4-BE49-F238E27FC236}">
                <a16:creationId xmlns:a16="http://schemas.microsoft.com/office/drawing/2014/main" id="{C756605C-9D71-350B-D20E-905D504D31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8799" y="533400"/>
            <a:ext cx="914400" cy="9144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B62CF8C-F3CE-177B-DFCB-A9179B4054ED}"/>
              </a:ext>
            </a:extLst>
          </p:cNvPr>
          <p:cNvSpPr txBox="1">
            <a:spLocks/>
          </p:cNvSpPr>
          <p:nvPr/>
        </p:nvSpPr>
        <p:spPr>
          <a:xfrm>
            <a:off x="872065" y="1866901"/>
            <a:ext cx="11034185" cy="4457699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	“Alas, alas, for the great city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	  that was clothed in fine linen,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	      in purple and scarlet,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	 adorned with gold,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	      with jewels, and with pearls!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	For in a single hour all this wealth has been laid waste.”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Revelation 18:16-17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428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0AA563-D37D-751B-CD28-A97D3FAD8BB4}"/>
              </a:ext>
            </a:extLst>
          </p:cNvPr>
          <p:cNvSpPr txBox="1"/>
          <p:nvPr/>
        </p:nvSpPr>
        <p:spPr>
          <a:xfrm>
            <a:off x="2247900" y="3167390"/>
            <a:ext cx="7696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W</a:t>
            </a:r>
            <a:r>
              <a:rPr lang="en-US" sz="28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hat is your heart attached to?</a:t>
            </a:r>
            <a:endParaRPr lang="en-US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6706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F4485B-DFC2-13DF-16C0-8BD831197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FC033E-7951-2017-A1C3-6CE5B33C4F26}"/>
              </a:ext>
            </a:extLst>
          </p:cNvPr>
          <p:cNvSpPr txBox="1"/>
          <p:nvPr/>
        </p:nvSpPr>
        <p:spPr>
          <a:xfrm>
            <a:off x="1028700" y="615220"/>
            <a:ext cx="10858500" cy="3913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Accordingly, two cities have been formed by two loves: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	</a:t>
            </a:r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The earthly by the love of self, even to the contempt of God;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	</a:t>
            </a:r>
            <a:r>
              <a:rPr lang="en-US" sz="2400" dirty="0">
                <a:solidFill>
                  <a:srgbClr val="FFFF00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the heavenly by the love of God, even to the contempt of self.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The former, in a word, glories in itself,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FF00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the latter in the Lord.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	</a:t>
            </a:r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For the one seeks glory from men;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	</a:t>
            </a:r>
            <a:r>
              <a:rPr lang="en-US" sz="2400" dirty="0">
                <a:solidFill>
                  <a:srgbClr val="FFFF00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but the greatest glory of the other is God…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2A11E3-1BCF-20FA-6ED3-71EBF3E66CAD}"/>
              </a:ext>
            </a:extLst>
          </p:cNvPr>
          <p:cNvSpPr txBox="1"/>
          <p:nvPr/>
        </p:nvSpPr>
        <p:spPr>
          <a:xfrm>
            <a:off x="8572500" y="5653708"/>
            <a:ext cx="331470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Saint Augustine of Hippo</a:t>
            </a:r>
          </a:p>
        </p:txBody>
      </p:sp>
    </p:spTree>
    <p:extLst>
      <p:ext uri="{BB962C8B-B14F-4D97-AF65-F5344CB8AC3E}">
        <p14:creationId xmlns:p14="http://schemas.microsoft.com/office/powerpoint/2010/main" val="3596740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C54450-08DC-D7DB-5325-20B060DA44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61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752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14E02C-9BCD-4689-7E39-F44F729A6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48FA63F-7C53-A4A7-769E-CF873651E3C4}"/>
              </a:ext>
            </a:extLst>
          </p:cNvPr>
          <p:cNvSpPr txBox="1"/>
          <p:nvPr/>
        </p:nvSpPr>
        <p:spPr>
          <a:xfrm>
            <a:off x="1028700" y="615220"/>
            <a:ext cx="11163300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The one lifts up its head in its own glory;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FF00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the other says to God, "You are my glory, and the lifter of my head."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	</a:t>
            </a:r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In the one, the princes and the nations it subdues are ruled by the love of ruling;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	</a:t>
            </a:r>
            <a:r>
              <a:rPr lang="en-US" sz="2400" dirty="0">
                <a:solidFill>
                  <a:srgbClr val="FFFF00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in the other, the princes and the subjects serve one another in love…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The one delights in its own strength…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FF00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the other says to God, "I will love You, O Lord, my strength.”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D28FDA-CED9-4EFE-066D-CE3247519DB7}"/>
              </a:ext>
            </a:extLst>
          </p:cNvPr>
          <p:cNvSpPr txBox="1"/>
          <p:nvPr/>
        </p:nvSpPr>
        <p:spPr>
          <a:xfrm>
            <a:off x="8572500" y="5653708"/>
            <a:ext cx="331470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Saint Augustine of Hippo</a:t>
            </a:r>
          </a:p>
        </p:txBody>
      </p:sp>
    </p:spTree>
    <p:extLst>
      <p:ext uri="{BB962C8B-B14F-4D97-AF65-F5344CB8AC3E}">
        <p14:creationId xmlns:p14="http://schemas.microsoft.com/office/powerpoint/2010/main" val="147364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4596E-D6C2-01B0-D015-BF0602CA9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D3D70D1-11C3-D8E1-AFC8-207097ECB37C}"/>
              </a:ext>
            </a:extLst>
          </p:cNvPr>
          <p:cNvSpPr txBox="1"/>
          <p:nvPr/>
        </p:nvSpPr>
        <p:spPr>
          <a:xfrm>
            <a:off x="2247900" y="3167390"/>
            <a:ext cx="7696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W</a:t>
            </a:r>
            <a:r>
              <a:rPr lang="en-US" sz="28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hat is your heart attached to?</a:t>
            </a:r>
            <a:endParaRPr lang="en-US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78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3FE331-0CF6-81B6-2EB5-B8276CEE0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2C9C91-2670-3A79-BC3B-F1B3E2EC66D6}"/>
              </a:ext>
            </a:extLst>
          </p:cNvPr>
          <p:cNvSpPr txBox="1"/>
          <p:nvPr/>
        </p:nvSpPr>
        <p:spPr>
          <a:xfrm>
            <a:off x="2247900" y="728990"/>
            <a:ext cx="7696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u="sng" dirty="0">
                <a:solidFill>
                  <a:schemeClr val="bg1"/>
                </a:solidFill>
                <a:latin typeface="Arial Black" panose="020B0A040201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W</a:t>
            </a:r>
            <a:r>
              <a:rPr lang="en-US" sz="2800" u="sng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hat is your heart attached to?</a:t>
            </a:r>
            <a:endParaRPr lang="en-US" sz="2800" u="sng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3D2C48-3395-1924-FE88-AF286B5F197D}"/>
              </a:ext>
            </a:extLst>
          </p:cNvPr>
          <p:cNvSpPr txBox="1"/>
          <p:nvPr/>
        </p:nvSpPr>
        <p:spPr>
          <a:xfrm>
            <a:off x="847725" y="1663068"/>
            <a:ext cx="10496550" cy="3634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en-US" sz="2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Do you find your ultimate desire in loving yourself, or is your ultimate desire to love God?</a:t>
            </a:r>
          </a:p>
          <a:p>
            <a:pPr marL="514350" marR="0" lvl="0" indent="-51435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en-US" sz="2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Is your chief aim in life to glorify yourself, or is it to give God glory?</a:t>
            </a:r>
          </a:p>
          <a:p>
            <a:pPr marL="514350" marR="0" lvl="0" indent="-51435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en-US" sz="2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Do you love to overpower others to get your way, or are you a servant to people?</a:t>
            </a:r>
          </a:p>
          <a:p>
            <a:pPr marL="514350" marR="0" lvl="0" indent="-5143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2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Do you delight in your own strength, or do you say to God, “God, you are my strength?”</a:t>
            </a:r>
          </a:p>
        </p:txBody>
      </p:sp>
    </p:spTree>
    <p:extLst>
      <p:ext uri="{BB962C8B-B14F-4D97-AF65-F5344CB8AC3E}">
        <p14:creationId xmlns:p14="http://schemas.microsoft.com/office/powerpoint/2010/main" val="11058223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1B00BA-E4B1-EE9B-96E5-74BEA549C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9178" y="0"/>
            <a:ext cx="51536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25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D475FA-02EA-0F2C-75E5-DE65F244D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328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51CC67-989A-89C3-A4D4-317E3AC34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Open book with solid fill">
            <a:extLst>
              <a:ext uri="{FF2B5EF4-FFF2-40B4-BE49-F238E27FC236}">
                <a16:creationId xmlns:a16="http://schemas.microsoft.com/office/drawing/2014/main" id="{0054E260-412B-BF4E-EC4D-73C1013629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8800" y="2064074"/>
            <a:ext cx="914400" cy="9144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D4FA07A-8ECC-034B-46B4-42324CDE3FBC}"/>
              </a:ext>
            </a:extLst>
          </p:cNvPr>
          <p:cNvSpPr txBox="1">
            <a:spLocks/>
          </p:cNvSpPr>
          <p:nvPr/>
        </p:nvSpPr>
        <p:spPr>
          <a:xfrm>
            <a:off x="872066" y="3247353"/>
            <a:ext cx="10447867" cy="1223953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When I saw her </a:t>
            </a: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(Babylon)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I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marveled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greatly.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Revelation 17:6</a:t>
            </a:r>
          </a:p>
        </p:txBody>
      </p:sp>
    </p:spTree>
    <p:extLst>
      <p:ext uri="{BB962C8B-B14F-4D97-AF65-F5344CB8AC3E}">
        <p14:creationId xmlns:p14="http://schemas.microsoft.com/office/powerpoint/2010/main" val="1090787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C63301-66AC-FF9B-C33D-72FBB6872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Open book with solid fill">
            <a:extLst>
              <a:ext uri="{FF2B5EF4-FFF2-40B4-BE49-F238E27FC236}">
                <a16:creationId xmlns:a16="http://schemas.microsoft.com/office/drawing/2014/main" id="{2DE1C900-CF52-77CF-2180-5E0FE0088C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8800" y="2064074"/>
            <a:ext cx="914400" cy="9144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1B1971D-F6C5-A4F3-3444-11A585AEDB75}"/>
              </a:ext>
            </a:extLst>
          </p:cNvPr>
          <p:cNvSpPr txBox="1">
            <a:spLocks/>
          </p:cNvSpPr>
          <p:nvPr/>
        </p:nvSpPr>
        <p:spPr>
          <a:xfrm>
            <a:off x="872066" y="3247353"/>
            <a:ext cx="10447867" cy="1223953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But the angel said to me, “Why do you marvel?”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Revelation 17:7</a:t>
            </a:r>
          </a:p>
        </p:txBody>
      </p:sp>
    </p:spTree>
    <p:extLst>
      <p:ext uri="{BB962C8B-B14F-4D97-AF65-F5344CB8AC3E}">
        <p14:creationId xmlns:p14="http://schemas.microsoft.com/office/powerpoint/2010/main" val="3420039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1359CD-BB4E-7B5B-8AC5-64D1F023704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b="286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EE49D5-AAA2-719B-4051-6B5EA988A054}"/>
              </a:ext>
            </a:extLst>
          </p:cNvPr>
          <p:cNvSpPr txBox="1"/>
          <p:nvPr/>
        </p:nvSpPr>
        <p:spPr>
          <a:xfrm>
            <a:off x="2162175" y="2951946"/>
            <a:ext cx="78676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resist the currents of the world when we examine what is driving our hearts.</a:t>
            </a:r>
          </a:p>
        </p:txBody>
      </p:sp>
    </p:spTree>
    <p:extLst>
      <p:ext uri="{BB962C8B-B14F-4D97-AF65-F5344CB8AC3E}">
        <p14:creationId xmlns:p14="http://schemas.microsoft.com/office/powerpoint/2010/main" val="3420322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3365D2-A508-E42D-CCC2-25C88F1EEA27}"/>
              </a:ext>
            </a:extLst>
          </p:cNvPr>
          <p:cNvSpPr txBox="1"/>
          <p:nvPr/>
        </p:nvSpPr>
        <p:spPr>
          <a:xfrm>
            <a:off x="990600" y="2158588"/>
            <a:ext cx="10210800" cy="2540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How do we know whether or not we are investing in God’s kingdom? 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Are we investing in something that lasts, or are we investing in things that will ultimately be destroyed?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800" b="1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What is your heart attached to?</a:t>
            </a:r>
          </a:p>
        </p:txBody>
      </p:sp>
    </p:spTree>
    <p:extLst>
      <p:ext uri="{BB962C8B-B14F-4D97-AF65-F5344CB8AC3E}">
        <p14:creationId xmlns:p14="http://schemas.microsoft.com/office/powerpoint/2010/main" val="70411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D984101-EC0C-4556-DF5B-9C19E6767EB0}"/>
              </a:ext>
            </a:extLst>
          </p:cNvPr>
          <p:cNvSpPr txBox="1"/>
          <p:nvPr/>
        </p:nvSpPr>
        <p:spPr>
          <a:xfrm>
            <a:off x="2657475" y="1433310"/>
            <a:ext cx="6877050" cy="558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Revelation 18 Outline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60A9ADC-5B72-03E2-2144-C2ED398237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457792"/>
              </p:ext>
            </p:extLst>
          </p:nvPr>
        </p:nvGraphicFramePr>
        <p:xfrm>
          <a:off x="1143000" y="2392680"/>
          <a:ext cx="99060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00">
                  <a:extLst>
                    <a:ext uri="{9D8B030D-6E8A-4147-A177-3AD203B41FA5}">
                      <a16:colId xmlns:a16="http://schemas.microsoft.com/office/drawing/2014/main" val="3220630101"/>
                    </a:ext>
                  </a:extLst>
                </a:gridCol>
                <a:gridCol w="4953000">
                  <a:extLst>
                    <a:ext uri="{9D8B030D-6E8A-4147-A177-3AD203B41FA5}">
                      <a16:colId xmlns:a16="http://schemas.microsoft.com/office/drawing/2014/main" val="3762970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Babylon's fall announced 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18:1–3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4124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God's people called to come out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18:4–8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585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The world mourns Babylon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18:9–20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84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Babylon's final destruction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18:21–24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527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350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698</Words>
  <Application>Microsoft Office PowerPoint</Application>
  <PresentationFormat>Widescreen</PresentationFormat>
  <Paragraphs>61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PMingLiU</vt:lpstr>
      <vt:lpstr>Arial</vt:lpstr>
      <vt:lpstr>Arial Black</vt:lpstr>
      <vt:lpstr>Calibri</vt:lpstr>
      <vt:lpstr>Calibri Light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Randy Pang</dc:creator>
  <cp:lastModifiedBy>Randy Pang</cp:lastModifiedBy>
  <cp:revision>1</cp:revision>
  <dcterms:created xsi:type="dcterms:W3CDTF">2026-07-26T00:46:31Z</dcterms:created>
  <dcterms:modified xsi:type="dcterms:W3CDTF">2026-08-10T21:09:08Z</dcterms:modified>
</cp:coreProperties>
</file>