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1" r:id="rId6"/>
    <p:sldId id="262" r:id="rId7"/>
    <p:sldId id="278" r:id="rId8"/>
    <p:sldId id="279" r:id="rId9"/>
    <p:sldId id="263" r:id="rId10"/>
    <p:sldId id="281" r:id="rId11"/>
    <p:sldId id="280" r:id="rId12"/>
    <p:sldId id="282" r:id="rId13"/>
    <p:sldId id="283" r:id="rId14"/>
    <p:sldId id="288" r:id="rId15"/>
    <p:sldId id="289" r:id="rId16"/>
    <p:sldId id="285" r:id="rId17"/>
    <p:sldId id="290" r:id="rId18"/>
    <p:sldId id="291" r:id="rId19"/>
    <p:sldId id="292" r:id="rId20"/>
    <p:sldId id="287" r:id="rId21"/>
    <p:sldId id="293" r:id="rId22"/>
    <p:sldId id="295" r:id="rId23"/>
    <p:sldId id="294" r:id="rId24"/>
    <p:sldId id="297" r:id="rId25"/>
    <p:sldId id="296" r:id="rId26"/>
    <p:sldId id="298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6F7278-9B81-482B-A2B9-D5B657145DCE}" v="56" dt="2026-08-02T08:30:38.699"/>
    <p1510:client id="{E514527F-5196-C548-9C6E-EA92D3227B16}" v="28" dt="2026-08-01T23:15:57.4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2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ndy Pang" userId="b7cbdbe25ed9e1cc" providerId="LiveId" clId="{44C9D6F1-57DB-42BE-8C8F-5F5B0C8F9AA4}"/>
    <pc:docChg chg="custSel addSld modSld sldOrd">
      <pc:chgData name="Randy Pang" userId="b7cbdbe25ed9e1cc" providerId="LiveId" clId="{44C9D6F1-57DB-42BE-8C8F-5F5B0C8F9AA4}" dt="2026-08-01T23:15:57.403" v="27"/>
      <pc:docMkLst>
        <pc:docMk/>
      </pc:docMkLst>
      <pc:sldChg chg="addSp delSp modSp new mod">
        <pc:chgData name="Randy Pang" userId="b7cbdbe25ed9e1cc" providerId="LiveId" clId="{44C9D6F1-57DB-42BE-8C8F-5F5B0C8F9AA4}" dt="2026-08-01T23:06:46.464" v="7" actId="1076"/>
        <pc:sldMkLst>
          <pc:docMk/>
          <pc:sldMk cId="4137204898" sldId="257"/>
        </pc:sldMkLst>
        <pc:spChg chg="del">
          <ac:chgData name="Randy Pang" userId="b7cbdbe25ed9e1cc" providerId="LiveId" clId="{44C9D6F1-57DB-42BE-8C8F-5F5B0C8F9AA4}" dt="2026-08-01T23:06:22.941" v="1" actId="478"/>
          <ac:spMkLst>
            <pc:docMk/>
            <pc:sldMk cId="4137204898" sldId="257"/>
            <ac:spMk id="2" creationId="{B79DA686-F52B-7A23-6C12-10A1BBF33084}"/>
          </ac:spMkLst>
        </pc:spChg>
        <pc:spChg chg="del">
          <ac:chgData name="Randy Pang" userId="b7cbdbe25ed9e1cc" providerId="LiveId" clId="{44C9D6F1-57DB-42BE-8C8F-5F5B0C8F9AA4}" dt="2026-08-01T23:06:23.893" v="2" actId="478"/>
          <ac:spMkLst>
            <pc:docMk/>
            <pc:sldMk cId="4137204898" sldId="257"/>
            <ac:spMk id="3" creationId="{598E176B-4432-C146-D7D7-F5EFBD7679CD}"/>
          </ac:spMkLst>
        </pc:spChg>
        <pc:picChg chg="add mod">
          <ac:chgData name="Randy Pang" userId="b7cbdbe25ed9e1cc" providerId="LiveId" clId="{44C9D6F1-57DB-42BE-8C8F-5F5B0C8F9AA4}" dt="2026-08-01T23:06:46.464" v="7" actId="1076"/>
          <ac:picMkLst>
            <pc:docMk/>
            <pc:sldMk cId="4137204898" sldId="257"/>
            <ac:picMk id="4" creationId="{2CA79336-B756-368F-78A4-559CEEAC895E}"/>
          </ac:picMkLst>
        </pc:picChg>
      </pc:sldChg>
      <pc:sldChg chg="addSp delSp modSp new mod ord">
        <pc:chgData name="Randy Pang" userId="b7cbdbe25ed9e1cc" providerId="LiveId" clId="{44C9D6F1-57DB-42BE-8C8F-5F5B0C8F9AA4}" dt="2026-08-01T23:07:56.149" v="16" actId="1076"/>
        <pc:sldMkLst>
          <pc:docMk/>
          <pc:sldMk cId="3357004239" sldId="258"/>
        </pc:sldMkLst>
        <pc:spChg chg="del">
          <ac:chgData name="Randy Pang" userId="b7cbdbe25ed9e1cc" providerId="LiveId" clId="{44C9D6F1-57DB-42BE-8C8F-5F5B0C8F9AA4}" dt="2026-08-01T23:07:27.858" v="10" actId="478"/>
          <ac:spMkLst>
            <pc:docMk/>
            <pc:sldMk cId="3357004239" sldId="258"/>
            <ac:spMk id="2" creationId="{DA86C500-3FF3-3A18-9606-825C8A61AF2D}"/>
          </ac:spMkLst>
        </pc:spChg>
        <pc:spChg chg="del">
          <ac:chgData name="Randy Pang" userId="b7cbdbe25ed9e1cc" providerId="LiveId" clId="{44C9D6F1-57DB-42BE-8C8F-5F5B0C8F9AA4}" dt="2026-08-01T23:07:28.831" v="11" actId="478"/>
          <ac:spMkLst>
            <pc:docMk/>
            <pc:sldMk cId="3357004239" sldId="258"/>
            <ac:spMk id="3" creationId="{84C1F9C0-5770-4A44-A03D-DE731ACE3E47}"/>
          </ac:spMkLst>
        </pc:spChg>
        <pc:picChg chg="add mod">
          <ac:chgData name="Randy Pang" userId="b7cbdbe25ed9e1cc" providerId="LiveId" clId="{44C9D6F1-57DB-42BE-8C8F-5F5B0C8F9AA4}" dt="2026-08-01T23:07:56.149" v="16" actId="1076"/>
          <ac:picMkLst>
            <pc:docMk/>
            <pc:sldMk cId="3357004239" sldId="258"/>
            <ac:picMk id="4" creationId="{696269BE-FBEC-AA3E-4129-C64A5EFF86EA}"/>
          </ac:picMkLst>
        </pc:picChg>
      </pc:sldChg>
      <pc:sldChg chg="addSp delSp modSp new mod ord">
        <pc:chgData name="Randy Pang" userId="b7cbdbe25ed9e1cc" providerId="LiveId" clId="{44C9D6F1-57DB-42BE-8C8F-5F5B0C8F9AA4}" dt="2026-08-01T23:13:45.526" v="23" actId="1076"/>
        <pc:sldMkLst>
          <pc:docMk/>
          <pc:sldMk cId="755712005" sldId="259"/>
        </pc:sldMkLst>
        <pc:spChg chg="del">
          <ac:chgData name="Randy Pang" userId="b7cbdbe25ed9e1cc" providerId="LiveId" clId="{44C9D6F1-57DB-42BE-8C8F-5F5B0C8F9AA4}" dt="2026-08-01T23:08:07.978" v="19" actId="478"/>
          <ac:spMkLst>
            <pc:docMk/>
            <pc:sldMk cId="755712005" sldId="259"/>
            <ac:spMk id="2" creationId="{6A7C7A10-6FC8-CFE3-497B-020153F6E431}"/>
          </ac:spMkLst>
        </pc:spChg>
        <pc:spChg chg="del">
          <ac:chgData name="Randy Pang" userId="b7cbdbe25ed9e1cc" providerId="LiveId" clId="{44C9D6F1-57DB-42BE-8C8F-5F5B0C8F9AA4}" dt="2026-08-01T23:12:09.702" v="20" actId="931"/>
          <ac:spMkLst>
            <pc:docMk/>
            <pc:sldMk cId="755712005" sldId="259"/>
            <ac:spMk id="3" creationId="{24D4F8D7-DEDA-22B5-C20B-94DA587D926A}"/>
          </ac:spMkLst>
        </pc:spChg>
        <pc:picChg chg="add mod ord">
          <ac:chgData name="Randy Pang" userId="b7cbdbe25ed9e1cc" providerId="LiveId" clId="{44C9D6F1-57DB-42BE-8C8F-5F5B0C8F9AA4}" dt="2026-08-01T23:13:45.526" v="23" actId="1076"/>
          <ac:picMkLst>
            <pc:docMk/>
            <pc:sldMk cId="755712005" sldId="259"/>
            <ac:picMk id="4" creationId="{D5EA5695-8B17-7A37-C558-A812D37F2D67}"/>
          </ac:picMkLst>
        </pc:picChg>
      </pc:sldChg>
      <pc:sldChg chg="addSp delSp modSp new mod addAnim">
        <pc:chgData name="Randy Pang" userId="b7cbdbe25ed9e1cc" providerId="LiveId" clId="{44C9D6F1-57DB-42BE-8C8F-5F5B0C8F9AA4}" dt="2026-08-01T23:15:57.403" v="27"/>
        <pc:sldMkLst>
          <pc:docMk/>
          <pc:sldMk cId="2677188019" sldId="260"/>
        </pc:sldMkLst>
        <pc:spChg chg="del">
          <ac:chgData name="Randy Pang" userId="b7cbdbe25ed9e1cc" providerId="LiveId" clId="{44C9D6F1-57DB-42BE-8C8F-5F5B0C8F9AA4}" dt="2026-08-01T23:15:27.449" v="26" actId="478"/>
          <ac:spMkLst>
            <pc:docMk/>
            <pc:sldMk cId="2677188019" sldId="260"/>
            <ac:spMk id="2" creationId="{C4EF9545-F63D-D3AD-A90E-5C80261879FC}"/>
          </ac:spMkLst>
        </pc:spChg>
        <pc:spChg chg="del">
          <ac:chgData name="Randy Pang" userId="b7cbdbe25ed9e1cc" providerId="LiveId" clId="{44C9D6F1-57DB-42BE-8C8F-5F5B0C8F9AA4}" dt="2026-08-01T23:15:26.440" v="25" actId="478"/>
          <ac:spMkLst>
            <pc:docMk/>
            <pc:sldMk cId="2677188019" sldId="260"/>
            <ac:spMk id="3" creationId="{493226AE-5A5F-CEA9-BC3C-909DB17027EE}"/>
          </ac:spMkLst>
        </pc:spChg>
        <pc:picChg chg="add mod">
          <ac:chgData name="Randy Pang" userId="b7cbdbe25ed9e1cc" providerId="LiveId" clId="{44C9D6F1-57DB-42BE-8C8F-5F5B0C8F9AA4}" dt="2026-08-01T23:15:57.403" v="27"/>
          <ac:picMkLst>
            <pc:docMk/>
            <pc:sldMk cId="2677188019" sldId="260"/>
            <ac:picMk id="4" creationId="{D7A30A23-F74E-F428-0793-69C0202CD53C}"/>
          </ac:picMkLst>
        </pc:picChg>
      </pc:sldChg>
    </pc:docChg>
  </pc:docChgLst>
  <pc:docChgLst>
    <pc:chgData name="Randy Pang" userId="b7cbdbe25ed9e1cc" providerId="LiveId" clId="{74B09317-3642-4884-A419-CC7B4CA740E6}"/>
    <pc:docChg chg="undo custSel addSld delSld modSld sldOrd">
      <pc:chgData name="Randy Pang" userId="b7cbdbe25ed9e1cc" providerId="LiveId" clId="{74B09317-3642-4884-A419-CC7B4CA740E6}" dt="2026-08-02T08:30:38.699" v="1277" actId="22"/>
      <pc:docMkLst>
        <pc:docMk/>
      </pc:docMkLst>
      <pc:sldChg chg="addSp delSp mod setBg">
        <pc:chgData name="Randy Pang" userId="b7cbdbe25ed9e1cc" providerId="LiveId" clId="{74B09317-3642-4884-A419-CC7B4CA740E6}" dt="2026-08-02T08:30:38.699" v="1277" actId="22"/>
        <pc:sldMkLst>
          <pc:docMk/>
          <pc:sldMk cId="3196032912" sldId="256"/>
        </pc:sldMkLst>
        <pc:spChg chg="del">
          <ac:chgData name="Randy Pang" userId="b7cbdbe25ed9e1cc" providerId="LiveId" clId="{74B09317-3642-4884-A419-CC7B4CA740E6}" dt="2026-08-01T23:16:58.468" v="1" actId="478"/>
          <ac:spMkLst>
            <pc:docMk/>
            <pc:sldMk cId="3196032912" sldId="256"/>
            <ac:spMk id="2" creationId="{9D5CC713-3A18-80AB-BFC9-CA36FE85D9C2}"/>
          </ac:spMkLst>
        </pc:spChg>
        <pc:spChg chg="del">
          <ac:chgData name="Randy Pang" userId="b7cbdbe25ed9e1cc" providerId="LiveId" clId="{74B09317-3642-4884-A419-CC7B4CA740E6}" dt="2026-08-01T23:16:59.344" v="2" actId="478"/>
          <ac:spMkLst>
            <pc:docMk/>
            <pc:sldMk cId="3196032912" sldId="256"/>
            <ac:spMk id="3" creationId="{1F07F21B-92B1-56E0-CA20-99469ABFB0F5}"/>
          </ac:spMkLst>
        </pc:spChg>
        <pc:picChg chg="add">
          <ac:chgData name="Randy Pang" userId="b7cbdbe25ed9e1cc" providerId="LiveId" clId="{74B09317-3642-4884-A419-CC7B4CA740E6}" dt="2026-08-02T08:30:38.699" v="1277" actId="22"/>
          <ac:picMkLst>
            <pc:docMk/>
            <pc:sldMk cId="3196032912" sldId="256"/>
            <ac:picMk id="5" creationId="{FFD0B534-9588-8E91-B3C2-D9F3CBE7E2A5}"/>
          </ac:picMkLst>
        </pc:picChg>
      </pc:sldChg>
      <pc:sldChg chg="setBg">
        <pc:chgData name="Randy Pang" userId="b7cbdbe25ed9e1cc" providerId="LiveId" clId="{74B09317-3642-4884-A419-CC7B4CA740E6}" dt="2026-08-01T23:16:55.687" v="0"/>
        <pc:sldMkLst>
          <pc:docMk/>
          <pc:sldMk cId="4137204898" sldId="257"/>
        </pc:sldMkLst>
      </pc:sldChg>
      <pc:sldChg chg="setBg">
        <pc:chgData name="Randy Pang" userId="b7cbdbe25ed9e1cc" providerId="LiveId" clId="{74B09317-3642-4884-A419-CC7B4CA740E6}" dt="2026-08-01T23:16:55.687" v="0"/>
        <pc:sldMkLst>
          <pc:docMk/>
          <pc:sldMk cId="3357004239" sldId="258"/>
        </pc:sldMkLst>
      </pc:sldChg>
      <pc:sldChg chg="setBg">
        <pc:chgData name="Randy Pang" userId="b7cbdbe25ed9e1cc" providerId="LiveId" clId="{74B09317-3642-4884-A419-CC7B4CA740E6}" dt="2026-08-01T23:16:55.687" v="0"/>
        <pc:sldMkLst>
          <pc:docMk/>
          <pc:sldMk cId="755712005" sldId="259"/>
        </pc:sldMkLst>
      </pc:sldChg>
      <pc:sldChg chg="del setBg">
        <pc:chgData name="Randy Pang" userId="b7cbdbe25ed9e1cc" providerId="LiveId" clId="{74B09317-3642-4884-A419-CC7B4CA740E6}" dt="2026-08-02T02:16:42.467" v="28" actId="47"/>
        <pc:sldMkLst>
          <pc:docMk/>
          <pc:sldMk cId="2677188019" sldId="260"/>
        </pc:sldMkLst>
      </pc:sldChg>
      <pc:sldChg chg="addSp modSp new mod setBg">
        <pc:chgData name="Randy Pang" userId="b7cbdbe25ed9e1cc" providerId="LiveId" clId="{74B09317-3642-4884-A419-CC7B4CA740E6}" dt="2026-08-01T23:18:54.262" v="12" actId="18131"/>
        <pc:sldMkLst>
          <pc:docMk/>
          <pc:sldMk cId="3708504206" sldId="261"/>
        </pc:sldMkLst>
        <pc:picChg chg="add mod modCrop">
          <ac:chgData name="Randy Pang" userId="b7cbdbe25ed9e1cc" providerId="LiveId" clId="{74B09317-3642-4884-A419-CC7B4CA740E6}" dt="2026-08-01T23:18:54.262" v="12" actId="18131"/>
          <ac:picMkLst>
            <pc:docMk/>
            <pc:sldMk cId="3708504206" sldId="261"/>
            <ac:picMk id="3" creationId="{1A1582B3-93C8-F222-29B5-2220E9846686}"/>
          </ac:picMkLst>
        </pc:picChg>
      </pc:sldChg>
      <pc:sldChg chg="addSp delSp modSp new mod">
        <pc:chgData name="Randy Pang" userId="b7cbdbe25ed9e1cc" providerId="LiveId" clId="{74B09317-3642-4884-A419-CC7B4CA740E6}" dt="2026-08-01T23:32:20.752" v="22" actId="22"/>
        <pc:sldMkLst>
          <pc:docMk/>
          <pc:sldMk cId="3888288001" sldId="262"/>
        </pc:sldMkLst>
        <pc:picChg chg="add mod modCrop">
          <ac:chgData name="Randy Pang" userId="b7cbdbe25ed9e1cc" providerId="LiveId" clId="{74B09317-3642-4884-A419-CC7B4CA740E6}" dt="2026-08-01T23:21:00.342" v="19" actId="18131"/>
          <ac:picMkLst>
            <pc:docMk/>
            <pc:sldMk cId="3888288001" sldId="262"/>
            <ac:picMk id="3" creationId="{49868298-5D2A-17B0-A07D-C629FD88F986}"/>
          </ac:picMkLst>
        </pc:picChg>
        <pc:picChg chg="add del">
          <ac:chgData name="Randy Pang" userId="b7cbdbe25ed9e1cc" providerId="LiveId" clId="{74B09317-3642-4884-A419-CC7B4CA740E6}" dt="2026-08-01T23:32:20.752" v="22" actId="22"/>
          <ac:picMkLst>
            <pc:docMk/>
            <pc:sldMk cId="3888288001" sldId="262"/>
            <ac:picMk id="4" creationId="{1F712BCE-2C9F-6D34-F881-18D49DB558A2}"/>
          </ac:picMkLst>
        </pc:picChg>
      </pc:sldChg>
      <pc:sldChg chg="addSp modSp add mod ord">
        <pc:chgData name="Randy Pang" userId="b7cbdbe25ed9e1cc" providerId="LiveId" clId="{74B09317-3642-4884-A419-CC7B4CA740E6}" dt="2026-08-02T02:47:08.851" v="132" actId="255"/>
        <pc:sldMkLst>
          <pc:docMk/>
          <pc:sldMk cId="1204492344" sldId="263"/>
        </pc:sldMkLst>
        <pc:spChg chg="add mod">
          <ac:chgData name="Randy Pang" userId="b7cbdbe25ed9e1cc" providerId="LiveId" clId="{74B09317-3642-4884-A419-CC7B4CA740E6}" dt="2026-08-02T02:47:08.851" v="132" actId="255"/>
          <ac:spMkLst>
            <pc:docMk/>
            <pc:sldMk cId="1204492344" sldId="263"/>
            <ac:spMk id="3" creationId="{B20F9754-D0FA-36BF-5771-067A91F3C53C}"/>
          </ac:spMkLst>
        </pc:spChg>
      </pc:sldChg>
      <pc:sldChg chg="add del setBg">
        <pc:chgData name="Randy Pang" userId="b7cbdbe25ed9e1cc" providerId="LiveId" clId="{74B09317-3642-4884-A419-CC7B4CA740E6}" dt="2026-08-01T23:32:23.612" v="24"/>
        <pc:sldMkLst>
          <pc:docMk/>
          <pc:sldMk cId="3180060399" sldId="263"/>
        </pc:sldMkLst>
      </pc:sldChg>
      <pc:sldChg chg="addSp delSp modSp add mod">
        <pc:chgData name="Randy Pang" userId="b7cbdbe25ed9e1cc" providerId="LiveId" clId="{74B09317-3642-4884-A419-CC7B4CA740E6}" dt="2026-08-02T02:35:43.038" v="111" actId="207"/>
        <pc:sldMkLst>
          <pc:docMk/>
          <pc:sldMk cId="1090787294" sldId="278"/>
        </pc:sldMkLst>
        <pc:spChg chg="mod">
          <ac:chgData name="Randy Pang" userId="b7cbdbe25ed9e1cc" providerId="LiveId" clId="{74B09317-3642-4884-A419-CC7B4CA740E6}" dt="2026-08-02T02:35:43.038" v="111" actId="207"/>
          <ac:spMkLst>
            <pc:docMk/>
            <pc:sldMk cId="1090787294" sldId="278"/>
            <ac:spMk id="7" creationId="{CD4FA07A-8ECC-034B-46B4-42324CDE3FBC}"/>
          </ac:spMkLst>
        </pc:spChg>
        <pc:picChg chg="add mod">
          <ac:chgData name="Randy Pang" userId="b7cbdbe25ed9e1cc" providerId="LiveId" clId="{74B09317-3642-4884-A419-CC7B4CA740E6}" dt="2026-08-02T02:35:21.085" v="107" actId="1076"/>
          <ac:picMkLst>
            <pc:docMk/>
            <pc:sldMk cId="1090787294" sldId="278"/>
            <ac:picMk id="3" creationId="{4471557E-7C98-9F1B-DDC0-6779CF942588}"/>
          </ac:picMkLst>
        </pc:picChg>
        <pc:picChg chg="del">
          <ac:chgData name="Randy Pang" userId="b7cbdbe25ed9e1cc" providerId="LiveId" clId="{74B09317-3642-4884-A419-CC7B4CA740E6}" dt="2026-08-02T02:34:15.205" v="32" actId="478"/>
          <ac:picMkLst>
            <pc:docMk/>
            <pc:sldMk cId="1090787294" sldId="278"/>
            <ac:picMk id="6" creationId="{0054E260-412B-BF4E-EC4D-73C10136291D}"/>
          </ac:picMkLst>
        </pc:picChg>
      </pc:sldChg>
      <pc:sldChg chg="addSp delSp modSp add mod">
        <pc:chgData name="Randy Pang" userId="b7cbdbe25ed9e1cc" providerId="LiveId" clId="{74B09317-3642-4884-A419-CC7B4CA740E6}" dt="2026-08-02T02:41:13.629" v="123" actId="207"/>
        <pc:sldMkLst>
          <pc:docMk/>
          <pc:sldMk cId="3652551344" sldId="279"/>
        </pc:sldMkLst>
        <pc:spChg chg="mod">
          <ac:chgData name="Randy Pang" userId="b7cbdbe25ed9e1cc" providerId="LiveId" clId="{74B09317-3642-4884-A419-CC7B4CA740E6}" dt="2026-08-02T02:41:13.629" v="123" actId="207"/>
          <ac:spMkLst>
            <pc:docMk/>
            <pc:sldMk cId="3652551344" sldId="279"/>
            <ac:spMk id="7" creationId="{346504A6-9B84-22A4-0807-67F8718B8B99}"/>
          </ac:spMkLst>
        </pc:spChg>
        <pc:picChg chg="del">
          <ac:chgData name="Randy Pang" userId="b7cbdbe25ed9e1cc" providerId="LiveId" clId="{74B09317-3642-4884-A419-CC7B4CA740E6}" dt="2026-08-02T02:40:49.450" v="115" actId="478"/>
          <ac:picMkLst>
            <pc:docMk/>
            <pc:sldMk cId="3652551344" sldId="279"/>
            <ac:picMk id="3" creationId="{18F00F49-273F-0A47-8A55-FAE2C3572EA0}"/>
          </ac:picMkLst>
        </pc:picChg>
        <pc:picChg chg="add mod">
          <ac:chgData name="Randy Pang" userId="b7cbdbe25ed9e1cc" providerId="LiveId" clId="{74B09317-3642-4884-A419-CC7B4CA740E6}" dt="2026-08-02T02:40:51.876" v="116" actId="1076"/>
          <ac:picMkLst>
            <pc:docMk/>
            <pc:sldMk cId="3652551344" sldId="279"/>
            <ac:picMk id="4" creationId="{586A7210-7047-73B0-679D-BCBCCEE8827E}"/>
          </ac:picMkLst>
        </pc:picChg>
      </pc:sldChg>
      <pc:sldChg chg="add del">
        <pc:chgData name="Randy Pang" userId="b7cbdbe25ed9e1cc" providerId="LiveId" clId="{74B09317-3642-4884-A419-CC7B4CA740E6}" dt="2026-08-02T02:48:35.070" v="134" actId="47"/>
        <pc:sldMkLst>
          <pc:docMk/>
          <pc:sldMk cId="788185517" sldId="280"/>
        </pc:sldMkLst>
      </pc:sldChg>
      <pc:sldChg chg="modSp add mod modTransition">
        <pc:chgData name="Randy Pang" userId="b7cbdbe25ed9e1cc" providerId="LiveId" clId="{74B09317-3642-4884-A419-CC7B4CA740E6}" dt="2026-08-02T05:43:36.051" v="860" actId="20577"/>
        <pc:sldMkLst>
          <pc:docMk/>
          <pc:sldMk cId="1037363848" sldId="280"/>
        </pc:sldMkLst>
        <pc:spChg chg="mod">
          <ac:chgData name="Randy Pang" userId="b7cbdbe25ed9e1cc" providerId="LiveId" clId="{74B09317-3642-4884-A419-CC7B4CA740E6}" dt="2026-08-02T05:43:36.051" v="860" actId="20577"/>
          <ac:spMkLst>
            <pc:docMk/>
            <pc:sldMk cId="1037363848" sldId="280"/>
            <ac:spMk id="3" creationId="{5B1EE93D-025D-8CC0-DE7C-8B1BF6F7B2FB}"/>
          </ac:spMkLst>
        </pc:spChg>
      </pc:sldChg>
      <pc:sldChg chg="modSp add mod ord modTransition">
        <pc:chgData name="Randy Pang" userId="b7cbdbe25ed9e1cc" providerId="LiveId" clId="{74B09317-3642-4884-A419-CC7B4CA740E6}" dt="2026-08-02T05:44:03.764" v="862" actId="20577"/>
        <pc:sldMkLst>
          <pc:docMk/>
          <pc:sldMk cId="286311717" sldId="281"/>
        </pc:sldMkLst>
        <pc:spChg chg="mod">
          <ac:chgData name="Randy Pang" userId="b7cbdbe25ed9e1cc" providerId="LiveId" clId="{74B09317-3642-4884-A419-CC7B4CA740E6}" dt="2026-08-02T05:44:03.764" v="862" actId="20577"/>
          <ac:spMkLst>
            <pc:docMk/>
            <pc:sldMk cId="286311717" sldId="281"/>
            <ac:spMk id="3" creationId="{7E272E98-969C-A636-8F55-3FF4CC6684FA}"/>
          </ac:spMkLst>
        </pc:spChg>
      </pc:sldChg>
      <pc:sldChg chg="modSp add mod">
        <pc:chgData name="Randy Pang" userId="b7cbdbe25ed9e1cc" providerId="LiveId" clId="{74B09317-3642-4884-A419-CC7B4CA740E6}" dt="2026-08-02T05:43:25.730" v="858" actId="20577"/>
        <pc:sldMkLst>
          <pc:docMk/>
          <pc:sldMk cId="3232548936" sldId="282"/>
        </pc:sldMkLst>
        <pc:spChg chg="mod">
          <ac:chgData name="Randy Pang" userId="b7cbdbe25ed9e1cc" providerId="LiveId" clId="{74B09317-3642-4884-A419-CC7B4CA740E6}" dt="2026-08-02T05:43:25.730" v="858" actId="20577"/>
          <ac:spMkLst>
            <pc:docMk/>
            <pc:sldMk cId="3232548936" sldId="282"/>
            <ac:spMk id="3" creationId="{AB6D5BFF-83A4-4965-B85E-14ED433FC2FC}"/>
          </ac:spMkLst>
        </pc:spChg>
      </pc:sldChg>
      <pc:sldChg chg="modSp add mod">
        <pc:chgData name="Randy Pang" userId="b7cbdbe25ed9e1cc" providerId="LiveId" clId="{74B09317-3642-4884-A419-CC7B4CA740E6}" dt="2026-08-02T05:45:01.980" v="864" actId="20577"/>
        <pc:sldMkLst>
          <pc:docMk/>
          <pc:sldMk cId="2945726502" sldId="283"/>
        </pc:sldMkLst>
        <pc:spChg chg="mod">
          <ac:chgData name="Randy Pang" userId="b7cbdbe25ed9e1cc" providerId="LiveId" clId="{74B09317-3642-4884-A419-CC7B4CA740E6}" dt="2026-08-02T05:45:01.980" v="864" actId="20577"/>
          <ac:spMkLst>
            <pc:docMk/>
            <pc:sldMk cId="2945726502" sldId="283"/>
            <ac:spMk id="3" creationId="{2ED1CC5F-B495-430B-9CFA-ED20AD76F4F9}"/>
          </ac:spMkLst>
        </pc:spChg>
      </pc:sldChg>
      <pc:sldChg chg="add del ord modTransition">
        <pc:chgData name="Randy Pang" userId="b7cbdbe25ed9e1cc" providerId="LiveId" clId="{74B09317-3642-4884-A419-CC7B4CA740E6}" dt="2026-08-02T04:27:32.758" v="663" actId="47"/>
        <pc:sldMkLst>
          <pc:docMk/>
          <pc:sldMk cId="304544582" sldId="284"/>
        </pc:sldMkLst>
      </pc:sldChg>
      <pc:sldChg chg="modSp add mod">
        <pc:chgData name="Randy Pang" userId="b7cbdbe25ed9e1cc" providerId="LiveId" clId="{74B09317-3642-4884-A419-CC7B4CA740E6}" dt="2026-08-02T05:42:36.665" v="852" actId="20577"/>
        <pc:sldMkLst>
          <pc:docMk/>
          <pc:sldMk cId="2919874554" sldId="285"/>
        </pc:sldMkLst>
        <pc:spChg chg="mod">
          <ac:chgData name="Randy Pang" userId="b7cbdbe25ed9e1cc" providerId="LiveId" clId="{74B09317-3642-4884-A419-CC7B4CA740E6}" dt="2026-08-02T05:42:36.665" v="852" actId="20577"/>
          <ac:spMkLst>
            <pc:docMk/>
            <pc:sldMk cId="2919874554" sldId="285"/>
            <ac:spMk id="3" creationId="{E4715C3F-5B24-5942-16CF-58C8A6520489}"/>
          </ac:spMkLst>
        </pc:spChg>
      </pc:sldChg>
      <pc:sldChg chg="add del ord">
        <pc:chgData name="Randy Pang" userId="b7cbdbe25ed9e1cc" providerId="LiveId" clId="{74B09317-3642-4884-A419-CC7B4CA740E6}" dt="2026-08-02T04:53:15.781" v="799" actId="47"/>
        <pc:sldMkLst>
          <pc:docMk/>
          <pc:sldMk cId="1506789440" sldId="286"/>
        </pc:sldMkLst>
      </pc:sldChg>
      <pc:sldChg chg="modSp add mod">
        <pc:chgData name="Randy Pang" userId="b7cbdbe25ed9e1cc" providerId="LiveId" clId="{74B09317-3642-4884-A419-CC7B4CA740E6}" dt="2026-08-02T06:06:49.650" v="928" actId="207"/>
        <pc:sldMkLst>
          <pc:docMk/>
          <pc:sldMk cId="980666829" sldId="287"/>
        </pc:sldMkLst>
        <pc:spChg chg="mod">
          <ac:chgData name="Randy Pang" userId="b7cbdbe25ed9e1cc" providerId="LiveId" clId="{74B09317-3642-4884-A419-CC7B4CA740E6}" dt="2026-08-02T06:06:49.650" v="928" actId="207"/>
          <ac:spMkLst>
            <pc:docMk/>
            <pc:sldMk cId="980666829" sldId="287"/>
            <ac:spMk id="3" creationId="{098EB329-DFC5-9D2D-0DBB-2145546BF101}"/>
          </ac:spMkLst>
        </pc:spChg>
      </pc:sldChg>
      <pc:sldChg chg="addSp new mod">
        <pc:chgData name="Randy Pang" userId="b7cbdbe25ed9e1cc" providerId="LiveId" clId="{74B09317-3642-4884-A419-CC7B4CA740E6}" dt="2026-08-02T03:55:02.930" v="615" actId="22"/>
        <pc:sldMkLst>
          <pc:docMk/>
          <pc:sldMk cId="261963350" sldId="288"/>
        </pc:sldMkLst>
        <pc:picChg chg="add">
          <ac:chgData name="Randy Pang" userId="b7cbdbe25ed9e1cc" providerId="LiveId" clId="{74B09317-3642-4884-A419-CC7B4CA740E6}" dt="2026-08-02T03:55:02.930" v="615" actId="22"/>
          <ac:picMkLst>
            <pc:docMk/>
            <pc:sldMk cId="261963350" sldId="288"/>
            <ac:picMk id="3" creationId="{05EFB359-2B9B-E89F-4ECB-0ED475D0ADB3}"/>
          </ac:picMkLst>
        </pc:picChg>
      </pc:sldChg>
      <pc:sldChg chg="addSp delSp modSp add del mod modTransition modAnim">
        <pc:chgData name="Randy Pang" userId="b7cbdbe25ed9e1cc" providerId="LiveId" clId="{74B09317-3642-4884-A419-CC7B4CA740E6}" dt="2026-08-02T04:26:12.628" v="658" actId="47"/>
        <pc:sldMkLst>
          <pc:docMk/>
          <pc:sldMk cId="2128985961" sldId="289"/>
        </pc:sldMkLst>
        <pc:spChg chg="del">
          <ac:chgData name="Randy Pang" userId="b7cbdbe25ed9e1cc" providerId="LiveId" clId="{74B09317-3642-4884-A419-CC7B4CA740E6}" dt="2026-08-02T04:24:09.068" v="638" actId="478"/>
          <ac:spMkLst>
            <pc:docMk/>
            <pc:sldMk cId="2128985961" sldId="289"/>
            <ac:spMk id="3" creationId="{7B297105-896C-6EDE-468F-3393DC83910F}"/>
          </ac:spMkLst>
        </pc:spChg>
        <pc:picChg chg="add del mod modCrop">
          <ac:chgData name="Randy Pang" userId="b7cbdbe25ed9e1cc" providerId="LiveId" clId="{74B09317-3642-4884-A419-CC7B4CA740E6}" dt="2026-08-02T04:26:10.838" v="657" actId="478"/>
          <ac:picMkLst>
            <pc:docMk/>
            <pc:sldMk cId="2128985961" sldId="289"/>
            <ac:picMk id="4" creationId="{363DB37F-6CF8-56DA-1551-6A6939F2F733}"/>
          </ac:picMkLst>
        </pc:picChg>
      </pc:sldChg>
      <pc:sldChg chg="modSp add mod ord modTransition">
        <pc:chgData name="Randy Pang" userId="b7cbdbe25ed9e1cc" providerId="LiveId" clId="{74B09317-3642-4884-A419-CC7B4CA740E6}" dt="2026-08-02T05:43:08.564" v="856" actId="20577"/>
        <pc:sldMkLst>
          <pc:docMk/>
          <pc:sldMk cId="2969970358" sldId="289"/>
        </pc:sldMkLst>
        <pc:spChg chg="mod">
          <ac:chgData name="Randy Pang" userId="b7cbdbe25ed9e1cc" providerId="LiveId" clId="{74B09317-3642-4884-A419-CC7B4CA740E6}" dt="2026-08-02T05:43:08.564" v="856" actId="20577"/>
          <ac:spMkLst>
            <pc:docMk/>
            <pc:sldMk cId="2969970358" sldId="289"/>
            <ac:spMk id="3" creationId="{E24CE68A-EC59-DBDB-DE99-2DC1ADE8AEB2}"/>
          </ac:spMkLst>
        </pc:spChg>
      </pc:sldChg>
      <pc:sldChg chg="addSp modSp new mod setBg">
        <pc:chgData name="Randy Pang" userId="b7cbdbe25ed9e1cc" providerId="LiveId" clId="{74B09317-3642-4884-A419-CC7B4CA740E6}" dt="2026-08-02T04:47:36.928" v="789" actId="207"/>
        <pc:sldMkLst>
          <pc:docMk/>
          <pc:sldMk cId="391951910" sldId="290"/>
        </pc:sldMkLst>
        <pc:spChg chg="add mod">
          <ac:chgData name="Randy Pang" userId="b7cbdbe25ed9e1cc" providerId="LiveId" clId="{74B09317-3642-4884-A419-CC7B4CA740E6}" dt="2026-08-02T04:47:36.928" v="789" actId="207"/>
          <ac:spMkLst>
            <pc:docMk/>
            <pc:sldMk cId="391951910" sldId="290"/>
            <ac:spMk id="3" creationId="{3A5D3951-6675-6B2C-0046-84D81B617B48}"/>
          </ac:spMkLst>
        </pc:spChg>
      </pc:sldChg>
      <pc:sldChg chg="addSp delSp modSp add mod ord">
        <pc:chgData name="Randy Pang" userId="b7cbdbe25ed9e1cc" providerId="LiveId" clId="{74B09317-3642-4884-A419-CC7B4CA740E6}" dt="2026-08-02T04:51:26.305" v="797" actId="22"/>
        <pc:sldMkLst>
          <pc:docMk/>
          <pc:sldMk cId="4109703063" sldId="291"/>
        </pc:sldMkLst>
        <pc:picChg chg="del">
          <ac:chgData name="Randy Pang" userId="b7cbdbe25ed9e1cc" providerId="LiveId" clId="{74B09317-3642-4884-A419-CC7B4CA740E6}" dt="2026-08-02T04:50:36.445" v="793" actId="478"/>
          <ac:picMkLst>
            <pc:docMk/>
            <pc:sldMk cId="4109703063" sldId="291"/>
            <ac:picMk id="3" creationId="{E70074A0-7840-9EBF-D261-FD1B3732AE54}"/>
          </ac:picMkLst>
        </pc:picChg>
        <pc:picChg chg="add del mod">
          <ac:chgData name="Randy Pang" userId="b7cbdbe25ed9e1cc" providerId="LiveId" clId="{74B09317-3642-4884-A419-CC7B4CA740E6}" dt="2026-08-02T04:51:21.030" v="796" actId="478"/>
          <ac:picMkLst>
            <pc:docMk/>
            <pc:sldMk cId="4109703063" sldId="291"/>
            <ac:picMk id="4" creationId="{D12EFD19-F053-D07E-E5AD-505A14EAEABF}"/>
          </ac:picMkLst>
        </pc:picChg>
        <pc:picChg chg="add">
          <ac:chgData name="Randy Pang" userId="b7cbdbe25ed9e1cc" providerId="LiveId" clId="{74B09317-3642-4884-A419-CC7B4CA740E6}" dt="2026-08-02T04:51:26.305" v="797" actId="22"/>
          <ac:picMkLst>
            <pc:docMk/>
            <pc:sldMk cId="4109703063" sldId="291"/>
            <ac:picMk id="6" creationId="{B251C1DC-8383-9EBD-B432-91C56F9E7355}"/>
          </ac:picMkLst>
        </pc:picChg>
      </pc:sldChg>
      <pc:sldChg chg="modSp add mod modTransition">
        <pc:chgData name="Randy Pang" userId="b7cbdbe25ed9e1cc" providerId="LiveId" clId="{74B09317-3642-4884-A419-CC7B4CA740E6}" dt="2026-08-02T05:42:44.954" v="854" actId="20577"/>
        <pc:sldMkLst>
          <pc:docMk/>
          <pc:sldMk cId="2143631588" sldId="292"/>
        </pc:sldMkLst>
        <pc:spChg chg="mod">
          <ac:chgData name="Randy Pang" userId="b7cbdbe25ed9e1cc" providerId="LiveId" clId="{74B09317-3642-4884-A419-CC7B4CA740E6}" dt="2026-08-02T05:42:44.954" v="854" actId="20577"/>
          <ac:spMkLst>
            <pc:docMk/>
            <pc:sldMk cId="2143631588" sldId="292"/>
            <ac:spMk id="3" creationId="{A7F745D7-EF78-6341-7F0E-ECB98B0CECF5}"/>
          </ac:spMkLst>
        </pc:spChg>
      </pc:sldChg>
      <pc:sldChg chg="addSp delSp modSp add mod ord">
        <pc:chgData name="Randy Pang" userId="b7cbdbe25ed9e1cc" providerId="LiveId" clId="{74B09317-3642-4884-A419-CC7B4CA740E6}" dt="2026-08-02T05:58:59.819" v="870"/>
        <pc:sldMkLst>
          <pc:docMk/>
          <pc:sldMk cId="950656079" sldId="293"/>
        </pc:sldMkLst>
        <pc:picChg chg="add mod">
          <ac:chgData name="Randy Pang" userId="b7cbdbe25ed9e1cc" providerId="LiveId" clId="{74B09317-3642-4884-A419-CC7B4CA740E6}" dt="2026-08-02T05:58:59.819" v="870"/>
          <ac:picMkLst>
            <pc:docMk/>
            <pc:sldMk cId="950656079" sldId="293"/>
            <ac:picMk id="3" creationId="{C607FF5E-5EF7-7EC8-C1E8-AFC1652F832B}"/>
          </ac:picMkLst>
        </pc:picChg>
        <pc:picChg chg="del">
          <ac:chgData name="Randy Pang" userId="b7cbdbe25ed9e1cc" providerId="LiveId" clId="{74B09317-3642-4884-A419-CC7B4CA740E6}" dt="2026-08-02T05:58:59.532" v="868" actId="478"/>
          <ac:picMkLst>
            <pc:docMk/>
            <pc:sldMk cId="950656079" sldId="293"/>
            <ac:picMk id="6" creationId="{BC48258C-65F5-9DF5-35F9-21B2B8063B75}"/>
          </ac:picMkLst>
        </pc:picChg>
      </pc:sldChg>
      <pc:sldChg chg="modSp add mod ord">
        <pc:chgData name="Randy Pang" userId="b7cbdbe25ed9e1cc" providerId="LiveId" clId="{74B09317-3642-4884-A419-CC7B4CA740E6}" dt="2026-08-02T06:12:38.522" v="1036" actId="20577"/>
        <pc:sldMkLst>
          <pc:docMk/>
          <pc:sldMk cId="2745690222" sldId="294"/>
        </pc:sldMkLst>
        <pc:spChg chg="mod">
          <ac:chgData name="Randy Pang" userId="b7cbdbe25ed9e1cc" providerId="LiveId" clId="{74B09317-3642-4884-A419-CC7B4CA740E6}" dt="2026-08-02T06:12:38.522" v="1036" actId="20577"/>
          <ac:spMkLst>
            <pc:docMk/>
            <pc:sldMk cId="2745690222" sldId="294"/>
            <ac:spMk id="3" creationId="{12EE8B40-67A1-7E7B-FF23-97B65AA2F0E7}"/>
          </ac:spMkLst>
        </pc:spChg>
      </pc:sldChg>
      <pc:sldChg chg="modSp add mod modTransition">
        <pc:chgData name="Randy Pang" userId="b7cbdbe25ed9e1cc" providerId="LiveId" clId="{74B09317-3642-4884-A419-CC7B4CA740E6}" dt="2026-08-02T06:13:08.063" v="1037" actId="20577"/>
        <pc:sldMkLst>
          <pc:docMk/>
          <pc:sldMk cId="3878944212" sldId="295"/>
        </pc:sldMkLst>
        <pc:spChg chg="mod">
          <ac:chgData name="Randy Pang" userId="b7cbdbe25ed9e1cc" providerId="LiveId" clId="{74B09317-3642-4884-A419-CC7B4CA740E6}" dt="2026-08-02T06:13:08.063" v="1037" actId="20577"/>
          <ac:spMkLst>
            <pc:docMk/>
            <pc:sldMk cId="3878944212" sldId="295"/>
            <ac:spMk id="3" creationId="{9C44B063-BF90-0831-053C-82DE606F971F}"/>
          </ac:spMkLst>
        </pc:spChg>
      </pc:sldChg>
      <pc:sldChg chg="addSp delSp modSp add mod ord">
        <pc:chgData name="Randy Pang" userId="b7cbdbe25ed9e1cc" providerId="LiveId" clId="{74B09317-3642-4884-A419-CC7B4CA740E6}" dt="2026-08-02T07:43:20.825" v="1206"/>
        <pc:sldMkLst>
          <pc:docMk/>
          <pc:sldMk cId="1241163889" sldId="296"/>
        </pc:sldMkLst>
        <pc:picChg chg="del">
          <ac:chgData name="Randy Pang" userId="b7cbdbe25ed9e1cc" providerId="LiveId" clId="{74B09317-3642-4884-A419-CC7B4CA740E6}" dt="2026-08-02T06:24:23.745" v="1041" actId="478"/>
          <ac:picMkLst>
            <pc:docMk/>
            <pc:sldMk cId="1241163889" sldId="296"/>
            <ac:picMk id="3" creationId="{B7F3FBBA-1BF3-8FFC-A6F3-1F05CCE97414}"/>
          </ac:picMkLst>
        </pc:picChg>
        <pc:picChg chg="add del mod">
          <ac:chgData name="Randy Pang" userId="b7cbdbe25ed9e1cc" providerId="LiveId" clId="{74B09317-3642-4884-A419-CC7B4CA740E6}" dt="2026-08-02T07:43:20.481" v="1204" actId="478"/>
          <ac:picMkLst>
            <pc:docMk/>
            <pc:sldMk cId="1241163889" sldId="296"/>
            <ac:picMk id="4" creationId="{948B6FD1-D6FD-8BF2-112C-9771ADE5A7C8}"/>
          </ac:picMkLst>
        </pc:picChg>
        <pc:picChg chg="add mod">
          <ac:chgData name="Randy Pang" userId="b7cbdbe25ed9e1cc" providerId="LiveId" clId="{74B09317-3642-4884-A419-CC7B4CA740E6}" dt="2026-08-02T07:43:20.825" v="1206"/>
          <ac:picMkLst>
            <pc:docMk/>
            <pc:sldMk cId="1241163889" sldId="296"/>
            <ac:picMk id="6" creationId="{5DBB5A87-7978-230B-8AE9-BA737C755C0C}"/>
          </ac:picMkLst>
        </pc:picChg>
      </pc:sldChg>
      <pc:sldChg chg="addSp modSp new mod ord setBg">
        <pc:chgData name="Randy Pang" userId="b7cbdbe25ed9e1cc" providerId="LiveId" clId="{74B09317-3642-4884-A419-CC7B4CA740E6}" dt="2026-08-02T07:21:45.977" v="1203" actId="115"/>
        <pc:sldMkLst>
          <pc:docMk/>
          <pc:sldMk cId="3635272519" sldId="297"/>
        </pc:sldMkLst>
        <pc:spChg chg="add mod">
          <ac:chgData name="Randy Pang" userId="b7cbdbe25ed9e1cc" providerId="LiveId" clId="{74B09317-3642-4884-A419-CC7B4CA740E6}" dt="2026-08-02T07:21:45.977" v="1203" actId="115"/>
          <ac:spMkLst>
            <pc:docMk/>
            <pc:sldMk cId="3635272519" sldId="297"/>
            <ac:spMk id="3" creationId="{AA798C85-253E-13F8-9624-E6A3CEB1A9C3}"/>
          </ac:spMkLst>
        </pc:spChg>
      </pc:sldChg>
      <pc:sldChg chg="addSp modSp new mod setBg">
        <pc:chgData name="Randy Pang" userId="b7cbdbe25ed9e1cc" providerId="LiveId" clId="{74B09317-3642-4884-A419-CC7B4CA740E6}" dt="2026-08-02T07:50:36.089" v="1276" actId="115"/>
        <pc:sldMkLst>
          <pc:docMk/>
          <pc:sldMk cId="880905388" sldId="298"/>
        </pc:sldMkLst>
        <pc:spChg chg="add mod">
          <ac:chgData name="Randy Pang" userId="b7cbdbe25ed9e1cc" providerId="LiveId" clId="{74B09317-3642-4884-A419-CC7B4CA740E6}" dt="2026-08-02T07:50:36.089" v="1276" actId="115"/>
          <ac:spMkLst>
            <pc:docMk/>
            <pc:sldMk cId="880905388" sldId="298"/>
            <ac:spMk id="3" creationId="{B396FA4A-FB52-E88B-B622-1862B7A6E9F9}"/>
          </ac:spMkLst>
        </pc:spChg>
        <pc:spChg chg="add mod">
          <ac:chgData name="Randy Pang" userId="b7cbdbe25ed9e1cc" providerId="LiveId" clId="{74B09317-3642-4884-A419-CC7B4CA740E6}" dt="2026-08-02T07:49:56.398" v="1272" actId="122"/>
          <ac:spMkLst>
            <pc:docMk/>
            <pc:sldMk cId="880905388" sldId="298"/>
            <ac:spMk id="5" creationId="{E519FA69-D36F-B269-8EB0-F363E2AB67C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41B4E-D446-BFF1-28DD-EAC73A301A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C0F8C4-F3AB-8EC2-B016-10667276A5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FFDAB3-4545-3642-0552-4449CAF18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E975F-F3DD-4361-92B9-E0A3596156F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8E4466-F7FF-5FEE-E353-CEA7451DC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EF12BC-A2B6-FA36-D559-F7D498405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DB4A0-C38A-45E5-8280-C7F397C5C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943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1C91D-4A34-7F7C-EFA1-0B4442256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6E3618-1EE3-4E3F-A7D4-A0317016B3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531E1A-B835-B42D-8B13-50FC5E665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E975F-F3DD-4361-92B9-E0A3596156F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8E2A7B-312C-16A1-3BBF-62A545569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9171AB-6031-B3DD-963A-274B57CB1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DB4A0-C38A-45E5-8280-C7F397C5C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251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60A6DB1-91F4-EA1D-EDBA-D4C1F175F6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D55B5F-D4BB-7190-28BD-AA6B1AA123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39A3B8-1C7A-2291-8084-5DC233F10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E975F-F3DD-4361-92B9-E0A3596156F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0F9BF0-6663-4161-5FD2-B3760CF1F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62C373-A458-A02D-14DD-59B0A351C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DB4A0-C38A-45E5-8280-C7F397C5C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347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55D15-1EF9-12DA-0E21-6B3749953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80B26-F304-EB70-2C19-F3A5907420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E66875-2D87-D2E9-082D-121243412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E975F-F3DD-4361-92B9-E0A3596156F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B03C14-DAF7-842A-BD52-FBA570EB0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B3F0DA-D6CA-000C-8A5C-B63C106F1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DB4A0-C38A-45E5-8280-C7F397C5C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574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A26D7-753A-441B-AE99-DA9653678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60C641-EB54-F9FC-E92E-D22F957B95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CC4ADE-497A-ACAF-7D83-9B9FF969E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E975F-F3DD-4361-92B9-E0A3596156F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6C0D5A-23BB-E932-3424-E1305DF8F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4882FE-FA3C-D211-1A76-39F1F77CB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DB4A0-C38A-45E5-8280-C7F397C5C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027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C392B4-187E-1EBB-4B38-71D0E9DD3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F59BA1-6ABB-75FD-5A47-B9B5D9E3B4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621F1D-D3B6-5BF2-00F2-6CFE092CB8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5BF196-B51B-6893-F2D6-75FC1C06C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E975F-F3DD-4361-92B9-E0A3596156F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1D3F60-FED2-B652-D53B-E389EA3BA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D33F57-2532-9EB4-5F61-F4C2996EB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DB4A0-C38A-45E5-8280-C7F397C5C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230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2741A-C6BC-EE83-1A35-7E27D7003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7361B5-110F-AE0E-8CE1-AE4D4FC7CC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C943E2-CA86-24CA-FE2B-41EA6975A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3ECA66-17E7-B8D5-0539-6E036AFBE3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EFD143-A208-DDFE-BD67-5BC8623744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79FB49-DCA5-7D50-8374-5D07794DE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E975F-F3DD-4361-92B9-E0A3596156F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A1DF0-4935-E1FF-D5A0-D8EBD0A3A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ADEDA-91F5-EC10-AE1C-36C8BCA90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DB4A0-C38A-45E5-8280-C7F397C5C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054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93EBF-599A-BFC8-8709-F8223672C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3295F1-93BF-7B29-B478-73319E0F4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E975F-F3DD-4361-92B9-E0A3596156F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1F101A-63E7-7325-7191-A7045D30E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7B0037-3261-7E5C-0542-05EDF1D5A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DB4A0-C38A-45E5-8280-C7F397C5C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126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7C958F-3ED6-66EE-4E2C-F91B99EB6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E975F-F3DD-4361-92B9-E0A3596156F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64A0D2-A4AC-EAC5-75A6-95A5DCA4A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167012-F5E2-E1F3-56F8-002C37623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DB4A0-C38A-45E5-8280-C7F397C5C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410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B6BB7-81DB-347F-B8FA-88DB3D089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400540-43E5-1C11-FD92-483812C8DE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070230-0CEF-CF9D-4335-207D7DA038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31012D-52F7-F3F7-6845-AB5BC9433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E975F-F3DD-4361-92B9-E0A3596156F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CC1896-291E-B436-4F77-5888C318A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1EDD90-E31C-2708-B580-67E788A2F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DB4A0-C38A-45E5-8280-C7F397C5C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051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31509-95A0-6AED-C1E7-B3727D36B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D37FF0-9AA3-A9AF-4AAC-DEA0D35B12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DE712A-A911-ECC1-A267-3910FB19BA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84D6E6-3FD2-737D-F8A2-3DE64AFB3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E975F-F3DD-4361-92B9-E0A3596156F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61CC49-0693-869E-5A22-3AABCB081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9AE3E9-9BC6-E53B-A3A4-AD1A7D274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DB4A0-C38A-45E5-8280-C7F397C5C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793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28E0FB7-57A2-76AE-8871-C07BE65D4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1F3F1E-0798-39E8-3360-29DD18F31B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78BDDC-D35E-9BD0-3276-FBB32B4D15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3E975F-F3DD-4361-92B9-E0A3596156F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02B32D-6554-DAAF-98A8-C313A38DB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132E7D-14BC-FC9C-5BCD-8963B9EBD4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0DB4A0-C38A-45E5-8280-C7F397C5C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901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FD0B534-9588-8E91-B3C2-D9F3CBE7E2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0329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CA10DD-827F-9BC1-1CB9-BAAD5EA22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272E98-969C-A636-8F55-3FF4CC6684FA}"/>
              </a:ext>
            </a:extLst>
          </p:cNvPr>
          <p:cNvSpPr txBox="1">
            <a:spLocks/>
          </p:cNvSpPr>
          <p:nvPr/>
        </p:nvSpPr>
        <p:spPr>
          <a:xfrm>
            <a:off x="872066" y="94007"/>
            <a:ext cx="10447867" cy="11534273"/>
          </a:xfrm>
          <a:prstGeom prst="rect">
            <a:avLst/>
          </a:prstGeom>
          <a:solidFill>
            <a:schemeClr val="tx1">
              <a:alpha val="64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After this I heard what seemed to be the loud voice of a great multitude in heaven, crying out,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“Hallelujah!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Salvation and glory and power belong to our God,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    for his judgments are true and just;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he has judged the great prostitute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who corrupted the earth with her immorality,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 has avenged on her the blood of his servants.”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 Once more they cried out,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“Hallelujah!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smoke from her goes up forever and ever.”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 And the twenty-four elders and the four living creatures fell down and worshiped God who was seated on the throne, saying, “Amen. Hallelujah!” 5 And from the throne came a voice saying,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“Praise our God,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all you his servants,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you who fear him,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small and great.”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 Then I heard what seemed to be the voice of a great multitude, like the roar of many waters and like the sound of mighty peals of thunder, crying out,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“Hallelujah!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 the Lord our God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the Almighty reigns.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 Let us rejoice and exult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and give him the glory,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the marriage of the Lamb has come,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and his Bride has made herself ready;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 it was granted her to clothe herself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with fine linen, bright and pure”—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the fine linen is the righteous deeds of the saints.</a:t>
            </a:r>
          </a:p>
        </p:txBody>
      </p:sp>
    </p:spTree>
    <p:extLst>
      <p:ext uri="{BB962C8B-B14F-4D97-AF65-F5344CB8AC3E}">
        <p14:creationId xmlns:p14="http://schemas.microsoft.com/office/powerpoint/2010/main" val="286311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E00F1D-C92B-A9FF-AE17-1D18C65CFA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1EE93D-025D-8CC0-DE7C-8B1BF6F7B2FB}"/>
              </a:ext>
            </a:extLst>
          </p:cNvPr>
          <p:cNvSpPr txBox="1">
            <a:spLocks/>
          </p:cNvSpPr>
          <p:nvPr/>
        </p:nvSpPr>
        <p:spPr>
          <a:xfrm>
            <a:off x="872066" y="94007"/>
            <a:ext cx="10447867" cy="11534273"/>
          </a:xfrm>
          <a:prstGeom prst="rect">
            <a:avLst/>
          </a:prstGeom>
          <a:solidFill>
            <a:schemeClr val="tx1">
              <a:alpha val="64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After this I heard what seemed to be the loud voice of a great multitude in heaven, crying out,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“Hallelujah!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Salvation and glory and power belong to our God,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    for his judgments are true and just;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he has judged the great prostitute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who corrupted the earth with her immorality,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 has avenged on her the blood of his servants.”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 Once more they cried out,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“Hallelujah!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smoke from her goes up forever and ever.”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 And the twenty-four elders and the four living creatures fell down and worshiped God who was seated on the throne, saying, “Amen.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Hallelujah!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5 And from the throne came a voice saying,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“Praise our God,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all you his servants,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you who fear him,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small and great.”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 Then I heard what seemed to be the voice of a great multitude, like the roar of many waters and like the sound of mighty peals of thunder, crying out,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“Hallelujah!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 the Lord our God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the Almighty reigns.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 Let us rejoice and exult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and give him the glory,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the marriage of the Lamb has come,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and his Bride has made herself ready;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 it was granted her to clothe herself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with fine linen, bright and pure”—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the fine linen is the righteous deeds of the saints.</a:t>
            </a:r>
          </a:p>
        </p:txBody>
      </p:sp>
    </p:spTree>
    <p:extLst>
      <p:ext uri="{BB962C8B-B14F-4D97-AF65-F5344CB8AC3E}">
        <p14:creationId xmlns:p14="http://schemas.microsoft.com/office/powerpoint/2010/main" val="10373638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85F9BF-C944-1E2C-4FA1-F13AF4D596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6D5BFF-83A4-4965-B85E-14ED433FC2FC}"/>
              </a:ext>
            </a:extLst>
          </p:cNvPr>
          <p:cNvSpPr txBox="1">
            <a:spLocks/>
          </p:cNvSpPr>
          <p:nvPr/>
        </p:nvSpPr>
        <p:spPr>
          <a:xfrm>
            <a:off x="872066" y="94007"/>
            <a:ext cx="10447867" cy="11534273"/>
          </a:xfrm>
          <a:prstGeom prst="rect">
            <a:avLst/>
          </a:prstGeom>
          <a:solidFill>
            <a:schemeClr val="tx1">
              <a:alpha val="64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After this I heard what seemed to be the loud voice of a great multitude in heaven, crying out,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“Hallelujah!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Salvation and glory and power belong to our God,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   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his judgments are true and just;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he has judged the great prostitute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who corrupted the earth with her immorality,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 has avenged on her the blood of his servants.”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 Once more they cried out,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“Hallelujah!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smoke from her goes up forever and ever.”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 And the twenty-four elders and the four living creatures fell down and worshiped God who was seated on the throne, saying, “Amen.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Hallelujah!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5 And from the throne came a voice saying,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“Praise our God,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all you his servants,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you who fear him,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small and great.”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 Then I heard what seemed to be the voice of a great multitude, like the roar of many waters and like the sound of mighty peals of thunder, crying out,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“Hallelujah!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the Lord our God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the Almighty reigns.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 Let us rejoice and exult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and give him the glory,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the marriage of the Lamb has come,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and his Bride has made herself ready;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 it was granted her to clothe herself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with fine linen, bright and pure”—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the fine linen is the righteous deeds of the saints.</a:t>
            </a:r>
          </a:p>
        </p:txBody>
      </p:sp>
    </p:spTree>
    <p:extLst>
      <p:ext uri="{BB962C8B-B14F-4D97-AF65-F5344CB8AC3E}">
        <p14:creationId xmlns:p14="http://schemas.microsoft.com/office/powerpoint/2010/main" val="32325489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CF2EA8-7A55-95E0-8048-182E148A7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D1CC5F-B495-430B-9CFA-ED20AD76F4F9}"/>
              </a:ext>
            </a:extLst>
          </p:cNvPr>
          <p:cNvSpPr txBox="1">
            <a:spLocks/>
          </p:cNvSpPr>
          <p:nvPr/>
        </p:nvSpPr>
        <p:spPr>
          <a:xfrm>
            <a:off x="872066" y="348007"/>
            <a:ext cx="10447867" cy="11534273"/>
          </a:xfrm>
          <a:prstGeom prst="rect">
            <a:avLst/>
          </a:prstGeom>
          <a:solidFill>
            <a:schemeClr val="tx1">
              <a:alpha val="64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After this I heard what seemed to be the loud voice of a great multitude in heaven, crying out,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“Hallelujah!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Salvation and glory and power belong to our God,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    </a:t>
            </a: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his judgments are </a:t>
            </a:r>
            <a:r>
              <a:rPr kumimoji="0" lang="en-US" sz="3600" b="1" i="0" u="sng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true and just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sng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 has judged</a:t>
            </a:r>
            <a:r>
              <a:rPr kumimoji="0" lang="en-US" sz="3600" b="1" i="0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great prostitute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who corrupted the earth with her immorality,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 has avenged on her the blood of his servants.”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 Once more they cried out,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“Hallelujah!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smoke from her goes up forever and ever.”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 And the twenty-four elders and the four living creatures fell down and worshiped God who was seated on the throne, saying, “Amen. </a:t>
            </a: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Hallelujah!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5 And from the throne came a voice saying,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“Praise our God,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all you his servants,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you who fear him,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small and great.”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 Then I heard what seemed to be the voice of a great multitude, like the roar of many waters and like the sound of mighty peals of thunder, crying out,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“Hallelujah!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6600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the Lord our God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the Almighty reigns.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 Let us rejoice and exult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and give him the glory,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the marriage of the Lamb has come,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and his Bride has made herself ready;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 it was granted her to clothe herself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with fine linen, bright and pure”—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the fine linen is the righteous deeds of the saints.</a:t>
            </a:r>
          </a:p>
        </p:txBody>
      </p:sp>
    </p:spTree>
    <p:extLst>
      <p:ext uri="{BB962C8B-B14F-4D97-AF65-F5344CB8AC3E}">
        <p14:creationId xmlns:p14="http://schemas.microsoft.com/office/powerpoint/2010/main" val="29457265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5EFB359-2B9B-E89F-4ECB-0ED475D0AD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633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594AEF-0B53-714C-A895-DFA48F53D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4CE68A-EC59-DBDB-DE99-2DC1ADE8AEB2}"/>
              </a:ext>
            </a:extLst>
          </p:cNvPr>
          <p:cNvSpPr txBox="1">
            <a:spLocks/>
          </p:cNvSpPr>
          <p:nvPr/>
        </p:nvSpPr>
        <p:spPr>
          <a:xfrm>
            <a:off x="872066" y="348007"/>
            <a:ext cx="10447867" cy="11534273"/>
          </a:xfrm>
          <a:prstGeom prst="rect">
            <a:avLst/>
          </a:prstGeom>
          <a:solidFill>
            <a:schemeClr val="tx1">
              <a:alpha val="64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After this I heard what seemed to be the loud voice of a great multitude in heaven, crying out,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“Hallelujah!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Salvation and glory and power belong to our God,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    </a:t>
            </a: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his judgments are </a:t>
            </a:r>
            <a:r>
              <a:rPr kumimoji="0" lang="en-US" sz="3600" b="1" i="0" u="sng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true and just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sng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 has judged</a:t>
            </a:r>
            <a:r>
              <a:rPr kumimoji="0" lang="en-US" sz="3600" b="1" i="0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great prostitute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who corrupted the earth with her immorality,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 has avenged on her the blood of his servants.”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 Once more they cried out,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“Hallelujah!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smoke from her goes up forever and ever.”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 And the twenty-four elders and the four living creatures fell down and worshiped God who was seated on the throne, saying, “Amen. </a:t>
            </a: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Hallelujah!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5 And from the throne came a voice saying,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“Praise our God,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all you his servants,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you who fear him,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small and great.”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 Then I heard what seemed to be the voice of a great multitude, like the roar of many waters and like the sound of mighty peals of thunder, crying out,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“Hallelujah!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6600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the Lord our God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the Almighty reigns.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 Let us rejoice and exult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and give him the glory,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the marriage of the Lamb has come,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and his Bride has made herself ready;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 it was granted her to clothe herself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with fine linen, bright and pure”—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the fine linen is the righteous deeds of the saints.</a:t>
            </a:r>
          </a:p>
        </p:txBody>
      </p:sp>
    </p:spTree>
    <p:extLst>
      <p:ext uri="{BB962C8B-B14F-4D97-AF65-F5344CB8AC3E}">
        <p14:creationId xmlns:p14="http://schemas.microsoft.com/office/powerpoint/2010/main" val="29699703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BDCB8F-170A-89AA-31AB-9CBEAF13C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715C3F-5B24-5942-16CF-58C8A6520489}"/>
              </a:ext>
            </a:extLst>
          </p:cNvPr>
          <p:cNvSpPr txBox="1">
            <a:spLocks/>
          </p:cNvSpPr>
          <p:nvPr/>
        </p:nvSpPr>
        <p:spPr>
          <a:xfrm>
            <a:off x="872066" y="-7068793"/>
            <a:ext cx="10447867" cy="12936193"/>
          </a:xfrm>
          <a:prstGeom prst="rect">
            <a:avLst/>
          </a:prstGeom>
          <a:solidFill>
            <a:schemeClr val="tx1">
              <a:alpha val="64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After this I heard what seemed to be the loud voice of a great multitude in heaven, crying out,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“Hallelujah!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Salvation and glory and power belong to our God,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    </a:t>
            </a: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his judgments are true and just;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he has judged the great prostitute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who corrupted the earth with her immorality,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 has avenged on her the blood of his servants.”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 Once more they cried out,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“Hallelujah!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smoke from her goes up forever and ever.”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 And the twenty-four elders and the four living creatures fell down and worshiped God who was seated on the throne, saying, “Amen. </a:t>
            </a: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Hallelujah!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5 And from the throne came a voice saying,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sng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“Praise our God,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kumimoji="0" lang="en-US" sz="3200" b="1" i="0" u="sng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all you his servants,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sng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you who fear him,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kumimoji="0" lang="en-US" sz="3200" b="1" i="0" u="sng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small and great.”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 Then I heard what seemed to be the voice of a great multitude, like the roar of many waters and like the sound of mighty peals of thunder, crying out,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“Hallelujah!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6000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the Lord our God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the Almighty reigns.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 Let us rejoice and exult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and give him the glory,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the marriage of the Lamb has come,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and his Bride has made herself ready;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 it was granted her to clothe herself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with fine linen, bright and pure”—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the fine linen is the righteous deeds of the saints.</a:t>
            </a:r>
          </a:p>
        </p:txBody>
      </p:sp>
    </p:spTree>
    <p:extLst>
      <p:ext uri="{BB962C8B-B14F-4D97-AF65-F5344CB8AC3E}">
        <p14:creationId xmlns:p14="http://schemas.microsoft.com/office/powerpoint/2010/main" val="29198745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D3951-6675-6B2C-0046-84D81B617B48}"/>
              </a:ext>
            </a:extLst>
          </p:cNvPr>
          <p:cNvSpPr txBox="1">
            <a:spLocks/>
          </p:cNvSpPr>
          <p:nvPr/>
        </p:nvSpPr>
        <p:spPr>
          <a:xfrm>
            <a:off x="757766" y="1257300"/>
            <a:ext cx="10996084" cy="4324350"/>
          </a:xfrm>
          <a:prstGeom prst="rect">
            <a:avLst/>
          </a:prstGeom>
          <a:solidFill>
            <a:schemeClr val="tx1">
              <a:alpha val="64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“Paul, a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servant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of Christ Jesus..."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(Romans 1:1)</a:t>
            </a:r>
          </a:p>
          <a:p>
            <a:pPr>
              <a:lnSpc>
                <a:spcPct val="150000"/>
              </a:lnSpc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“James, a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servant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of God and of the Lord Jesus Christ..."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(James 1:1)</a:t>
            </a:r>
          </a:p>
          <a:p>
            <a:pPr>
              <a:lnSpc>
                <a:spcPct val="150000"/>
              </a:lnSpc>
              <a:defRPr/>
            </a:pPr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Simon Peter, a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servant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and apostle of Jesus Christ..."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(2 Peter 1:1)</a:t>
            </a:r>
          </a:p>
          <a:p>
            <a:pPr>
              <a:lnSpc>
                <a:spcPct val="150000"/>
              </a:lnSpc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"Jude, a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servant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of Jesus Christ..."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(Jude 1:1)</a:t>
            </a:r>
          </a:p>
          <a:p>
            <a:pPr>
              <a:lnSpc>
                <a:spcPct val="150000"/>
              </a:lnSpc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“The revelation of Jesus Christ, which God gave him to show to his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servants…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(Revelation 1:1)</a:t>
            </a:r>
          </a:p>
        </p:txBody>
      </p:sp>
    </p:spTree>
    <p:extLst>
      <p:ext uri="{BB962C8B-B14F-4D97-AF65-F5344CB8AC3E}">
        <p14:creationId xmlns:p14="http://schemas.microsoft.com/office/powerpoint/2010/main" val="3919519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AF56F7-8742-ECF0-D363-D1A947DE0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251C1DC-8383-9EBD-B432-91C56F9E73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7030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5F46C0-C05D-FAA8-7BEC-FC38BDB9C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F745D7-EF78-6341-7F0E-ECB98B0CECF5}"/>
              </a:ext>
            </a:extLst>
          </p:cNvPr>
          <p:cNvSpPr txBox="1">
            <a:spLocks/>
          </p:cNvSpPr>
          <p:nvPr/>
        </p:nvSpPr>
        <p:spPr>
          <a:xfrm>
            <a:off x="872066" y="-7068793"/>
            <a:ext cx="10447867" cy="12936193"/>
          </a:xfrm>
          <a:prstGeom prst="rect">
            <a:avLst/>
          </a:prstGeom>
          <a:solidFill>
            <a:schemeClr val="tx1">
              <a:alpha val="64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After this I heard what seemed to be the loud voice of a great multitude in heaven, crying out,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“Hallelujah!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Salvation and glory and power belong to our God,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    </a:t>
            </a: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his judgments are true and just;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he has judged the great prostitute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who corrupted the earth with her immorality,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 has avenged on her the blood of his servants.”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 Once more they cried out,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“Hallelujah!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smoke from her goes up forever and ever.”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 And the twenty-four elders and the four living creatures fell down and worshiped God who was seated on the throne, saying, “Amen. </a:t>
            </a: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Hallelujah!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5 And from the throne came a voice saying,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sng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“Praise our God,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kumimoji="0" lang="en-US" sz="3200" b="1" i="0" u="sng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all you his servants,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sng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you who fear him,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kumimoji="0" lang="en-US" sz="3200" b="1" i="0" u="sng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small and great.”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 Then I heard what seemed to be the voice of a great multitude, like the roar of many waters and like the sound of mighty peals of thunder, crying out,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“Hallelujah!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6000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the Lord our God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the Almighty reigns.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 Let us rejoice and exult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and give him the glory,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the marriage of the Lamb has come,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and his Bride has made herself ready;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 it was granted her to clothe herself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with fine linen, bright and pure”—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the fine linen is the righteous deeds of the saints.</a:t>
            </a:r>
          </a:p>
        </p:txBody>
      </p:sp>
    </p:spTree>
    <p:extLst>
      <p:ext uri="{BB962C8B-B14F-4D97-AF65-F5344CB8AC3E}">
        <p14:creationId xmlns:p14="http://schemas.microsoft.com/office/powerpoint/2010/main" val="2143631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96269BE-FBEC-AA3E-4129-C64A5EFF86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141" y="0"/>
            <a:ext cx="5143717" cy="686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0042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F14CE7-4ACF-CB3D-3CE2-037D748ED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8EB329-DFC5-9D2D-0DBB-2145546BF101}"/>
              </a:ext>
            </a:extLst>
          </p:cNvPr>
          <p:cNvSpPr txBox="1">
            <a:spLocks/>
          </p:cNvSpPr>
          <p:nvPr/>
        </p:nvSpPr>
        <p:spPr>
          <a:xfrm>
            <a:off x="872066" y="-9012231"/>
            <a:ext cx="10447867" cy="11534273"/>
          </a:xfrm>
          <a:prstGeom prst="rect">
            <a:avLst/>
          </a:prstGeom>
          <a:solidFill>
            <a:schemeClr val="tx1">
              <a:alpha val="64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After this I heard what seemed to be the loud voice of a great multitude in heaven, crying out,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“Hallelujah!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Salvation and glory and power belong to our God,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    </a:t>
            </a: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his judgments are true and just;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he has judged the great prostitute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who corrupted the earth with her immorality,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 has avenged on her the blood of his servants.”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 Once more they cried out,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“Hallelujah!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smoke from her goes up forever and ever.”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 And the twenty-four elders and the four living creatures fell down and worshiped God who was seated on the throne, 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saying, “Amen. </a:t>
            </a: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Hallelujah!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5 And from the throne came a voice saying,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“Praise our God,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all you his servants,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you who fear him,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small and great.”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 Then I heard what seemed to be the voice of a great multitude, like the roar of many waters and like the sound of mighty peals of thunder, crying out,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“Hallelujah!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5400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b="1" i="0" u="sng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Lord our God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kumimoji="0" lang="en-US" b="1" i="0" u="sng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Almighty reigns.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 Let us rejoice and exult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and give him the glory,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b="1" i="0" u="sng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marriage of the Lamb has come,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kumimoji="0" lang="en-US" b="1" i="0" u="sng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 his Bride has made herself ready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 it was granted her to clothe herself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with fine linen, bright and pure”—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the fine linen is the righteous deeds of the saints.</a:t>
            </a:r>
          </a:p>
        </p:txBody>
      </p:sp>
    </p:spTree>
    <p:extLst>
      <p:ext uri="{BB962C8B-B14F-4D97-AF65-F5344CB8AC3E}">
        <p14:creationId xmlns:p14="http://schemas.microsoft.com/office/powerpoint/2010/main" val="9806668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862B1-9E2B-D119-D70F-892C36B6D0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07FF5E-5EF7-7EC8-C1E8-AFC1652F83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6560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F401CF-F3D7-3E14-0875-D9E2864CC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44B063-BF90-0831-053C-82DE606F971F}"/>
              </a:ext>
            </a:extLst>
          </p:cNvPr>
          <p:cNvSpPr txBox="1">
            <a:spLocks/>
          </p:cNvSpPr>
          <p:nvPr/>
        </p:nvSpPr>
        <p:spPr>
          <a:xfrm>
            <a:off x="872066" y="-9012231"/>
            <a:ext cx="10447867" cy="11534273"/>
          </a:xfrm>
          <a:prstGeom prst="rect">
            <a:avLst/>
          </a:prstGeom>
          <a:solidFill>
            <a:schemeClr val="tx1">
              <a:alpha val="64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After this I heard what seemed to be the loud voice of a great multitude in heaven, crying out,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“Hallelujah!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Salvation and glory and power belong to our God,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    </a:t>
            </a: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his judgments are true and just;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he has judged the great prostitute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who corrupted the earth with her immorality,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 has avenged on her the blood of his servants.”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 Once more they cried out,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“Hallelujah!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smoke from her goes up forever and ever.”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 And the twenty-four elders and the four living creatures fell down and worshiped God who was seated on the throne,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saying, “Amen. </a:t>
            </a: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Hallelujah!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5 And from the throne came a voice saying,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“Praise our God,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all you his servants,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you who fear him,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small and great.”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 Then I heard what seemed to be the voice of a great multitude, like the roar of many waters and like the sound of mighty peals of thunder, crying out,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“Hallelujah!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sng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Lord our God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kumimoji="0" lang="en-US" sz="2800" b="1" i="0" u="sng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Almighty reigns.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 Let us rejoice and exult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and give him the glory,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sng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marriage of the Lamb has come,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kumimoji="0" lang="en-US" sz="2800" b="1" i="0" u="sng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 his Bride has made herself ready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8789442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75B767-E0C1-C410-B119-10062469F5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EE8B40-67A1-7E7B-FF23-97B65AA2F0E7}"/>
              </a:ext>
            </a:extLst>
          </p:cNvPr>
          <p:cNvSpPr txBox="1">
            <a:spLocks/>
          </p:cNvSpPr>
          <p:nvPr/>
        </p:nvSpPr>
        <p:spPr>
          <a:xfrm>
            <a:off x="872066" y="-14466543"/>
            <a:ext cx="10447867" cy="11534273"/>
          </a:xfrm>
          <a:prstGeom prst="rect">
            <a:avLst/>
          </a:prstGeom>
          <a:solidFill>
            <a:schemeClr val="tx1">
              <a:alpha val="64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After this I heard what seemed to be the loud voice of a great multitude in heaven, crying out,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“Hallelujah!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Salvation and glory and power belong to our God,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    </a:t>
            </a: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his judgments are true and just;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he has judged the great prostitute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who corrupted the earth with her immorality,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 has avenged on her the blood of his servants.”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 Once more they cried out,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“Hallelujah!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smoke from her goes up forever and ever.”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 And the twenty-four elders and the four living creatures fell down and worshiped God who was seated on the throne, 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saying, “Amen. </a:t>
            </a: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Hallelujah!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5 And from the throne came a voice saying,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“Praise our God,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all you his servants,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you who fear him,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small and great.”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 Then I heard what seemed to be the voice of a great multitude, like the roar of many waters and like the sound of mighty peals of thunder, crying out,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“Hallelujah!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5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b="1" i="0" u="sng" strike="noStrike" kern="120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Lord our God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strike="noStrike" kern="120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kumimoji="0" lang="en-US" b="1" i="0" u="sng" strike="noStrike" kern="120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Almighty reigns.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 Let us rejoice and exult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and give him the glory,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b="1" i="0" u="sng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marriage of the Lamb has come,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kumimoji="0" lang="en-US" b="1" i="0" u="sng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 his Bride has made herself ready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7456902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A798C85-253E-13F8-9624-E6A3CEB1A9C3}"/>
              </a:ext>
            </a:extLst>
          </p:cNvPr>
          <p:cNvSpPr txBox="1"/>
          <p:nvPr/>
        </p:nvSpPr>
        <p:spPr>
          <a:xfrm>
            <a:off x="593558" y="779821"/>
            <a:ext cx="11004883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i="0">
                <a:solidFill>
                  <a:schemeClr val="bg1"/>
                </a:solidFill>
                <a:effectLst/>
                <a:latin typeface="system-ui"/>
              </a:rPr>
              <a:t>The one who has the </a:t>
            </a:r>
            <a:r>
              <a:rPr lang="en-US" sz="2400" b="0" i="0">
                <a:solidFill>
                  <a:srgbClr val="92D050"/>
                </a:solidFill>
                <a:effectLst/>
                <a:latin typeface="system-ui"/>
              </a:rPr>
              <a:t>bride</a:t>
            </a:r>
            <a:r>
              <a:rPr lang="en-US" sz="2400" b="0" i="0">
                <a:solidFill>
                  <a:schemeClr val="bg1"/>
                </a:solidFill>
                <a:effectLst/>
                <a:latin typeface="system-ui"/>
              </a:rPr>
              <a:t> is the </a:t>
            </a:r>
            <a:r>
              <a:rPr lang="en-US" sz="2400" b="0" i="0">
                <a:solidFill>
                  <a:srgbClr val="FFFF00"/>
                </a:solidFill>
                <a:effectLst/>
                <a:latin typeface="system-ui"/>
              </a:rPr>
              <a:t>bridegroom</a:t>
            </a:r>
            <a:r>
              <a:rPr lang="en-US" sz="2400" b="0" i="0">
                <a:solidFill>
                  <a:schemeClr val="bg1"/>
                </a:solidFill>
                <a:effectLst/>
                <a:latin typeface="system-ui"/>
              </a:rPr>
              <a:t>. The friend of the bridegroom, who stands and hears him, rejoices greatly at the </a:t>
            </a:r>
            <a:r>
              <a:rPr lang="en-US" sz="2400" b="0" i="0">
                <a:solidFill>
                  <a:srgbClr val="FFFF00"/>
                </a:solidFill>
                <a:effectLst/>
                <a:latin typeface="system-ui"/>
              </a:rPr>
              <a:t>bridegroom's</a:t>
            </a:r>
            <a:r>
              <a:rPr lang="en-US" sz="2400" b="0" i="0">
                <a:solidFill>
                  <a:schemeClr val="bg1"/>
                </a:solidFill>
                <a:effectLst/>
                <a:latin typeface="system-ui"/>
              </a:rPr>
              <a:t> voice. </a:t>
            </a:r>
            <a:r>
              <a:rPr lang="en-US" sz="2400" b="0" i="0">
                <a:solidFill>
                  <a:schemeClr val="bg2">
                    <a:lumMod val="75000"/>
                  </a:schemeClr>
                </a:solidFill>
                <a:effectLst/>
                <a:latin typeface="system-ui"/>
              </a:rPr>
              <a:t>(John 3:29)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0" i="0">
              <a:solidFill>
                <a:schemeClr val="bg1"/>
              </a:solidFill>
              <a:effectLst/>
              <a:latin typeface="system-u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</a:rPr>
              <a:t>And Jesus said to them, “Can the wedding guests mourn as long as the </a:t>
            </a:r>
            <a:r>
              <a:rPr lang="en-US" sz="2400">
                <a:solidFill>
                  <a:srgbClr val="FFFF00"/>
                </a:solidFill>
              </a:rPr>
              <a:t>bridegroom</a:t>
            </a:r>
            <a:r>
              <a:rPr lang="en-US" sz="2400">
                <a:solidFill>
                  <a:schemeClr val="bg1"/>
                </a:solidFill>
              </a:rPr>
              <a:t> is with them?” </a:t>
            </a:r>
            <a:r>
              <a:rPr lang="en-US" sz="2400">
                <a:solidFill>
                  <a:schemeClr val="bg2">
                    <a:lumMod val="75000"/>
                  </a:schemeClr>
                </a:solidFill>
              </a:rPr>
              <a:t>(Matthew 9:15)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</a:rPr>
              <a:t>…since I betrothed you to one </a:t>
            </a:r>
            <a:r>
              <a:rPr lang="en-US" sz="2400">
                <a:solidFill>
                  <a:srgbClr val="FFFF00"/>
                </a:solidFill>
              </a:rPr>
              <a:t>husband</a:t>
            </a:r>
            <a:r>
              <a:rPr lang="en-US" sz="2400">
                <a:solidFill>
                  <a:schemeClr val="bg1"/>
                </a:solidFill>
              </a:rPr>
              <a:t>, to present you as a </a:t>
            </a:r>
            <a:r>
              <a:rPr lang="en-US" sz="2400">
                <a:solidFill>
                  <a:srgbClr val="92D050"/>
                </a:solidFill>
              </a:rPr>
              <a:t>pure virgin </a:t>
            </a:r>
            <a:r>
              <a:rPr lang="en-US" sz="2400">
                <a:solidFill>
                  <a:schemeClr val="bg1"/>
                </a:solidFill>
              </a:rPr>
              <a:t>to Christ. 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2">
                    <a:lumMod val="75000"/>
                  </a:schemeClr>
                </a:solidFill>
              </a:rPr>
              <a:t>(2 Corinthians 11:2)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</a:rPr>
              <a:t>“Therefore a </a:t>
            </a:r>
            <a:r>
              <a:rPr lang="en-US" sz="2400">
                <a:solidFill>
                  <a:srgbClr val="FFFF00"/>
                </a:solidFill>
              </a:rPr>
              <a:t>man</a:t>
            </a:r>
            <a:r>
              <a:rPr lang="en-US" sz="2400">
                <a:solidFill>
                  <a:schemeClr val="bg1"/>
                </a:solidFill>
              </a:rPr>
              <a:t> shall leave his father and mother and hold fast to his </a:t>
            </a:r>
            <a:r>
              <a:rPr lang="en-US" sz="2400">
                <a:solidFill>
                  <a:srgbClr val="92D050"/>
                </a:solidFill>
              </a:rPr>
              <a:t>wife</a:t>
            </a:r>
            <a:r>
              <a:rPr lang="en-US" sz="2400">
                <a:solidFill>
                  <a:schemeClr val="bg1"/>
                </a:solidFill>
              </a:rPr>
              <a:t>, and the two shall become one flesh.” </a:t>
            </a:r>
            <a:r>
              <a:rPr lang="en-US" sz="2400" u="sng">
                <a:solidFill>
                  <a:srgbClr val="FFFF00"/>
                </a:solidFill>
              </a:rPr>
              <a:t>This mystery is profound, and I am saying that it refers to Christ and the church. </a:t>
            </a:r>
            <a:r>
              <a:rPr lang="en-US" sz="2400">
                <a:solidFill>
                  <a:schemeClr val="bg2">
                    <a:lumMod val="75000"/>
                  </a:schemeClr>
                </a:solidFill>
              </a:rPr>
              <a:t>(Ephesians 5:31-32)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2725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0605B5-F1C4-66F7-9CBF-8A257E34E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DBB5A87-7978-230B-8AE9-BA737C755C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1638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396FA4A-FB52-E88B-B622-1862B7A6E9F9}"/>
              </a:ext>
            </a:extLst>
          </p:cNvPr>
          <p:cNvSpPr txBox="1"/>
          <p:nvPr/>
        </p:nvSpPr>
        <p:spPr>
          <a:xfrm>
            <a:off x="1355558" y="2391953"/>
            <a:ext cx="9480883" cy="2074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indent="-457200">
              <a:lnSpc>
                <a:spcPct val="115000"/>
              </a:lnSpc>
              <a:spcAft>
                <a:spcPts val="800"/>
              </a:spcAft>
              <a:buAutoNum type="arabicPeriod"/>
            </a:pPr>
            <a:r>
              <a:rPr lang="en-US" sz="2400" b="1" kern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We praise God </a:t>
            </a:r>
            <a:r>
              <a:rPr lang="en-US" sz="2400" b="1" u="sng" kern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for He will judge.</a:t>
            </a:r>
          </a:p>
          <a:p>
            <a:pPr marL="457200" marR="0" indent="-457200">
              <a:lnSpc>
                <a:spcPct val="115000"/>
              </a:lnSpc>
              <a:spcAft>
                <a:spcPts val="800"/>
              </a:spcAft>
              <a:buAutoNum type="arabicPeriod"/>
            </a:pPr>
            <a:r>
              <a:rPr lang="en-US" sz="2400" b="1" kern="100">
                <a:solidFill>
                  <a:schemeClr val="bg1"/>
                </a:solidFill>
                <a:effectLst/>
                <a:ea typeface="PMingLiU" panose="02020500000000000000" pitchFamily="18" charset="-120"/>
                <a:cs typeface="Times New Roman" panose="02020603050405020304" pitchFamily="18" charset="0"/>
              </a:rPr>
              <a:t>We praise God and </a:t>
            </a:r>
            <a:r>
              <a:rPr lang="en-US" sz="2400" b="1" u="sng" kern="100">
                <a:solidFill>
                  <a:schemeClr val="bg1"/>
                </a:solidFill>
                <a:effectLst/>
                <a:ea typeface="PMingLiU" panose="02020500000000000000" pitchFamily="18" charset="-120"/>
                <a:cs typeface="Times New Roman" panose="02020603050405020304" pitchFamily="18" charset="0"/>
              </a:rPr>
              <a:t>revere Him as His servants.</a:t>
            </a:r>
          </a:p>
          <a:p>
            <a:pPr marL="457200" marR="0" indent="-457200">
              <a:lnSpc>
                <a:spcPct val="115000"/>
              </a:lnSpc>
              <a:spcAft>
                <a:spcPts val="800"/>
              </a:spcAft>
              <a:buAutoNum type="arabicPeriod"/>
            </a:pPr>
            <a:r>
              <a:rPr lang="en-US" sz="2400" b="1" kern="100">
                <a:solidFill>
                  <a:schemeClr val="bg1"/>
                </a:solidFill>
                <a:effectLst/>
                <a:ea typeface="PMingLiU" panose="02020500000000000000" pitchFamily="18" charset="-120"/>
                <a:cs typeface="Times New Roman" panose="02020603050405020304" pitchFamily="18" charset="0"/>
              </a:rPr>
              <a:t>We praise God </a:t>
            </a:r>
            <a:r>
              <a:rPr lang="en-US" sz="2400" b="1" u="sng" kern="100">
                <a:solidFill>
                  <a:schemeClr val="bg1"/>
                </a:solidFill>
                <a:effectLst/>
                <a:ea typeface="PMingLiU" panose="02020500000000000000" pitchFamily="18" charset="-120"/>
                <a:cs typeface="Times New Roman" panose="02020603050405020304" pitchFamily="18" charset="0"/>
              </a:rPr>
              <a:t>because He reigns.</a:t>
            </a:r>
          </a:p>
          <a:p>
            <a:pPr marL="457200" marR="0" indent="-457200">
              <a:lnSpc>
                <a:spcPct val="115000"/>
              </a:lnSpc>
              <a:spcAft>
                <a:spcPts val="800"/>
              </a:spcAft>
              <a:buAutoNum type="arabicPeriod"/>
            </a:pPr>
            <a:r>
              <a:rPr lang="en-US" sz="2400" b="1" kern="100">
                <a:solidFill>
                  <a:schemeClr val="bg1"/>
                </a:solidFill>
                <a:effectLst/>
                <a:ea typeface="PMingLiU" panose="02020500000000000000" pitchFamily="18" charset="-120"/>
                <a:cs typeface="Times New Roman" panose="02020603050405020304" pitchFamily="18" charset="0"/>
              </a:rPr>
              <a:t>We praise God because </a:t>
            </a:r>
            <a:r>
              <a:rPr lang="en-US" sz="2400" b="1" u="sng" kern="100">
                <a:solidFill>
                  <a:schemeClr val="bg1"/>
                </a:solidFill>
                <a:effectLst/>
                <a:ea typeface="PMingLiU" panose="02020500000000000000" pitchFamily="18" charset="-120"/>
                <a:cs typeface="Times New Roman" panose="02020603050405020304" pitchFamily="18" charset="0"/>
              </a:rPr>
              <a:t>He brings us into perfect union with Himself.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19FA69-D36F-B269-8EB0-F363E2AB67C3}"/>
              </a:ext>
            </a:extLst>
          </p:cNvPr>
          <p:cNvSpPr txBox="1"/>
          <p:nvPr/>
        </p:nvSpPr>
        <p:spPr>
          <a:xfrm>
            <a:off x="5149514" y="1370948"/>
            <a:ext cx="1892969" cy="4921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>
              <a:lnSpc>
                <a:spcPct val="115000"/>
              </a:lnSpc>
              <a:spcAft>
                <a:spcPts val="800"/>
              </a:spcAft>
            </a:pPr>
            <a:r>
              <a:rPr lang="en-US" sz="2400" b="1" u="sng" kern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SUMMARY</a:t>
            </a:r>
            <a:endParaRPr lang="en-US" sz="2400" b="1" u="sng" kern="100">
              <a:solidFill>
                <a:schemeClr val="bg1"/>
              </a:solidFill>
              <a:effectLst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9053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CA79336-B756-368F-78A4-559CEEAC89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490" y="-891"/>
            <a:ext cx="9139020" cy="6858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204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5EA5695-8B17-7A37-C558-A812D37F2D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709" y="0"/>
            <a:ext cx="5148581" cy="686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712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1582B3-93C8-F222-29B5-2220E98466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694"/>
          <a:stretch>
            <a:fillRect/>
          </a:stretch>
        </p:blipFill>
        <p:spPr>
          <a:xfrm>
            <a:off x="-10026" y="-1"/>
            <a:ext cx="12202026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504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868298-5D2A-17B0-A07D-C629FD88F9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3" r="-53" b="29803"/>
          <a:stretch>
            <a:fillRect/>
          </a:stretch>
        </p:blipFill>
        <p:spPr>
          <a:xfrm>
            <a:off x="-16533" y="0"/>
            <a:ext cx="122150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288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51CC67-989A-89C3-A4D4-317E3AC34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D4FA07A-8ECC-034B-46B4-42324CDE3FBC}"/>
              </a:ext>
            </a:extLst>
          </p:cNvPr>
          <p:cNvSpPr txBox="1">
            <a:spLocks/>
          </p:cNvSpPr>
          <p:nvPr/>
        </p:nvSpPr>
        <p:spPr>
          <a:xfrm>
            <a:off x="872066" y="2717964"/>
            <a:ext cx="10447867" cy="2864689"/>
          </a:xfrm>
          <a:prstGeom prst="rect">
            <a:avLst/>
          </a:prstGeom>
          <a:solidFill>
            <a:schemeClr val="tx1">
              <a:alpha val="64000"/>
            </a:schemeClr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“Christians have always, in one degree or another, failed to notice God’s initiatives toward the world,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sought to move to God under their own power, and thereby fallen into idolatry.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</a:t>
            </a:r>
          </a:p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4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William C. Placher </a:t>
            </a:r>
            <a:br>
              <a:rPr lang="en-US" sz="24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(The Domestication of Transcendence)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Graphic 2" descr="Chat bubble with solid fill">
            <a:extLst>
              <a:ext uri="{FF2B5EF4-FFF2-40B4-BE49-F238E27FC236}">
                <a16:creationId xmlns:a16="http://schemas.microsoft.com/office/drawing/2014/main" id="{4471557E-7C98-9F1B-DDC0-6779CF94258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38799" y="151196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7872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49A4931-9A3D-08E5-6B34-76B1EC0CE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46504A6-9B84-22A4-0807-67F8718B8B99}"/>
              </a:ext>
            </a:extLst>
          </p:cNvPr>
          <p:cNvSpPr txBox="1">
            <a:spLocks/>
          </p:cNvSpPr>
          <p:nvPr/>
        </p:nvSpPr>
        <p:spPr>
          <a:xfrm>
            <a:off x="872066" y="2717964"/>
            <a:ext cx="10447867" cy="2864689"/>
          </a:xfrm>
          <a:prstGeom prst="rect">
            <a:avLst/>
          </a:prstGeom>
          <a:solidFill>
            <a:schemeClr val="tx1">
              <a:alpha val="64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Then I fell down at his feet to worship him, but he said to me, “You must not do that! I am a fellow servant with you and your brothers who hold to the testimony of Jesus. Worship God.” </a:t>
            </a:r>
          </a:p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Revelation 19:10</a:t>
            </a:r>
          </a:p>
        </p:txBody>
      </p:sp>
      <p:pic>
        <p:nvPicPr>
          <p:cNvPr id="4" name="Graphic 3" descr="Open book with solid fill">
            <a:extLst>
              <a:ext uri="{FF2B5EF4-FFF2-40B4-BE49-F238E27FC236}">
                <a16:creationId xmlns:a16="http://schemas.microsoft.com/office/drawing/2014/main" id="{586A7210-7047-73B0-679D-BCBCCEE882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38799" y="152801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5513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1648AE-87ED-211A-A1D7-9658637E9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0F9754-D0FA-36BF-5771-067A91F3C53C}"/>
              </a:ext>
            </a:extLst>
          </p:cNvPr>
          <p:cNvSpPr txBox="1">
            <a:spLocks/>
          </p:cNvSpPr>
          <p:nvPr/>
        </p:nvSpPr>
        <p:spPr>
          <a:xfrm>
            <a:off x="872066" y="3023350"/>
            <a:ext cx="10447867" cy="811300"/>
          </a:xfrm>
          <a:prstGeom prst="rect">
            <a:avLst/>
          </a:prstGeom>
          <a:solidFill>
            <a:schemeClr val="tx1">
              <a:alpha val="64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Q: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How and why should we worship God?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4923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2877</Words>
  <Application>Microsoft Office PowerPoint</Application>
  <PresentationFormat>Widescreen</PresentationFormat>
  <Paragraphs>277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PMingLiU</vt:lpstr>
      <vt:lpstr>system-ui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Randy Pang</dc:creator>
  <cp:lastModifiedBy>Randy Pang</cp:lastModifiedBy>
  <cp:revision>1</cp:revision>
  <dcterms:created xsi:type="dcterms:W3CDTF">2026-08-01T23:05:31Z</dcterms:created>
  <dcterms:modified xsi:type="dcterms:W3CDTF">2026-08-10T21:10:52Z</dcterms:modified>
</cp:coreProperties>
</file>