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Lst>
  <p:notesMasterIdLst>
    <p:notesMasterId r:id="rId68"/>
  </p:notesMasterIdLst>
  <p:handoutMasterIdLst>
    <p:handoutMasterId r:id="rId69"/>
  </p:handoutMasterIdLst>
  <p:sldIdLst>
    <p:sldId id="438" r:id="rId7"/>
    <p:sldId id="1101" r:id="rId8"/>
    <p:sldId id="991" r:id="rId9"/>
    <p:sldId id="1204" r:id="rId10"/>
    <p:sldId id="1244" r:id="rId11"/>
    <p:sldId id="1082" r:id="rId12"/>
    <p:sldId id="1102" r:id="rId13"/>
    <p:sldId id="1161" r:id="rId14"/>
    <p:sldId id="1162" r:id="rId15"/>
    <p:sldId id="1163" r:id="rId16"/>
    <p:sldId id="1020" r:id="rId17"/>
    <p:sldId id="1219" r:id="rId18"/>
    <p:sldId id="965" r:id="rId19"/>
    <p:sldId id="966" r:id="rId20"/>
    <p:sldId id="1122" r:id="rId21"/>
    <p:sldId id="1164" r:id="rId22"/>
    <p:sldId id="1165" r:id="rId23"/>
    <p:sldId id="1205" r:id="rId24"/>
    <p:sldId id="1253" r:id="rId25"/>
    <p:sldId id="1252" r:id="rId26"/>
    <p:sldId id="1251" r:id="rId27"/>
    <p:sldId id="1255" r:id="rId28"/>
    <p:sldId id="1168" r:id="rId29"/>
    <p:sldId id="1249" r:id="rId30"/>
    <p:sldId id="1158" r:id="rId31"/>
    <p:sldId id="1256" r:id="rId32"/>
    <p:sldId id="1170" r:id="rId33"/>
    <p:sldId id="1226" r:id="rId34"/>
    <p:sldId id="1246" r:id="rId35"/>
    <p:sldId id="1076" r:id="rId36"/>
    <p:sldId id="1240" r:id="rId37"/>
    <p:sldId id="1222" r:id="rId38"/>
    <p:sldId id="1247" r:id="rId39"/>
    <p:sldId id="1077" r:id="rId40"/>
    <p:sldId id="1218" r:id="rId41"/>
    <p:sldId id="1179" r:id="rId42"/>
    <p:sldId id="1180" r:id="rId43"/>
    <p:sldId id="1207" r:id="rId44"/>
    <p:sldId id="731" r:id="rId45"/>
    <p:sldId id="1182" r:id="rId46"/>
    <p:sldId id="1186" r:id="rId47"/>
    <p:sldId id="1124" r:id="rId48"/>
    <p:sldId id="1187" r:id="rId49"/>
    <p:sldId id="1189" r:id="rId50"/>
    <p:sldId id="1148" r:id="rId51"/>
    <p:sldId id="1026" r:id="rId52"/>
    <p:sldId id="1027" r:id="rId53"/>
    <p:sldId id="1254" r:id="rId54"/>
    <p:sldId id="1080" r:id="rId55"/>
    <p:sldId id="1248" r:id="rId56"/>
    <p:sldId id="1191" r:id="rId57"/>
    <p:sldId id="1192" r:id="rId58"/>
    <p:sldId id="1257" r:id="rId59"/>
    <p:sldId id="1193" r:id="rId60"/>
    <p:sldId id="1194" r:id="rId61"/>
    <p:sldId id="1096" r:id="rId62"/>
    <p:sldId id="1195" r:id="rId63"/>
    <p:sldId id="1196" r:id="rId64"/>
    <p:sldId id="1197" r:id="rId65"/>
    <p:sldId id="1198" r:id="rId66"/>
    <p:sldId id="1199" r:id="rId6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A436"/>
    <a:srgbClr val="BD5904"/>
    <a:srgbClr val="662395"/>
    <a:srgbClr val="FFF989"/>
    <a:srgbClr val="CA9596"/>
    <a:srgbClr val="FDE58F"/>
    <a:srgbClr val="ECB63C"/>
    <a:srgbClr val="D3D6D7"/>
    <a:srgbClr val="6D7136"/>
    <a:srgbClr val="8E81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5BAC5-690C-6C61-31E4-48646D68D558}" v="84" dt="2026-08-04T19:15:04.174"/>
    <p1510:client id="{B0E9D68E-948F-F4AC-1672-4D03C13D0F64}" v="13" dt="2026-08-04T19:17:53.563"/>
    <p1510:client id="{B171B784-C08B-480B-B1DF-6A7320E9DA0C}" v="15" dt="2026-08-05T04:13:18.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Rees-Rohrbacher" userId="S::paul.reesrohrbacher@anglicanchurchsq.org.au::c5b3de19-3efc-4687-b2ab-24d12c47042a" providerId="AD" clId="Web-{B0E9D68E-948F-F4AC-1672-4D03C13D0F64}"/>
    <pc:docChg chg="modSld">
      <pc:chgData name="Paul Rees-Rohrbacher" userId="S::paul.reesrohrbacher@anglicanchurchsq.org.au::c5b3de19-3efc-4687-b2ab-24d12c47042a" providerId="AD" clId="Web-{B0E9D68E-948F-F4AC-1672-4D03C13D0F64}" dt="2026-08-04T19:17:15.891" v="8" actId="20577"/>
      <pc:docMkLst>
        <pc:docMk/>
      </pc:docMkLst>
      <pc:sldChg chg="modSp">
        <pc:chgData name="Paul Rees-Rohrbacher" userId="S::paul.reesrohrbacher@anglicanchurchsq.org.au::c5b3de19-3efc-4687-b2ab-24d12c47042a" providerId="AD" clId="Web-{B0E9D68E-948F-F4AC-1672-4D03C13D0F64}" dt="2026-08-04T19:17:15.891" v="8" actId="20577"/>
        <pc:sldMkLst>
          <pc:docMk/>
          <pc:sldMk cId="2056574046" sldId="1219"/>
        </pc:sldMkLst>
        <pc:spChg chg="mod">
          <ac:chgData name="Paul Rees-Rohrbacher" userId="S::paul.reesrohrbacher@anglicanchurchsq.org.au::c5b3de19-3efc-4687-b2ab-24d12c47042a" providerId="AD" clId="Web-{B0E9D68E-948F-F4AC-1672-4D03C13D0F64}" dt="2026-08-04T19:17:15.891" v="8" actId="20577"/>
          <ac:spMkLst>
            <pc:docMk/>
            <pc:sldMk cId="2056574046" sldId="1219"/>
            <ac:spMk id="3" creationId="{5CBC1612-C452-68BB-BE09-D9BEC639F6CA}"/>
          </ac:spMkLst>
        </pc:spChg>
      </pc:sldChg>
    </pc:docChg>
  </pc:docChgLst>
  <pc:docChgLst>
    <pc:chgData name="Paul Rees-Rohrbacher" userId="S::paul.reesrohrbacher@anglicanchurchsq.org.au::c5b3de19-3efc-4687-b2ab-24d12c47042a" providerId="AD" clId="Web-{0F25BAC5-690C-6C61-31E4-48646D68D558}"/>
    <pc:docChg chg="modSld">
      <pc:chgData name="Paul Rees-Rohrbacher" userId="S::paul.reesrohrbacher@anglicanchurchsq.org.au::c5b3de19-3efc-4687-b2ab-24d12c47042a" providerId="AD" clId="Web-{0F25BAC5-690C-6C61-31E4-48646D68D558}" dt="2026-08-04T19:14:46.517" v="57" actId="20577"/>
      <pc:docMkLst>
        <pc:docMk/>
      </pc:docMkLst>
      <pc:sldChg chg="modSp">
        <pc:chgData name="Paul Rees-Rohrbacher" userId="S::paul.reesrohrbacher@anglicanchurchsq.org.au::c5b3de19-3efc-4687-b2ab-24d12c47042a" providerId="AD" clId="Web-{0F25BAC5-690C-6C61-31E4-48646D68D558}" dt="2026-08-04T19:03:00.854" v="5" actId="20577"/>
        <pc:sldMkLst>
          <pc:docMk/>
          <pc:sldMk cId="2375204597" sldId="1082"/>
        </pc:sldMkLst>
        <pc:spChg chg="mod">
          <ac:chgData name="Paul Rees-Rohrbacher" userId="S::paul.reesrohrbacher@anglicanchurchsq.org.au::c5b3de19-3efc-4687-b2ab-24d12c47042a" providerId="AD" clId="Web-{0F25BAC5-690C-6C61-31E4-48646D68D558}" dt="2026-08-04T19:03:00.854" v="5" actId="20577"/>
          <ac:spMkLst>
            <pc:docMk/>
            <pc:sldMk cId="2375204597" sldId="1082"/>
            <ac:spMk id="3" creationId="{CBC8BBD3-BD91-373C-942F-D704DA4BC69B}"/>
          </ac:spMkLst>
        </pc:spChg>
      </pc:sldChg>
      <pc:sldChg chg="modSp">
        <pc:chgData name="Paul Rees-Rohrbacher" userId="S::paul.reesrohrbacher@anglicanchurchsq.org.au::c5b3de19-3efc-4687-b2ab-24d12c47042a" providerId="AD" clId="Web-{0F25BAC5-690C-6C61-31E4-48646D68D558}" dt="2026-08-04T19:13:18.594" v="41" actId="20577"/>
        <pc:sldMkLst>
          <pc:docMk/>
          <pc:sldMk cId="2104720365" sldId="1179"/>
        </pc:sldMkLst>
        <pc:spChg chg="mod">
          <ac:chgData name="Paul Rees-Rohrbacher" userId="S::paul.reesrohrbacher@anglicanchurchsq.org.au::c5b3de19-3efc-4687-b2ab-24d12c47042a" providerId="AD" clId="Web-{0F25BAC5-690C-6C61-31E4-48646D68D558}" dt="2026-08-04T19:13:18.594" v="41" actId="20577"/>
          <ac:spMkLst>
            <pc:docMk/>
            <pc:sldMk cId="2104720365" sldId="1179"/>
            <ac:spMk id="3" creationId="{3B431639-ED23-448F-AED9-9F17CE38DE4F}"/>
          </ac:spMkLst>
        </pc:spChg>
      </pc:sldChg>
      <pc:sldChg chg="modSp">
        <pc:chgData name="Paul Rees-Rohrbacher" userId="S::paul.reesrohrbacher@anglicanchurchsq.org.au::c5b3de19-3efc-4687-b2ab-24d12c47042a" providerId="AD" clId="Web-{0F25BAC5-690C-6C61-31E4-48646D68D558}" dt="2026-08-04T19:14:46.517" v="57" actId="20577"/>
        <pc:sldMkLst>
          <pc:docMk/>
          <pc:sldMk cId="2853581768" sldId="1193"/>
        </pc:sldMkLst>
        <pc:spChg chg="mod">
          <ac:chgData name="Paul Rees-Rohrbacher" userId="S::paul.reesrohrbacher@anglicanchurchsq.org.au::c5b3de19-3efc-4687-b2ab-24d12c47042a" providerId="AD" clId="Web-{0F25BAC5-690C-6C61-31E4-48646D68D558}" dt="2026-08-04T19:14:46.517" v="57" actId="20577"/>
          <ac:spMkLst>
            <pc:docMk/>
            <pc:sldMk cId="2853581768" sldId="1193"/>
            <ac:spMk id="3" creationId="{00000000-0000-0000-0000-000000000000}"/>
          </ac:spMkLst>
        </pc:spChg>
      </pc:sldChg>
      <pc:sldChg chg="addSp delSp modSp">
        <pc:chgData name="Paul Rees-Rohrbacher" userId="S::paul.reesrohrbacher@anglicanchurchsq.org.au::c5b3de19-3efc-4687-b2ab-24d12c47042a" providerId="AD" clId="Web-{0F25BAC5-690C-6C61-31E4-48646D68D558}" dt="2026-08-04T19:09:50.461" v="22"/>
        <pc:sldMkLst>
          <pc:docMk/>
          <pc:sldMk cId="2056574046" sldId="1219"/>
        </pc:sldMkLst>
        <pc:spChg chg="mod">
          <ac:chgData name="Paul Rees-Rohrbacher" userId="S::paul.reesrohrbacher@anglicanchurchsq.org.au::c5b3de19-3efc-4687-b2ab-24d12c47042a" providerId="AD" clId="Web-{0F25BAC5-690C-6C61-31E4-48646D68D558}" dt="2026-08-04T19:09:50.461" v="22"/>
          <ac:spMkLst>
            <pc:docMk/>
            <pc:sldMk cId="2056574046" sldId="1219"/>
            <ac:spMk id="3" creationId="{5CBC1612-C452-68BB-BE09-D9BEC639F6CA}"/>
          </ac:spMkLst>
        </pc:spChg>
        <pc:picChg chg="add del mod">
          <ac:chgData name="Paul Rees-Rohrbacher" userId="S::paul.reesrohrbacher@anglicanchurchsq.org.au::c5b3de19-3efc-4687-b2ab-24d12c47042a" providerId="AD" clId="Web-{0F25BAC5-690C-6C61-31E4-48646D68D558}" dt="2026-08-04T19:07:15.624" v="17"/>
          <ac:picMkLst>
            <pc:docMk/>
            <pc:sldMk cId="2056574046" sldId="1219"/>
            <ac:picMk id="4" creationId="{782B286C-99A2-CBA2-8716-4CA7D55EA1D1}"/>
          </ac:picMkLst>
        </pc:picChg>
      </pc:sldChg>
    </pc:docChg>
  </pc:docChgLst>
  <pc:docChgLst>
    <pc:chgData name="Lauren Martin" userId="34214532-c002-4a9a-b7f5-c3c0742f04cd" providerId="ADAL" clId="{999FA431-0D99-44F0-ADF0-5374EE7C5224}"/>
    <pc:docChg chg="undo redo custSel addSld delSld modSld">
      <pc:chgData name="Lauren Martin" userId="34214532-c002-4a9a-b7f5-c3c0742f04cd" providerId="ADAL" clId="{999FA431-0D99-44F0-ADF0-5374EE7C5224}" dt="2026-08-05T04:14:24.324" v="762" actId="20577"/>
      <pc:docMkLst>
        <pc:docMk/>
      </pc:docMkLst>
      <pc:sldChg chg="modSp mod">
        <pc:chgData name="Lauren Martin" userId="34214532-c002-4a9a-b7f5-c3c0742f04cd" providerId="ADAL" clId="{999FA431-0D99-44F0-ADF0-5374EE7C5224}" dt="2026-08-05T00:48:12.275" v="24" actId="790"/>
        <pc:sldMkLst>
          <pc:docMk/>
          <pc:sldMk cId="3567630808" sldId="438"/>
        </pc:sldMkLst>
        <pc:spChg chg="mod">
          <ac:chgData name="Lauren Martin" userId="34214532-c002-4a9a-b7f5-c3c0742f04cd" providerId="ADAL" clId="{999FA431-0D99-44F0-ADF0-5374EE7C5224}" dt="2026-08-05T00:48:12.275" v="24" actId="790"/>
          <ac:spMkLst>
            <pc:docMk/>
            <pc:sldMk cId="3567630808" sldId="438"/>
            <ac:spMk id="4" creationId="{00000000-0000-0000-0000-000000000000}"/>
          </ac:spMkLst>
        </pc:spChg>
        <pc:graphicFrameChg chg="modGraphic">
          <ac:chgData name="Lauren Martin" userId="34214532-c002-4a9a-b7f5-c3c0742f04cd" providerId="ADAL" clId="{999FA431-0D99-44F0-ADF0-5374EE7C5224}" dt="2026-08-05T00:48:12.275" v="24" actId="790"/>
          <ac:graphicFrameMkLst>
            <pc:docMk/>
            <pc:sldMk cId="3567630808" sldId="438"/>
            <ac:graphicFrameMk id="3" creationId="{FAE267D9-CF1C-F7E1-250D-2E0488D48C8F}"/>
          </ac:graphicFrameMkLst>
        </pc:graphicFrameChg>
        <pc:graphicFrameChg chg="modGraphic">
          <ac:chgData name="Lauren Martin" userId="34214532-c002-4a9a-b7f5-c3c0742f04cd" providerId="ADAL" clId="{999FA431-0D99-44F0-ADF0-5374EE7C5224}" dt="2026-08-05T00:48:12.275" v="24" actId="790"/>
          <ac:graphicFrameMkLst>
            <pc:docMk/>
            <pc:sldMk cId="3567630808" sldId="438"/>
            <ac:graphicFrameMk id="5" creationId="{105144BC-5162-09B8-905D-EDF04198E975}"/>
          </ac:graphicFrameMkLst>
        </pc:graphicFrameChg>
      </pc:sldChg>
      <pc:sldChg chg="modSp mod">
        <pc:chgData name="Lauren Martin" userId="34214532-c002-4a9a-b7f5-c3c0742f04cd" providerId="ADAL" clId="{999FA431-0D99-44F0-ADF0-5374EE7C5224}" dt="2026-08-05T01:01:41.489" v="224" actId="207"/>
        <pc:sldMkLst>
          <pc:docMk/>
          <pc:sldMk cId="1921818705" sldId="731"/>
        </pc:sldMkLst>
        <pc:spChg chg="mod">
          <ac:chgData name="Lauren Martin" userId="34214532-c002-4a9a-b7f5-c3c0742f04cd" providerId="ADAL" clId="{999FA431-0D99-44F0-ADF0-5374EE7C5224}" dt="2026-08-05T01:01:41.489" v="224" actId="207"/>
          <ac:spMkLst>
            <pc:docMk/>
            <pc:sldMk cId="1921818705" sldId="731"/>
            <ac:spMk id="2" creationId="{FBE6943D-06C5-A55E-9B43-20282BBA08ED}"/>
          </ac:spMkLst>
        </pc:spChg>
      </pc:sldChg>
      <pc:sldChg chg="modSp mod">
        <pc:chgData name="Lauren Martin" userId="34214532-c002-4a9a-b7f5-c3c0742f04cd" providerId="ADAL" clId="{999FA431-0D99-44F0-ADF0-5374EE7C5224}" dt="2026-08-05T00:48:12.275" v="24" actId="790"/>
        <pc:sldMkLst>
          <pc:docMk/>
          <pc:sldMk cId="345070193" sldId="965"/>
        </pc:sldMkLst>
        <pc:spChg chg="mod">
          <ac:chgData name="Lauren Martin" userId="34214532-c002-4a9a-b7f5-c3c0742f04cd" providerId="ADAL" clId="{999FA431-0D99-44F0-ADF0-5374EE7C5224}" dt="2026-08-05T00:48:12.275" v="24" actId="790"/>
          <ac:spMkLst>
            <pc:docMk/>
            <pc:sldMk cId="345070193" sldId="965"/>
            <ac:spMk id="2" creationId="{00000000-0000-0000-0000-000000000000}"/>
          </ac:spMkLst>
        </pc:spChg>
        <pc:spChg chg="mod">
          <ac:chgData name="Lauren Martin" userId="34214532-c002-4a9a-b7f5-c3c0742f04cd" providerId="ADAL" clId="{999FA431-0D99-44F0-ADF0-5374EE7C5224}" dt="2026-08-05T00:48:12.275" v="24" actId="790"/>
          <ac:spMkLst>
            <pc:docMk/>
            <pc:sldMk cId="345070193" sldId="965"/>
            <ac:spMk id="3" creationId="{00000000-0000-0000-0000-000000000000}"/>
          </ac:spMkLst>
        </pc:spChg>
        <pc:spChg chg="mod">
          <ac:chgData name="Lauren Martin" userId="34214532-c002-4a9a-b7f5-c3c0742f04cd" providerId="ADAL" clId="{999FA431-0D99-44F0-ADF0-5374EE7C5224}" dt="2026-08-05T00:48:12.275" v="24" actId="790"/>
          <ac:spMkLst>
            <pc:docMk/>
            <pc:sldMk cId="345070193" sldId="965"/>
            <ac:spMk id="6" creationId="{A48A3EF4-65AF-E6D2-B414-00236287D18B}"/>
          </ac:spMkLst>
        </pc:spChg>
      </pc:sldChg>
      <pc:sldChg chg="modSp mod">
        <pc:chgData name="Lauren Martin" userId="34214532-c002-4a9a-b7f5-c3c0742f04cd" providerId="ADAL" clId="{999FA431-0D99-44F0-ADF0-5374EE7C5224}" dt="2026-08-05T00:48:12.275" v="24" actId="790"/>
        <pc:sldMkLst>
          <pc:docMk/>
          <pc:sldMk cId="4261842357" sldId="966"/>
        </pc:sldMkLst>
        <pc:spChg chg="mod">
          <ac:chgData name="Lauren Martin" userId="34214532-c002-4a9a-b7f5-c3c0742f04cd" providerId="ADAL" clId="{999FA431-0D99-44F0-ADF0-5374EE7C5224}" dt="2026-08-05T00:48:12.275" v="24" actId="790"/>
          <ac:spMkLst>
            <pc:docMk/>
            <pc:sldMk cId="4261842357" sldId="966"/>
            <ac:spMk id="2" creationId="{00000000-0000-0000-0000-000000000000}"/>
          </ac:spMkLst>
        </pc:spChg>
        <pc:spChg chg="mod">
          <ac:chgData name="Lauren Martin" userId="34214532-c002-4a9a-b7f5-c3c0742f04cd" providerId="ADAL" clId="{999FA431-0D99-44F0-ADF0-5374EE7C5224}" dt="2026-08-05T00:48:12.275" v="24" actId="790"/>
          <ac:spMkLst>
            <pc:docMk/>
            <pc:sldMk cId="4261842357" sldId="966"/>
            <ac:spMk id="3" creationId="{00000000-0000-0000-0000-000000000000}"/>
          </ac:spMkLst>
        </pc:spChg>
      </pc:sldChg>
      <pc:sldChg chg="modSp mod">
        <pc:chgData name="Lauren Martin" userId="34214532-c002-4a9a-b7f5-c3c0742f04cd" providerId="ADAL" clId="{999FA431-0D99-44F0-ADF0-5374EE7C5224}" dt="2026-08-05T00:48:12.275" v="24" actId="790"/>
        <pc:sldMkLst>
          <pc:docMk/>
          <pc:sldMk cId="1720509123" sldId="991"/>
        </pc:sldMkLst>
        <pc:spChg chg="mod">
          <ac:chgData name="Lauren Martin" userId="34214532-c002-4a9a-b7f5-c3c0742f04cd" providerId="ADAL" clId="{999FA431-0D99-44F0-ADF0-5374EE7C5224}" dt="2026-08-05T00:48:12.275" v="24" actId="790"/>
          <ac:spMkLst>
            <pc:docMk/>
            <pc:sldMk cId="1720509123" sldId="991"/>
            <ac:spMk id="3" creationId="{EED2037D-35E3-05F6-E09B-C219996F7621}"/>
          </ac:spMkLst>
        </pc:spChg>
        <pc:spChg chg="mod">
          <ac:chgData name="Lauren Martin" userId="34214532-c002-4a9a-b7f5-c3c0742f04cd" providerId="ADAL" clId="{999FA431-0D99-44F0-ADF0-5374EE7C5224}" dt="2026-08-05T00:48:12.275" v="24" actId="790"/>
          <ac:spMkLst>
            <pc:docMk/>
            <pc:sldMk cId="1720509123" sldId="991"/>
            <ac:spMk id="4" creationId="{2E6ACB75-84A4-EEA6-128D-C67D8F4624C4}"/>
          </ac:spMkLst>
        </pc:spChg>
      </pc:sldChg>
      <pc:sldChg chg="modSp mod">
        <pc:chgData name="Lauren Martin" userId="34214532-c002-4a9a-b7f5-c3c0742f04cd" providerId="ADAL" clId="{999FA431-0D99-44F0-ADF0-5374EE7C5224}" dt="2026-08-05T00:48:12.275" v="24" actId="790"/>
        <pc:sldMkLst>
          <pc:docMk/>
          <pc:sldMk cId="3589267713" sldId="1020"/>
        </pc:sldMkLst>
        <pc:spChg chg="mod">
          <ac:chgData name="Lauren Martin" userId="34214532-c002-4a9a-b7f5-c3c0742f04cd" providerId="ADAL" clId="{999FA431-0D99-44F0-ADF0-5374EE7C5224}" dt="2026-08-05T00:48:12.275" v="24" actId="790"/>
          <ac:spMkLst>
            <pc:docMk/>
            <pc:sldMk cId="3589267713" sldId="1020"/>
            <ac:spMk id="3" creationId="{00000000-0000-0000-0000-000000000000}"/>
          </ac:spMkLst>
        </pc:spChg>
        <pc:spChg chg="mod">
          <ac:chgData name="Lauren Martin" userId="34214532-c002-4a9a-b7f5-c3c0742f04cd" providerId="ADAL" clId="{999FA431-0D99-44F0-ADF0-5374EE7C5224}" dt="2026-08-05T00:48:12.275" v="24" actId="790"/>
          <ac:spMkLst>
            <pc:docMk/>
            <pc:sldMk cId="3589267713" sldId="1020"/>
            <ac:spMk id="4" creationId="{00000000-0000-0000-0000-000000000000}"/>
          </ac:spMkLst>
        </pc:spChg>
      </pc:sldChg>
      <pc:sldChg chg="modSp mod">
        <pc:chgData name="Lauren Martin" userId="34214532-c002-4a9a-b7f5-c3c0742f04cd" providerId="ADAL" clId="{999FA431-0D99-44F0-ADF0-5374EE7C5224}" dt="2026-08-05T01:04:56.849" v="255" actId="1076"/>
        <pc:sldMkLst>
          <pc:docMk/>
          <pc:sldMk cId="1934760328" sldId="1026"/>
        </pc:sldMkLst>
        <pc:spChg chg="mod">
          <ac:chgData name="Lauren Martin" userId="34214532-c002-4a9a-b7f5-c3c0742f04cd" providerId="ADAL" clId="{999FA431-0D99-44F0-ADF0-5374EE7C5224}" dt="2026-08-05T01:04:56.849" v="255" actId="1076"/>
          <ac:spMkLst>
            <pc:docMk/>
            <pc:sldMk cId="1934760328" sldId="1026"/>
            <ac:spMk id="3" creationId="{D54A8D93-69A3-4D47-B7A9-771714229458}"/>
          </ac:spMkLst>
        </pc:spChg>
        <pc:spChg chg="mod">
          <ac:chgData name="Lauren Martin" userId="34214532-c002-4a9a-b7f5-c3c0742f04cd" providerId="ADAL" clId="{999FA431-0D99-44F0-ADF0-5374EE7C5224}" dt="2026-08-05T01:03:03.343" v="234" actId="1076"/>
          <ac:spMkLst>
            <pc:docMk/>
            <pc:sldMk cId="1934760328" sldId="1026"/>
            <ac:spMk id="5" creationId="{BA847410-C1E5-4F45-9C09-66F777F7D72D}"/>
          </ac:spMkLst>
        </pc:spChg>
        <pc:spChg chg="mod">
          <ac:chgData name="Lauren Martin" userId="34214532-c002-4a9a-b7f5-c3c0742f04cd" providerId="ADAL" clId="{999FA431-0D99-44F0-ADF0-5374EE7C5224}" dt="2026-08-05T01:04:17.177" v="248" actId="1076"/>
          <ac:spMkLst>
            <pc:docMk/>
            <pc:sldMk cId="1934760328" sldId="1026"/>
            <ac:spMk id="6" creationId="{9BD2E446-3B0A-CD33-92F5-651BABE46040}"/>
          </ac:spMkLst>
        </pc:spChg>
      </pc:sldChg>
      <pc:sldChg chg="modSp mod">
        <pc:chgData name="Lauren Martin" userId="34214532-c002-4a9a-b7f5-c3c0742f04cd" providerId="ADAL" clId="{999FA431-0D99-44F0-ADF0-5374EE7C5224}" dt="2026-08-05T01:05:26.371" v="261" actId="1076"/>
        <pc:sldMkLst>
          <pc:docMk/>
          <pc:sldMk cId="1523887427" sldId="1027"/>
        </pc:sldMkLst>
        <pc:spChg chg="mod">
          <ac:chgData name="Lauren Martin" userId="34214532-c002-4a9a-b7f5-c3c0742f04cd" providerId="ADAL" clId="{999FA431-0D99-44F0-ADF0-5374EE7C5224}" dt="2026-08-05T00:48:12.275" v="24" actId="790"/>
          <ac:spMkLst>
            <pc:docMk/>
            <pc:sldMk cId="1523887427" sldId="1027"/>
            <ac:spMk id="3" creationId="{D06CDDA1-93CA-1D5D-814F-AA0B9619702B}"/>
          </ac:spMkLst>
        </pc:spChg>
        <pc:spChg chg="mod">
          <ac:chgData name="Lauren Martin" userId="34214532-c002-4a9a-b7f5-c3c0742f04cd" providerId="ADAL" clId="{999FA431-0D99-44F0-ADF0-5374EE7C5224}" dt="2026-08-05T01:05:26.371" v="261" actId="1076"/>
          <ac:spMkLst>
            <pc:docMk/>
            <pc:sldMk cId="1523887427" sldId="1027"/>
            <ac:spMk id="4" creationId="{1018E3C6-7C7F-CDC6-D70D-B1873A16F52D}"/>
          </ac:spMkLst>
        </pc:spChg>
        <pc:spChg chg="mod">
          <ac:chgData name="Lauren Martin" userId="34214532-c002-4a9a-b7f5-c3c0742f04cd" providerId="ADAL" clId="{999FA431-0D99-44F0-ADF0-5374EE7C5224}" dt="2026-08-05T00:48:12.275" v="24" actId="790"/>
          <ac:spMkLst>
            <pc:docMk/>
            <pc:sldMk cId="1523887427" sldId="1027"/>
            <ac:spMk id="5" creationId="{BA847410-C1E5-4F45-9C09-66F777F7D72D}"/>
          </ac:spMkLst>
        </pc:spChg>
        <pc:spChg chg="mod">
          <ac:chgData name="Lauren Martin" userId="34214532-c002-4a9a-b7f5-c3c0742f04cd" providerId="ADAL" clId="{999FA431-0D99-44F0-ADF0-5374EE7C5224}" dt="2026-08-05T00:48:12.275" v="24" actId="790"/>
          <ac:spMkLst>
            <pc:docMk/>
            <pc:sldMk cId="1523887427" sldId="1027"/>
            <ac:spMk id="9" creationId="{D2EB6709-7CD7-22DD-1191-4DC488E6E6FE}"/>
          </ac:spMkLst>
        </pc:spChg>
      </pc:sldChg>
      <pc:sldChg chg="modSp mod">
        <pc:chgData name="Lauren Martin" userId="34214532-c002-4a9a-b7f5-c3c0742f04cd" providerId="ADAL" clId="{999FA431-0D99-44F0-ADF0-5374EE7C5224}" dt="2026-08-05T00:48:12.275" v="24" actId="790"/>
        <pc:sldMkLst>
          <pc:docMk/>
          <pc:sldMk cId="3869839609" sldId="1076"/>
        </pc:sldMkLst>
        <pc:spChg chg="mod">
          <ac:chgData name="Lauren Martin" userId="34214532-c002-4a9a-b7f5-c3c0742f04cd" providerId="ADAL" clId="{999FA431-0D99-44F0-ADF0-5374EE7C5224}" dt="2026-08-05T00:48:12.275" v="24" actId="790"/>
          <ac:spMkLst>
            <pc:docMk/>
            <pc:sldMk cId="3869839609" sldId="1076"/>
            <ac:spMk id="2" creationId="{67F6FD19-74BF-9276-BE12-6432D8319B42}"/>
          </ac:spMkLst>
        </pc:spChg>
        <pc:spChg chg="mod">
          <ac:chgData name="Lauren Martin" userId="34214532-c002-4a9a-b7f5-c3c0742f04cd" providerId="ADAL" clId="{999FA431-0D99-44F0-ADF0-5374EE7C5224}" dt="2026-08-05T00:48:12.275" v="24" actId="790"/>
          <ac:spMkLst>
            <pc:docMk/>
            <pc:sldMk cId="3869839609" sldId="1076"/>
            <ac:spMk id="10" creationId="{4025C3E8-DFF0-BF92-1E54-0E32EFD847B2}"/>
          </ac:spMkLst>
        </pc:spChg>
      </pc:sldChg>
      <pc:sldChg chg="modSp mod">
        <pc:chgData name="Lauren Martin" userId="34214532-c002-4a9a-b7f5-c3c0742f04cd" providerId="ADAL" clId="{999FA431-0D99-44F0-ADF0-5374EE7C5224}" dt="2026-08-05T00:48:12.275" v="24" actId="790"/>
        <pc:sldMkLst>
          <pc:docMk/>
          <pc:sldMk cId="1751699804" sldId="1077"/>
        </pc:sldMkLst>
        <pc:spChg chg="mod">
          <ac:chgData name="Lauren Martin" userId="34214532-c002-4a9a-b7f5-c3c0742f04cd" providerId="ADAL" clId="{999FA431-0D99-44F0-ADF0-5374EE7C5224}" dt="2026-08-05T00:48:12.275" v="24" actId="790"/>
          <ac:spMkLst>
            <pc:docMk/>
            <pc:sldMk cId="1751699804" sldId="1077"/>
            <ac:spMk id="2" creationId="{29295B47-6AB1-C2C1-4D9C-D5C9691DB1ED}"/>
          </ac:spMkLst>
        </pc:spChg>
        <pc:spChg chg="mod">
          <ac:chgData name="Lauren Martin" userId="34214532-c002-4a9a-b7f5-c3c0742f04cd" providerId="ADAL" clId="{999FA431-0D99-44F0-ADF0-5374EE7C5224}" dt="2026-08-05T00:48:12.275" v="24" actId="790"/>
          <ac:spMkLst>
            <pc:docMk/>
            <pc:sldMk cId="1751699804" sldId="1077"/>
            <ac:spMk id="6" creationId="{B997E1CA-0589-9A88-0F7B-E05A6C932546}"/>
          </ac:spMkLst>
        </pc:spChg>
      </pc:sldChg>
      <pc:sldChg chg="modSp mod">
        <pc:chgData name="Lauren Martin" userId="34214532-c002-4a9a-b7f5-c3c0742f04cd" providerId="ADAL" clId="{999FA431-0D99-44F0-ADF0-5374EE7C5224}" dt="2026-08-05T00:48:12.275" v="24" actId="790"/>
        <pc:sldMkLst>
          <pc:docMk/>
          <pc:sldMk cId="261024728" sldId="1080"/>
        </pc:sldMkLst>
        <pc:spChg chg="mod">
          <ac:chgData name="Lauren Martin" userId="34214532-c002-4a9a-b7f5-c3c0742f04cd" providerId="ADAL" clId="{999FA431-0D99-44F0-ADF0-5374EE7C5224}" dt="2026-08-05T00:48:12.275" v="24" actId="790"/>
          <ac:spMkLst>
            <pc:docMk/>
            <pc:sldMk cId="261024728" sldId="1080"/>
            <ac:spMk id="3" creationId="{00000000-0000-0000-0000-000000000000}"/>
          </ac:spMkLst>
        </pc:spChg>
      </pc:sldChg>
      <pc:sldChg chg="modSp mod">
        <pc:chgData name="Lauren Martin" userId="34214532-c002-4a9a-b7f5-c3c0742f04cd" providerId="ADAL" clId="{999FA431-0D99-44F0-ADF0-5374EE7C5224}" dt="2026-08-05T00:48:12.275" v="24" actId="790"/>
        <pc:sldMkLst>
          <pc:docMk/>
          <pc:sldMk cId="2375204597" sldId="1082"/>
        </pc:sldMkLst>
        <pc:spChg chg="mod">
          <ac:chgData name="Lauren Martin" userId="34214532-c002-4a9a-b7f5-c3c0742f04cd" providerId="ADAL" clId="{999FA431-0D99-44F0-ADF0-5374EE7C5224}" dt="2026-08-05T00:48:12.275" v="24" actId="790"/>
          <ac:spMkLst>
            <pc:docMk/>
            <pc:sldMk cId="2375204597" sldId="1082"/>
            <ac:spMk id="2" creationId="{CDF24873-4785-2D0E-DDBA-0CB9A34494C7}"/>
          </ac:spMkLst>
        </pc:spChg>
        <pc:spChg chg="mod">
          <ac:chgData name="Lauren Martin" userId="34214532-c002-4a9a-b7f5-c3c0742f04cd" providerId="ADAL" clId="{999FA431-0D99-44F0-ADF0-5374EE7C5224}" dt="2026-08-05T00:48:12.275" v="24" actId="790"/>
          <ac:spMkLst>
            <pc:docMk/>
            <pc:sldMk cId="2375204597" sldId="1082"/>
            <ac:spMk id="3" creationId="{CBC8BBD3-BD91-373C-942F-D704DA4BC69B}"/>
          </ac:spMkLst>
        </pc:spChg>
        <pc:spChg chg="mod">
          <ac:chgData name="Lauren Martin" userId="34214532-c002-4a9a-b7f5-c3c0742f04cd" providerId="ADAL" clId="{999FA431-0D99-44F0-ADF0-5374EE7C5224}" dt="2026-08-05T00:48:12.275" v="24" actId="790"/>
          <ac:spMkLst>
            <pc:docMk/>
            <pc:sldMk cId="2375204597" sldId="1082"/>
            <ac:spMk id="4" creationId="{20A4604A-2188-1C0D-BBEB-EA15C073EEA2}"/>
          </ac:spMkLst>
        </pc:spChg>
      </pc:sldChg>
      <pc:sldChg chg="modSp mod">
        <pc:chgData name="Lauren Martin" userId="34214532-c002-4a9a-b7f5-c3c0742f04cd" providerId="ADAL" clId="{999FA431-0D99-44F0-ADF0-5374EE7C5224}" dt="2026-08-05T00:48:12.275" v="24" actId="790"/>
        <pc:sldMkLst>
          <pc:docMk/>
          <pc:sldMk cId="1511144453" sldId="1096"/>
        </pc:sldMkLst>
        <pc:spChg chg="mod">
          <ac:chgData name="Lauren Martin" userId="34214532-c002-4a9a-b7f5-c3c0742f04cd" providerId="ADAL" clId="{999FA431-0D99-44F0-ADF0-5374EE7C5224}" dt="2026-08-05T00:48:12.275" v="24" actId="790"/>
          <ac:spMkLst>
            <pc:docMk/>
            <pc:sldMk cId="1511144453" sldId="1096"/>
            <ac:spMk id="2" creationId="{248DD9F4-52CB-3D7B-5ED1-0DFC07674F00}"/>
          </ac:spMkLst>
        </pc:spChg>
        <pc:spChg chg="mod">
          <ac:chgData name="Lauren Martin" userId="34214532-c002-4a9a-b7f5-c3c0742f04cd" providerId="ADAL" clId="{999FA431-0D99-44F0-ADF0-5374EE7C5224}" dt="2026-08-05T00:48:12.275" v="24" actId="790"/>
          <ac:spMkLst>
            <pc:docMk/>
            <pc:sldMk cId="1511144453" sldId="1096"/>
            <ac:spMk id="3" creationId="{57945C43-A4B3-1D7D-47D3-209D9FE790AE}"/>
          </ac:spMkLst>
        </pc:spChg>
        <pc:spChg chg="mod">
          <ac:chgData name="Lauren Martin" userId="34214532-c002-4a9a-b7f5-c3c0742f04cd" providerId="ADAL" clId="{999FA431-0D99-44F0-ADF0-5374EE7C5224}" dt="2026-08-05T00:48:12.275" v="24" actId="790"/>
          <ac:spMkLst>
            <pc:docMk/>
            <pc:sldMk cId="1511144453" sldId="1096"/>
            <ac:spMk id="5" creationId="{6BBDE8A0-77FF-2510-36E8-FC35F64A9753}"/>
          </ac:spMkLst>
        </pc:spChg>
      </pc:sldChg>
      <pc:sldChg chg="modSp mod">
        <pc:chgData name="Lauren Martin" userId="34214532-c002-4a9a-b7f5-c3c0742f04cd" providerId="ADAL" clId="{999FA431-0D99-44F0-ADF0-5374EE7C5224}" dt="2026-08-05T00:48:12.275" v="24" actId="790"/>
        <pc:sldMkLst>
          <pc:docMk/>
          <pc:sldMk cId="3205698308" sldId="1101"/>
        </pc:sldMkLst>
        <pc:spChg chg="mod">
          <ac:chgData name="Lauren Martin" userId="34214532-c002-4a9a-b7f5-c3c0742f04cd" providerId="ADAL" clId="{999FA431-0D99-44F0-ADF0-5374EE7C5224}" dt="2026-08-05T00:48:12.275" v="24" actId="790"/>
          <ac:spMkLst>
            <pc:docMk/>
            <pc:sldMk cId="3205698308" sldId="1101"/>
            <ac:spMk id="2" creationId="{711666E1-69EF-FD8C-0B6D-BEE02D01ADBA}"/>
          </ac:spMkLst>
        </pc:spChg>
      </pc:sldChg>
      <pc:sldChg chg="modSp mod">
        <pc:chgData name="Lauren Martin" userId="34214532-c002-4a9a-b7f5-c3c0742f04cd" providerId="ADAL" clId="{999FA431-0D99-44F0-ADF0-5374EE7C5224}" dt="2026-08-05T00:48:12.275" v="24" actId="790"/>
        <pc:sldMkLst>
          <pc:docMk/>
          <pc:sldMk cId="4277421831" sldId="1102"/>
        </pc:sldMkLst>
        <pc:spChg chg="mod">
          <ac:chgData name="Lauren Martin" userId="34214532-c002-4a9a-b7f5-c3c0742f04cd" providerId="ADAL" clId="{999FA431-0D99-44F0-ADF0-5374EE7C5224}" dt="2026-08-05T00:48:12.275" v="24" actId="790"/>
          <ac:spMkLst>
            <pc:docMk/>
            <pc:sldMk cId="4277421831" sldId="1102"/>
            <ac:spMk id="2" creationId="{4C6A67A3-9603-240E-EA6B-3FC986F853BF}"/>
          </ac:spMkLst>
        </pc:spChg>
        <pc:spChg chg="mod">
          <ac:chgData name="Lauren Martin" userId="34214532-c002-4a9a-b7f5-c3c0742f04cd" providerId="ADAL" clId="{999FA431-0D99-44F0-ADF0-5374EE7C5224}" dt="2026-08-05T00:48:12.275" v="24" actId="790"/>
          <ac:spMkLst>
            <pc:docMk/>
            <pc:sldMk cId="4277421831" sldId="1102"/>
            <ac:spMk id="3" creationId="{5D1FD83D-10E0-228D-7DDC-F0371A5CC75D}"/>
          </ac:spMkLst>
        </pc:spChg>
        <pc:spChg chg="mod">
          <ac:chgData name="Lauren Martin" userId="34214532-c002-4a9a-b7f5-c3c0742f04cd" providerId="ADAL" clId="{999FA431-0D99-44F0-ADF0-5374EE7C5224}" dt="2026-08-05T00:48:12.275" v="24" actId="790"/>
          <ac:spMkLst>
            <pc:docMk/>
            <pc:sldMk cId="4277421831" sldId="1102"/>
            <ac:spMk id="4" creationId="{25479D30-DAA4-D8ED-F8B5-B5082B5C9FAF}"/>
          </ac:spMkLst>
        </pc:spChg>
        <pc:spChg chg="mod">
          <ac:chgData name="Lauren Martin" userId="34214532-c002-4a9a-b7f5-c3c0742f04cd" providerId="ADAL" clId="{999FA431-0D99-44F0-ADF0-5374EE7C5224}" dt="2026-08-05T00:48:12.275" v="24" actId="790"/>
          <ac:spMkLst>
            <pc:docMk/>
            <pc:sldMk cId="4277421831" sldId="1102"/>
            <ac:spMk id="6" creationId="{032861FD-E2BE-0C7F-8027-04C68C9F6B2F}"/>
          </ac:spMkLst>
        </pc:spChg>
      </pc:sldChg>
      <pc:sldChg chg="modSp mod">
        <pc:chgData name="Lauren Martin" userId="34214532-c002-4a9a-b7f5-c3c0742f04cd" providerId="ADAL" clId="{999FA431-0D99-44F0-ADF0-5374EE7C5224}" dt="2026-08-05T00:48:12.275" v="24" actId="790"/>
        <pc:sldMkLst>
          <pc:docMk/>
          <pc:sldMk cId="1523252599" sldId="1122"/>
        </pc:sldMkLst>
        <pc:spChg chg="mod">
          <ac:chgData name="Lauren Martin" userId="34214532-c002-4a9a-b7f5-c3c0742f04cd" providerId="ADAL" clId="{999FA431-0D99-44F0-ADF0-5374EE7C5224}" dt="2026-08-05T00:48:12.275" v="24" actId="790"/>
          <ac:spMkLst>
            <pc:docMk/>
            <pc:sldMk cId="1523252599" sldId="1122"/>
            <ac:spMk id="2" creationId="{00000000-0000-0000-0000-000000000000}"/>
          </ac:spMkLst>
        </pc:spChg>
        <pc:spChg chg="mod">
          <ac:chgData name="Lauren Martin" userId="34214532-c002-4a9a-b7f5-c3c0742f04cd" providerId="ADAL" clId="{999FA431-0D99-44F0-ADF0-5374EE7C5224}" dt="2026-08-05T00:48:12.275" v="24" actId="790"/>
          <ac:spMkLst>
            <pc:docMk/>
            <pc:sldMk cId="1523252599" sldId="1122"/>
            <ac:spMk id="3" creationId="{00000000-0000-0000-0000-000000000000}"/>
          </ac:spMkLst>
        </pc:spChg>
      </pc:sldChg>
      <pc:sldChg chg="modSp mod">
        <pc:chgData name="Lauren Martin" userId="34214532-c002-4a9a-b7f5-c3c0742f04cd" providerId="ADAL" clId="{999FA431-0D99-44F0-ADF0-5374EE7C5224}" dt="2026-08-05T00:48:12.275" v="24" actId="790"/>
        <pc:sldMkLst>
          <pc:docMk/>
          <pc:sldMk cId="3211861766" sldId="1124"/>
        </pc:sldMkLst>
        <pc:spChg chg="mod">
          <ac:chgData name="Lauren Martin" userId="34214532-c002-4a9a-b7f5-c3c0742f04cd" providerId="ADAL" clId="{999FA431-0D99-44F0-ADF0-5374EE7C5224}" dt="2026-08-05T00:48:12.275" v="24" actId="790"/>
          <ac:spMkLst>
            <pc:docMk/>
            <pc:sldMk cId="3211861766" sldId="1124"/>
            <ac:spMk id="4" creationId="{6D54AA46-DC91-138F-1D58-407BF38802C1}"/>
          </ac:spMkLst>
        </pc:spChg>
        <pc:spChg chg="mod">
          <ac:chgData name="Lauren Martin" userId="34214532-c002-4a9a-b7f5-c3c0742f04cd" providerId="ADAL" clId="{999FA431-0D99-44F0-ADF0-5374EE7C5224}" dt="2026-08-05T00:48:12.275" v="24" actId="790"/>
          <ac:spMkLst>
            <pc:docMk/>
            <pc:sldMk cId="3211861766" sldId="1124"/>
            <ac:spMk id="5" creationId="{DA501F73-483E-59FF-F874-489B3ECC80CA}"/>
          </ac:spMkLst>
        </pc:spChg>
      </pc:sldChg>
      <pc:sldChg chg="modSp mod">
        <pc:chgData name="Lauren Martin" userId="34214532-c002-4a9a-b7f5-c3c0742f04cd" providerId="ADAL" clId="{999FA431-0D99-44F0-ADF0-5374EE7C5224}" dt="2026-08-05T01:02:06.410" v="226" actId="20577"/>
        <pc:sldMkLst>
          <pc:docMk/>
          <pc:sldMk cId="1507970474" sldId="1148"/>
        </pc:sldMkLst>
        <pc:spChg chg="mod">
          <ac:chgData name="Lauren Martin" userId="34214532-c002-4a9a-b7f5-c3c0742f04cd" providerId="ADAL" clId="{999FA431-0D99-44F0-ADF0-5374EE7C5224}" dt="2026-08-05T00:48:12.275" v="24" actId="790"/>
          <ac:spMkLst>
            <pc:docMk/>
            <pc:sldMk cId="1507970474" sldId="1148"/>
            <ac:spMk id="3" creationId="{99113AFA-27F4-C105-E1FB-5AC95AA313EC}"/>
          </ac:spMkLst>
        </pc:spChg>
        <pc:spChg chg="mod">
          <ac:chgData name="Lauren Martin" userId="34214532-c002-4a9a-b7f5-c3c0742f04cd" providerId="ADAL" clId="{999FA431-0D99-44F0-ADF0-5374EE7C5224}" dt="2026-08-05T00:48:12.275" v="24" actId="790"/>
          <ac:spMkLst>
            <pc:docMk/>
            <pc:sldMk cId="1507970474" sldId="1148"/>
            <ac:spMk id="4" creationId="{3CF6C185-69D8-8059-EBF9-501C6E6613B2}"/>
          </ac:spMkLst>
        </pc:spChg>
        <pc:spChg chg="mod">
          <ac:chgData name="Lauren Martin" userId="34214532-c002-4a9a-b7f5-c3c0742f04cd" providerId="ADAL" clId="{999FA431-0D99-44F0-ADF0-5374EE7C5224}" dt="2026-08-05T01:02:06.410" v="226" actId="20577"/>
          <ac:spMkLst>
            <pc:docMk/>
            <pc:sldMk cId="1507970474" sldId="1148"/>
            <ac:spMk id="5" creationId="{58D36024-1E44-32DD-74B4-03A0AEBA7E22}"/>
          </ac:spMkLst>
        </pc:spChg>
      </pc:sldChg>
      <pc:sldChg chg="modSp del mod">
        <pc:chgData name="Lauren Martin" userId="34214532-c002-4a9a-b7f5-c3c0742f04cd" providerId="ADAL" clId="{999FA431-0D99-44F0-ADF0-5374EE7C5224}" dt="2026-08-05T01:08:58.182" v="319" actId="47"/>
        <pc:sldMkLst>
          <pc:docMk/>
          <pc:sldMk cId="3731548369" sldId="1149"/>
        </pc:sldMkLst>
        <pc:spChg chg="mod">
          <ac:chgData name="Lauren Martin" userId="34214532-c002-4a9a-b7f5-c3c0742f04cd" providerId="ADAL" clId="{999FA431-0D99-44F0-ADF0-5374EE7C5224}" dt="2026-08-05T00:48:12.275" v="24" actId="790"/>
          <ac:spMkLst>
            <pc:docMk/>
            <pc:sldMk cId="3731548369" sldId="1149"/>
            <ac:spMk id="2" creationId="{056E3785-9573-B3AF-49AC-5CBCE829ED53}"/>
          </ac:spMkLst>
        </pc:spChg>
        <pc:spChg chg="mod">
          <ac:chgData name="Lauren Martin" userId="34214532-c002-4a9a-b7f5-c3c0742f04cd" providerId="ADAL" clId="{999FA431-0D99-44F0-ADF0-5374EE7C5224}" dt="2026-08-05T00:48:12.275" v="24" actId="790"/>
          <ac:spMkLst>
            <pc:docMk/>
            <pc:sldMk cId="3731548369" sldId="1149"/>
            <ac:spMk id="5" creationId="{A56EBE17-B1FC-2FDD-2A04-66EF22D93121}"/>
          </ac:spMkLst>
        </pc:spChg>
        <pc:spChg chg="mod">
          <ac:chgData name="Lauren Martin" userId="34214532-c002-4a9a-b7f5-c3c0742f04cd" providerId="ADAL" clId="{999FA431-0D99-44F0-ADF0-5374EE7C5224}" dt="2026-08-05T00:48:12.275" v="24" actId="790"/>
          <ac:spMkLst>
            <pc:docMk/>
            <pc:sldMk cId="3731548369" sldId="1149"/>
            <ac:spMk id="6" creationId="{CAC2B7F4-16C8-5675-C30F-B6DD1491E095}"/>
          </ac:spMkLst>
        </pc:spChg>
      </pc:sldChg>
      <pc:sldChg chg="addSp modSp mod">
        <pc:chgData name="Lauren Martin" userId="34214532-c002-4a9a-b7f5-c3c0742f04cd" providerId="ADAL" clId="{999FA431-0D99-44F0-ADF0-5374EE7C5224}" dt="2026-08-05T00:57:04.273" v="172" actId="1076"/>
        <pc:sldMkLst>
          <pc:docMk/>
          <pc:sldMk cId="666296866" sldId="1158"/>
        </pc:sldMkLst>
        <pc:spChg chg="mod">
          <ac:chgData name="Lauren Martin" userId="34214532-c002-4a9a-b7f5-c3c0742f04cd" providerId="ADAL" clId="{999FA431-0D99-44F0-ADF0-5374EE7C5224}" dt="2026-08-05T00:57:04.273" v="172" actId="1076"/>
          <ac:spMkLst>
            <pc:docMk/>
            <pc:sldMk cId="666296866" sldId="1158"/>
            <ac:spMk id="3" creationId="{4CE07F12-C99E-374D-C75A-31F2FDFAAE5C}"/>
          </ac:spMkLst>
        </pc:spChg>
        <pc:spChg chg="add">
          <ac:chgData name="Lauren Martin" userId="34214532-c002-4a9a-b7f5-c3c0742f04cd" providerId="ADAL" clId="{999FA431-0D99-44F0-ADF0-5374EE7C5224}" dt="2026-08-05T00:56:08.682" v="163" actId="22"/>
          <ac:spMkLst>
            <pc:docMk/>
            <pc:sldMk cId="666296866" sldId="1158"/>
            <ac:spMk id="4" creationId="{8B2BC730-EBB3-55FD-D0CB-747A224D53EB}"/>
          </ac:spMkLst>
        </pc:spChg>
        <pc:spChg chg="mod">
          <ac:chgData name="Lauren Martin" userId="34214532-c002-4a9a-b7f5-c3c0742f04cd" providerId="ADAL" clId="{999FA431-0D99-44F0-ADF0-5374EE7C5224}" dt="2026-08-05T00:48:12.275" v="24" actId="790"/>
          <ac:spMkLst>
            <pc:docMk/>
            <pc:sldMk cId="666296866" sldId="1158"/>
            <ac:spMk id="7" creationId="{96C422E2-83D6-F8E3-CDBB-517593E80477}"/>
          </ac:spMkLst>
        </pc:spChg>
      </pc:sldChg>
      <pc:sldChg chg="modSp mod">
        <pc:chgData name="Lauren Martin" userId="34214532-c002-4a9a-b7f5-c3c0742f04cd" providerId="ADAL" clId="{999FA431-0D99-44F0-ADF0-5374EE7C5224}" dt="2026-08-05T00:48:32.316" v="26" actId="1076"/>
        <pc:sldMkLst>
          <pc:docMk/>
          <pc:sldMk cId="739612957" sldId="1161"/>
        </pc:sldMkLst>
        <pc:spChg chg="mod">
          <ac:chgData name="Lauren Martin" userId="34214532-c002-4a9a-b7f5-c3c0742f04cd" providerId="ADAL" clId="{999FA431-0D99-44F0-ADF0-5374EE7C5224}" dt="2026-08-05T00:48:32.316" v="26" actId="1076"/>
          <ac:spMkLst>
            <pc:docMk/>
            <pc:sldMk cId="739612957" sldId="1161"/>
            <ac:spMk id="3" creationId="{7C13F3EF-6111-3B8F-E65F-F09AEA314636}"/>
          </ac:spMkLst>
        </pc:spChg>
        <pc:spChg chg="mod">
          <ac:chgData name="Lauren Martin" userId="34214532-c002-4a9a-b7f5-c3c0742f04cd" providerId="ADAL" clId="{999FA431-0D99-44F0-ADF0-5374EE7C5224}" dt="2026-08-05T00:48:12.275" v="24" actId="790"/>
          <ac:spMkLst>
            <pc:docMk/>
            <pc:sldMk cId="739612957" sldId="1161"/>
            <ac:spMk id="4" creationId="{8B7B306D-3845-7B55-7230-7B18992F6E45}"/>
          </ac:spMkLst>
        </pc:spChg>
      </pc:sldChg>
      <pc:sldChg chg="modSp mod">
        <pc:chgData name="Lauren Martin" userId="34214532-c002-4a9a-b7f5-c3c0742f04cd" providerId="ADAL" clId="{999FA431-0D99-44F0-ADF0-5374EE7C5224}" dt="2026-08-05T00:48:37.748" v="28" actId="1076"/>
        <pc:sldMkLst>
          <pc:docMk/>
          <pc:sldMk cId="44838698" sldId="1162"/>
        </pc:sldMkLst>
        <pc:spChg chg="mod">
          <ac:chgData name="Lauren Martin" userId="34214532-c002-4a9a-b7f5-c3c0742f04cd" providerId="ADAL" clId="{999FA431-0D99-44F0-ADF0-5374EE7C5224}" dt="2026-08-05T00:48:37.748" v="28" actId="1076"/>
          <ac:spMkLst>
            <pc:docMk/>
            <pc:sldMk cId="44838698" sldId="1162"/>
            <ac:spMk id="3" creationId="{212EC615-5B1B-5065-3077-881F9676F6D8}"/>
          </ac:spMkLst>
        </pc:spChg>
        <pc:spChg chg="mod">
          <ac:chgData name="Lauren Martin" userId="34214532-c002-4a9a-b7f5-c3c0742f04cd" providerId="ADAL" clId="{999FA431-0D99-44F0-ADF0-5374EE7C5224}" dt="2026-08-05T00:48:12.275" v="24" actId="790"/>
          <ac:spMkLst>
            <pc:docMk/>
            <pc:sldMk cId="44838698" sldId="1162"/>
            <ac:spMk id="4" creationId="{AF1409D4-206D-DDAB-7C35-CA4958E41884}"/>
          </ac:spMkLst>
        </pc:spChg>
      </pc:sldChg>
      <pc:sldChg chg="modSp mod">
        <pc:chgData name="Lauren Martin" userId="34214532-c002-4a9a-b7f5-c3c0742f04cd" providerId="ADAL" clId="{999FA431-0D99-44F0-ADF0-5374EE7C5224}" dt="2026-08-05T00:48:46.395" v="29" actId="207"/>
        <pc:sldMkLst>
          <pc:docMk/>
          <pc:sldMk cId="465587893" sldId="1163"/>
        </pc:sldMkLst>
        <pc:spChg chg="mod">
          <ac:chgData name="Lauren Martin" userId="34214532-c002-4a9a-b7f5-c3c0742f04cd" providerId="ADAL" clId="{999FA431-0D99-44F0-ADF0-5374EE7C5224}" dt="2026-08-05T00:48:46.395" v="29" actId="207"/>
          <ac:spMkLst>
            <pc:docMk/>
            <pc:sldMk cId="465587893" sldId="1163"/>
            <ac:spMk id="2" creationId="{00000000-0000-0000-0000-000000000000}"/>
          </ac:spMkLst>
        </pc:spChg>
        <pc:spChg chg="mod">
          <ac:chgData name="Lauren Martin" userId="34214532-c002-4a9a-b7f5-c3c0742f04cd" providerId="ADAL" clId="{999FA431-0D99-44F0-ADF0-5374EE7C5224}" dt="2026-08-05T00:48:12.275" v="24" actId="790"/>
          <ac:spMkLst>
            <pc:docMk/>
            <pc:sldMk cId="465587893" sldId="1163"/>
            <ac:spMk id="3" creationId="{00000000-0000-0000-0000-000000000000}"/>
          </ac:spMkLst>
        </pc:spChg>
        <pc:spChg chg="mod">
          <ac:chgData name="Lauren Martin" userId="34214532-c002-4a9a-b7f5-c3c0742f04cd" providerId="ADAL" clId="{999FA431-0D99-44F0-ADF0-5374EE7C5224}" dt="2026-08-05T00:48:12.275" v="24" actId="790"/>
          <ac:spMkLst>
            <pc:docMk/>
            <pc:sldMk cId="465587893" sldId="1163"/>
            <ac:spMk id="4" creationId="{5B72F64F-A191-E5FE-EA13-F8D7876D2AE8}"/>
          </ac:spMkLst>
        </pc:spChg>
      </pc:sldChg>
      <pc:sldChg chg="modSp mod">
        <pc:chgData name="Lauren Martin" userId="34214532-c002-4a9a-b7f5-c3c0742f04cd" providerId="ADAL" clId="{999FA431-0D99-44F0-ADF0-5374EE7C5224}" dt="2026-08-05T00:50:12.405" v="49" actId="20577"/>
        <pc:sldMkLst>
          <pc:docMk/>
          <pc:sldMk cId="2808476069" sldId="1164"/>
        </pc:sldMkLst>
        <pc:spChg chg="mod">
          <ac:chgData name="Lauren Martin" userId="34214532-c002-4a9a-b7f5-c3c0742f04cd" providerId="ADAL" clId="{999FA431-0D99-44F0-ADF0-5374EE7C5224}" dt="2026-08-05T00:50:12.405" v="49" actId="20577"/>
          <ac:spMkLst>
            <pc:docMk/>
            <pc:sldMk cId="2808476069" sldId="1164"/>
            <ac:spMk id="2" creationId="{00000000-0000-0000-0000-000000000000}"/>
          </ac:spMkLst>
        </pc:spChg>
        <pc:spChg chg="mod">
          <ac:chgData name="Lauren Martin" userId="34214532-c002-4a9a-b7f5-c3c0742f04cd" providerId="ADAL" clId="{999FA431-0D99-44F0-ADF0-5374EE7C5224}" dt="2026-08-05T00:48:12.275" v="24" actId="790"/>
          <ac:spMkLst>
            <pc:docMk/>
            <pc:sldMk cId="2808476069" sldId="1164"/>
            <ac:spMk id="3" creationId="{00000000-0000-0000-0000-000000000000}"/>
          </ac:spMkLst>
        </pc:spChg>
      </pc:sldChg>
      <pc:sldChg chg="modSp mod">
        <pc:chgData name="Lauren Martin" userId="34214532-c002-4a9a-b7f5-c3c0742f04cd" providerId="ADAL" clId="{999FA431-0D99-44F0-ADF0-5374EE7C5224}" dt="2026-08-05T00:50:48.355" v="53" actId="1076"/>
        <pc:sldMkLst>
          <pc:docMk/>
          <pc:sldMk cId="4110762829" sldId="1165"/>
        </pc:sldMkLst>
        <pc:spChg chg="mod">
          <ac:chgData name="Lauren Martin" userId="34214532-c002-4a9a-b7f5-c3c0742f04cd" providerId="ADAL" clId="{999FA431-0D99-44F0-ADF0-5374EE7C5224}" dt="2026-08-05T00:48:12.275" v="24" actId="790"/>
          <ac:spMkLst>
            <pc:docMk/>
            <pc:sldMk cId="4110762829" sldId="1165"/>
            <ac:spMk id="3" creationId="{00000000-0000-0000-0000-000000000000}"/>
          </ac:spMkLst>
        </pc:spChg>
        <pc:spChg chg="mod">
          <ac:chgData name="Lauren Martin" userId="34214532-c002-4a9a-b7f5-c3c0742f04cd" providerId="ADAL" clId="{999FA431-0D99-44F0-ADF0-5374EE7C5224}" dt="2026-08-05T00:48:12.275" v="24" actId="790"/>
          <ac:spMkLst>
            <pc:docMk/>
            <pc:sldMk cId="4110762829" sldId="1165"/>
            <ac:spMk id="4" creationId="{546F7BE0-2977-DE9B-A590-C431DA4F55FB}"/>
          </ac:spMkLst>
        </pc:spChg>
        <pc:spChg chg="mod">
          <ac:chgData name="Lauren Martin" userId="34214532-c002-4a9a-b7f5-c3c0742f04cd" providerId="ADAL" clId="{999FA431-0D99-44F0-ADF0-5374EE7C5224}" dt="2026-08-05T00:48:12.275" v="24" actId="790"/>
          <ac:spMkLst>
            <pc:docMk/>
            <pc:sldMk cId="4110762829" sldId="1165"/>
            <ac:spMk id="5" creationId="{39EFAB09-BEBC-BB31-952F-32608A882C6A}"/>
          </ac:spMkLst>
        </pc:spChg>
        <pc:spChg chg="mod">
          <ac:chgData name="Lauren Martin" userId="34214532-c002-4a9a-b7f5-c3c0742f04cd" providerId="ADAL" clId="{999FA431-0D99-44F0-ADF0-5374EE7C5224}" dt="2026-08-05T00:48:12.275" v="24" actId="790"/>
          <ac:spMkLst>
            <pc:docMk/>
            <pc:sldMk cId="4110762829" sldId="1165"/>
            <ac:spMk id="6" creationId="{FEDB41FD-CCC5-D752-1445-A57DE0909C4D}"/>
          </ac:spMkLst>
        </pc:spChg>
        <pc:spChg chg="mod">
          <ac:chgData name="Lauren Martin" userId="34214532-c002-4a9a-b7f5-c3c0742f04cd" providerId="ADAL" clId="{999FA431-0D99-44F0-ADF0-5374EE7C5224}" dt="2026-08-05T00:48:12.275" v="24" actId="790"/>
          <ac:spMkLst>
            <pc:docMk/>
            <pc:sldMk cId="4110762829" sldId="1165"/>
            <ac:spMk id="7" creationId="{E5D452C2-2F98-69F2-AB56-79B0CDDF2BFD}"/>
          </ac:spMkLst>
        </pc:spChg>
        <pc:spChg chg="mod">
          <ac:chgData name="Lauren Martin" userId="34214532-c002-4a9a-b7f5-c3c0742f04cd" providerId="ADAL" clId="{999FA431-0D99-44F0-ADF0-5374EE7C5224}" dt="2026-08-05T00:50:48.355" v="53" actId="1076"/>
          <ac:spMkLst>
            <pc:docMk/>
            <pc:sldMk cId="4110762829" sldId="1165"/>
            <ac:spMk id="8" creationId="{D035F2F7-EEF2-3FFF-D69B-331CE052BFDE}"/>
          </ac:spMkLst>
        </pc:spChg>
      </pc:sldChg>
      <pc:sldChg chg="modSp mod">
        <pc:chgData name="Lauren Martin" userId="34214532-c002-4a9a-b7f5-c3c0742f04cd" providerId="ADAL" clId="{999FA431-0D99-44F0-ADF0-5374EE7C5224}" dt="2026-08-05T00:54:52.314" v="117" actId="1076"/>
        <pc:sldMkLst>
          <pc:docMk/>
          <pc:sldMk cId="654623777" sldId="1168"/>
        </pc:sldMkLst>
        <pc:spChg chg="mod">
          <ac:chgData name="Lauren Martin" userId="34214532-c002-4a9a-b7f5-c3c0742f04cd" providerId="ADAL" clId="{999FA431-0D99-44F0-ADF0-5374EE7C5224}" dt="2026-08-05T00:54:46.508" v="116" actId="1076"/>
          <ac:spMkLst>
            <pc:docMk/>
            <pc:sldMk cId="654623777" sldId="1168"/>
            <ac:spMk id="3" creationId="{F3ABC77F-A785-653E-F132-EC54274C3CC6}"/>
          </ac:spMkLst>
        </pc:spChg>
        <pc:spChg chg="mod">
          <ac:chgData name="Lauren Martin" userId="34214532-c002-4a9a-b7f5-c3c0742f04cd" providerId="ADAL" clId="{999FA431-0D99-44F0-ADF0-5374EE7C5224}" dt="2026-08-05T00:54:52.314" v="117" actId="1076"/>
          <ac:spMkLst>
            <pc:docMk/>
            <pc:sldMk cId="654623777" sldId="1168"/>
            <ac:spMk id="4" creationId="{A614F800-B0F5-8529-1301-E0A0D205CBAE}"/>
          </ac:spMkLst>
        </pc:spChg>
        <pc:spChg chg="mod">
          <ac:chgData name="Lauren Martin" userId="34214532-c002-4a9a-b7f5-c3c0742f04cd" providerId="ADAL" clId="{999FA431-0D99-44F0-ADF0-5374EE7C5224}" dt="2026-08-05T00:48:12.275" v="24" actId="790"/>
          <ac:spMkLst>
            <pc:docMk/>
            <pc:sldMk cId="654623777" sldId="1168"/>
            <ac:spMk id="5" creationId="{32EB8A35-67A5-DB78-E7BD-8AD8C3097F9D}"/>
          </ac:spMkLst>
        </pc:spChg>
        <pc:spChg chg="mod">
          <ac:chgData name="Lauren Martin" userId="34214532-c002-4a9a-b7f5-c3c0742f04cd" providerId="ADAL" clId="{999FA431-0D99-44F0-ADF0-5374EE7C5224}" dt="2026-08-05T00:48:12.275" v="24" actId="790"/>
          <ac:spMkLst>
            <pc:docMk/>
            <pc:sldMk cId="654623777" sldId="1168"/>
            <ac:spMk id="7" creationId="{00000000-0000-0000-0000-000000000000}"/>
          </ac:spMkLst>
        </pc:spChg>
        <pc:spChg chg="mod">
          <ac:chgData name="Lauren Martin" userId="34214532-c002-4a9a-b7f5-c3c0742f04cd" providerId="ADAL" clId="{999FA431-0D99-44F0-ADF0-5374EE7C5224}" dt="2026-08-05T00:48:12.275" v="24" actId="790"/>
          <ac:spMkLst>
            <pc:docMk/>
            <pc:sldMk cId="654623777" sldId="1168"/>
            <ac:spMk id="8" creationId="{87B19673-2E6B-605A-7055-B8044ACCEF8D}"/>
          </ac:spMkLst>
        </pc:spChg>
      </pc:sldChg>
      <pc:sldChg chg="modSp mod">
        <pc:chgData name="Lauren Martin" userId="34214532-c002-4a9a-b7f5-c3c0742f04cd" providerId="ADAL" clId="{999FA431-0D99-44F0-ADF0-5374EE7C5224}" dt="2026-08-05T00:58:11.144" v="185" actId="1076"/>
        <pc:sldMkLst>
          <pc:docMk/>
          <pc:sldMk cId="303383769" sldId="1170"/>
        </pc:sldMkLst>
        <pc:spChg chg="mod">
          <ac:chgData name="Lauren Martin" userId="34214532-c002-4a9a-b7f5-c3c0742f04cd" providerId="ADAL" clId="{999FA431-0D99-44F0-ADF0-5374EE7C5224}" dt="2026-08-05T00:48:12.275" v="24" actId="790"/>
          <ac:spMkLst>
            <pc:docMk/>
            <pc:sldMk cId="303383769" sldId="1170"/>
            <ac:spMk id="2" creationId="{6B95100F-4EBF-355F-BC28-7BEFD8EFC152}"/>
          </ac:spMkLst>
        </pc:spChg>
        <pc:spChg chg="mod">
          <ac:chgData name="Lauren Martin" userId="34214532-c002-4a9a-b7f5-c3c0742f04cd" providerId="ADAL" clId="{999FA431-0D99-44F0-ADF0-5374EE7C5224}" dt="2026-08-05T00:48:12.275" v="24" actId="790"/>
          <ac:spMkLst>
            <pc:docMk/>
            <pc:sldMk cId="303383769" sldId="1170"/>
            <ac:spMk id="3" creationId="{75882D0F-0826-C649-648B-0C1075CFC63B}"/>
          </ac:spMkLst>
        </pc:spChg>
        <pc:spChg chg="mod">
          <ac:chgData name="Lauren Martin" userId="34214532-c002-4a9a-b7f5-c3c0742f04cd" providerId="ADAL" clId="{999FA431-0D99-44F0-ADF0-5374EE7C5224}" dt="2026-08-05T00:48:12.275" v="24" actId="790"/>
          <ac:spMkLst>
            <pc:docMk/>
            <pc:sldMk cId="303383769" sldId="1170"/>
            <ac:spMk id="5" creationId="{E6BBE083-8CD9-0184-7C13-094ECEE3FEC8}"/>
          </ac:spMkLst>
        </pc:spChg>
        <pc:spChg chg="mod">
          <ac:chgData name="Lauren Martin" userId="34214532-c002-4a9a-b7f5-c3c0742f04cd" providerId="ADAL" clId="{999FA431-0D99-44F0-ADF0-5374EE7C5224}" dt="2026-08-05T00:48:12.275" v="24" actId="790"/>
          <ac:spMkLst>
            <pc:docMk/>
            <pc:sldMk cId="303383769" sldId="1170"/>
            <ac:spMk id="6" creationId="{7230E5D6-517C-DE5C-FB2E-24281056D5BA}"/>
          </ac:spMkLst>
        </pc:spChg>
        <pc:spChg chg="mod">
          <ac:chgData name="Lauren Martin" userId="34214532-c002-4a9a-b7f5-c3c0742f04cd" providerId="ADAL" clId="{999FA431-0D99-44F0-ADF0-5374EE7C5224}" dt="2026-08-05T00:48:12.275" v="24" actId="790"/>
          <ac:spMkLst>
            <pc:docMk/>
            <pc:sldMk cId="303383769" sldId="1170"/>
            <ac:spMk id="7" creationId="{C005AE5B-3262-0718-EDCA-8489CE68FC58}"/>
          </ac:spMkLst>
        </pc:spChg>
        <pc:spChg chg="mod">
          <ac:chgData name="Lauren Martin" userId="34214532-c002-4a9a-b7f5-c3c0742f04cd" providerId="ADAL" clId="{999FA431-0D99-44F0-ADF0-5374EE7C5224}" dt="2026-08-05T00:58:11.144" v="185" actId="1076"/>
          <ac:spMkLst>
            <pc:docMk/>
            <pc:sldMk cId="303383769" sldId="1170"/>
            <ac:spMk id="8" creationId="{98C04D29-6DBD-1A43-D148-1E41B7A8BA34}"/>
          </ac:spMkLst>
        </pc:spChg>
        <pc:spChg chg="mod">
          <ac:chgData name="Lauren Martin" userId="34214532-c002-4a9a-b7f5-c3c0742f04cd" providerId="ADAL" clId="{999FA431-0D99-44F0-ADF0-5374EE7C5224}" dt="2026-08-05T00:48:12.275" v="24" actId="790"/>
          <ac:spMkLst>
            <pc:docMk/>
            <pc:sldMk cId="303383769" sldId="1170"/>
            <ac:spMk id="10" creationId="{7CB4C260-8668-716B-44CA-6847DE35689A}"/>
          </ac:spMkLst>
        </pc:spChg>
      </pc:sldChg>
      <pc:sldChg chg="modSp mod">
        <pc:chgData name="Lauren Martin" userId="34214532-c002-4a9a-b7f5-c3c0742f04cd" providerId="ADAL" clId="{999FA431-0D99-44F0-ADF0-5374EE7C5224}" dt="2026-08-05T01:09:43.052" v="333" actId="20577"/>
        <pc:sldMkLst>
          <pc:docMk/>
          <pc:sldMk cId="2104720365" sldId="1179"/>
        </pc:sldMkLst>
        <pc:spChg chg="mod">
          <ac:chgData name="Lauren Martin" userId="34214532-c002-4a9a-b7f5-c3c0742f04cd" providerId="ADAL" clId="{999FA431-0D99-44F0-ADF0-5374EE7C5224}" dt="2026-08-05T00:48:12.275" v="24" actId="790"/>
          <ac:spMkLst>
            <pc:docMk/>
            <pc:sldMk cId="2104720365" sldId="1179"/>
            <ac:spMk id="2" creationId="{BBB47EC3-D418-462A-A803-1A59339482CC}"/>
          </ac:spMkLst>
        </pc:spChg>
        <pc:spChg chg="mod">
          <ac:chgData name="Lauren Martin" userId="34214532-c002-4a9a-b7f5-c3c0742f04cd" providerId="ADAL" clId="{999FA431-0D99-44F0-ADF0-5374EE7C5224}" dt="2026-08-05T01:09:43.052" v="333" actId="20577"/>
          <ac:spMkLst>
            <pc:docMk/>
            <pc:sldMk cId="2104720365" sldId="1179"/>
            <ac:spMk id="3" creationId="{3B431639-ED23-448F-AED9-9F17CE38DE4F}"/>
          </ac:spMkLst>
        </pc:spChg>
      </pc:sldChg>
      <pc:sldChg chg="modSp mod">
        <pc:chgData name="Lauren Martin" userId="34214532-c002-4a9a-b7f5-c3c0742f04cd" providerId="ADAL" clId="{999FA431-0D99-44F0-ADF0-5374EE7C5224}" dt="2026-08-05T00:48:12.275" v="24" actId="790"/>
        <pc:sldMkLst>
          <pc:docMk/>
          <pc:sldMk cId="1573887102" sldId="1180"/>
        </pc:sldMkLst>
        <pc:spChg chg="mod">
          <ac:chgData name="Lauren Martin" userId="34214532-c002-4a9a-b7f5-c3c0742f04cd" providerId="ADAL" clId="{999FA431-0D99-44F0-ADF0-5374EE7C5224}" dt="2026-08-05T00:48:12.275" v="24" actId="790"/>
          <ac:spMkLst>
            <pc:docMk/>
            <pc:sldMk cId="1573887102" sldId="1180"/>
            <ac:spMk id="2" creationId="{00000000-0000-0000-0000-000000000000}"/>
          </ac:spMkLst>
        </pc:spChg>
        <pc:spChg chg="mod">
          <ac:chgData name="Lauren Martin" userId="34214532-c002-4a9a-b7f5-c3c0742f04cd" providerId="ADAL" clId="{999FA431-0D99-44F0-ADF0-5374EE7C5224}" dt="2026-08-05T00:48:12.275" v="24" actId="790"/>
          <ac:spMkLst>
            <pc:docMk/>
            <pc:sldMk cId="1573887102" sldId="1180"/>
            <ac:spMk id="3" creationId="{00000000-0000-0000-0000-000000000000}"/>
          </ac:spMkLst>
        </pc:spChg>
        <pc:spChg chg="mod">
          <ac:chgData name="Lauren Martin" userId="34214532-c002-4a9a-b7f5-c3c0742f04cd" providerId="ADAL" clId="{999FA431-0D99-44F0-ADF0-5374EE7C5224}" dt="2026-08-05T00:48:12.275" v="24" actId="790"/>
          <ac:spMkLst>
            <pc:docMk/>
            <pc:sldMk cId="1573887102" sldId="1180"/>
            <ac:spMk id="4" creationId="{B9B0A7B0-91AF-974D-4B60-6AC6FF0D7579}"/>
          </ac:spMkLst>
        </pc:spChg>
        <pc:spChg chg="mod">
          <ac:chgData name="Lauren Martin" userId="34214532-c002-4a9a-b7f5-c3c0742f04cd" providerId="ADAL" clId="{999FA431-0D99-44F0-ADF0-5374EE7C5224}" dt="2026-08-05T00:48:12.275" v="24" actId="790"/>
          <ac:spMkLst>
            <pc:docMk/>
            <pc:sldMk cId="1573887102" sldId="1180"/>
            <ac:spMk id="5" creationId="{5597A58A-FECB-DB38-FCA8-770CB587CDF5}"/>
          </ac:spMkLst>
        </pc:spChg>
      </pc:sldChg>
      <pc:sldChg chg="modSp mod">
        <pc:chgData name="Lauren Martin" userId="34214532-c002-4a9a-b7f5-c3c0742f04cd" providerId="ADAL" clId="{999FA431-0D99-44F0-ADF0-5374EE7C5224}" dt="2026-08-05T00:48:12.275" v="24" actId="790"/>
        <pc:sldMkLst>
          <pc:docMk/>
          <pc:sldMk cId="2796453900" sldId="1182"/>
        </pc:sldMkLst>
        <pc:spChg chg="mod">
          <ac:chgData name="Lauren Martin" userId="34214532-c002-4a9a-b7f5-c3c0742f04cd" providerId="ADAL" clId="{999FA431-0D99-44F0-ADF0-5374EE7C5224}" dt="2026-08-05T00:48:12.275" v="24" actId="790"/>
          <ac:spMkLst>
            <pc:docMk/>
            <pc:sldMk cId="2796453900" sldId="1182"/>
            <ac:spMk id="2" creationId="{6FFAB5D8-5245-AB8B-877A-D6E438FD4380}"/>
          </ac:spMkLst>
        </pc:spChg>
        <pc:spChg chg="mod">
          <ac:chgData name="Lauren Martin" userId="34214532-c002-4a9a-b7f5-c3c0742f04cd" providerId="ADAL" clId="{999FA431-0D99-44F0-ADF0-5374EE7C5224}" dt="2026-08-05T00:48:12.275" v="24" actId="790"/>
          <ac:spMkLst>
            <pc:docMk/>
            <pc:sldMk cId="2796453900" sldId="1182"/>
            <ac:spMk id="5" creationId="{9C6ED102-ABDD-3371-CDAE-66FEB5609A74}"/>
          </ac:spMkLst>
        </pc:spChg>
        <pc:spChg chg="mod">
          <ac:chgData name="Lauren Martin" userId="34214532-c002-4a9a-b7f5-c3c0742f04cd" providerId="ADAL" clId="{999FA431-0D99-44F0-ADF0-5374EE7C5224}" dt="2026-08-05T00:48:12.275" v="24" actId="790"/>
          <ac:spMkLst>
            <pc:docMk/>
            <pc:sldMk cId="2796453900" sldId="1182"/>
            <ac:spMk id="6" creationId="{05CCAFA7-E7BC-0D50-74E9-6EF33CB2134D}"/>
          </ac:spMkLst>
        </pc:spChg>
      </pc:sldChg>
      <pc:sldChg chg="modSp mod">
        <pc:chgData name="Lauren Martin" userId="34214532-c002-4a9a-b7f5-c3c0742f04cd" providerId="ADAL" clId="{999FA431-0D99-44F0-ADF0-5374EE7C5224}" dt="2026-08-05T00:48:12.275" v="24" actId="790"/>
        <pc:sldMkLst>
          <pc:docMk/>
          <pc:sldMk cId="2353627053" sldId="1186"/>
        </pc:sldMkLst>
        <pc:spChg chg="mod">
          <ac:chgData name="Lauren Martin" userId="34214532-c002-4a9a-b7f5-c3c0742f04cd" providerId="ADAL" clId="{999FA431-0D99-44F0-ADF0-5374EE7C5224}" dt="2026-08-05T00:48:12.275" v="24" actId="790"/>
          <ac:spMkLst>
            <pc:docMk/>
            <pc:sldMk cId="2353627053" sldId="1186"/>
            <ac:spMk id="2" creationId="{D2286728-C774-9D33-C541-8BD21F999ABD}"/>
          </ac:spMkLst>
        </pc:spChg>
        <pc:spChg chg="mod">
          <ac:chgData name="Lauren Martin" userId="34214532-c002-4a9a-b7f5-c3c0742f04cd" providerId="ADAL" clId="{999FA431-0D99-44F0-ADF0-5374EE7C5224}" dt="2026-08-05T00:48:12.275" v="24" actId="790"/>
          <ac:spMkLst>
            <pc:docMk/>
            <pc:sldMk cId="2353627053" sldId="1186"/>
            <ac:spMk id="3" creationId="{3D1CA3F9-2D3B-8DA1-6300-4E0FD405F920}"/>
          </ac:spMkLst>
        </pc:spChg>
        <pc:graphicFrameChg chg="modGraphic">
          <ac:chgData name="Lauren Martin" userId="34214532-c002-4a9a-b7f5-c3c0742f04cd" providerId="ADAL" clId="{999FA431-0D99-44F0-ADF0-5374EE7C5224}" dt="2026-08-05T00:48:12.275" v="24" actId="790"/>
          <ac:graphicFrameMkLst>
            <pc:docMk/>
            <pc:sldMk cId="2353627053" sldId="1186"/>
            <ac:graphicFrameMk id="4" creationId="{53B8D5D6-3E80-EFB8-08E7-F0FAB465716C}"/>
          </ac:graphicFrameMkLst>
        </pc:graphicFrameChg>
      </pc:sldChg>
      <pc:sldChg chg="modSp mod">
        <pc:chgData name="Lauren Martin" userId="34214532-c002-4a9a-b7f5-c3c0742f04cd" providerId="ADAL" clId="{999FA431-0D99-44F0-ADF0-5374EE7C5224}" dt="2026-08-05T00:48:12.275" v="24" actId="790"/>
        <pc:sldMkLst>
          <pc:docMk/>
          <pc:sldMk cId="4165191396" sldId="1187"/>
        </pc:sldMkLst>
        <pc:spChg chg="mod">
          <ac:chgData name="Lauren Martin" userId="34214532-c002-4a9a-b7f5-c3c0742f04cd" providerId="ADAL" clId="{999FA431-0D99-44F0-ADF0-5374EE7C5224}" dt="2026-08-05T00:48:12.275" v="24" actId="790"/>
          <ac:spMkLst>
            <pc:docMk/>
            <pc:sldMk cId="4165191396" sldId="1187"/>
            <ac:spMk id="3" creationId="{046F5356-7761-3D3F-04D0-83C97C751701}"/>
          </ac:spMkLst>
        </pc:spChg>
        <pc:spChg chg="mod">
          <ac:chgData name="Lauren Martin" userId="34214532-c002-4a9a-b7f5-c3c0742f04cd" providerId="ADAL" clId="{999FA431-0D99-44F0-ADF0-5374EE7C5224}" dt="2026-08-05T00:48:12.275" v="24" actId="790"/>
          <ac:spMkLst>
            <pc:docMk/>
            <pc:sldMk cId="4165191396" sldId="1187"/>
            <ac:spMk id="4" creationId="{5D78868C-9BAC-45E5-A9B6-C833347B14B6}"/>
          </ac:spMkLst>
        </pc:spChg>
        <pc:spChg chg="mod">
          <ac:chgData name="Lauren Martin" userId="34214532-c002-4a9a-b7f5-c3c0742f04cd" providerId="ADAL" clId="{999FA431-0D99-44F0-ADF0-5374EE7C5224}" dt="2026-08-05T00:48:12.275" v="24" actId="790"/>
          <ac:spMkLst>
            <pc:docMk/>
            <pc:sldMk cId="4165191396" sldId="1187"/>
            <ac:spMk id="5" creationId="{BA5CEBA1-8540-EB25-5E96-5C9D94C85025}"/>
          </ac:spMkLst>
        </pc:spChg>
        <pc:spChg chg="mod">
          <ac:chgData name="Lauren Martin" userId="34214532-c002-4a9a-b7f5-c3c0742f04cd" providerId="ADAL" clId="{999FA431-0D99-44F0-ADF0-5374EE7C5224}" dt="2026-08-05T00:48:12.275" v="24" actId="790"/>
          <ac:spMkLst>
            <pc:docMk/>
            <pc:sldMk cId="4165191396" sldId="1187"/>
            <ac:spMk id="6" creationId="{20067724-B1B6-A5B2-9C22-925AF00FC3EC}"/>
          </ac:spMkLst>
        </pc:spChg>
      </pc:sldChg>
      <pc:sldChg chg="modSp mod">
        <pc:chgData name="Lauren Martin" userId="34214532-c002-4a9a-b7f5-c3c0742f04cd" providerId="ADAL" clId="{999FA431-0D99-44F0-ADF0-5374EE7C5224}" dt="2026-08-05T00:48:12.275" v="24" actId="790"/>
        <pc:sldMkLst>
          <pc:docMk/>
          <pc:sldMk cId="3720617575" sldId="1189"/>
        </pc:sldMkLst>
        <pc:spChg chg="mod">
          <ac:chgData name="Lauren Martin" userId="34214532-c002-4a9a-b7f5-c3c0742f04cd" providerId="ADAL" clId="{999FA431-0D99-44F0-ADF0-5374EE7C5224}" dt="2026-08-05T00:48:12.275" v="24" actId="790"/>
          <ac:spMkLst>
            <pc:docMk/>
            <pc:sldMk cId="3720617575" sldId="1189"/>
            <ac:spMk id="3" creationId="{B4C68112-7FE8-CB5C-D1CA-8723337D8C7E}"/>
          </ac:spMkLst>
        </pc:spChg>
        <pc:spChg chg="mod">
          <ac:chgData name="Lauren Martin" userId="34214532-c002-4a9a-b7f5-c3c0742f04cd" providerId="ADAL" clId="{999FA431-0D99-44F0-ADF0-5374EE7C5224}" dt="2026-08-05T00:48:12.275" v="24" actId="790"/>
          <ac:spMkLst>
            <pc:docMk/>
            <pc:sldMk cId="3720617575" sldId="1189"/>
            <ac:spMk id="4" creationId="{3365142D-8F9C-9B60-D7C3-C80D90E5A5D9}"/>
          </ac:spMkLst>
        </pc:spChg>
        <pc:spChg chg="mod">
          <ac:chgData name="Lauren Martin" userId="34214532-c002-4a9a-b7f5-c3c0742f04cd" providerId="ADAL" clId="{999FA431-0D99-44F0-ADF0-5374EE7C5224}" dt="2026-08-05T00:48:12.275" v="24" actId="790"/>
          <ac:spMkLst>
            <pc:docMk/>
            <pc:sldMk cId="3720617575" sldId="1189"/>
            <ac:spMk id="5" creationId="{EB619965-6DE1-A73A-B9B4-7C2A247EDDFF}"/>
          </ac:spMkLst>
        </pc:spChg>
        <pc:graphicFrameChg chg="modGraphic">
          <ac:chgData name="Lauren Martin" userId="34214532-c002-4a9a-b7f5-c3c0742f04cd" providerId="ADAL" clId="{999FA431-0D99-44F0-ADF0-5374EE7C5224}" dt="2026-08-05T00:48:12.275" v="24" actId="790"/>
          <ac:graphicFrameMkLst>
            <pc:docMk/>
            <pc:sldMk cId="3720617575" sldId="1189"/>
            <ac:graphicFrameMk id="2" creationId="{DFAF585E-C1E4-F583-0C0A-3F797BE7C955}"/>
          </ac:graphicFrameMkLst>
        </pc:graphicFrameChg>
      </pc:sldChg>
      <pc:sldChg chg="modSp mod">
        <pc:chgData name="Lauren Martin" userId="34214532-c002-4a9a-b7f5-c3c0742f04cd" providerId="ADAL" clId="{999FA431-0D99-44F0-ADF0-5374EE7C5224}" dt="2026-08-05T00:48:12.275" v="24" actId="790"/>
        <pc:sldMkLst>
          <pc:docMk/>
          <pc:sldMk cId="2536535112" sldId="1191"/>
        </pc:sldMkLst>
        <pc:spChg chg="mod">
          <ac:chgData name="Lauren Martin" userId="34214532-c002-4a9a-b7f5-c3c0742f04cd" providerId="ADAL" clId="{999FA431-0D99-44F0-ADF0-5374EE7C5224}" dt="2026-08-05T00:48:12.275" v="24" actId="790"/>
          <ac:spMkLst>
            <pc:docMk/>
            <pc:sldMk cId="2536535112" sldId="1191"/>
            <ac:spMk id="2" creationId="{88FCBA81-345B-870B-BD7E-A73C18EFAE75}"/>
          </ac:spMkLst>
        </pc:spChg>
        <pc:spChg chg="mod">
          <ac:chgData name="Lauren Martin" userId="34214532-c002-4a9a-b7f5-c3c0742f04cd" providerId="ADAL" clId="{999FA431-0D99-44F0-ADF0-5374EE7C5224}" dt="2026-08-05T00:48:12.275" v="24" actId="790"/>
          <ac:spMkLst>
            <pc:docMk/>
            <pc:sldMk cId="2536535112" sldId="1191"/>
            <ac:spMk id="3" creationId="{0D5814EE-38F3-2A2C-AF3C-047CAEE12D02}"/>
          </ac:spMkLst>
        </pc:spChg>
        <pc:spChg chg="mod">
          <ac:chgData name="Lauren Martin" userId="34214532-c002-4a9a-b7f5-c3c0742f04cd" providerId="ADAL" clId="{999FA431-0D99-44F0-ADF0-5374EE7C5224}" dt="2026-08-05T00:48:12.275" v="24" actId="790"/>
          <ac:spMkLst>
            <pc:docMk/>
            <pc:sldMk cId="2536535112" sldId="1191"/>
            <ac:spMk id="5" creationId="{CEE1CD7F-490F-95B6-A0DF-71EF53B79AC8}"/>
          </ac:spMkLst>
        </pc:spChg>
      </pc:sldChg>
      <pc:sldChg chg="modSp mod">
        <pc:chgData name="Lauren Martin" userId="34214532-c002-4a9a-b7f5-c3c0742f04cd" providerId="ADAL" clId="{999FA431-0D99-44F0-ADF0-5374EE7C5224}" dt="2026-08-05T00:48:12.275" v="24" actId="790"/>
        <pc:sldMkLst>
          <pc:docMk/>
          <pc:sldMk cId="3072534831" sldId="1192"/>
        </pc:sldMkLst>
        <pc:spChg chg="mod">
          <ac:chgData name="Lauren Martin" userId="34214532-c002-4a9a-b7f5-c3c0742f04cd" providerId="ADAL" clId="{999FA431-0D99-44F0-ADF0-5374EE7C5224}" dt="2026-08-05T00:48:12.275" v="24" actId="790"/>
          <ac:spMkLst>
            <pc:docMk/>
            <pc:sldMk cId="3072534831" sldId="1192"/>
            <ac:spMk id="2" creationId="{93F294E1-B4C8-90AC-7D2C-E55FA7ADFC45}"/>
          </ac:spMkLst>
        </pc:spChg>
        <pc:spChg chg="mod">
          <ac:chgData name="Lauren Martin" userId="34214532-c002-4a9a-b7f5-c3c0742f04cd" providerId="ADAL" clId="{999FA431-0D99-44F0-ADF0-5374EE7C5224}" dt="2026-08-05T00:48:12.275" v="24" actId="790"/>
          <ac:spMkLst>
            <pc:docMk/>
            <pc:sldMk cId="3072534831" sldId="1192"/>
            <ac:spMk id="3" creationId="{00000000-0000-0000-0000-000000000000}"/>
          </ac:spMkLst>
        </pc:spChg>
      </pc:sldChg>
      <pc:sldChg chg="modSp mod">
        <pc:chgData name="Lauren Martin" userId="34214532-c002-4a9a-b7f5-c3c0742f04cd" providerId="ADAL" clId="{999FA431-0D99-44F0-ADF0-5374EE7C5224}" dt="2026-08-05T01:09:11.044" v="329" actId="404"/>
        <pc:sldMkLst>
          <pc:docMk/>
          <pc:sldMk cId="2853581768" sldId="1193"/>
        </pc:sldMkLst>
        <pc:spChg chg="mod">
          <ac:chgData name="Lauren Martin" userId="34214532-c002-4a9a-b7f5-c3c0742f04cd" providerId="ADAL" clId="{999FA431-0D99-44F0-ADF0-5374EE7C5224}" dt="2026-08-05T01:09:11.044" v="329" actId="404"/>
          <ac:spMkLst>
            <pc:docMk/>
            <pc:sldMk cId="2853581768" sldId="1193"/>
            <ac:spMk id="3" creationId="{00000000-0000-0000-0000-000000000000}"/>
          </ac:spMkLst>
        </pc:spChg>
      </pc:sldChg>
      <pc:sldChg chg="modSp mod">
        <pc:chgData name="Lauren Martin" userId="34214532-c002-4a9a-b7f5-c3c0742f04cd" providerId="ADAL" clId="{999FA431-0D99-44F0-ADF0-5374EE7C5224}" dt="2026-08-05T01:10:29.350" v="338" actId="1076"/>
        <pc:sldMkLst>
          <pc:docMk/>
          <pc:sldMk cId="1433532390" sldId="1194"/>
        </pc:sldMkLst>
        <pc:spChg chg="mod">
          <ac:chgData name="Lauren Martin" userId="34214532-c002-4a9a-b7f5-c3c0742f04cd" providerId="ADAL" clId="{999FA431-0D99-44F0-ADF0-5374EE7C5224}" dt="2026-08-05T00:48:12.275" v="24" actId="790"/>
          <ac:spMkLst>
            <pc:docMk/>
            <pc:sldMk cId="1433532390" sldId="1194"/>
            <ac:spMk id="2" creationId="{FF2BBF76-FB38-631A-9EE5-94075941030F}"/>
          </ac:spMkLst>
        </pc:spChg>
        <pc:spChg chg="mod">
          <ac:chgData name="Lauren Martin" userId="34214532-c002-4a9a-b7f5-c3c0742f04cd" providerId="ADAL" clId="{999FA431-0D99-44F0-ADF0-5374EE7C5224}" dt="2026-08-05T01:10:29.350" v="338" actId="1076"/>
          <ac:spMkLst>
            <pc:docMk/>
            <pc:sldMk cId="1433532390" sldId="1194"/>
            <ac:spMk id="3" creationId="{00000000-0000-0000-0000-000000000000}"/>
          </ac:spMkLst>
        </pc:spChg>
        <pc:spChg chg="mod">
          <ac:chgData name="Lauren Martin" userId="34214532-c002-4a9a-b7f5-c3c0742f04cd" providerId="ADAL" clId="{999FA431-0D99-44F0-ADF0-5374EE7C5224}" dt="2026-08-05T00:48:12.275" v="24" actId="790"/>
          <ac:spMkLst>
            <pc:docMk/>
            <pc:sldMk cId="1433532390" sldId="1194"/>
            <ac:spMk id="4" creationId="{00000000-0000-0000-0000-000000000000}"/>
          </ac:spMkLst>
        </pc:spChg>
      </pc:sldChg>
      <pc:sldChg chg="modSp mod">
        <pc:chgData name="Lauren Martin" userId="34214532-c002-4a9a-b7f5-c3c0742f04cd" providerId="ADAL" clId="{999FA431-0D99-44F0-ADF0-5374EE7C5224}" dt="2026-08-05T01:17:48.759" v="672"/>
        <pc:sldMkLst>
          <pc:docMk/>
          <pc:sldMk cId="562907234" sldId="1195"/>
        </pc:sldMkLst>
        <pc:spChg chg="mod">
          <ac:chgData name="Lauren Martin" userId="34214532-c002-4a9a-b7f5-c3c0742f04cd" providerId="ADAL" clId="{999FA431-0D99-44F0-ADF0-5374EE7C5224}" dt="2026-08-05T00:48:12.275" v="24" actId="790"/>
          <ac:spMkLst>
            <pc:docMk/>
            <pc:sldMk cId="562907234" sldId="1195"/>
            <ac:spMk id="2" creationId="{00000000-0000-0000-0000-000000000000}"/>
          </ac:spMkLst>
        </pc:spChg>
        <pc:spChg chg="mod">
          <ac:chgData name="Lauren Martin" userId="34214532-c002-4a9a-b7f5-c3c0742f04cd" providerId="ADAL" clId="{999FA431-0D99-44F0-ADF0-5374EE7C5224}" dt="2026-08-05T01:17:31.227" v="670" actId="1076"/>
          <ac:spMkLst>
            <pc:docMk/>
            <pc:sldMk cId="562907234" sldId="1195"/>
            <ac:spMk id="3" creationId="{00000000-0000-0000-0000-000000000000}"/>
          </ac:spMkLst>
        </pc:spChg>
        <pc:spChg chg="mod">
          <ac:chgData name="Lauren Martin" userId="34214532-c002-4a9a-b7f5-c3c0742f04cd" providerId="ADAL" clId="{999FA431-0D99-44F0-ADF0-5374EE7C5224}" dt="2026-08-05T01:17:48.759" v="672"/>
          <ac:spMkLst>
            <pc:docMk/>
            <pc:sldMk cId="562907234" sldId="1195"/>
            <ac:spMk id="4" creationId="{A42BC49B-54CD-ED27-9B89-DCC93FADCBE9}"/>
          </ac:spMkLst>
        </pc:spChg>
      </pc:sldChg>
      <pc:sldChg chg="modSp mod">
        <pc:chgData name="Lauren Martin" userId="34214532-c002-4a9a-b7f5-c3c0742f04cd" providerId="ADAL" clId="{999FA431-0D99-44F0-ADF0-5374EE7C5224}" dt="2026-08-05T00:48:12.275" v="24" actId="790"/>
        <pc:sldMkLst>
          <pc:docMk/>
          <pc:sldMk cId="4037563961" sldId="1196"/>
        </pc:sldMkLst>
        <pc:spChg chg="mod">
          <ac:chgData name="Lauren Martin" userId="34214532-c002-4a9a-b7f5-c3c0742f04cd" providerId="ADAL" clId="{999FA431-0D99-44F0-ADF0-5374EE7C5224}" dt="2026-08-05T00:48:12.275" v="24" actId="790"/>
          <ac:spMkLst>
            <pc:docMk/>
            <pc:sldMk cId="4037563961" sldId="1196"/>
            <ac:spMk id="2" creationId="{F6BEDBE9-BBBC-0318-0D8E-B9AB65046339}"/>
          </ac:spMkLst>
        </pc:spChg>
        <pc:spChg chg="mod">
          <ac:chgData name="Lauren Martin" userId="34214532-c002-4a9a-b7f5-c3c0742f04cd" providerId="ADAL" clId="{999FA431-0D99-44F0-ADF0-5374EE7C5224}" dt="2026-08-05T00:48:12.275" v="24" actId="790"/>
          <ac:spMkLst>
            <pc:docMk/>
            <pc:sldMk cId="4037563961" sldId="1196"/>
            <ac:spMk id="4" creationId="{02A61548-0461-02A1-A753-349E8F6DD9FF}"/>
          </ac:spMkLst>
        </pc:spChg>
      </pc:sldChg>
      <pc:sldChg chg="modSp mod">
        <pc:chgData name="Lauren Martin" userId="34214532-c002-4a9a-b7f5-c3c0742f04cd" providerId="ADAL" clId="{999FA431-0D99-44F0-ADF0-5374EE7C5224}" dt="2026-08-05T01:18:28.810" v="678" actId="20577"/>
        <pc:sldMkLst>
          <pc:docMk/>
          <pc:sldMk cId="2615564342" sldId="1197"/>
        </pc:sldMkLst>
        <pc:spChg chg="mod">
          <ac:chgData name="Lauren Martin" userId="34214532-c002-4a9a-b7f5-c3c0742f04cd" providerId="ADAL" clId="{999FA431-0D99-44F0-ADF0-5374EE7C5224}" dt="2026-08-05T00:48:12.275" v="24" actId="790"/>
          <ac:spMkLst>
            <pc:docMk/>
            <pc:sldMk cId="2615564342" sldId="1197"/>
            <ac:spMk id="2" creationId="{00000000-0000-0000-0000-000000000000}"/>
          </ac:spMkLst>
        </pc:spChg>
        <pc:spChg chg="mod">
          <ac:chgData name="Lauren Martin" userId="34214532-c002-4a9a-b7f5-c3c0742f04cd" providerId="ADAL" clId="{999FA431-0D99-44F0-ADF0-5374EE7C5224}" dt="2026-08-05T00:48:12.275" v="24" actId="790"/>
          <ac:spMkLst>
            <pc:docMk/>
            <pc:sldMk cId="2615564342" sldId="1197"/>
            <ac:spMk id="4" creationId="{946DE9FC-1687-8777-F5B6-656861D2477B}"/>
          </ac:spMkLst>
        </pc:spChg>
        <pc:spChg chg="mod">
          <ac:chgData name="Lauren Martin" userId="34214532-c002-4a9a-b7f5-c3c0742f04cd" providerId="ADAL" clId="{999FA431-0D99-44F0-ADF0-5374EE7C5224}" dt="2026-08-05T00:48:12.275" v="24" actId="790"/>
          <ac:spMkLst>
            <pc:docMk/>
            <pc:sldMk cId="2615564342" sldId="1197"/>
            <ac:spMk id="5" creationId="{7912087A-1A4D-9918-1F75-57904D76CC8F}"/>
          </ac:spMkLst>
        </pc:spChg>
        <pc:spChg chg="mod">
          <ac:chgData name="Lauren Martin" userId="34214532-c002-4a9a-b7f5-c3c0742f04cd" providerId="ADAL" clId="{999FA431-0D99-44F0-ADF0-5374EE7C5224}" dt="2026-08-05T00:48:12.275" v="24" actId="790"/>
          <ac:spMkLst>
            <pc:docMk/>
            <pc:sldMk cId="2615564342" sldId="1197"/>
            <ac:spMk id="8" creationId="{7912087A-1A4D-9918-1F75-57904D76CC8F}"/>
          </ac:spMkLst>
        </pc:spChg>
        <pc:graphicFrameChg chg="modGraphic">
          <ac:chgData name="Lauren Martin" userId="34214532-c002-4a9a-b7f5-c3c0742f04cd" providerId="ADAL" clId="{999FA431-0D99-44F0-ADF0-5374EE7C5224}" dt="2026-08-05T01:18:28.810" v="678" actId="20577"/>
          <ac:graphicFrameMkLst>
            <pc:docMk/>
            <pc:sldMk cId="2615564342" sldId="1197"/>
            <ac:graphicFrameMk id="6" creationId="{96D40C7E-6458-BAF9-8673-5B48AA0C8152}"/>
          </ac:graphicFrameMkLst>
        </pc:graphicFrameChg>
      </pc:sldChg>
      <pc:sldChg chg="modSp mod">
        <pc:chgData name="Lauren Martin" userId="34214532-c002-4a9a-b7f5-c3c0742f04cd" providerId="ADAL" clId="{999FA431-0D99-44F0-ADF0-5374EE7C5224}" dt="2026-08-05T00:48:12.275" v="24" actId="790"/>
        <pc:sldMkLst>
          <pc:docMk/>
          <pc:sldMk cId="4244537653" sldId="1198"/>
        </pc:sldMkLst>
        <pc:spChg chg="mod">
          <ac:chgData name="Lauren Martin" userId="34214532-c002-4a9a-b7f5-c3c0742f04cd" providerId="ADAL" clId="{999FA431-0D99-44F0-ADF0-5374EE7C5224}" dt="2026-08-05T00:48:12.275" v="24" actId="790"/>
          <ac:spMkLst>
            <pc:docMk/>
            <pc:sldMk cId="4244537653" sldId="1198"/>
            <ac:spMk id="2" creationId="{029C95F1-17B9-2CD4-20AE-31B320C84F60}"/>
          </ac:spMkLst>
        </pc:spChg>
        <pc:spChg chg="mod">
          <ac:chgData name="Lauren Martin" userId="34214532-c002-4a9a-b7f5-c3c0742f04cd" providerId="ADAL" clId="{999FA431-0D99-44F0-ADF0-5374EE7C5224}" dt="2026-08-05T00:48:12.275" v="24" actId="790"/>
          <ac:spMkLst>
            <pc:docMk/>
            <pc:sldMk cId="4244537653" sldId="1198"/>
            <ac:spMk id="3" creationId="{00000000-0000-0000-0000-000000000000}"/>
          </ac:spMkLst>
        </pc:spChg>
      </pc:sldChg>
      <pc:sldChg chg="addSp modSp mod">
        <pc:chgData name="Lauren Martin" userId="34214532-c002-4a9a-b7f5-c3c0742f04cd" providerId="ADAL" clId="{999FA431-0D99-44F0-ADF0-5374EE7C5224}" dt="2026-08-05T04:12:13.836" v="723" actId="1076"/>
        <pc:sldMkLst>
          <pc:docMk/>
          <pc:sldMk cId="867282222" sldId="1199"/>
        </pc:sldMkLst>
        <pc:spChg chg="mod">
          <ac:chgData name="Lauren Martin" userId="34214532-c002-4a9a-b7f5-c3c0742f04cd" providerId="ADAL" clId="{999FA431-0D99-44F0-ADF0-5374EE7C5224}" dt="2026-08-05T04:11:12.811" v="702" actId="1076"/>
          <ac:spMkLst>
            <pc:docMk/>
            <pc:sldMk cId="867282222" sldId="1199"/>
            <ac:spMk id="3" creationId="{00000000-0000-0000-0000-000000000000}"/>
          </ac:spMkLst>
        </pc:spChg>
        <pc:spChg chg="mod">
          <ac:chgData name="Lauren Martin" userId="34214532-c002-4a9a-b7f5-c3c0742f04cd" providerId="ADAL" clId="{999FA431-0D99-44F0-ADF0-5374EE7C5224}" dt="2026-08-05T04:11:51.455" v="715" actId="1076"/>
          <ac:spMkLst>
            <pc:docMk/>
            <pc:sldMk cId="867282222" sldId="1199"/>
            <ac:spMk id="7" creationId="{FBCFD97D-2C97-37FF-356C-A993317B1DEE}"/>
          </ac:spMkLst>
        </pc:spChg>
        <pc:spChg chg="mod">
          <ac:chgData name="Lauren Martin" userId="34214532-c002-4a9a-b7f5-c3c0742f04cd" providerId="ADAL" clId="{999FA431-0D99-44F0-ADF0-5374EE7C5224}" dt="2026-08-05T00:48:12.275" v="24" actId="790"/>
          <ac:spMkLst>
            <pc:docMk/>
            <pc:sldMk cId="867282222" sldId="1199"/>
            <ac:spMk id="8" creationId="{BC4BAD9C-DA73-CCF7-DE96-3DACFE7047E4}"/>
          </ac:spMkLst>
        </pc:spChg>
        <pc:spChg chg="add mod">
          <ac:chgData name="Lauren Martin" userId="34214532-c002-4a9a-b7f5-c3c0742f04cd" providerId="ADAL" clId="{999FA431-0D99-44F0-ADF0-5374EE7C5224}" dt="2026-08-05T04:12:08.344" v="720" actId="1076"/>
          <ac:spMkLst>
            <pc:docMk/>
            <pc:sldMk cId="867282222" sldId="1199"/>
            <ac:spMk id="9" creationId="{B91B558E-5210-32B6-DE84-84326B5E37D4}"/>
          </ac:spMkLst>
        </pc:spChg>
        <pc:picChg chg="add mod">
          <ac:chgData name="Lauren Martin" userId="34214532-c002-4a9a-b7f5-c3c0742f04cd" providerId="ADAL" clId="{999FA431-0D99-44F0-ADF0-5374EE7C5224}" dt="2026-08-05T04:12:10.352" v="721" actId="1076"/>
          <ac:picMkLst>
            <pc:docMk/>
            <pc:sldMk cId="867282222" sldId="1199"/>
            <ac:picMk id="4" creationId="{3098F56C-A2CF-23C0-4DD0-566F1ACD8493}"/>
          </ac:picMkLst>
        </pc:picChg>
        <pc:picChg chg="mod">
          <ac:chgData name="Lauren Martin" userId="34214532-c002-4a9a-b7f5-c3c0742f04cd" providerId="ADAL" clId="{999FA431-0D99-44F0-ADF0-5374EE7C5224}" dt="2026-08-05T04:12:13.836" v="723" actId="1076"/>
          <ac:picMkLst>
            <pc:docMk/>
            <pc:sldMk cId="867282222" sldId="1199"/>
            <ac:picMk id="5" creationId="{C5EBB2B4-32E1-9710-B554-BA8F4CF6F099}"/>
          </ac:picMkLst>
        </pc:picChg>
      </pc:sldChg>
      <pc:sldChg chg="modSp mod">
        <pc:chgData name="Lauren Martin" userId="34214532-c002-4a9a-b7f5-c3c0742f04cd" providerId="ADAL" clId="{999FA431-0D99-44F0-ADF0-5374EE7C5224}" dt="2026-08-05T00:48:12.275" v="24" actId="790"/>
        <pc:sldMkLst>
          <pc:docMk/>
          <pc:sldMk cId="148378552" sldId="1204"/>
        </pc:sldMkLst>
        <pc:spChg chg="mod">
          <ac:chgData name="Lauren Martin" userId="34214532-c002-4a9a-b7f5-c3c0742f04cd" providerId="ADAL" clId="{999FA431-0D99-44F0-ADF0-5374EE7C5224}" dt="2026-08-05T00:48:12.275" v="24" actId="790"/>
          <ac:spMkLst>
            <pc:docMk/>
            <pc:sldMk cId="148378552" sldId="1204"/>
            <ac:spMk id="6" creationId="{E9CC1585-10C1-A83D-39D0-8F5E1DC0B352}"/>
          </ac:spMkLst>
        </pc:spChg>
        <pc:spChg chg="mod">
          <ac:chgData name="Lauren Martin" userId="34214532-c002-4a9a-b7f5-c3c0742f04cd" providerId="ADAL" clId="{999FA431-0D99-44F0-ADF0-5374EE7C5224}" dt="2026-08-05T00:48:12.275" v="24" actId="790"/>
          <ac:spMkLst>
            <pc:docMk/>
            <pc:sldMk cId="148378552" sldId="1204"/>
            <ac:spMk id="7" creationId="{AAA63D9F-BD20-77B1-76C6-E205E543596F}"/>
          </ac:spMkLst>
        </pc:spChg>
      </pc:sldChg>
      <pc:sldChg chg="modSp mod">
        <pc:chgData name="Lauren Martin" userId="34214532-c002-4a9a-b7f5-c3c0742f04cd" providerId="ADAL" clId="{999FA431-0D99-44F0-ADF0-5374EE7C5224}" dt="2026-08-05T00:51:41.386" v="63" actId="1076"/>
        <pc:sldMkLst>
          <pc:docMk/>
          <pc:sldMk cId="1218467501" sldId="1205"/>
        </pc:sldMkLst>
        <pc:spChg chg="mod">
          <ac:chgData name="Lauren Martin" userId="34214532-c002-4a9a-b7f5-c3c0742f04cd" providerId="ADAL" clId="{999FA431-0D99-44F0-ADF0-5374EE7C5224}" dt="2026-08-05T00:48:12.275" v="24" actId="790"/>
          <ac:spMkLst>
            <pc:docMk/>
            <pc:sldMk cId="1218467501" sldId="1205"/>
            <ac:spMk id="3" creationId="{2CAC236E-2624-18D4-C2F8-ED09EF07757D}"/>
          </ac:spMkLst>
        </pc:spChg>
        <pc:spChg chg="mod">
          <ac:chgData name="Lauren Martin" userId="34214532-c002-4a9a-b7f5-c3c0742f04cd" providerId="ADAL" clId="{999FA431-0D99-44F0-ADF0-5374EE7C5224}" dt="2026-08-05T00:48:12.275" v="24" actId="790"/>
          <ac:spMkLst>
            <pc:docMk/>
            <pc:sldMk cId="1218467501" sldId="1205"/>
            <ac:spMk id="4" creationId="{71E8F4AA-20E0-1202-C428-D29F552A5458}"/>
          </ac:spMkLst>
        </pc:spChg>
        <pc:spChg chg="mod">
          <ac:chgData name="Lauren Martin" userId="34214532-c002-4a9a-b7f5-c3c0742f04cd" providerId="ADAL" clId="{999FA431-0D99-44F0-ADF0-5374EE7C5224}" dt="2026-08-05T00:48:12.275" v="24" actId="790"/>
          <ac:spMkLst>
            <pc:docMk/>
            <pc:sldMk cId="1218467501" sldId="1205"/>
            <ac:spMk id="6" creationId="{46096C5B-37E4-2914-F499-30A6ECFDC977}"/>
          </ac:spMkLst>
        </pc:spChg>
        <pc:spChg chg="mod">
          <ac:chgData name="Lauren Martin" userId="34214532-c002-4a9a-b7f5-c3c0742f04cd" providerId="ADAL" clId="{999FA431-0D99-44F0-ADF0-5374EE7C5224}" dt="2026-08-05T00:51:41.386" v="63" actId="1076"/>
          <ac:spMkLst>
            <pc:docMk/>
            <pc:sldMk cId="1218467501" sldId="1205"/>
            <ac:spMk id="9" creationId="{FDF5CDE4-DBD7-D361-DCF0-658F15573F5E}"/>
          </ac:spMkLst>
        </pc:spChg>
      </pc:sldChg>
      <pc:sldChg chg="modSp mod">
        <pc:chgData name="Lauren Martin" userId="34214532-c002-4a9a-b7f5-c3c0742f04cd" providerId="ADAL" clId="{999FA431-0D99-44F0-ADF0-5374EE7C5224}" dt="2026-08-05T00:48:12.275" v="24" actId="790"/>
        <pc:sldMkLst>
          <pc:docMk/>
          <pc:sldMk cId="4133180159" sldId="1207"/>
        </pc:sldMkLst>
        <pc:spChg chg="mod">
          <ac:chgData name="Lauren Martin" userId="34214532-c002-4a9a-b7f5-c3c0742f04cd" providerId="ADAL" clId="{999FA431-0D99-44F0-ADF0-5374EE7C5224}" dt="2026-08-05T00:48:12.275" v="24" actId="790"/>
          <ac:spMkLst>
            <pc:docMk/>
            <pc:sldMk cId="4133180159" sldId="1207"/>
            <ac:spMk id="2" creationId="{FBE6943D-06C5-A55E-9B43-20282BBA08ED}"/>
          </ac:spMkLst>
        </pc:spChg>
        <pc:spChg chg="mod">
          <ac:chgData name="Lauren Martin" userId="34214532-c002-4a9a-b7f5-c3c0742f04cd" providerId="ADAL" clId="{999FA431-0D99-44F0-ADF0-5374EE7C5224}" dt="2026-08-05T00:48:12.275" v="24" actId="790"/>
          <ac:spMkLst>
            <pc:docMk/>
            <pc:sldMk cId="4133180159" sldId="1207"/>
            <ac:spMk id="3" creationId="{00000000-0000-0000-0000-000000000000}"/>
          </ac:spMkLst>
        </pc:spChg>
        <pc:spChg chg="mod">
          <ac:chgData name="Lauren Martin" userId="34214532-c002-4a9a-b7f5-c3c0742f04cd" providerId="ADAL" clId="{999FA431-0D99-44F0-ADF0-5374EE7C5224}" dt="2026-08-05T00:48:12.275" v="24" actId="790"/>
          <ac:spMkLst>
            <pc:docMk/>
            <pc:sldMk cId="4133180159" sldId="1207"/>
            <ac:spMk id="6" creationId="{27091812-2ADC-0D52-F738-9E1C7700AD98}"/>
          </ac:spMkLst>
        </pc:spChg>
      </pc:sldChg>
      <pc:sldChg chg="modSp mod">
        <pc:chgData name="Lauren Martin" userId="34214532-c002-4a9a-b7f5-c3c0742f04cd" providerId="ADAL" clId="{999FA431-0D99-44F0-ADF0-5374EE7C5224}" dt="2026-08-05T00:48:12.275" v="24" actId="790"/>
        <pc:sldMkLst>
          <pc:docMk/>
          <pc:sldMk cId="3122305170" sldId="1218"/>
        </pc:sldMkLst>
        <pc:spChg chg="mod">
          <ac:chgData name="Lauren Martin" userId="34214532-c002-4a9a-b7f5-c3c0742f04cd" providerId="ADAL" clId="{999FA431-0D99-44F0-ADF0-5374EE7C5224}" dt="2026-08-05T00:48:12.275" v="24" actId="790"/>
          <ac:spMkLst>
            <pc:docMk/>
            <pc:sldMk cId="3122305170" sldId="1218"/>
            <ac:spMk id="2" creationId="{A450FFE8-B04A-EB82-C53E-242C185F4BB2}"/>
          </ac:spMkLst>
        </pc:spChg>
        <pc:spChg chg="mod">
          <ac:chgData name="Lauren Martin" userId="34214532-c002-4a9a-b7f5-c3c0742f04cd" providerId="ADAL" clId="{999FA431-0D99-44F0-ADF0-5374EE7C5224}" dt="2026-08-05T00:48:12.275" v="24" actId="790"/>
          <ac:spMkLst>
            <pc:docMk/>
            <pc:sldMk cId="3122305170" sldId="1218"/>
            <ac:spMk id="4" creationId="{A64D88EB-19E9-D602-EC87-E7A60CB2FF65}"/>
          </ac:spMkLst>
        </pc:spChg>
        <pc:spChg chg="mod">
          <ac:chgData name="Lauren Martin" userId="34214532-c002-4a9a-b7f5-c3c0742f04cd" providerId="ADAL" clId="{999FA431-0D99-44F0-ADF0-5374EE7C5224}" dt="2026-08-05T00:48:12.275" v="24" actId="790"/>
          <ac:spMkLst>
            <pc:docMk/>
            <pc:sldMk cId="3122305170" sldId="1218"/>
            <ac:spMk id="5" creationId="{45778826-7C60-ABB3-4AD2-60B01924D0B8}"/>
          </ac:spMkLst>
        </pc:spChg>
      </pc:sldChg>
      <pc:sldChg chg="modSp mod">
        <pc:chgData name="Lauren Martin" userId="34214532-c002-4a9a-b7f5-c3c0742f04cd" providerId="ADAL" clId="{999FA431-0D99-44F0-ADF0-5374EE7C5224}" dt="2026-08-05T01:09:32.314" v="332" actId="20577"/>
        <pc:sldMkLst>
          <pc:docMk/>
          <pc:sldMk cId="2056574046" sldId="1219"/>
        </pc:sldMkLst>
        <pc:spChg chg="mod">
          <ac:chgData name="Lauren Martin" userId="34214532-c002-4a9a-b7f5-c3c0742f04cd" providerId="ADAL" clId="{999FA431-0D99-44F0-ADF0-5374EE7C5224}" dt="2026-08-05T00:48:12.275" v="24" actId="790"/>
          <ac:spMkLst>
            <pc:docMk/>
            <pc:sldMk cId="2056574046" sldId="1219"/>
            <ac:spMk id="2" creationId="{D1C7C5B1-903F-4023-1892-5F801C576853}"/>
          </ac:spMkLst>
        </pc:spChg>
        <pc:spChg chg="mod">
          <ac:chgData name="Lauren Martin" userId="34214532-c002-4a9a-b7f5-c3c0742f04cd" providerId="ADAL" clId="{999FA431-0D99-44F0-ADF0-5374EE7C5224}" dt="2026-08-05T01:09:32.314" v="332" actId="20577"/>
          <ac:spMkLst>
            <pc:docMk/>
            <pc:sldMk cId="2056574046" sldId="1219"/>
            <ac:spMk id="3" creationId="{5CBC1612-C452-68BB-BE09-D9BEC639F6CA}"/>
          </ac:spMkLst>
        </pc:spChg>
      </pc:sldChg>
      <pc:sldChg chg="modSp mod">
        <pc:chgData name="Lauren Martin" userId="34214532-c002-4a9a-b7f5-c3c0742f04cd" providerId="ADAL" clId="{999FA431-0D99-44F0-ADF0-5374EE7C5224}" dt="2026-08-05T01:00:27.515" v="211" actId="21"/>
        <pc:sldMkLst>
          <pc:docMk/>
          <pc:sldMk cId="2626770460" sldId="1222"/>
        </pc:sldMkLst>
        <pc:spChg chg="mod">
          <ac:chgData name="Lauren Martin" userId="34214532-c002-4a9a-b7f5-c3c0742f04cd" providerId="ADAL" clId="{999FA431-0D99-44F0-ADF0-5374EE7C5224}" dt="2026-08-05T00:48:12.275" v="24" actId="790"/>
          <ac:spMkLst>
            <pc:docMk/>
            <pc:sldMk cId="2626770460" sldId="1222"/>
            <ac:spMk id="3" creationId="{37B15296-6E66-56B3-A57B-BFBD338BF974}"/>
          </ac:spMkLst>
        </pc:spChg>
        <pc:spChg chg="mod">
          <ac:chgData name="Lauren Martin" userId="34214532-c002-4a9a-b7f5-c3c0742f04cd" providerId="ADAL" clId="{999FA431-0D99-44F0-ADF0-5374EE7C5224}" dt="2026-08-05T00:48:12.275" v="24" actId="790"/>
          <ac:spMkLst>
            <pc:docMk/>
            <pc:sldMk cId="2626770460" sldId="1222"/>
            <ac:spMk id="4" creationId="{19C1284B-EEE5-0FBA-6913-C49FBDDEBDC6}"/>
          </ac:spMkLst>
        </pc:spChg>
        <pc:spChg chg="mod">
          <ac:chgData name="Lauren Martin" userId="34214532-c002-4a9a-b7f5-c3c0742f04cd" providerId="ADAL" clId="{999FA431-0D99-44F0-ADF0-5374EE7C5224}" dt="2026-08-05T00:48:12.275" v="24" actId="790"/>
          <ac:spMkLst>
            <pc:docMk/>
            <pc:sldMk cId="2626770460" sldId="1222"/>
            <ac:spMk id="5" creationId="{658ECB70-5FAD-52F3-919E-E168A2F606D5}"/>
          </ac:spMkLst>
        </pc:spChg>
        <pc:spChg chg="mod">
          <ac:chgData name="Lauren Martin" userId="34214532-c002-4a9a-b7f5-c3c0742f04cd" providerId="ADAL" clId="{999FA431-0D99-44F0-ADF0-5374EE7C5224}" dt="2026-08-05T00:48:12.275" v="24" actId="790"/>
          <ac:spMkLst>
            <pc:docMk/>
            <pc:sldMk cId="2626770460" sldId="1222"/>
            <ac:spMk id="7" creationId="{0840FD21-5F64-F56E-1EC6-C2B2977AAF4E}"/>
          </ac:spMkLst>
        </pc:spChg>
        <pc:spChg chg="mod">
          <ac:chgData name="Lauren Martin" userId="34214532-c002-4a9a-b7f5-c3c0742f04cd" providerId="ADAL" clId="{999FA431-0D99-44F0-ADF0-5374EE7C5224}" dt="2026-08-05T01:00:27.515" v="211" actId="21"/>
          <ac:spMkLst>
            <pc:docMk/>
            <pc:sldMk cId="2626770460" sldId="1222"/>
            <ac:spMk id="8" creationId="{42363ED6-E3D7-2067-BAA8-D60481204026}"/>
          </ac:spMkLst>
        </pc:spChg>
      </pc:sldChg>
      <pc:sldChg chg="modSp mod">
        <pc:chgData name="Lauren Martin" userId="34214532-c002-4a9a-b7f5-c3c0742f04cd" providerId="ADAL" clId="{999FA431-0D99-44F0-ADF0-5374EE7C5224}" dt="2026-08-05T00:58:38.581" v="191" actId="20577"/>
        <pc:sldMkLst>
          <pc:docMk/>
          <pc:sldMk cId="666485013" sldId="1226"/>
        </pc:sldMkLst>
        <pc:spChg chg="mod">
          <ac:chgData name="Lauren Martin" userId="34214532-c002-4a9a-b7f5-c3c0742f04cd" providerId="ADAL" clId="{999FA431-0D99-44F0-ADF0-5374EE7C5224}" dt="2026-08-05T00:48:12.275" v="24" actId="790"/>
          <ac:spMkLst>
            <pc:docMk/>
            <pc:sldMk cId="666485013" sldId="1226"/>
            <ac:spMk id="2" creationId="{43CB9FBA-4ADB-72CE-EFFE-A220662690D8}"/>
          </ac:spMkLst>
        </pc:spChg>
        <pc:spChg chg="mod">
          <ac:chgData name="Lauren Martin" userId="34214532-c002-4a9a-b7f5-c3c0742f04cd" providerId="ADAL" clId="{999FA431-0D99-44F0-ADF0-5374EE7C5224}" dt="2026-08-05T00:48:12.275" v="24" actId="790"/>
          <ac:spMkLst>
            <pc:docMk/>
            <pc:sldMk cId="666485013" sldId="1226"/>
            <ac:spMk id="4" creationId="{B8EDA33F-C43D-9BA1-2AF5-026908ADA4C7}"/>
          </ac:spMkLst>
        </pc:spChg>
        <pc:spChg chg="mod">
          <ac:chgData name="Lauren Martin" userId="34214532-c002-4a9a-b7f5-c3c0742f04cd" providerId="ADAL" clId="{999FA431-0D99-44F0-ADF0-5374EE7C5224}" dt="2026-08-05T00:48:12.275" v="24" actId="790"/>
          <ac:spMkLst>
            <pc:docMk/>
            <pc:sldMk cId="666485013" sldId="1226"/>
            <ac:spMk id="6" creationId="{6E4BAAD1-D467-DC61-F91A-E9419A2FC57D}"/>
          </ac:spMkLst>
        </pc:spChg>
        <pc:spChg chg="mod">
          <ac:chgData name="Lauren Martin" userId="34214532-c002-4a9a-b7f5-c3c0742f04cd" providerId="ADAL" clId="{999FA431-0D99-44F0-ADF0-5374EE7C5224}" dt="2026-08-05T00:58:38.581" v="191" actId="20577"/>
          <ac:spMkLst>
            <pc:docMk/>
            <pc:sldMk cId="666485013" sldId="1226"/>
            <ac:spMk id="7" creationId="{A6BB2D50-78FC-7AE2-8FEA-C68C954EA354}"/>
          </ac:spMkLst>
        </pc:spChg>
      </pc:sldChg>
      <pc:sldChg chg="modSp mod">
        <pc:chgData name="Lauren Martin" userId="34214532-c002-4a9a-b7f5-c3c0742f04cd" providerId="ADAL" clId="{999FA431-0D99-44F0-ADF0-5374EE7C5224}" dt="2026-08-05T00:59:30.276" v="205" actId="20577"/>
        <pc:sldMkLst>
          <pc:docMk/>
          <pc:sldMk cId="3605535111" sldId="1240"/>
        </pc:sldMkLst>
        <pc:spChg chg="mod">
          <ac:chgData name="Lauren Martin" userId="34214532-c002-4a9a-b7f5-c3c0742f04cd" providerId="ADAL" clId="{999FA431-0D99-44F0-ADF0-5374EE7C5224}" dt="2026-08-05T00:48:12.275" v="24" actId="790"/>
          <ac:spMkLst>
            <pc:docMk/>
            <pc:sldMk cId="3605535111" sldId="1240"/>
            <ac:spMk id="3" creationId="{DD5FA168-80A9-9148-7CD7-9BD738F04D24}"/>
          </ac:spMkLst>
        </pc:spChg>
        <pc:spChg chg="mod">
          <ac:chgData name="Lauren Martin" userId="34214532-c002-4a9a-b7f5-c3c0742f04cd" providerId="ADAL" clId="{999FA431-0D99-44F0-ADF0-5374EE7C5224}" dt="2026-08-05T00:48:12.275" v="24" actId="790"/>
          <ac:spMkLst>
            <pc:docMk/>
            <pc:sldMk cId="3605535111" sldId="1240"/>
            <ac:spMk id="4" creationId="{2E7F2779-C97D-ED91-DBB9-EEDF4D94D281}"/>
          </ac:spMkLst>
        </pc:spChg>
        <pc:spChg chg="mod">
          <ac:chgData name="Lauren Martin" userId="34214532-c002-4a9a-b7f5-c3c0742f04cd" providerId="ADAL" clId="{999FA431-0D99-44F0-ADF0-5374EE7C5224}" dt="2026-08-05T00:48:12.275" v="24" actId="790"/>
          <ac:spMkLst>
            <pc:docMk/>
            <pc:sldMk cId="3605535111" sldId="1240"/>
            <ac:spMk id="5" creationId="{76A36D59-C128-2217-2D33-80FB1FD3A3F3}"/>
          </ac:spMkLst>
        </pc:spChg>
        <pc:spChg chg="mod">
          <ac:chgData name="Lauren Martin" userId="34214532-c002-4a9a-b7f5-c3c0742f04cd" providerId="ADAL" clId="{999FA431-0D99-44F0-ADF0-5374EE7C5224}" dt="2026-08-05T00:48:12.275" v="24" actId="790"/>
          <ac:spMkLst>
            <pc:docMk/>
            <pc:sldMk cId="3605535111" sldId="1240"/>
            <ac:spMk id="6" creationId="{05648C0E-612C-79F1-0955-56E6C1984DCE}"/>
          </ac:spMkLst>
        </pc:spChg>
        <pc:spChg chg="mod">
          <ac:chgData name="Lauren Martin" userId="34214532-c002-4a9a-b7f5-c3c0742f04cd" providerId="ADAL" clId="{999FA431-0D99-44F0-ADF0-5374EE7C5224}" dt="2026-08-05T00:48:12.275" v="24" actId="790"/>
          <ac:spMkLst>
            <pc:docMk/>
            <pc:sldMk cId="3605535111" sldId="1240"/>
            <ac:spMk id="7" creationId="{1ED06EE2-5E8F-715B-E71D-AA70C7B02295}"/>
          </ac:spMkLst>
        </pc:spChg>
        <pc:spChg chg="mod">
          <ac:chgData name="Lauren Martin" userId="34214532-c002-4a9a-b7f5-c3c0742f04cd" providerId="ADAL" clId="{999FA431-0D99-44F0-ADF0-5374EE7C5224}" dt="2026-08-05T00:59:30.276" v="205" actId="20577"/>
          <ac:spMkLst>
            <pc:docMk/>
            <pc:sldMk cId="3605535111" sldId="1240"/>
            <ac:spMk id="9" creationId="{A4D06E4D-B575-7ED0-09B2-A51BC81E7DE5}"/>
          </ac:spMkLst>
        </pc:spChg>
      </pc:sldChg>
      <pc:sldChg chg="modSp add mod">
        <pc:chgData name="Lauren Martin" userId="34214532-c002-4a9a-b7f5-c3c0742f04cd" providerId="ADAL" clId="{999FA431-0D99-44F0-ADF0-5374EE7C5224}" dt="2026-08-05T04:14:24.324" v="762" actId="20577"/>
        <pc:sldMkLst>
          <pc:docMk/>
          <pc:sldMk cId="491305908" sldId="1244"/>
        </pc:sldMkLst>
        <pc:spChg chg="mod">
          <ac:chgData name="Lauren Martin" userId="34214532-c002-4a9a-b7f5-c3c0742f04cd" providerId="ADAL" clId="{999FA431-0D99-44F0-ADF0-5374EE7C5224}" dt="2026-08-05T04:14:03.170" v="749" actId="1076"/>
          <ac:spMkLst>
            <pc:docMk/>
            <pc:sldMk cId="491305908" sldId="1244"/>
            <ac:spMk id="3" creationId="{80F28D0B-10F1-6B80-D4F8-23B0D3970237}"/>
          </ac:spMkLst>
        </pc:spChg>
        <pc:spChg chg="mod">
          <ac:chgData name="Lauren Martin" userId="34214532-c002-4a9a-b7f5-c3c0742f04cd" providerId="ADAL" clId="{999FA431-0D99-44F0-ADF0-5374EE7C5224}" dt="2026-08-05T04:14:24.324" v="762" actId="20577"/>
          <ac:spMkLst>
            <pc:docMk/>
            <pc:sldMk cId="491305908" sldId="1244"/>
            <ac:spMk id="5" creationId="{4BF17D82-4D45-4399-1D4B-161F11370799}"/>
          </ac:spMkLst>
        </pc:spChg>
        <pc:picChg chg="mod">
          <ac:chgData name="Lauren Martin" userId="34214532-c002-4a9a-b7f5-c3c0742f04cd" providerId="ADAL" clId="{999FA431-0D99-44F0-ADF0-5374EE7C5224}" dt="2026-08-05T04:14:19.377" v="755" actId="1076"/>
          <ac:picMkLst>
            <pc:docMk/>
            <pc:sldMk cId="491305908" sldId="1244"/>
            <ac:picMk id="7" creationId="{D3132969-FA6F-7395-7522-C5C6432C1256}"/>
          </ac:picMkLst>
        </pc:picChg>
      </pc:sldChg>
      <pc:sldChg chg="modSp mod">
        <pc:chgData name="Lauren Martin" userId="34214532-c002-4a9a-b7f5-c3c0742f04cd" providerId="ADAL" clId="{999FA431-0D99-44F0-ADF0-5374EE7C5224}" dt="2026-08-05T00:59:07.330" v="199" actId="1076"/>
        <pc:sldMkLst>
          <pc:docMk/>
          <pc:sldMk cId="4193407377" sldId="1246"/>
        </pc:sldMkLst>
        <pc:spChg chg="mod">
          <ac:chgData name="Lauren Martin" userId="34214532-c002-4a9a-b7f5-c3c0742f04cd" providerId="ADAL" clId="{999FA431-0D99-44F0-ADF0-5374EE7C5224}" dt="2026-08-05T00:59:07.330" v="199" actId="1076"/>
          <ac:spMkLst>
            <pc:docMk/>
            <pc:sldMk cId="4193407377" sldId="1246"/>
            <ac:spMk id="3" creationId="{4D4FF39C-9506-31B1-9E68-C0137CAB5963}"/>
          </ac:spMkLst>
        </pc:spChg>
        <pc:spChg chg="mod">
          <ac:chgData name="Lauren Martin" userId="34214532-c002-4a9a-b7f5-c3c0742f04cd" providerId="ADAL" clId="{999FA431-0D99-44F0-ADF0-5374EE7C5224}" dt="2026-08-05T00:48:12.275" v="24" actId="790"/>
          <ac:spMkLst>
            <pc:docMk/>
            <pc:sldMk cId="4193407377" sldId="1246"/>
            <ac:spMk id="4" creationId="{96F35AB0-2843-1003-D00F-49060100CC2F}"/>
          </ac:spMkLst>
        </pc:spChg>
        <pc:spChg chg="mod">
          <ac:chgData name="Lauren Martin" userId="34214532-c002-4a9a-b7f5-c3c0742f04cd" providerId="ADAL" clId="{999FA431-0D99-44F0-ADF0-5374EE7C5224}" dt="2026-08-05T00:59:03.931" v="198" actId="20577"/>
          <ac:spMkLst>
            <pc:docMk/>
            <pc:sldMk cId="4193407377" sldId="1246"/>
            <ac:spMk id="5" creationId="{D777E0DB-9064-99EB-295C-5D79AA5B20AD}"/>
          </ac:spMkLst>
        </pc:spChg>
        <pc:spChg chg="mod">
          <ac:chgData name="Lauren Martin" userId="34214532-c002-4a9a-b7f5-c3c0742f04cd" providerId="ADAL" clId="{999FA431-0D99-44F0-ADF0-5374EE7C5224}" dt="2026-08-05T00:48:12.275" v="24" actId="790"/>
          <ac:spMkLst>
            <pc:docMk/>
            <pc:sldMk cId="4193407377" sldId="1246"/>
            <ac:spMk id="6" creationId="{56811DC7-A430-1AC5-8171-7F128748628B}"/>
          </ac:spMkLst>
        </pc:spChg>
      </pc:sldChg>
      <pc:sldChg chg="modSp mod">
        <pc:chgData name="Lauren Martin" userId="34214532-c002-4a9a-b7f5-c3c0742f04cd" providerId="ADAL" clId="{999FA431-0D99-44F0-ADF0-5374EE7C5224}" dt="2026-08-05T01:01:24.932" v="223" actId="1076"/>
        <pc:sldMkLst>
          <pc:docMk/>
          <pc:sldMk cId="1611861582" sldId="1247"/>
        </pc:sldMkLst>
        <pc:spChg chg="mod">
          <ac:chgData name="Lauren Martin" userId="34214532-c002-4a9a-b7f5-c3c0742f04cd" providerId="ADAL" clId="{999FA431-0D99-44F0-ADF0-5374EE7C5224}" dt="2026-08-05T00:48:12.275" v="24" actId="790"/>
          <ac:spMkLst>
            <pc:docMk/>
            <pc:sldMk cId="1611861582" sldId="1247"/>
            <ac:spMk id="3" creationId="{0A5720DC-F724-2BAD-EB77-90DE4FB76B9E}"/>
          </ac:spMkLst>
        </pc:spChg>
        <pc:spChg chg="mod">
          <ac:chgData name="Lauren Martin" userId="34214532-c002-4a9a-b7f5-c3c0742f04cd" providerId="ADAL" clId="{999FA431-0D99-44F0-ADF0-5374EE7C5224}" dt="2026-08-05T00:48:12.275" v="24" actId="790"/>
          <ac:spMkLst>
            <pc:docMk/>
            <pc:sldMk cId="1611861582" sldId="1247"/>
            <ac:spMk id="4" creationId="{21E732C4-B7FA-6163-DE54-1051976DEB10}"/>
          </ac:spMkLst>
        </pc:spChg>
        <pc:spChg chg="mod">
          <ac:chgData name="Lauren Martin" userId="34214532-c002-4a9a-b7f5-c3c0742f04cd" providerId="ADAL" clId="{999FA431-0D99-44F0-ADF0-5374EE7C5224}" dt="2026-08-05T00:48:12.275" v="24" actId="790"/>
          <ac:spMkLst>
            <pc:docMk/>
            <pc:sldMk cId="1611861582" sldId="1247"/>
            <ac:spMk id="5" creationId="{AC571FF0-4B40-F271-58AC-6DEB62254AB2}"/>
          </ac:spMkLst>
        </pc:spChg>
        <pc:spChg chg="mod">
          <ac:chgData name="Lauren Martin" userId="34214532-c002-4a9a-b7f5-c3c0742f04cd" providerId="ADAL" clId="{999FA431-0D99-44F0-ADF0-5374EE7C5224}" dt="2026-08-05T01:01:20.138" v="222" actId="1076"/>
          <ac:spMkLst>
            <pc:docMk/>
            <pc:sldMk cId="1611861582" sldId="1247"/>
            <ac:spMk id="7" creationId="{A5950F69-2D4D-8D52-FFBE-D5F2E0D2C4F4}"/>
          </ac:spMkLst>
        </pc:spChg>
        <pc:spChg chg="mod">
          <ac:chgData name="Lauren Martin" userId="34214532-c002-4a9a-b7f5-c3c0742f04cd" providerId="ADAL" clId="{999FA431-0D99-44F0-ADF0-5374EE7C5224}" dt="2026-08-05T01:01:24.932" v="223" actId="1076"/>
          <ac:spMkLst>
            <pc:docMk/>
            <pc:sldMk cId="1611861582" sldId="1247"/>
            <ac:spMk id="10" creationId="{E403D6F5-18B9-3D63-FDE6-93133983E137}"/>
          </ac:spMkLst>
        </pc:spChg>
      </pc:sldChg>
      <pc:sldChg chg="modSp mod">
        <pc:chgData name="Lauren Martin" userId="34214532-c002-4a9a-b7f5-c3c0742f04cd" providerId="ADAL" clId="{999FA431-0D99-44F0-ADF0-5374EE7C5224}" dt="2026-08-05T01:07:48.230" v="317" actId="1076"/>
        <pc:sldMkLst>
          <pc:docMk/>
          <pc:sldMk cId="2858448745" sldId="1248"/>
        </pc:sldMkLst>
        <pc:spChg chg="mod">
          <ac:chgData name="Lauren Martin" userId="34214532-c002-4a9a-b7f5-c3c0742f04cd" providerId="ADAL" clId="{999FA431-0D99-44F0-ADF0-5374EE7C5224}" dt="2026-08-05T00:48:12.275" v="24" actId="790"/>
          <ac:spMkLst>
            <pc:docMk/>
            <pc:sldMk cId="2858448745" sldId="1248"/>
            <ac:spMk id="2" creationId="{0955AEDE-F83D-D533-F63E-0B8689FDA8A7}"/>
          </ac:spMkLst>
        </pc:spChg>
        <pc:spChg chg="mod">
          <ac:chgData name="Lauren Martin" userId="34214532-c002-4a9a-b7f5-c3c0742f04cd" providerId="ADAL" clId="{999FA431-0D99-44F0-ADF0-5374EE7C5224}" dt="2026-08-05T01:07:38.358" v="316" actId="1076"/>
          <ac:spMkLst>
            <pc:docMk/>
            <pc:sldMk cId="2858448745" sldId="1248"/>
            <ac:spMk id="4" creationId="{E2407B10-56AA-7AD5-C331-9018BFE2CFB7}"/>
          </ac:spMkLst>
        </pc:spChg>
        <pc:spChg chg="mod">
          <ac:chgData name="Lauren Martin" userId="34214532-c002-4a9a-b7f5-c3c0742f04cd" providerId="ADAL" clId="{999FA431-0D99-44F0-ADF0-5374EE7C5224}" dt="2026-08-05T01:07:48.230" v="317" actId="1076"/>
          <ac:spMkLst>
            <pc:docMk/>
            <pc:sldMk cId="2858448745" sldId="1248"/>
            <ac:spMk id="6" creationId="{55DE00F5-F62A-CD47-C38B-D9EA31FBD82E}"/>
          </ac:spMkLst>
        </pc:spChg>
      </pc:sldChg>
      <pc:sldChg chg="modSp mod">
        <pc:chgData name="Lauren Martin" userId="34214532-c002-4a9a-b7f5-c3c0742f04cd" providerId="ADAL" clId="{999FA431-0D99-44F0-ADF0-5374EE7C5224}" dt="2026-08-05T00:56:28.590" v="168" actId="1076"/>
        <pc:sldMkLst>
          <pc:docMk/>
          <pc:sldMk cId="998470177" sldId="1249"/>
        </pc:sldMkLst>
        <pc:spChg chg="mod">
          <ac:chgData name="Lauren Martin" userId="34214532-c002-4a9a-b7f5-c3c0742f04cd" providerId="ADAL" clId="{999FA431-0D99-44F0-ADF0-5374EE7C5224}" dt="2026-08-05T00:48:12.275" v="24" actId="790"/>
          <ac:spMkLst>
            <pc:docMk/>
            <pc:sldMk cId="998470177" sldId="1249"/>
            <ac:spMk id="3" creationId="{7D08BD3C-DE88-81B7-A56A-4357FC783791}"/>
          </ac:spMkLst>
        </pc:spChg>
        <pc:spChg chg="mod">
          <ac:chgData name="Lauren Martin" userId="34214532-c002-4a9a-b7f5-c3c0742f04cd" providerId="ADAL" clId="{999FA431-0D99-44F0-ADF0-5374EE7C5224}" dt="2026-08-05T00:56:28.590" v="168" actId="1076"/>
          <ac:spMkLst>
            <pc:docMk/>
            <pc:sldMk cId="998470177" sldId="1249"/>
            <ac:spMk id="5" creationId="{00FC3A80-20A0-67BF-DFEB-59AE6988C132}"/>
          </ac:spMkLst>
        </pc:spChg>
        <pc:spChg chg="mod">
          <ac:chgData name="Lauren Martin" userId="34214532-c002-4a9a-b7f5-c3c0742f04cd" providerId="ADAL" clId="{999FA431-0D99-44F0-ADF0-5374EE7C5224}" dt="2026-08-05T00:48:12.275" v="24" actId="790"/>
          <ac:spMkLst>
            <pc:docMk/>
            <pc:sldMk cId="998470177" sldId="1249"/>
            <ac:spMk id="7" creationId="{2B69DAB1-0E73-0A9B-A0F9-4F6AE63390DA}"/>
          </ac:spMkLst>
        </pc:spChg>
      </pc:sldChg>
      <pc:sldChg chg="addSp delSp modSp mod">
        <pc:chgData name="Lauren Martin" userId="34214532-c002-4a9a-b7f5-c3c0742f04cd" providerId="ADAL" clId="{999FA431-0D99-44F0-ADF0-5374EE7C5224}" dt="2026-08-05T00:53:15.446" v="82" actId="1076"/>
        <pc:sldMkLst>
          <pc:docMk/>
          <pc:sldMk cId="1271050137" sldId="1251"/>
        </pc:sldMkLst>
        <pc:spChg chg="mod">
          <ac:chgData name="Lauren Martin" userId="34214532-c002-4a9a-b7f5-c3c0742f04cd" providerId="ADAL" clId="{999FA431-0D99-44F0-ADF0-5374EE7C5224}" dt="2026-08-05T00:53:15.446" v="82" actId="1076"/>
          <ac:spMkLst>
            <pc:docMk/>
            <pc:sldMk cId="1271050137" sldId="1251"/>
            <ac:spMk id="3" creationId="{B075AB77-26B1-8796-D9B2-5326DD631000}"/>
          </ac:spMkLst>
        </pc:spChg>
        <pc:spChg chg="mod">
          <ac:chgData name="Lauren Martin" userId="34214532-c002-4a9a-b7f5-c3c0742f04cd" providerId="ADAL" clId="{999FA431-0D99-44F0-ADF0-5374EE7C5224}" dt="2026-08-05T00:48:12.275" v="24" actId="790"/>
          <ac:spMkLst>
            <pc:docMk/>
            <pc:sldMk cId="1271050137" sldId="1251"/>
            <ac:spMk id="4" creationId="{1A5F7F1F-31F7-ADFA-D3D5-F596B80C0A6D}"/>
          </ac:spMkLst>
        </pc:spChg>
        <pc:spChg chg="del mod">
          <ac:chgData name="Lauren Martin" userId="34214532-c002-4a9a-b7f5-c3c0742f04cd" providerId="ADAL" clId="{999FA431-0D99-44F0-ADF0-5374EE7C5224}" dt="2026-08-05T00:53:05.813" v="81" actId="478"/>
          <ac:spMkLst>
            <pc:docMk/>
            <pc:sldMk cId="1271050137" sldId="1251"/>
            <ac:spMk id="5" creationId="{83386973-3884-37EF-3A28-FAD0D4A9EA7B}"/>
          </ac:spMkLst>
        </pc:spChg>
        <pc:spChg chg="mod">
          <ac:chgData name="Lauren Martin" userId="34214532-c002-4a9a-b7f5-c3c0742f04cd" providerId="ADAL" clId="{999FA431-0D99-44F0-ADF0-5374EE7C5224}" dt="2026-08-05T00:48:12.275" v="24" actId="790"/>
          <ac:spMkLst>
            <pc:docMk/>
            <pc:sldMk cId="1271050137" sldId="1251"/>
            <ac:spMk id="6" creationId="{2C2CE8C8-BD8D-E1BE-E78D-1EA221B04B0E}"/>
          </ac:spMkLst>
        </pc:spChg>
        <pc:spChg chg="add">
          <ac:chgData name="Lauren Martin" userId="34214532-c002-4a9a-b7f5-c3c0742f04cd" providerId="ADAL" clId="{999FA431-0D99-44F0-ADF0-5374EE7C5224}" dt="2026-08-05T00:52:56.034" v="79" actId="22"/>
          <ac:spMkLst>
            <pc:docMk/>
            <pc:sldMk cId="1271050137" sldId="1251"/>
            <ac:spMk id="7" creationId="{79A3897D-BB00-CD78-7DD9-850310804CD2}"/>
          </ac:spMkLst>
        </pc:spChg>
      </pc:sldChg>
      <pc:sldChg chg="modSp mod">
        <pc:chgData name="Lauren Martin" userId="34214532-c002-4a9a-b7f5-c3c0742f04cd" providerId="ADAL" clId="{999FA431-0D99-44F0-ADF0-5374EE7C5224}" dt="2026-08-05T00:52:29.052" v="73" actId="21"/>
        <pc:sldMkLst>
          <pc:docMk/>
          <pc:sldMk cId="1494136969" sldId="1252"/>
        </pc:sldMkLst>
        <pc:spChg chg="mod">
          <ac:chgData name="Lauren Martin" userId="34214532-c002-4a9a-b7f5-c3c0742f04cd" providerId="ADAL" clId="{999FA431-0D99-44F0-ADF0-5374EE7C5224}" dt="2026-08-05T00:48:12.275" v="24" actId="790"/>
          <ac:spMkLst>
            <pc:docMk/>
            <pc:sldMk cId="1494136969" sldId="1252"/>
            <ac:spMk id="3" creationId="{200F16D9-AE83-A858-E234-1691BDA5F563}"/>
          </ac:spMkLst>
        </pc:spChg>
        <pc:spChg chg="mod">
          <ac:chgData name="Lauren Martin" userId="34214532-c002-4a9a-b7f5-c3c0742f04cd" providerId="ADAL" clId="{999FA431-0D99-44F0-ADF0-5374EE7C5224}" dt="2026-08-05T00:48:12.275" v="24" actId="790"/>
          <ac:spMkLst>
            <pc:docMk/>
            <pc:sldMk cId="1494136969" sldId="1252"/>
            <ac:spMk id="4" creationId="{3CEA5FED-EA95-3569-5397-106FF1AB2C42}"/>
          </ac:spMkLst>
        </pc:spChg>
        <pc:spChg chg="mod">
          <ac:chgData name="Lauren Martin" userId="34214532-c002-4a9a-b7f5-c3c0742f04cd" providerId="ADAL" clId="{999FA431-0D99-44F0-ADF0-5374EE7C5224}" dt="2026-08-05T00:52:29.052" v="73" actId="21"/>
          <ac:spMkLst>
            <pc:docMk/>
            <pc:sldMk cId="1494136969" sldId="1252"/>
            <ac:spMk id="5" creationId="{D5AD1932-A0BE-253E-1F17-90BC229F35B1}"/>
          </ac:spMkLst>
        </pc:spChg>
        <pc:spChg chg="mod">
          <ac:chgData name="Lauren Martin" userId="34214532-c002-4a9a-b7f5-c3c0742f04cd" providerId="ADAL" clId="{999FA431-0D99-44F0-ADF0-5374EE7C5224}" dt="2026-08-05T00:48:12.275" v="24" actId="790"/>
          <ac:spMkLst>
            <pc:docMk/>
            <pc:sldMk cId="1494136969" sldId="1252"/>
            <ac:spMk id="6" creationId="{F6EB2963-2D3C-7ED5-71D6-7C064701ABA3}"/>
          </ac:spMkLst>
        </pc:spChg>
      </pc:sldChg>
      <pc:sldChg chg="modSp mod">
        <pc:chgData name="Lauren Martin" userId="34214532-c002-4a9a-b7f5-c3c0742f04cd" providerId="ADAL" clId="{999FA431-0D99-44F0-ADF0-5374EE7C5224}" dt="2026-08-05T00:52:02.550" v="68" actId="21"/>
        <pc:sldMkLst>
          <pc:docMk/>
          <pc:sldMk cId="4138576527" sldId="1253"/>
        </pc:sldMkLst>
        <pc:spChg chg="mod">
          <ac:chgData name="Lauren Martin" userId="34214532-c002-4a9a-b7f5-c3c0742f04cd" providerId="ADAL" clId="{999FA431-0D99-44F0-ADF0-5374EE7C5224}" dt="2026-08-05T00:48:12.275" v="24" actId="790"/>
          <ac:spMkLst>
            <pc:docMk/>
            <pc:sldMk cId="4138576527" sldId="1253"/>
            <ac:spMk id="3" creationId="{89BF7583-3FA2-5655-8E9E-D8F3D6CA329C}"/>
          </ac:spMkLst>
        </pc:spChg>
        <pc:spChg chg="mod">
          <ac:chgData name="Lauren Martin" userId="34214532-c002-4a9a-b7f5-c3c0742f04cd" providerId="ADAL" clId="{999FA431-0D99-44F0-ADF0-5374EE7C5224}" dt="2026-08-05T00:48:12.275" v="24" actId="790"/>
          <ac:spMkLst>
            <pc:docMk/>
            <pc:sldMk cId="4138576527" sldId="1253"/>
            <ac:spMk id="4" creationId="{156EA902-A47E-F603-EA02-53457629BC7C}"/>
          </ac:spMkLst>
        </pc:spChg>
        <pc:spChg chg="mod">
          <ac:chgData name="Lauren Martin" userId="34214532-c002-4a9a-b7f5-c3c0742f04cd" providerId="ADAL" clId="{999FA431-0D99-44F0-ADF0-5374EE7C5224}" dt="2026-08-05T00:52:02.550" v="68" actId="21"/>
          <ac:spMkLst>
            <pc:docMk/>
            <pc:sldMk cId="4138576527" sldId="1253"/>
            <ac:spMk id="5" creationId="{C81CB8CF-1275-68AD-A936-4EB710639104}"/>
          </ac:spMkLst>
        </pc:spChg>
        <pc:spChg chg="mod">
          <ac:chgData name="Lauren Martin" userId="34214532-c002-4a9a-b7f5-c3c0742f04cd" providerId="ADAL" clId="{999FA431-0D99-44F0-ADF0-5374EE7C5224}" dt="2026-08-05T00:48:12.275" v="24" actId="790"/>
          <ac:spMkLst>
            <pc:docMk/>
            <pc:sldMk cId="4138576527" sldId="1253"/>
            <ac:spMk id="6" creationId="{7A0E1E40-70A7-F92C-6EA3-F1CAD48A9E13}"/>
          </ac:spMkLst>
        </pc:spChg>
      </pc:sldChg>
      <pc:sldChg chg="modSp mod">
        <pc:chgData name="Lauren Martin" userId="34214532-c002-4a9a-b7f5-c3c0742f04cd" providerId="ADAL" clId="{999FA431-0D99-44F0-ADF0-5374EE7C5224}" dt="2026-08-05T01:05:35.191" v="263" actId="1076"/>
        <pc:sldMkLst>
          <pc:docMk/>
          <pc:sldMk cId="4038374010" sldId="1254"/>
        </pc:sldMkLst>
        <pc:spChg chg="mod">
          <ac:chgData name="Lauren Martin" userId="34214532-c002-4a9a-b7f5-c3c0742f04cd" providerId="ADAL" clId="{999FA431-0D99-44F0-ADF0-5374EE7C5224}" dt="2026-08-05T01:05:35.191" v="263" actId="1076"/>
          <ac:spMkLst>
            <pc:docMk/>
            <pc:sldMk cId="4038374010" sldId="1254"/>
            <ac:spMk id="4" creationId="{B7AB275A-5AED-DCFB-0C98-A34264224161}"/>
          </ac:spMkLst>
        </pc:spChg>
      </pc:sldChg>
      <pc:sldChg chg="modSp add mod">
        <pc:chgData name="Lauren Martin" userId="34214532-c002-4a9a-b7f5-c3c0742f04cd" providerId="ADAL" clId="{999FA431-0D99-44F0-ADF0-5374EE7C5224}" dt="2026-08-05T00:53:50.340" v="90" actId="1076"/>
        <pc:sldMkLst>
          <pc:docMk/>
          <pc:sldMk cId="331192265" sldId="1255"/>
        </pc:sldMkLst>
        <pc:spChg chg="mod">
          <ac:chgData name="Lauren Martin" userId="34214532-c002-4a9a-b7f5-c3c0742f04cd" providerId="ADAL" clId="{999FA431-0D99-44F0-ADF0-5374EE7C5224}" dt="2026-08-05T00:53:50.340" v="90" actId="1076"/>
          <ac:spMkLst>
            <pc:docMk/>
            <pc:sldMk cId="331192265" sldId="1255"/>
            <ac:spMk id="3" creationId="{E3A20948-8890-BDFA-2FD7-27B25E5F20BB}"/>
          </ac:spMkLst>
        </pc:spChg>
        <pc:spChg chg="mod">
          <ac:chgData name="Lauren Martin" userId="34214532-c002-4a9a-b7f5-c3c0742f04cd" providerId="ADAL" clId="{999FA431-0D99-44F0-ADF0-5374EE7C5224}" dt="2026-08-05T00:53:45.528" v="89" actId="1076"/>
          <ac:spMkLst>
            <pc:docMk/>
            <pc:sldMk cId="331192265" sldId="1255"/>
            <ac:spMk id="5" creationId="{A14B24D3-1BB6-C2CD-22E6-AC6D428A8910}"/>
          </ac:spMkLst>
        </pc:spChg>
      </pc:sldChg>
      <pc:sldChg chg="modSp add mod">
        <pc:chgData name="Lauren Martin" userId="34214532-c002-4a9a-b7f5-c3c0742f04cd" providerId="ADAL" clId="{999FA431-0D99-44F0-ADF0-5374EE7C5224}" dt="2026-08-05T00:57:39.489" v="179" actId="1076"/>
        <pc:sldMkLst>
          <pc:docMk/>
          <pc:sldMk cId="4135938738" sldId="1256"/>
        </pc:sldMkLst>
        <pc:spChg chg="mod">
          <ac:chgData name="Lauren Martin" userId="34214532-c002-4a9a-b7f5-c3c0742f04cd" providerId="ADAL" clId="{999FA431-0D99-44F0-ADF0-5374EE7C5224}" dt="2026-08-05T00:57:39.489" v="179" actId="1076"/>
          <ac:spMkLst>
            <pc:docMk/>
            <pc:sldMk cId="4135938738" sldId="1256"/>
            <ac:spMk id="3" creationId="{406C6B73-1667-2EE2-E4B8-34BA15B05F48}"/>
          </ac:spMkLst>
        </pc:spChg>
      </pc:sldChg>
      <pc:sldChg chg="add">
        <pc:chgData name="Lauren Martin" userId="34214532-c002-4a9a-b7f5-c3c0742f04cd" providerId="ADAL" clId="{999FA431-0D99-44F0-ADF0-5374EE7C5224}" dt="2026-08-05T01:08:51.428" v="318"/>
        <pc:sldMkLst>
          <pc:docMk/>
          <pc:sldMk cId="3741904828" sldId="1257"/>
        </pc:sldMkLst>
      </pc:sldChg>
    </pc:docChg>
  </pc:docChgLst>
  <pc:docChgLst>
    <pc:chgData name="Kristine Cairns" userId="5e4ee97b-8760-41db-a6ac-3d744f799ed2" providerId="ADAL" clId="{1B61D458-BACD-4B75-AC5D-F7681FC0B457}"/>
    <pc:docChg chg="custSel addSld delSld modSld modMainMaster">
      <pc:chgData name="Kristine Cairns" userId="5e4ee97b-8760-41db-a6ac-3d744f799ed2" providerId="ADAL" clId="{1B61D458-BACD-4B75-AC5D-F7681FC0B457}" dt="2026-08-02T05:50:30.615" v="914" actId="1076"/>
      <pc:docMkLst>
        <pc:docMk/>
      </pc:docMkLst>
      <pc:sldChg chg="modSp mod">
        <pc:chgData name="Kristine Cairns" userId="5e4ee97b-8760-41db-a6ac-3d744f799ed2" providerId="ADAL" clId="{1B61D458-BACD-4B75-AC5D-F7681FC0B457}" dt="2026-08-02T04:52:26.780" v="219" actId="20577"/>
        <pc:sldMkLst>
          <pc:docMk/>
          <pc:sldMk cId="3567630808" sldId="438"/>
        </pc:sldMkLst>
        <pc:spChg chg="mod">
          <ac:chgData name="Kristine Cairns" userId="5e4ee97b-8760-41db-a6ac-3d744f799ed2" providerId="ADAL" clId="{1B61D458-BACD-4B75-AC5D-F7681FC0B457}" dt="2026-08-02T04:52:26.780" v="219" actId="20577"/>
          <ac:spMkLst>
            <pc:docMk/>
            <pc:sldMk cId="3567630808" sldId="438"/>
            <ac:spMk id="4" creationId="{00000000-0000-0000-0000-000000000000}"/>
          </ac:spMkLst>
        </pc:spChg>
        <pc:graphicFrameChg chg="mod modGraphic">
          <ac:chgData name="Kristine Cairns" userId="5e4ee97b-8760-41db-a6ac-3d744f799ed2" providerId="ADAL" clId="{1B61D458-BACD-4B75-AC5D-F7681FC0B457}" dt="2026-08-02T04:46:34.099" v="22" actId="20577"/>
          <ac:graphicFrameMkLst>
            <pc:docMk/>
            <pc:sldMk cId="3567630808" sldId="438"/>
            <ac:graphicFrameMk id="3" creationId="{FAE267D9-CF1C-F7E1-250D-2E0488D48C8F}"/>
          </ac:graphicFrameMkLst>
        </pc:graphicFrameChg>
      </pc:sldChg>
      <pc:sldChg chg="modSp mod">
        <pc:chgData name="Kristine Cairns" userId="5e4ee97b-8760-41db-a6ac-3d744f799ed2" providerId="ADAL" clId="{1B61D458-BACD-4B75-AC5D-F7681FC0B457}" dt="2026-08-02T05:20:51.009" v="541" actId="113"/>
        <pc:sldMkLst>
          <pc:docMk/>
          <pc:sldMk cId="1921818705" sldId="731"/>
        </pc:sldMkLst>
        <pc:spChg chg="mod">
          <ac:chgData name="Kristine Cairns" userId="5e4ee97b-8760-41db-a6ac-3d744f799ed2" providerId="ADAL" clId="{1B61D458-BACD-4B75-AC5D-F7681FC0B457}" dt="2026-08-02T05:20:51.009" v="541" actId="113"/>
          <ac:spMkLst>
            <pc:docMk/>
            <pc:sldMk cId="1921818705" sldId="731"/>
            <ac:spMk id="2" creationId="{FBE6943D-06C5-A55E-9B43-20282BBA08ED}"/>
          </ac:spMkLst>
        </pc:spChg>
      </pc:sldChg>
      <pc:sldChg chg="addSp delSp modSp mod">
        <pc:chgData name="Kristine Cairns" userId="5e4ee97b-8760-41db-a6ac-3d744f799ed2" providerId="ADAL" clId="{1B61D458-BACD-4B75-AC5D-F7681FC0B457}" dt="2026-08-02T04:55:59.420" v="236"/>
        <pc:sldMkLst>
          <pc:docMk/>
          <pc:sldMk cId="1720509123" sldId="991"/>
        </pc:sldMkLst>
        <pc:spChg chg="mod">
          <ac:chgData name="Kristine Cairns" userId="5e4ee97b-8760-41db-a6ac-3d744f799ed2" providerId="ADAL" clId="{1B61D458-BACD-4B75-AC5D-F7681FC0B457}" dt="2026-08-02T04:52:18.173" v="217" actId="20577"/>
          <ac:spMkLst>
            <pc:docMk/>
            <pc:sldMk cId="1720509123" sldId="991"/>
            <ac:spMk id="3" creationId="{EED2037D-35E3-05F6-E09B-C219996F7621}"/>
          </ac:spMkLst>
        </pc:spChg>
        <pc:spChg chg="add mod">
          <ac:chgData name="Kristine Cairns" userId="5e4ee97b-8760-41db-a6ac-3d744f799ed2" providerId="ADAL" clId="{1B61D458-BACD-4B75-AC5D-F7681FC0B457}" dt="2026-08-02T04:55:59.420" v="236"/>
          <ac:spMkLst>
            <pc:docMk/>
            <pc:sldMk cId="1720509123" sldId="991"/>
            <ac:spMk id="4" creationId="{2E6ACB75-84A4-EEA6-128D-C67D8F4624C4}"/>
          </ac:spMkLst>
        </pc:spChg>
      </pc:sldChg>
      <pc:sldChg chg="addSp delSp modSp mod">
        <pc:chgData name="Kristine Cairns" userId="5e4ee97b-8760-41db-a6ac-3d744f799ed2" providerId="ADAL" clId="{1B61D458-BACD-4B75-AC5D-F7681FC0B457}" dt="2026-08-02T05:47:19.413" v="877" actId="255"/>
        <pc:sldMkLst>
          <pc:docMk/>
          <pc:sldMk cId="1934760328" sldId="1026"/>
        </pc:sldMkLst>
        <pc:spChg chg="mod">
          <ac:chgData name="Kristine Cairns" userId="5e4ee97b-8760-41db-a6ac-3d744f799ed2" providerId="ADAL" clId="{1B61D458-BACD-4B75-AC5D-F7681FC0B457}" dt="2026-08-02T05:47:19.413" v="877" actId="255"/>
          <ac:spMkLst>
            <pc:docMk/>
            <pc:sldMk cId="1934760328" sldId="1026"/>
            <ac:spMk id="3" creationId="{D54A8D93-69A3-4D47-B7A9-771714229458}"/>
          </ac:spMkLst>
        </pc:spChg>
        <pc:spChg chg="add mod">
          <ac:chgData name="Kristine Cairns" userId="5e4ee97b-8760-41db-a6ac-3d744f799ed2" providerId="ADAL" clId="{1B61D458-BACD-4B75-AC5D-F7681FC0B457}" dt="2026-08-02T05:47:00.398" v="874" actId="20577"/>
          <ac:spMkLst>
            <pc:docMk/>
            <pc:sldMk cId="1934760328" sldId="1026"/>
            <ac:spMk id="6" creationId="{9BD2E446-3B0A-CD33-92F5-651BABE46040}"/>
          </ac:spMkLst>
        </pc:spChg>
      </pc:sldChg>
      <pc:sldChg chg="addSp modSp mod">
        <pc:chgData name="Kristine Cairns" userId="5e4ee97b-8760-41db-a6ac-3d744f799ed2" providerId="ADAL" clId="{1B61D458-BACD-4B75-AC5D-F7681FC0B457}" dt="2026-08-02T05:49:59.910" v="910" actId="1076"/>
        <pc:sldMkLst>
          <pc:docMk/>
          <pc:sldMk cId="1523887427" sldId="1027"/>
        </pc:sldMkLst>
        <pc:spChg chg="mod">
          <ac:chgData name="Kristine Cairns" userId="5e4ee97b-8760-41db-a6ac-3d744f799ed2" providerId="ADAL" clId="{1B61D458-BACD-4B75-AC5D-F7681FC0B457}" dt="2026-08-02T05:21:55.788" v="605" actId="20577"/>
          <ac:spMkLst>
            <pc:docMk/>
            <pc:sldMk cId="1523887427" sldId="1027"/>
            <ac:spMk id="3" creationId="{D06CDDA1-93CA-1D5D-814F-AA0B9619702B}"/>
          </ac:spMkLst>
        </pc:spChg>
        <pc:spChg chg="add mod">
          <ac:chgData name="Kristine Cairns" userId="5e4ee97b-8760-41db-a6ac-3d744f799ed2" providerId="ADAL" clId="{1B61D458-BACD-4B75-AC5D-F7681FC0B457}" dt="2026-08-02T05:49:59.910" v="910" actId="1076"/>
          <ac:spMkLst>
            <pc:docMk/>
            <pc:sldMk cId="1523887427" sldId="1027"/>
            <ac:spMk id="4" creationId="{1018E3C6-7C7F-CDC6-D70D-B1873A16F52D}"/>
          </ac:spMkLst>
        </pc:spChg>
      </pc:sldChg>
      <pc:sldChg chg="addSp delSp modSp mod setBg">
        <pc:chgData name="Kristine Cairns" userId="5e4ee97b-8760-41db-a6ac-3d744f799ed2" providerId="ADAL" clId="{1B61D458-BACD-4B75-AC5D-F7681FC0B457}" dt="2026-08-02T05:50:30.615" v="914" actId="1076"/>
        <pc:sldMkLst>
          <pc:docMk/>
          <pc:sldMk cId="261024728" sldId="1080"/>
        </pc:sldMkLst>
        <pc:spChg chg="mod">
          <ac:chgData name="Kristine Cairns" userId="5e4ee97b-8760-41db-a6ac-3d744f799ed2" providerId="ADAL" clId="{1B61D458-BACD-4B75-AC5D-F7681FC0B457}" dt="2026-08-02T05:50:30.615" v="914" actId="1076"/>
          <ac:spMkLst>
            <pc:docMk/>
            <pc:sldMk cId="261024728" sldId="1080"/>
            <ac:spMk id="3" creationId="{00000000-0000-0000-0000-000000000000}"/>
          </ac:spMkLst>
        </pc:spChg>
        <pc:picChg chg="add mod">
          <ac:chgData name="Kristine Cairns" userId="5e4ee97b-8760-41db-a6ac-3d744f799ed2" providerId="ADAL" clId="{1B61D458-BACD-4B75-AC5D-F7681FC0B457}" dt="2026-08-02T05:50:25.486" v="913" actId="1076"/>
          <ac:picMkLst>
            <pc:docMk/>
            <pc:sldMk cId="261024728" sldId="1080"/>
            <ac:picMk id="2" creationId="{20C5D072-81C2-CE14-C074-F215647FDD49}"/>
          </ac:picMkLst>
        </pc:picChg>
      </pc:sldChg>
      <pc:sldChg chg="modSp mod">
        <pc:chgData name="Kristine Cairns" userId="5e4ee97b-8760-41db-a6ac-3d744f799ed2" providerId="ADAL" clId="{1B61D458-BACD-4B75-AC5D-F7681FC0B457}" dt="2026-08-02T04:56:59.391" v="245" actId="20577"/>
        <pc:sldMkLst>
          <pc:docMk/>
          <pc:sldMk cId="2375204597" sldId="1082"/>
        </pc:sldMkLst>
        <pc:spChg chg="mod">
          <ac:chgData name="Kristine Cairns" userId="5e4ee97b-8760-41db-a6ac-3d744f799ed2" providerId="ADAL" clId="{1B61D458-BACD-4B75-AC5D-F7681FC0B457}" dt="2026-08-02T04:56:59.391" v="245" actId="20577"/>
          <ac:spMkLst>
            <pc:docMk/>
            <pc:sldMk cId="2375204597" sldId="1082"/>
            <ac:spMk id="3" creationId="{CBC8BBD3-BD91-373C-942F-D704DA4BC69B}"/>
          </ac:spMkLst>
        </pc:spChg>
      </pc:sldChg>
      <pc:sldChg chg="addSp delSp modSp mod">
        <pc:chgData name="Kristine Cairns" userId="5e4ee97b-8760-41db-a6ac-3d744f799ed2" providerId="ADAL" clId="{1B61D458-BACD-4B75-AC5D-F7681FC0B457}" dt="2026-08-02T05:11:53.380" v="430" actId="113"/>
        <pc:sldMkLst>
          <pc:docMk/>
          <pc:sldMk cId="666296866" sldId="1158"/>
        </pc:sldMkLst>
        <pc:spChg chg="add mod">
          <ac:chgData name="Kristine Cairns" userId="5e4ee97b-8760-41db-a6ac-3d744f799ed2" providerId="ADAL" clId="{1B61D458-BACD-4B75-AC5D-F7681FC0B457}" dt="2026-08-02T05:11:53.380" v="430" actId="113"/>
          <ac:spMkLst>
            <pc:docMk/>
            <pc:sldMk cId="666296866" sldId="1158"/>
            <ac:spMk id="3" creationId="{4CE07F12-C99E-374D-C75A-31F2FDFAAE5C}"/>
          </ac:spMkLst>
        </pc:spChg>
      </pc:sldChg>
      <pc:sldChg chg="modSp mod">
        <pc:chgData name="Kristine Cairns" userId="5e4ee97b-8760-41db-a6ac-3d744f799ed2" providerId="ADAL" clId="{1B61D458-BACD-4B75-AC5D-F7681FC0B457}" dt="2026-08-02T04:57:49.193" v="249" actId="20577"/>
        <pc:sldMkLst>
          <pc:docMk/>
          <pc:sldMk cId="739612957" sldId="1161"/>
        </pc:sldMkLst>
        <pc:spChg chg="mod">
          <ac:chgData name="Kristine Cairns" userId="5e4ee97b-8760-41db-a6ac-3d744f799ed2" providerId="ADAL" clId="{1B61D458-BACD-4B75-AC5D-F7681FC0B457}" dt="2026-08-02T04:57:49.193" v="249" actId="20577"/>
          <ac:spMkLst>
            <pc:docMk/>
            <pc:sldMk cId="739612957" sldId="1161"/>
            <ac:spMk id="3" creationId="{7C13F3EF-6111-3B8F-E65F-F09AEA314636}"/>
          </ac:spMkLst>
        </pc:spChg>
      </pc:sldChg>
      <pc:sldChg chg="modSp mod">
        <pc:chgData name="Kristine Cairns" userId="5e4ee97b-8760-41db-a6ac-3d744f799ed2" providerId="ADAL" clId="{1B61D458-BACD-4B75-AC5D-F7681FC0B457}" dt="2026-08-02T04:58:17.533" v="252" actId="1076"/>
        <pc:sldMkLst>
          <pc:docMk/>
          <pc:sldMk cId="44838698" sldId="1162"/>
        </pc:sldMkLst>
        <pc:spChg chg="mod">
          <ac:chgData name="Kristine Cairns" userId="5e4ee97b-8760-41db-a6ac-3d744f799ed2" providerId="ADAL" clId="{1B61D458-BACD-4B75-AC5D-F7681FC0B457}" dt="2026-08-02T04:58:17.533" v="252" actId="1076"/>
          <ac:spMkLst>
            <pc:docMk/>
            <pc:sldMk cId="44838698" sldId="1162"/>
            <ac:spMk id="3" creationId="{212EC615-5B1B-5065-3077-881F9676F6D8}"/>
          </ac:spMkLst>
        </pc:spChg>
      </pc:sldChg>
      <pc:sldChg chg="modSp mod">
        <pc:chgData name="Kristine Cairns" userId="5e4ee97b-8760-41db-a6ac-3d744f799ed2" providerId="ADAL" clId="{1B61D458-BACD-4B75-AC5D-F7681FC0B457}" dt="2026-08-02T04:59:14.908" v="271" actId="207"/>
        <pc:sldMkLst>
          <pc:docMk/>
          <pc:sldMk cId="465587893" sldId="1163"/>
        </pc:sldMkLst>
        <pc:spChg chg="mod">
          <ac:chgData name="Kristine Cairns" userId="5e4ee97b-8760-41db-a6ac-3d744f799ed2" providerId="ADAL" clId="{1B61D458-BACD-4B75-AC5D-F7681FC0B457}" dt="2026-08-02T04:59:14.908" v="271" actId="207"/>
          <ac:spMkLst>
            <pc:docMk/>
            <pc:sldMk cId="465587893" sldId="1163"/>
            <ac:spMk id="2" creationId="{00000000-0000-0000-0000-000000000000}"/>
          </ac:spMkLst>
        </pc:spChg>
      </pc:sldChg>
      <pc:sldChg chg="modSp mod">
        <pc:chgData name="Kristine Cairns" userId="5e4ee97b-8760-41db-a6ac-3d744f799ed2" providerId="ADAL" clId="{1B61D458-BACD-4B75-AC5D-F7681FC0B457}" dt="2026-08-02T05:01:10.898" v="279" actId="113"/>
        <pc:sldMkLst>
          <pc:docMk/>
          <pc:sldMk cId="2808476069" sldId="1164"/>
        </pc:sldMkLst>
        <pc:spChg chg="mod">
          <ac:chgData name="Kristine Cairns" userId="5e4ee97b-8760-41db-a6ac-3d744f799ed2" providerId="ADAL" clId="{1B61D458-BACD-4B75-AC5D-F7681FC0B457}" dt="2026-08-02T05:01:10.898" v="279" actId="113"/>
          <ac:spMkLst>
            <pc:docMk/>
            <pc:sldMk cId="2808476069" sldId="1164"/>
            <ac:spMk id="2" creationId="{00000000-0000-0000-0000-000000000000}"/>
          </ac:spMkLst>
        </pc:spChg>
        <pc:spChg chg="mod">
          <ac:chgData name="Kristine Cairns" userId="5e4ee97b-8760-41db-a6ac-3d744f799ed2" providerId="ADAL" clId="{1B61D458-BACD-4B75-AC5D-F7681FC0B457}" dt="2026-08-02T05:01:03.272" v="277" actId="1076"/>
          <ac:spMkLst>
            <pc:docMk/>
            <pc:sldMk cId="2808476069" sldId="1164"/>
            <ac:spMk id="3" creationId="{00000000-0000-0000-0000-000000000000}"/>
          </ac:spMkLst>
        </pc:spChg>
      </pc:sldChg>
      <pc:sldChg chg="addSp delSp modSp mod">
        <pc:chgData name="Kristine Cairns" userId="5e4ee97b-8760-41db-a6ac-3d744f799ed2" providerId="ADAL" clId="{1B61D458-BACD-4B75-AC5D-F7681FC0B457}" dt="2026-08-02T05:02:41.586" v="313" actId="20577"/>
        <pc:sldMkLst>
          <pc:docMk/>
          <pc:sldMk cId="4110762829" sldId="1165"/>
        </pc:sldMkLst>
        <pc:spChg chg="mod">
          <ac:chgData name="Kristine Cairns" userId="5e4ee97b-8760-41db-a6ac-3d744f799ed2" providerId="ADAL" clId="{1B61D458-BACD-4B75-AC5D-F7681FC0B457}" dt="2026-08-02T05:01:58.534" v="304" actId="20577"/>
          <ac:spMkLst>
            <pc:docMk/>
            <pc:sldMk cId="4110762829" sldId="1165"/>
            <ac:spMk id="3" creationId="{00000000-0000-0000-0000-000000000000}"/>
          </ac:spMkLst>
        </pc:spChg>
        <pc:spChg chg="add mod">
          <ac:chgData name="Kristine Cairns" userId="5e4ee97b-8760-41db-a6ac-3d744f799ed2" providerId="ADAL" clId="{1B61D458-BACD-4B75-AC5D-F7681FC0B457}" dt="2026-08-02T05:02:41.586" v="313" actId="20577"/>
          <ac:spMkLst>
            <pc:docMk/>
            <pc:sldMk cId="4110762829" sldId="1165"/>
            <ac:spMk id="8" creationId="{D035F2F7-EEF2-3FFF-D69B-331CE052BFDE}"/>
          </ac:spMkLst>
        </pc:spChg>
      </pc:sldChg>
      <pc:sldChg chg="addSp delSp modSp mod">
        <pc:chgData name="Kristine Cairns" userId="5e4ee97b-8760-41db-a6ac-3d744f799ed2" providerId="ADAL" clId="{1B61D458-BACD-4B75-AC5D-F7681FC0B457}" dt="2026-08-02T05:08:36.324" v="385" actId="1076"/>
        <pc:sldMkLst>
          <pc:docMk/>
          <pc:sldMk cId="654623777" sldId="1168"/>
        </pc:sldMkLst>
        <pc:spChg chg="mod">
          <ac:chgData name="Kristine Cairns" userId="5e4ee97b-8760-41db-a6ac-3d744f799ed2" providerId="ADAL" clId="{1B61D458-BACD-4B75-AC5D-F7681FC0B457}" dt="2026-08-02T05:07:52.969" v="377" actId="404"/>
          <ac:spMkLst>
            <pc:docMk/>
            <pc:sldMk cId="654623777" sldId="1168"/>
            <ac:spMk id="3" creationId="{F3ABC77F-A785-653E-F132-EC54274C3CC6}"/>
          </ac:spMkLst>
        </pc:spChg>
        <pc:spChg chg="add mod">
          <ac:chgData name="Kristine Cairns" userId="5e4ee97b-8760-41db-a6ac-3d744f799ed2" providerId="ADAL" clId="{1B61D458-BACD-4B75-AC5D-F7681FC0B457}" dt="2026-08-02T05:08:36.324" v="385" actId="1076"/>
          <ac:spMkLst>
            <pc:docMk/>
            <pc:sldMk cId="654623777" sldId="1168"/>
            <ac:spMk id="4" creationId="{A614F800-B0F5-8529-1301-E0A0D205CBAE}"/>
          </ac:spMkLst>
        </pc:spChg>
      </pc:sldChg>
      <pc:sldChg chg="addSp delSp modSp mod">
        <pc:chgData name="Kristine Cairns" userId="5e4ee97b-8760-41db-a6ac-3d744f799ed2" providerId="ADAL" clId="{1B61D458-BACD-4B75-AC5D-F7681FC0B457}" dt="2026-08-02T05:16:07.488" v="490" actId="20577"/>
        <pc:sldMkLst>
          <pc:docMk/>
          <pc:sldMk cId="303383769" sldId="1170"/>
        </pc:sldMkLst>
        <pc:spChg chg="mod">
          <ac:chgData name="Kristine Cairns" userId="5e4ee97b-8760-41db-a6ac-3d744f799ed2" providerId="ADAL" clId="{1B61D458-BACD-4B75-AC5D-F7681FC0B457}" dt="2026-08-02T05:12:13.107" v="442" actId="20577"/>
          <ac:spMkLst>
            <pc:docMk/>
            <pc:sldMk cId="303383769" sldId="1170"/>
            <ac:spMk id="3" creationId="{75882D0F-0826-C649-648B-0C1075CFC63B}"/>
          </ac:spMkLst>
        </pc:spChg>
        <pc:spChg chg="add mod">
          <ac:chgData name="Kristine Cairns" userId="5e4ee97b-8760-41db-a6ac-3d744f799ed2" providerId="ADAL" clId="{1B61D458-BACD-4B75-AC5D-F7681FC0B457}" dt="2026-08-02T05:16:07.488" v="490" actId="20577"/>
          <ac:spMkLst>
            <pc:docMk/>
            <pc:sldMk cId="303383769" sldId="1170"/>
            <ac:spMk id="8" creationId="{98C04D29-6DBD-1A43-D148-1E41B7A8BA34}"/>
          </ac:spMkLst>
        </pc:spChg>
      </pc:sldChg>
      <pc:sldChg chg="modSp mod">
        <pc:chgData name="Kristine Cairns" userId="5e4ee97b-8760-41db-a6ac-3d744f799ed2" providerId="ADAL" clId="{1B61D458-BACD-4B75-AC5D-F7681FC0B457}" dt="2026-08-02T05:19:32.219" v="537" actId="20577"/>
        <pc:sldMkLst>
          <pc:docMk/>
          <pc:sldMk cId="2104720365" sldId="1179"/>
        </pc:sldMkLst>
        <pc:spChg chg="mod">
          <ac:chgData name="Kristine Cairns" userId="5e4ee97b-8760-41db-a6ac-3d744f799ed2" providerId="ADAL" clId="{1B61D458-BACD-4B75-AC5D-F7681FC0B457}" dt="2026-08-02T05:19:32.219" v="537" actId="20577"/>
          <ac:spMkLst>
            <pc:docMk/>
            <pc:sldMk cId="2104720365" sldId="1179"/>
            <ac:spMk id="3" creationId="{3B431639-ED23-448F-AED9-9F17CE38DE4F}"/>
          </ac:spMkLst>
        </pc:spChg>
      </pc:sldChg>
      <pc:sldChg chg="modSp mod">
        <pc:chgData name="Kristine Cairns" userId="5e4ee97b-8760-41db-a6ac-3d744f799ed2" providerId="ADAL" clId="{1B61D458-BACD-4B75-AC5D-F7681FC0B457}" dt="2026-08-02T05:24:20.583" v="640" actId="20577"/>
        <pc:sldMkLst>
          <pc:docMk/>
          <pc:sldMk cId="2853581768" sldId="1193"/>
        </pc:sldMkLst>
        <pc:spChg chg="mod">
          <ac:chgData name="Kristine Cairns" userId="5e4ee97b-8760-41db-a6ac-3d744f799ed2" providerId="ADAL" clId="{1B61D458-BACD-4B75-AC5D-F7681FC0B457}" dt="2026-08-02T05:24:20.583" v="640" actId="20577"/>
          <ac:spMkLst>
            <pc:docMk/>
            <pc:sldMk cId="2853581768" sldId="1193"/>
            <ac:spMk id="3" creationId="{00000000-0000-0000-0000-000000000000}"/>
          </ac:spMkLst>
        </pc:spChg>
      </pc:sldChg>
      <pc:sldChg chg="modSp mod">
        <pc:chgData name="Kristine Cairns" userId="5e4ee97b-8760-41db-a6ac-3d744f799ed2" providerId="ADAL" clId="{1B61D458-BACD-4B75-AC5D-F7681FC0B457}" dt="2026-08-02T05:24:40.105" v="641"/>
        <pc:sldMkLst>
          <pc:docMk/>
          <pc:sldMk cId="1433532390" sldId="1194"/>
        </pc:sldMkLst>
        <pc:spChg chg="mod">
          <ac:chgData name="Kristine Cairns" userId="5e4ee97b-8760-41db-a6ac-3d744f799ed2" providerId="ADAL" clId="{1B61D458-BACD-4B75-AC5D-F7681FC0B457}" dt="2026-08-02T05:24:40.105" v="641"/>
          <ac:spMkLst>
            <pc:docMk/>
            <pc:sldMk cId="1433532390" sldId="1194"/>
            <ac:spMk id="3" creationId="{00000000-0000-0000-0000-000000000000}"/>
          </ac:spMkLst>
        </pc:spChg>
      </pc:sldChg>
      <pc:sldChg chg="modSp mod">
        <pc:chgData name="Kristine Cairns" userId="5e4ee97b-8760-41db-a6ac-3d744f799ed2" providerId="ADAL" clId="{1B61D458-BACD-4B75-AC5D-F7681FC0B457}" dt="2026-08-02T04:50:08.157" v="192" actId="20577"/>
        <pc:sldMkLst>
          <pc:docMk/>
          <pc:sldMk cId="2615564342" sldId="1197"/>
        </pc:sldMkLst>
        <pc:spChg chg="mod">
          <ac:chgData name="Kristine Cairns" userId="5e4ee97b-8760-41db-a6ac-3d744f799ed2" providerId="ADAL" clId="{1B61D458-BACD-4B75-AC5D-F7681FC0B457}" dt="2026-08-02T04:44:41.652" v="4" actId="20577"/>
          <ac:spMkLst>
            <pc:docMk/>
            <pc:sldMk cId="2615564342" sldId="1197"/>
            <ac:spMk id="8" creationId="{7912087A-1A4D-9918-1F75-57904D76CC8F}"/>
          </ac:spMkLst>
        </pc:spChg>
        <pc:graphicFrameChg chg="modGraphic">
          <ac:chgData name="Kristine Cairns" userId="5e4ee97b-8760-41db-a6ac-3d744f799ed2" providerId="ADAL" clId="{1B61D458-BACD-4B75-AC5D-F7681FC0B457}" dt="2026-08-02T04:50:08.157" v="192" actId="20577"/>
          <ac:graphicFrameMkLst>
            <pc:docMk/>
            <pc:sldMk cId="2615564342" sldId="1197"/>
            <ac:graphicFrameMk id="6" creationId="{96D40C7E-6458-BAF9-8673-5B48AA0C8152}"/>
          </ac:graphicFrameMkLst>
        </pc:graphicFrameChg>
      </pc:sldChg>
      <pc:sldChg chg="addSp delSp modSp mod">
        <pc:chgData name="Kristine Cairns" userId="5e4ee97b-8760-41db-a6ac-3d744f799ed2" providerId="ADAL" clId="{1B61D458-BACD-4B75-AC5D-F7681FC0B457}" dt="2026-08-02T05:40:34.313" v="770" actId="1076"/>
        <pc:sldMkLst>
          <pc:docMk/>
          <pc:sldMk cId="867282222" sldId="1199"/>
        </pc:sldMkLst>
        <pc:spChg chg="mod">
          <ac:chgData name="Kristine Cairns" userId="5e4ee97b-8760-41db-a6ac-3d744f799ed2" providerId="ADAL" clId="{1B61D458-BACD-4B75-AC5D-F7681FC0B457}" dt="2026-08-02T05:40:34.313" v="770" actId="1076"/>
          <ac:spMkLst>
            <pc:docMk/>
            <pc:sldMk cId="867282222" sldId="1199"/>
            <ac:spMk id="3" creationId="{00000000-0000-0000-0000-000000000000}"/>
          </ac:spMkLst>
        </pc:spChg>
        <pc:spChg chg="mod">
          <ac:chgData name="Kristine Cairns" userId="5e4ee97b-8760-41db-a6ac-3d744f799ed2" providerId="ADAL" clId="{1B61D458-BACD-4B75-AC5D-F7681FC0B457}" dt="2026-08-02T05:39:00.180" v="658" actId="207"/>
          <ac:spMkLst>
            <pc:docMk/>
            <pc:sldMk cId="867282222" sldId="1199"/>
            <ac:spMk id="7" creationId="{FBCFD97D-2C97-37FF-356C-A993317B1DEE}"/>
          </ac:spMkLst>
        </pc:spChg>
        <pc:spChg chg="add">
          <ac:chgData name="Kristine Cairns" userId="5e4ee97b-8760-41db-a6ac-3d744f799ed2" providerId="ADAL" clId="{1B61D458-BACD-4B75-AC5D-F7681FC0B457}" dt="2026-08-02T05:39:15.027" v="659" actId="22"/>
          <ac:spMkLst>
            <pc:docMk/>
            <pc:sldMk cId="867282222" sldId="1199"/>
            <ac:spMk id="8" creationId="{BC4BAD9C-DA73-CCF7-DE96-3DACFE7047E4}"/>
          </ac:spMkLst>
        </pc:spChg>
        <pc:picChg chg="add mod">
          <ac:chgData name="Kristine Cairns" userId="5e4ee97b-8760-41db-a6ac-3d744f799ed2" providerId="ADAL" clId="{1B61D458-BACD-4B75-AC5D-F7681FC0B457}" dt="2026-08-02T05:38:40.050" v="657" actId="1076"/>
          <ac:picMkLst>
            <pc:docMk/>
            <pc:sldMk cId="867282222" sldId="1199"/>
            <ac:picMk id="5" creationId="{C5EBB2B4-32E1-9710-B554-BA8F4CF6F099}"/>
          </ac:picMkLst>
        </pc:picChg>
      </pc:sldChg>
      <pc:sldChg chg="addSp delSp modSp mod">
        <pc:chgData name="Kristine Cairns" userId="5e4ee97b-8760-41db-a6ac-3d744f799ed2" providerId="ADAL" clId="{1B61D458-BACD-4B75-AC5D-F7681FC0B457}" dt="2026-08-02T04:56:41.428" v="244" actId="1076"/>
        <pc:sldMkLst>
          <pc:docMk/>
          <pc:sldMk cId="148378552" sldId="1204"/>
        </pc:sldMkLst>
        <pc:spChg chg="mod">
          <ac:chgData name="Kristine Cairns" userId="5e4ee97b-8760-41db-a6ac-3d744f799ed2" providerId="ADAL" clId="{1B61D458-BACD-4B75-AC5D-F7681FC0B457}" dt="2026-08-02T04:53:16.249" v="228" actId="1076"/>
          <ac:spMkLst>
            <pc:docMk/>
            <pc:sldMk cId="148378552" sldId="1204"/>
            <ac:spMk id="6" creationId="{E9CC1585-10C1-A83D-39D0-8F5E1DC0B352}"/>
          </ac:spMkLst>
        </pc:spChg>
        <pc:spChg chg="add mod">
          <ac:chgData name="Kristine Cairns" userId="5e4ee97b-8760-41db-a6ac-3d744f799ed2" providerId="ADAL" clId="{1B61D458-BACD-4B75-AC5D-F7681FC0B457}" dt="2026-08-02T04:56:41.428" v="244" actId="1076"/>
          <ac:spMkLst>
            <pc:docMk/>
            <pc:sldMk cId="148378552" sldId="1204"/>
            <ac:spMk id="7" creationId="{AAA63D9F-BD20-77B1-76C6-E205E543596F}"/>
          </ac:spMkLst>
        </pc:spChg>
        <pc:picChg chg="add mod">
          <ac:chgData name="Kristine Cairns" userId="5e4ee97b-8760-41db-a6ac-3d744f799ed2" providerId="ADAL" clId="{1B61D458-BACD-4B75-AC5D-F7681FC0B457}" dt="2026-08-02T04:52:54.911" v="223" actId="1076"/>
          <ac:picMkLst>
            <pc:docMk/>
            <pc:sldMk cId="148378552" sldId="1204"/>
            <ac:picMk id="2" creationId="{795FC0A3-B3F4-14BF-BD1B-3ACB54152291}"/>
          </ac:picMkLst>
        </pc:picChg>
      </pc:sldChg>
      <pc:sldChg chg="addSp delSp modSp mod">
        <pc:chgData name="Kristine Cairns" userId="5e4ee97b-8760-41db-a6ac-3d744f799ed2" providerId="ADAL" clId="{1B61D458-BACD-4B75-AC5D-F7681FC0B457}" dt="2026-08-02T05:06:52.675" v="356" actId="20577"/>
        <pc:sldMkLst>
          <pc:docMk/>
          <pc:sldMk cId="1218467501" sldId="1205"/>
        </pc:sldMkLst>
        <pc:spChg chg="add">
          <ac:chgData name="Kristine Cairns" userId="5e4ee97b-8760-41db-a6ac-3d744f799ed2" providerId="ADAL" clId="{1B61D458-BACD-4B75-AC5D-F7681FC0B457}" dt="2026-08-02T05:03:14.212" v="319" actId="22"/>
          <ac:spMkLst>
            <pc:docMk/>
            <pc:sldMk cId="1218467501" sldId="1205"/>
            <ac:spMk id="3" creationId="{2CAC236E-2624-18D4-C2F8-ED09EF07757D}"/>
          </ac:spMkLst>
        </pc:spChg>
        <pc:spChg chg="add mod">
          <ac:chgData name="Kristine Cairns" userId="5e4ee97b-8760-41db-a6ac-3d744f799ed2" providerId="ADAL" clId="{1B61D458-BACD-4B75-AC5D-F7681FC0B457}" dt="2026-08-02T05:06:52.675" v="356" actId="20577"/>
          <ac:spMkLst>
            <pc:docMk/>
            <pc:sldMk cId="1218467501" sldId="1205"/>
            <ac:spMk id="9" creationId="{FDF5CDE4-DBD7-D361-DCF0-658F15573F5E}"/>
          </ac:spMkLst>
        </pc:spChg>
      </pc:sldChg>
      <pc:sldChg chg="modSp mod modNotesTx">
        <pc:chgData name="Kristine Cairns" userId="5e4ee97b-8760-41db-a6ac-3d744f799ed2" providerId="ADAL" clId="{1B61D458-BACD-4B75-AC5D-F7681FC0B457}" dt="2026-08-02T05:19:18.889" v="534" actId="20577"/>
        <pc:sldMkLst>
          <pc:docMk/>
          <pc:sldMk cId="3122305170" sldId="1218"/>
        </pc:sldMkLst>
        <pc:spChg chg="mod">
          <ac:chgData name="Kristine Cairns" userId="5e4ee97b-8760-41db-a6ac-3d744f799ed2" providerId="ADAL" clId="{1B61D458-BACD-4B75-AC5D-F7681FC0B457}" dt="2026-08-02T05:19:11.760" v="533" actId="20577"/>
          <ac:spMkLst>
            <pc:docMk/>
            <pc:sldMk cId="3122305170" sldId="1218"/>
            <ac:spMk id="4" creationId="{A64D88EB-19E9-D602-EC87-E7A60CB2FF65}"/>
          </ac:spMkLst>
        </pc:spChg>
      </pc:sldChg>
      <pc:sldChg chg="modSp mod">
        <pc:chgData name="Kristine Cairns" userId="5e4ee97b-8760-41db-a6ac-3d744f799ed2" providerId="ADAL" clId="{1B61D458-BACD-4B75-AC5D-F7681FC0B457}" dt="2026-08-02T05:00:19.917" v="273" actId="20577"/>
        <pc:sldMkLst>
          <pc:docMk/>
          <pc:sldMk cId="2056574046" sldId="1219"/>
        </pc:sldMkLst>
        <pc:spChg chg="mod">
          <ac:chgData name="Kristine Cairns" userId="5e4ee97b-8760-41db-a6ac-3d744f799ed2" providerId="ADAL" clId="{1B61D458-BACD-4B75-AC5D-F7681FC0B457}" dt="2026-08-02T05:00:19.917" v="273" actId="20577"/>
          <ac:spMkLst>
            <pc:docMk/>
            <pc:sldMk cId="2056574046" sldId="1219"/>
            <ac:spMk id="3" creationId="{5CBC1612-C452-68BB-BE09-D9BEC639F6CA}"/>
          </ac:spMkLst>
        </pc:spChg>
      </pc:sldChg>
      <pc:sldChg chg="addSp delSp modSp mod">
        <pc:chgData name="Kristine Cairns" userId="5e4ee97b-8760-41db-a6ac-3d744f799ed2" providerId="ADAL" clId="{1B61D458-BACD-4B75-AC5D-F7681FC0B457}" dt="2026-08-02T05:18:12.437" v="522" actId="14100"/>
        <pc:sldMkLst>
          <pc:docMk/>
          <pc:sldMk cId="2626770460" sldId="1222"/>
        </pc:sldMkLst>
        <pc:spChg chg="add mod">
          <ac:chgData name="Kristine Cairns" userId="5e4ee97b-8760-41db-a6ac-3d744f799ed2" providerId="ADAL" clId="{1B61D458-BACD-4B75-AC5D-F7681FC0B457}" dt="2026-08-02T05:18:12.437" v="522" actId="14100"/>
          <ac:spMkLst>
            <pc:docMk/>
            <pc:sldMk cId="2626770460" sldId="1222"/>
            <ac:spMk id="8" creationId="{42363ED6-E3D7-2067-BAA8-D60481204026}"/>
          </ac:spMkLst>
        </pc:spChg>
      </pc:sldChg>
      <pc:sldChg chg="modSp mod">
        <pc:chgData name="Kristine Cairns" userId="5e4ee97b-8760-41db-a6ac-3d744f799ed2" providerId="ADAL" clId="{1B61D458-BACD-4B75-AC5D-F7681FC0B457}" dt="2026-08-02T05:16:20.499" v="492" actId="1076"/>
        <pc:sldMkLst>
          <pc:docMk/>
          <pc:sldMk cId="666485013" sldId="1226"/>
        </pc:sldMkLst>
        <pc:spChg chg="mod">
          <ac:chgData name="Kristine Cairns" userId="5e4ee97b-8760-41db-a6ac-3d744f799ed2" providerId="ADAL" clId="{1B61D458-BACD-4B75-AC5D-F7681FC0B457}" dt="2026-08-02T05:16:20.499" v="492" actId="1076"/>
          <ac:spMkLst>
            <pc:docMk/>
            <pc:sldMk cId="666485013" sldId="1226"/>
            <ac:spMk id="7" creationId="{A6BB2D50-78FC-7AE2-8FEA-C68C954EA354}"/>
          </ac:spMkLst>
        </pc:spChg>
      </pc:sldChg>
      <pc:sldChg chg="addSp delSp modSp mod">
        <pc:chgData name="Kristine Cairns" userId="5e4ee97b-8760-41db-a6ac-3d744f799ed2" providerId="ADAL" clId="{1B61D458-BACD-4B75-AC5D-F7681FC0B457}" dt="2026-08-02T05:17:24.959" v="512" actId="255"/>
        <pc:sldMkLst>
          <pc:docMk/>
          <pc:sldMk cId="3605535111" sldId="1240"/>
        </pc:sldMkLst>
        <pc:spChg chg="mod">
          <ac:chgData name="Kristine Cairns" userId="5e4ee97b-8760-41db-a6ac-3d744f799ed2" providerId="ADAL" clId="{1B61D458-BACD-4B75-AC5D-F7681FC0B457}" dt="2026-08-02T05:16:41.771" v="503" actId="5793"/>
          <ac:spMkLst>
            <pc:docMk/>
            <pc:sldMk cId="3605535111" sldId="1240"/>
            <ac:spMk id="6" creationId="{05648C0E-612C-79F1-0955-56E6C1984DCE}"/>
          </ac:spMkLst>
        </pc:spChg>
        <pc:spChg chg="add mod">
          <ac:chgData name="Kristine Cairns" userId="5e4ee97b-8760-41db-a6ac-3d744f799ed2" providerId="ADAL" clId="{1B61D458-BACD-4B75-AC5D-F7681FC0B457}" dt="2026-08-02T05:17:24.959" v="512" actId="255"/>
          <ac:spMkLst>
            <pc:docMk/>
            <pc:sldMk cId="3605535111" sldId="1240"/>
            <ac:spMk id="9" creationId="{A4D06E4D-B575-7ED0-09B2-A51BC81E7DE5}"/>
          </ac:spMkLst>
        </pc:spChg>
      </pc:sldChg>
      <pc:sldChg chg="addSp delSp modSp mod">
        <pc:chgData name="Kristine Cairns" userId="5e4ee97b-8760-41db-a6ac-3d744f799ed2" providerId="ADAL" clId="{1B61D458-BACD-4B75-AC5D-F7681FC0B457}" dt="2026-08-02T05:15:26.504" v="482" actId="255"/>
        <pc:sldMkLst>
          <pc:docMk/>
          <pc:sldMk cId="4193407377" sldId="1246"/>
        </pc:sldMkLst>
        <pc:spChg chg="add mod">
          <ac:chgData name="Kristine Cairns" userId="5e4ee97b-8760-41db-a6ac-3d744f799ed2" providerId="ADAL" clId="{1B61D458-BACD-4B75-AC5D-F7681FC0B457}" dt="2026-08-02T05:15:26.504" v="482" actId="255"/>
          <ac:spMkLst>
            <pc:docMk/>
            <pc:sldMk cId="4193407377" sldId="1246"/>
            <ac:spMk id="5" creationId="{D777E0DB-9064-99EB-295C-5D79AA5B20AD}"/>
          </ac:spMkLst>
        </pc:spChg>
      </pc:sldChg>
      <pc:sldChg chg="addSp delSp modSp mod">
        <pc:chgData name="Kristine Cairns" userId="5e4ee97b-8760-41db-a6ac-3d744f799ed2" providerId="ADAL" clId="{1B61D458-BACD-4B75-AC5D-F7681FC0B457}" dt="2026-08-02T05:18:56.397" v="530" actId="2710"/>
        <pc:sldMkLst>
          <pc:docMk/>
          <pc:sldMk cId="1611861582" sldId="1247"/>
        </pc:sldMkLst>
        <pc:spChg chg="add mod">
          <ac:chgData name="Kristine Cairns" userId="5e4ee97b-8760-41db-a6ac-3d744f799ed2" providerId="ADAL" clId="{1B61D458-BACD-4B75-AC5D-F7681FC0B457}" dt="2026-08-02T05:18:56.397" v="530" actId="2710"/>
          <ac:spMkLst>
            <pc:docMk/>
            <pc:sldMk cId="1611861582" sldId="1247"/>
            <ac:spMk id="7" creationId="{A5950F69-2D4D-8D52-FFBE-D5F2E0D2C4F4}"/>
          </ac:spMkLst>
        </pc:spChg>
      </pc:sldChg>
      <pc:sldChg chg="modSp mod">
        <pc:chgData name="Kristine Cairns" userId="5e4ee97b-8760-41db-a6ac-3d744f799ed2" providerId="ADAL" clId="{1B61D458-BACD-4B75-AC5D-F7681FC0B457}" dt="2026-08-02T05:23:00.292" v="635" actId="1076"/>
        <pc:sldMkLst>
          <pc:docMk/>
          <pc:sldMk cId="2858448745" sldId="1248"/>
        </pc:sldMkLst>
        <pc:spChg chg="mod">
          <ac:chgData name="Kristine Cairns" userId="5e4ee97b-8760-41db-a6ac-3d744f799ed2" providerId="ADAL" clId="{1B61D458-BACD-4B75-AC5D-F7681FC0B457}" dt="2026-08-02T05:22:18.139" v="630" actId="20577"/>
          <ac:spMkLst>
            <pc:docMk/>
            <pc:sldMk cId="2858448745" sldId="1248"/>
            <ac:spMk id="4" creationId="{E2407B10-56AA-7AD5-C331-9018BFE2CFB7}"/>
          </ac:spMkLst>
        </pc:spChg>
        <pc:spChg chg="mod">
          <ac:chgData name="Kristine Cairns" userId="5e4ee97b-8760-41db-a6ac-3d744f799ed2" providerId="ADAL" clId="{1B61D458-BACD-4B75-AC5D-F7681FC0B457}" dt="2026-08-02T05:23:00.292" v="635" actId="1076"/>
          <ac:spMkLst>
            <pc:docMk/>
            <pc:sldMk cId="2858448745" sldId="1248"/>
            <ac:spMk id="6" creationId="{55DE00F5-F62A-CD47-C38B-D9EA31FBD82E}"/>
          </ac:spMkLst>
        </pc:spChg>
      </pc:sldChg>
      <pc:sldChg chg="addSp delSp modSp mod">
        <pc:chgData name="Kristine Cairns" userId="5e4ee97b-8760-41db-a6ac-3d744f799ed2" providerId="ADAL" clId="{1B61D458-BACD-4B75-AC5D-F7681FC0B457}" dt="2026-08-02T05:10:49.463" v="418" actId="113"/>
        <pc:sldMkLst>
          <pc:docMk/>
          <pc:sldMk cId="998470177" sldId="1249"/>
        </pc:sldMkLst>
        <pc:spChg chg="add mod">
          <ac:chgData name="Kristine Cairns" userId="5e4ee97b-8760-41db-a6ac-3d744f799ed2" providerId="ADAL" clId="{1B61D458-BACD-4B75-AC5D-F7681FC0B457}" dt="2026-08-02T05:10:49.463" v="418" actId="113"/>
          <ac:spMkLst>
            <pc:docMk/>
            <pc:sldMk cId="998470177" sldId="1249"/>
            <ac:spMk id="5" creationId="{00FC3A80-20A0-67BF-DFEB-59AE6988C132}"/>
          </ac:spMkLst>
        </pc:spChg>
      </pc:sldChg>
      <pc:sldChg chg="addSp modSp add mod">
        <pc:chgData name="Kristine Cairns" userId="5e4ee97b-8760-41db-a6ac-3d744f799ed2" providerId="ADAL" clId="{1B61D458-BACD-4B75-AC5D-F7681FC0B457}" dt="2026-08-02T05:05:46.024" v="343" actId="21"/>
        <pc:sldMkLst>
          <pc:docMk/>
          <pc:sldMk cId="1271050137" sldId="1251"/>
        </pc:sldMkLst>
        <pc:spChg chg="add mod">
          <ac:chgData name="Kristine Cairns" userId="5e4ee97b-8760-41db-a6ac-3d744f799ed2" providerId="ADAL" clId="{1B61D458-BACD-4B75-AC5D-F7681FC0B457}" dt="2026-08-02T05:05:46.024" v="343" actId="21"/>
          <ac:spMkLst>
            <pc:docMk/>
            <pc:sldMk cId="1271050137" sldId="1251"/>
            <ac:spMk id="3" creationId="{B075AB77-26B1-8796-D9B2-5326DD631000}"/>
          </ac:spMkLst>
        </pc:spChg>
      </pc:sldChg>
      <pc:sldChg chg="addSp modSp add mod">
        <pc:chgData name="Kristine Cairns" userId="5e4ee97b-8760-41db-a6ac-3d744f799ed2" providerId="ADAL" clId="{1B61D458-BACD-4B75-AC5D-F7681FC0B457}" dt="2026-08-02T05:06:24.796" v="351" actId="2710"/>
        <pc:sldMkLst>
          <pc:docMk/>
          <pc:sldMk cId="1494136969" sldId="1252"/>
        </pc:sldMkLst>
        <pc:spChg chg="add mod">
          <ac:chgData name="Kristine Cairns" userId="5e4ee97b-8760-41db-a6ac-3d744f799ed2" providerId="ADAL" clId="{1B61D458-BACD-4B75-AC5D-F7681FC0B457}" dt="2026-08-02T05:06:24.796" v="351" actId="2710"/>
          <ac:spMkLst>
            <pc:docMk/>
            <pc:sldMk cId="1494136969" sldId="1252"/>
            <ac:spMk id="5" creationId="{D5AD1932-A0BE-253E-1F17-90BC229F35B1}"/>
          </ac:spMkLst>
        </pc:spChg>
      </pc:sldChg>
      <pc:sldChg chg="addSp modSp add mod">
        <pc:chgData name="Kristine Cairns" userId="5e4ee97b-8760-41db-a6ac-3d744f799ed2" providerId="ADAL" clId="{1B61D458-BACD-4B75-AC5D-F7681FC0B457}" dt="2026-08-02T05:06:42.742" v="354" actId="20577"/>
        <pc:sldMkLst>
          <pc:docMk/>
          <pc:sldMk cId="4138576527" sldId="1253"/>
        </pc:sldMkLst>
        <pc:spChg chg="add mod">
          <ac:chgData name="Kristine Cairns" userId="5e4ee97b-8760-41db-a6ac-3d744f799ed2" providerId="ADAL" clId="{1B61D458-BACD-4B75-AC5D-F7681FC0B457}" dt="2026-08-02T05:06:42.742" v="354" actId="20577"/>
          <ac:spMkLst>
            <pc:docMk/>
            <pc:sldMk cId="4138576527" sldId="1253"/>
            <ac:spMk id="5" creationId="{C81CB8CF-1275-68AD-A936-4EB710639104}"/>
          </ac:spMkLst>
        </pc:spChg>
      </pc:sldChg>
      <pc:sldChg chg="addSp delSp modSp add mod">
        <pc:chgData name="Kristine Cairns" userId="5e4ee97b-8760-41db-a6ac-3d744f799ed2" providerId="ADAL" clId="{1B61D458-BACD-4B75-AC5D-F7681FC0B457}" dt="2026-08-02T05:49:32.315" v="900" actId="14100"/>
        <pc:sldMkLst>
          <pc:docMk/>
          <pc:sldMk cId="4038374010" sldId="1254"/>
        </pc:sldMkLst>
        <pc:spChg chg="add mod">
          <ac:chgData name="Kristine Cairns" userId="5e4ee97b-8760-41db-a6ac-3d744f799ed2" providerId="ADAL" clId="{1B61D458-BACD-4B75-AC5D-F7681FC0B457}" dt="2026-08-02T05:49:32.315" v="900" actId="14100"/>
          <ac:spMkLst>
            <pc:docMk/>
            <pc:sldMk cId="4038374010" sldId="1254"/>
            <ac:spMk id="4" creationId="{B7AB275A-5AED-DCFB-0C98-A34264224161}"/>
          </ac:spMkLst>
        </pc:spChg>
      </pc:sldChg>
      <pc:sldMasterChg chg="setBg modSldLayout">
        <pc:chgData name="Kristine Cairns" userId="5e4ee97b-8760-41db-a6ac-3d744f799ed2" providerId="ADAL" clId="{1B61D458-BACD-4B75-AC5D-F7681FC0B457}" dt="2026-08-02T05:38:07.620" v="653"/>
        <pc:sldMasterMkLst>
          <pc:docMk/>
          <pc:sldMasterMk cId="2573750265" sldId="2147483648"/>
        </pc:sldMasterMkLst>
        <pc:sldLayoutChg chg="setBg">
          <pc:chgData name="Kristine Cairns" userId="5e4ee97b-8760-41db-a6ac-3d744f799ed2" providerId="ADAL" clId="{1B61D458-BACD-4B75-AC5D-F7681FC0B457}" dt="2026-08-02T05:38:07.620" v="653"/>
          <pc:sldLayoutMkLst>
            <pc:docMk/>
            <pc:sldMasterMk cId="2573750265" sldId="2147483648"/>
            <pc:sldLayoutMk cId="4050639799" sldId="2147483649"/>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452291744" sldId="2147483650"/>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3288425591" sldId="2147483651"/>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2743082523" sldId="2147483652"/>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2402617604" sldId="2147483653"/>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771964696" sldId="2147483654"/>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3604906016" sldId="2147483655"/>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510321315" sldId="2147483656"/>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511668029" sldId="2147483657"/>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108897823" sldId="2147483658"/>
          </pc:sldLayoutMkLst>
        </pc:sldLayoutChg>
        <pc:sldLayoutChg chg="setBg">
          <pc:chgData name="Kristine Cairns" userId="5e4ee97b-8760-41db-a6ac-3d744f799ed2" providerId="ADAL" clId="{1B61D458-BACD-4B75-AC5D-F7681FC0B457}" dt="2026-08-02T05:38:07.620" v="653"/>
          <pc:sldLayoutMkLst>
            <pc:docMk/>
            <pc:sldMasterMk cId="2573750265" sldId="2147483648"/>
            <pc:sldLayoutMk cId="1576415906" sldId="2147483659"/>
          </pc:sldLayoutMkLst>
        </pc:sldLayoutChg>
      </pc:sldMasterChg>
      <pc:sldMasterChg chg="setBg modSldLayout">
        <pc:chgData name="Kristine Cairns" userId="5e4ee97b-8760-41db-a6ac-3d744f799ed2" providerId="ADAL" clId="{1B61D458-BACD-4B75-AC5D-F7681FC0B457}" dt="2026-08-02T05:38:07.620" v="653"/>
        <pc:sldMasterMkLst>
          <pc:docMk/>
          <pc:sldMasterMk cId="3577035533" sldId="2147483672"/>
        </pc:sldMasterMkLst>
        <pc:sldLayoutChg chg="setBg">
          <pc:chgData name="Kristine Cairns" userId="5e4ee97b-8760-41db-a6ac-3d744f799ed2" providerId="ADAL" clId="{1B61D458-BACD-4B75-AC5D-F7681FC0B457}" dt="2026-08-02T05:38:07.620" v="653"/>
          <pc:sldLayoutMkLst>
            <pc:docMk/>
            <pc:sldMasterMk cId="3577035533" sldId="2147483672"/>
            <pc:sldLayoutMk cId="71109435" sldId="2147483673"/>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1477621663" sldId="2147483674"/>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977712641" sldId="2147483675"/>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010740986" sldId="2147483676"/>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96636264" sldId="2147483677"/>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1190578443" sldId="2147483678"/>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3916034740" sldId="2147483679"/>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316064908" sldId="2147483680"/>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1338880496" sldId="2147483681"/>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2725953202" sldId="2147483682"/>
          </pc:sldLayoutMkLst>
        </pc:sldLayoutChg>
        <pc:sldLayoutChg chg="setBg">
          <pc:chgData name="Kristine Cairns" userId="5e4ee97b-8760-41db-a6ac-3d744f799ed2" providerId="ADAL" clId="{1B61D458-BACD-4B75-AC5D-F7681FC0B457}" dt="2026-08-02T05:38:07.620" v="653"/>
          <pc:sldLayoutMkLst>
            <pc:docMk/>
            <pc:sldMasterMk cId="3577035533" sldId="2147483672"/>
            <pc:sldLayoutMk cId="498687431" sldId="2147483683"/>
          </pc:sldLayoutMkLst>
        </pc:sldLayoutChg>
      </pc:sldMasterChg>
      <pc:sldMasterChg chg="setBg modSldLayout">
        <pc:chgData name="Kristine Cairns" userId="5e4ee97b-8760-41db-a6ac-3d744f799ed2" providerId="ADAL" clId="{1B61D458-BACD-4B75-AC5D-F7681FC0B457}" dt="2026-08-02T05:38:07.620" v="653"/>
        <pc:sldMasterMkLst>
          <pc:docMk/>
          <pc:sldMasterMk cId="3577035533" sldId="2147483768"/>
        </pc:sldMasterMkLst>
        <pc:sldLayoutChg chg="setBg">
          <pc:chgData name="Kristine Cairns" userId="5e4ee97b-8760-41db-a6ac-3d744f799ed2" providerId="ADAL" clId="{1B61D458-BACD-4B75-AC5D-F7681FC0B457}" dt="2026-08-02T05:38:07.620" v="653"/>
          <pc:sldLayoutMkLst>
            <pc:docMk/>
            <pc:sldMasterMk cId="3577035533" sldId="2147483768"/>
            <pc:sldLayoutMk cId="71109435" sldId="2147483769"/>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1477621663" sldId="2147483770"/>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977712641" sldId="2147483771"/>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010740986" sldId="2147483772"/>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96636264" sldId="2147483773"/>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1190578443" sldId="2147483774"/>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3916034740" sldId="2147483775"/>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316064908" sldId="2147483776"/>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1338880496" sldId="2147483777"/>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2725953202" sldId="2147483778"/>
          </pc:sldLayoutMkLst>
        </pc:sldLayoutChg>
        <pc:sldLayoutChg chg="setBg">
          <pc:chgData name="Kristine Cairns" userId="5e4ee97b-8760-41db-a6ac-3d744f799ed2" providerId="ADAL" clId="{1B61D458-BACD-4B75-AC5D-F7681FC0B457}" dt="2026-08-02T05:38:07.620" v="653"/>
          <pc:sldLayoutMkLst>
            <pc:docMk/>
            <pc:sldMasterMk cId="3577035533" sldId="2147483768"/>
            <pc:sldLayoutMk cId="498687431" sldId="2147483779"/>
          </pc:sldLayoutMkLst>
        </pc:sldLayoutChg>
      </pc:sldMasterChg>
    </pc:docChg>
  </pc:docChgLst>
  <pc:docChgLst>
    <pc:chgData name="Chris" userId="S::chris.arundell12_gmail.com#ext#@dioceseofbrisbane.onmicrosoft.com::ced88dcf-f591-47f4-85a8-f67b6c6fd825" providerId="AD" clId="Web-{AF127E2C-508D-B90A-8B10-F063CAE6D4E0}"/>
    <pc:docChg chg="modSld">
      <pc:chgData name="Chris" userId="S::chris.arundell12_gmail.com#ext#@dioceseofbrisbane.onmicrosoft.com::ced88dcf-f591-47f4-85a8-f67b6c6fd825" providerId="AD" clId="Web-{AF127E2C-508D-B90A-8B10-F063CAE6D4E0}" dt="2026-08-02T06:02:13.968" v="0" actId="20577"/>
      <pc:docMkLst>
        <pc:docMk/>
      </pc:docMkLst>
      <pc:sldChg chg="modSp">
        <pc:chgData name="Chris" userId="S::chris.arundell12_gmail.com#ext#@dioceseofbrisbane.onmicrosoft.com::ced88dcf-f591-47f4-85a8-f67b6c6fd825" providerId="AD" clId="Web-{AF127E2C-508D-B90A-8B10-F063CAE6D4E0}" dt="2026-08-02T06:02:13.968" v="0" actId="20577"/>
        <pc:sldMkLst>
          <pc:docMk/>
          <pc:sldMk cId="148378552" sldId="1204"/>
        </pc:sldMkLst>
        <pc:spChg chg="mod">
          <ac:chgData name="Chris" userId="S::chris.arundell12_gmail.com#ext#@dioceseofbrisbane.onmicrosoft.com::ced88dcf-f591-47f4-85a8-f67b6c6fd825" providerId="AD" clId="Web-{AF127E2C-508D-B90A-8B10-F063CAE6D4E0}" dt="2026-08-02T06:02:13.968" v="0" actId="20577"/>
          <ac:spMkLst>
            <pc:docMk/>
            <pc:sldMk cId="148378552" sldId="1204"/>
            <ac:spMk id="7" creationId="{AAA63D9F-BD20-77B1-76C6-E205E54359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5/08/2026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5/08/2026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6847A-275A-BDBB-14A3-3031BDD7A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7E5FE-DAD6-C9E0-0B54-2AA4DB4B0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93BAB-BE66-F442-513A-C9408C88CC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0754C1-1E88-3823-863E-D23AB5AF8C87}"/>
              </a:ext>
            </a:extLst>
          </p:cNvPr>
          <p:cNvSpPr>
            <a:spLocks noGrp="1"/>
          </p:cNvSpPr>
          <p:nvPr>
            <p:ph type="sldNum" sz="quarter" idx="5"/>
          </p:nvPr>
        </p:nvSpPr>
        <p:spPr/>
        <p:txBody>
          <a:bodyPr/>
          <a:lstStyle/>
          <a:p>
            <a:fld id="{39BD0D58-009C-4B34-BD04-760FE23A9F8A}" type="slidenum">
              <a:rPr lang="en-AU" smtClean="0"/>
              <a:t>26</a:t>
            </a:fld>
            <a:endParaRPr lang="en-AU"/>
          </a:p>
        </p:txBody>
      </p:sp>
    </p:spTree>
    <p:extLst>
      <p:ext uri="{BB962C8B-B14F-4D97-AF65-F5344CB8AC3E}">
        <p14:creationId xmlns:p14="http://schemas.microsoft.com/office/powerpoint/2010/main" val="574581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31</a:t>
            </a:fld>
            <a:endParaRPr lang="en-AU"/>
          </a:p>
        </p:txBody>
      </p:sp>
    </p:spTree>
    <p:extLst>
      <p:ext uri="{BB962C8B-B14F-4D97-AF65-F5344CB8AC3E}">
        <p14:creationId xmlns:p14="http://schemas.microsoft.com/office/powerpoint/2010/main" val="3317179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35</a:t>
            </a:fld>
            <a:endParaRPr lang="en-AU"/>
          </a:p>
        </p:txBody>
      </p:sp>
    </p:spTree>
    <p:extLst>
      <p:ext uri="{BB962C8B-B14F-4D97-AF65-F5344CB8AC3E}">
        <p14:creationId xmlns:p14="http://schemas.microsoft.com/office/powerpoint/2010/main" val="2143647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38</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Prayer of praise and thanksgiving</a:t>
            </a:r>
          </a:p>
        </p:txBody>
      </p:sp>
      <p:sp>
        <p:nvSpPr>
          <p:cNvPr id="4" name="Slide Number Placeholder 3"/>
          <p:cNvSpPr>
            <a:spLocks noGrp="1"/>
          </p:cNvSpPr>
          <p:nvPr>
            <p:ph type="sldNum" sz="quarter" idx="5"/>
          </p:nvPr>
        </p:nvSpPr>
        <p:spPr/>
        <p:txBody>
          <a:bodyPr/>
          <a:lstStyle/>
          <a:p>
            <a:fld id="{39BD0D58-009C-4B34-BD04-760FE23A9F8A}" type="slidenum">
              <a:rPr lang="en-AU" smtClean="0"/>
              <a:t>39</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44</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Link to prayer group ministry page for weekly commitment prayer </a:t>
            </a:r>
            <a:r>
              <a:rPr lang="en-US" dirty="0"/>
              <a:t>https://holyhermits.com.au/ministries/prayer-group </a:t>
            </a:r>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47</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FBE49-77ED-AD0C-C713-8AEAC0990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90DB5-C909-5F4C-D339-7F06F42ABFE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21CA53A-A5FA-03A8-FC0A-5F19A8A16E95}"/>
              </a:ext>
            </a:extLst>
          </p:cNvPr>
          <p:cNvSpPr>
            <a:spLocks noGrp="1"/>
          </p:cNvSpPr>
          <p:nvPr>
            <p:ph type="body" idx="1"/>
          </p:nvPr>
        </p:nvSpPr>
        <p:spPr/>
        <p:txBody>
          <a:bodyPr/>
          <a:lstStyle/>
          <a:p>
            <a:r>
              <a:rPr lang="en-AU" dirty="0"/>
              <a:t>Link to prayer group ministry page for weekly commitment prayer </a:t>
            </a:r>
            <a:r>
              <a:rPr lang="en-US" dirty="0"/>
              <a:t>https://holyhermits.com.au/ministries/prayer-group </a:t>
            </a:r>
            <a:endParaRPr lang="en-AU" dirty="0"/>
          </a:p>
        </p:txBody>
      </p:sp>
      <p:sp>
        <p:nvSpPr>
          <p:cNvPr id="4" name="Slide Number Placeholder 3">
            <a:extLst>
              <a:ext uri="{FF2B5EF4-FFF2-40B4-BE49-F238E27FC236}">
                <a16:creationId xmlns:a16="http://schemas.microsoft.com/office/drawing/2014/main" id="{827494D3-CA8E-2E71-2D6E-00AA15384CF8}"/>
              </a:ext>
            </a:extLst>
          </p:cNvPr>
          <p:cNvSpPr>
            <a:spLocks noGrp="1"/>
          </p:cNvSpPr>
          <p:nvPr>
            <p:ph type="sldNum" sz="quarter" idx="5"/>
          </p:nvPr>
        </p:nvSpPr>
        <p:spPr/>
        <p:txBody>
          <a:bodyPr/>
          <a:lstStyle/>
          <a:p>
            <a:fld id="{39BD0D58-009C-4B34-BD04-760FE23A9F8A}" type="slidenum">
              <a:rPr lang="en-AU" smtClean="0"/>
              <a:t>48</a:t>
            </a:fld>
            <a:endParaRPr lang="en-AU"/>
          </a:p>
        </p:txBody>
      </p:sp>
    </p:spTree>
    <p:extLst>
      <p:ext uri="{BB962C8B-B14F-4D97-AF65-F5344CB8AC3E}">
        <p14:creationId xmlns:p14="http://schemas.microsoft.com/office/powerpoint/2010/main" val="2100199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Prayer for all ages</a:t>
            </a:r>
          </a:p>
        </p:txBody>
      </p:sp>
      <p:sp>
        <p:nvSpPr>
          <p:cNvPr id="4" name="Slide Number Placeholder 3"/>
          <p:cNvSpPr>
            <a:spLocks noGrp="1"/>
          </p:cNvSpPr>
          <p:nvPr>
            <p:ph type="sldNum" sz="quarter" idx="5"/>
          </p:nvPr>
        </p:nvSpPr>
        <p:spPr/>
        <p:txBody>
          <a:bodyPr/>
          <a:lstStyle/>
          <a:p>
            <a:fld id="{39BD0D58-009C-4B34-BD04-760FE23A9F8A}" type="slidenum">
              <a:rPr lang="en-AU" smtClean="0"/>
              <a:t>52</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53</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55</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59</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61</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a:t>
            </a:fld>
            <a:endParaRPr lang="en-AU"/>
          </a:p>
        </p:txBody>
      </p:sp>
    </p:spTree>
    <p:extLst>
      <p:ext uri="{BB962C8B-B14F-4D97-AF65-F5344CB8AC3E}">
        <p14:creationId xmlns:p14="http://schemas.microsoft.com/office/powerpoint/2010/main" val="3420567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34EDB-1920-609E-FDA7-B37841718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253627-94E4-741F-5256-94CA4B3CECF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5EF4B32-52A0-01E2-4357-EA160E1E30EA}"/>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1DE882BF-99D1-0940-B5E8-BDBDC76D06E4}"/>
              </a:ext>
            </a:extLst>
          </p:cNvPr>
          <p:cNvSpPr>
            <a:spLocks noGrp="1"/>
          </p:cNvSpPr>
          <p:nvPr>
            <p:ph type="sldNum" sz="quarter" idx="5"/>
          </p:nvPr>
        </p:nvSpPr>
        <p:spPr/>
        <p:txBody>
          <a:bodyPr/>
          <a:lstStyle/>
          <a:p>
            <a:fld id="{39BD0D58-009C-4B34-BD04-760FE23A9F8A}" type="slidenum">
              <a:rPr lang="en-AU" smtClean="0"/>
              <a:t>5</a:t>
            </a:fld>
            <a:endParaRPr lang="en-AU"/>
          </a:p>
        </p:txBody>
      </p:sp>
    </p:spTree>
    <p:extLst>
      <p:ext uri="{BB962C8B-B14F-4D97-AF65-F5344CB8AC3E}">
        <p14:creationId xmlns:p14="http://schemas.microsoft.com/office/powerpoint/2010/main" val="607246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Call to Worship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gathering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9</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Please note that the first reading is recorded this week</a:t>
            </a:r>
          </a:p>
        </p:txBody>
      </p:sp>
      <p:sp>
        <p:nvSpPr>
          <p:cNvPr id="4" name="Slide Number Placeholder 3"/>
          <p:cNvSpPr>
            <a:spLocks noGrp="1"/>
          </p:cNvSpPr>
          <p:nvPr>
            <p:ph type="sldNum" sz="quarter" idx="5"/>
          </p:nvPr>
        </p:nvSpPr>
        <p:spPr/>
        <p:txBody>
          <a:bodyPr/>
          <a:lstStyle/>
          <a:p>
            <a:fld id="{39BD0D58-009C-4B34-BD04-760FE23A9F8A}" type="slidenum">
              <a:rPr lang="en-AU" smtClean="0"/>
              <a:t>17</a:t>
            </a:fld>
            <a:endParaRPr lang="en-AU"/>
          </a:p>
        </p:txBody>
      </p:sp>
    </p:spTree>
    <p:extLst>
      <p:ext uri="{BB962C8B-B14F-4D97-AF65-F5344CB8AC3E}">
        <p14:creationId xmlns:p14="http://schemas.microsoft.com/office/powerpoint/2010/main" val="560871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0EBD4-36D1-5E5B-D7FD-0E30A2999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F0724-9CAA-22EF-F761-EC7E2707D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EDB52-6CD8-A290-9F4A-659BFF9958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21A0E4-752B-D85C-6367-B7274098E9E1}"/>
              </a:ext>
            </a:extLst>
          </p:cNvPr>
          <p:cNvSpPr>
            <a:spLocks noGrp="1"/>
          </p:cNvSpPr>
          <p:nvPr>
            <p:ph type="sldNum" sz="quarter" idx="5"/>
          </p:nvPr>
        </p:nvSpPr>
        <p:spPr/>
        <p:txBody>
          <a:bodyPr/>
          <a:lstStyle/>
          <a:p>
            <a:fld id="{39BD0D58-009C-4B34-BD04-760FE23A9F8A}" type="slidenum">
              <a:rPr lang="en-AU" smtClean="0"/>
              <a:t>24</a:t>
            </a:fld>
            <a:endParaRPr lang="en-AU"/>
          </a:p>
        </p:txBody>
      </p:sp>
    </p:spTree>
    <p:extLst>
      <p:ext uri="{BB962C8B-B14F-4D97-AF65-F5344CB8AC3E}">
        <p14:creationId xmlns:p14="http://schemas.microsoft.com/office/powerpoint/2010/main" val="2499068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25</a:t>
            </a:fld>
            <a:endParaRPr lang="en-AU"/>
          </a:p>
        </p:txBody>
      </p:sp>
    </p:spTree>
    <p:extLst>
      <p:ext uri="{BB962C8B-B14F-4D97-AF65-F5344CB8AC3E}">
        <p14:creationId xmlns:p14="http://schemas.microsoft.com/office/powerpoint/2010/main" val="1989461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5/08/2026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5/08/2026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5/08/2026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5/08/2026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5/08/2026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5/08/2026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5/08/2026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5/08/2026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5/08/2026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5/08/2026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5/08/2026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t="-12000" b="-1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5/08/2026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t="-12000" b="-12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t="-12000" b="-12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dC8HSEKtuio&#8203;"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hyperlink" Target="https://youtu.be/JwrHMYkbjts?si=S10vWJP861LrtZ9f" TargetMode="Externa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hyperlink" Target="https://www.youtube.com/watch?v=fX5Yk-gS1wk"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holy-hermits-online-chapel.or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s://www.youtube.com/watch?v=Z29YZoQUVQk"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holyhermits.com.au/events/study/2026-08-26" TargetMode="External"/><Relationship Id="rId2" Type="http://schemas.openxmlformats.org/officeDocument/2006/relationships/hyperlink" Target="https://holyhermits.com.au/events/prayer-and-praise-with-our-animal-friends--193/2026-08-13" TargetMode="External"/><Relationship Id="rId1" Type="http://schemas.openxmlformats.org/officeDocument/2006/relationships/slideLayout" Target="../slideLayouts/slideLayout7.xml"/><Relationship Id="rId4" Type="http://schemas.openxmlformats.org/officeDocument/2006/relationships/hyperlink" Target="https://holyhermits.com.au/events"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holyhermits.com.au/give"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YrJ4ohF8Du8"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355214"/>
          </a:xfrm>
          <a:prstGeom prst="rect">
            <a:avLst/>
          </a:prstGeom>
          <a:noFill/>
        </p:spPr>
        <p:txBody>
          <a:bodyPr wrap="square" lIns="91440" tIns="45720" rIns="91440" bIns="45720" rtlCol="0" anchor="t">
            <a:spAutoFit/>
          </a:bodyPr>
          <a:lstStyle/>
          <a:p>
            <a:pPr algn="ctr"/>
            <a:r>
              <a:rPr lang="en-AU" sz="4400" noProof="0" dirty="0">
                <a:solidFill>
                  <a:srgbClr val="00B050"/>
                </a:solidFill>
                <a:latin typeface="Comic Sans MS"/>
                <a:cs typeface="MV Boli"/>
              </a:rPr>
              <a:t>Welcome to Holy Hermits Online Worship </a:t>
            </a:r>
          </a:p>
          <a:p>
            <a:pPr algn="ctr">
              <a:lnSpc>
                <a:spcPct val="150000"/>
              </a:lnSpc>
            </a:pPr>
            <a:r>
              <a:rPr lang="en-AU" sz="4400" noProof="0" dirty="0">
                <a:solidFill>
                  <a:srgbClr val="00B050"/>
                </a:solidFill>
                <a:latin typeface="Comic Sans MS"/>
                <a:cs typeface="MV Boli"/>
              </a:rPr>
              <a:t>11</a:t>
            </a:r>
            <a:r>
              <a:rPr lang="en-AU" sz="4400" baseline="30000" noProof="0" dirty="0">
                <a:solidFill>
                  <a:srgbClr val="00B050"/>
                </a:solidFill>
                <a:latin typeface="Comic Sans MS"/>
                <a:cs typeface="MV Boli"/>
              </a:rPr>
              <a:t>th</a:t>
            </a:r>
            <a:r>
              <a:rPr lang="en-AU" sz="4400" noProof="0" dirty="0">
                <a:solidFill>
                  <a:srgbClr val="00B050"/>
                </a:solidFill>
                <a:latin typeface="Comic Sans MS"/>
                <a:cs typeface="MV Boli"/>
              </a:rPr>
              <a:t> Sunday after Pentecost</a:t>
            </a:r>
          </a:p>
          <a:p>
            <a:pPr algn="ctr">
              <a:lnSpc>
                <a:spcPct val="150000"/>
              </a:lnSpc>
            </a:pPr>
            <a:r>
              <a:rPr lang="en-AU" sz="3600" noProof="0" dirty="0">
                <a:solidFill>
                  <a:srgbClr val="00B050"/>
                </a:solidFill>
                <a:latin typeface="Comic Sans MS"/>
                <a:cs typeface="MV Boli"/>
              </a:rPr>
              <a:t>Today we are remembering </a:t>
            </a:r>
          </a:p>
          <a:p>
            <a:pPr algn="ctr">
              <a:lnSpc>
                <a:spcPct val="150000"/>
              </a:lnSpc>
            </a:pPr>
            <a:r>
              <a:rPr lang="en-AU" sz="3600" noProof="0" dirty="0">
                <a:solidFill>
                  <a:srgbClr val="00B050"/>
                </a:solidFill>
                <a:latin typeface="Comic Sans MS"/>
                <a:cs typeface="MV Boli"/>
              </a:rPr>
              <a:t>Rose of Lima</a:t>
            </a: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2946311429"/>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3" name="Table 2">
            <a:extLst>
              <a:ext uri="{FF2B5EF4-FFF2-40B4-BE49-F238E27FC236}">
                <a16:creationId xmlns:a16="http://schemas.microsoft.com/office/drawing/2014/main" id="{FAE267D9-CF1C-F7E1-250D-2E0488D48C8F}"/>
              </a:ext>
            </a:extLst>
          </p:cNvPr>
          <p:cNvGraphicFramePr>
            <a:graphicFrameLocks noGrp="1"/>
          </p:cNvGraphicFramePr>
          <p:nvPr>
            <p:extLst>
              <p:ext uri="{D42A27DB-BD31-4B8C-83A1-F6EECF244321}">
                <p14:modId xmlns:p14="http://schemas.microsoft.com/office/powerpoint/2010/main" val="1964760508"/>
              </p:ext>
            </p:extLst>
          </p:nvPr>
        </p:nvGraphicFramePr>
        <p:xfrm>
          <a:off x="305987" y="3583793"/>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Kris</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Rachel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Bob</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Paul</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Jeremy</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Chris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Julie</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Rachel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Margo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r>
                        <a:rPr lang="en-AU" sz="2200" b="0" i="0" noProof="0" dirty="0">
                          <a:solidFill>
                            <a:srgbClr val="00B050"/>
                          </a:solidFill>
                          <a:latin typeface="Comic Sans MS"/>
                        </a:rPr>
                        <a:t>Attendance: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cs typeface="Arial"/>
              </a:rPr>
              <a:t>Sentence</a:t>
            </a:r>
          </a:p>
        </p:txBody>
      </p:sp>
      <p:sp>
        <p:nvSpPr>
          <p:cNvPr id="2" name="Rectangle 1"/>
          <p:cNvSpPr/>
          <p:nvPr/>
        </p:nvSpPr>
        <p:spPr>
          <a:xfrm>
            <a:off x="730781" y="2934118"/>
            <a:ext cx="10730438" cy="2088072"/>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dirty="0">
                <a:solidFill>
                  <a:srgbClr val="00B050"/>
                </a:solidFill>
                <a:latin typeface="Comic Sans MS" panose="030F0902030302020204" pitchFamily="66" charset="0"/>
                <a:cs typeface="Times New Roman"/>
              </a:rPr>
              <a:t>Cantor</a:t>
            </a:r>
            <a:r>
              <a:rPr lang="en-AU" sz="2800" noProof="0" dirty="0">
                <a:solidFill>
                  <a:srgbClr val="00B050"/>
                </a:solidFill>
                <a:latin typeface="Comic Sans MS" panose="030F0902030302020204" pitchFamily="66" charset="0"/>
                <a:cs typeface="Times New Roman"/>
              </a:rPr>
              <a:t>: </a:t>
            </a:r>
            <a:r>
              <a:rPr lang="en-AU" sz="2800" noProof="0" dirty="0">
                <a:latin typeface="Comic Sans MS"/>
              </a:rPr>
              <a:t>They cried out in fear, but Jesus spoke to them and said, ‘Take heart, it is I; do not be afraid.’ </a:t>
            </a:r>
          </a:p>
          <a:p>
            <a:pPr algn="r">
              <a:lnSpc>
                <a:spcPct val="150000"/>
              </a:lnSpc>
              <a:spcBef>
                <a:spcPts val="450"/>
              </a:spcBef>
              <a:spcAft>
                <a:spcPts val="450"/>
              </a:spcAft>
            </a:pPr>
            <a:r>
              <a:rPr lang="en-AU" sz="2800" noProof="0" dirty="0">
                <a:solidFill>
                  <a:srgbClr val="00B050"/>
                </a:solidFill>
                <a:latin typeface="Comic Sans MS"/>
              </a:rPr>
              <a:t>Matthew 14.26–27</a:t>
            </a:r>
            <a:r>
              <a:rPr lang="en-AU" sz="2800" noProof="0" dirty="0">
                <a:solidFill>
                  <a:srgbClr val="00B050"/>
                </a:solidFill>
                <a:latin typeface="Comic Sans MS" panose="030F0902030302020204" pitchFamily="66" charset="0"/>
              </a:rPr>
              <a:t> </a:t>
            </a: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dirty="0">
                <a:solidFill>
                  <a:srgbClr val="00B050"/>
                </a:solidFill>
                <a:latin typeface="Comic Sans MS"/>
                <a:cs typeface="Arial"/>
              </a:rPr>
              <a:t>Leader: </a:t>
            </a:r>
            <a:r>
              <a:rPr lang="en-AU" sz="2800" noProof="0" dirty="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31076" y="1523927"/>
            <a:ext cx="8729848" cy="381014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pray the prayer of approach together</a:t>
            </a:r>
          </a:p>
          <a:p>
            <a:pPr>
              <a:lnSpc>
                <a:spcPct val="150000"/>
              </a:lnSpc>
            </a:pPr>
            <a:endParaRPr lang="en-AU" sz="2400" noProof="0" dirty="0">
              <a:latin typeface="Comic Sans MS"/>
            </a:endParaRPr>
          </a:p>
          <a:p>
            <a:pPr>
              <a:lnSpc>
                <a:spcPct val="150000"/>
              </a:lnSpc>
            </a:pPr>
            <a:r>
              <a:rPr lang="en-AU" sz="2800" b="1" noProof="0" dirty="0">
                <a:solidFill>
                  <a:srgbClr val="00B050"/>
                </a:solidFill>
                <a:latin typeface="Comic Sans MS"/>
              </a:rPr>
              <a:t>All:</a:t>
            </a:r>
            <a:r>
              <a:rPr lang="en-AU" sz="2800" b="1" noProof="0" dirty="0">
                <a:latin typeface="Comic Sans MS"/>
              </a:rPr>
              <a:t> God of wonders and miracles,</a:t>
            </a:r>
            <a:br>
              <a:rPr lang="en-AU" sz="2800" b="1" noProof="0" dirty="0">
                <a:latin typeface="Comic Sans MS"/>
              </a:rPr>
            </a:br>
            <a:r>
              <a:rPr lang="en-AU" sz="2800" b="1" noProof="0" dirty="0">
                <a:latin typeface="Comic Sans MS"/>
              </a:rPr>
              <a:t>worthy of our praises.</a:t>
            </a:r>
            <a:br>
              <a:rPr lang="en-AU" sz="2800" b="1" noProof="0" dirty="0">
                <a:latin typeface="Comic Sans MS"/>
              </a:rPr>
            </a:br>
            <a:r>
              <a:rPr lang="en-AU" sz="2800" b="1" noProof="0" dirty="0">
                <a:latin typeface="Comic Sans MS"/>
              </a:rPr>
              <a:t>Let us lift our voices and our hearts,</a:t>
            </a:r>
            <a:br>
              <a:rPr lang="en-AU" sz="2800" b="1" noProof="0" dirty="0">
                <a:latin typeface="Comic Sans MS"/>
              </a:rPr>
            </a:br>
            <a:r>
              <a:rPr lang="en-AU" sz="2800" b="1" noProof="0" dirty="0">
                <a:latin typeface="Comic Sans MS"/>
              </a:rPr>
              <a:t>rejoicing and singing praises to our God.</a:t>
            </a:r>
          </a:p>
        </p:txBody>
      </p:sp>
      <p:sp>
        <p:nvSpPr>
          <p:cNvPr id="4" name="TextBox 3"/>
          <p:cNvSpPr txBox="1"/>
          <p:nvPr/>
        </p:nvSpPr>
        <p:spPr>
          <a:xfrm>
            <a:off x="3997842" y="419100"/>
            <a:ext cx="4196316"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Approach</a:t>
            </a:r>
          </a:p>
        </p:txBody>
      </p:sp>
    </p:spTree>
    <p:extLst>
      <p:ext uri="{BB962C8B-B14F-4D97-AF65-F5344CB8AC3E}">
        <p14:creationId xmlns:p14="http://schemas.microsoft.com/office/powerpoint/2010/main" val="358926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12</a:t>
            </a:fld>
            <a:endParaRPr lang="en-AU" noProof="0" dirty="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1274564"/>
            <a:ext cx="11402704"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000" b="1" noProof="0" dirty="0">
                <a:solidFill>
                  <a:srgbClr val="00B050"/>
                </a:solidFill>
                <a:latin typeface="Comic Sans MS"/>
              </a:rPr>
              <a:t>Our first Hymn</a:t>
            </a:r>
          </a:p>
          <a:p>
            <a:pPr algn="ctr"/>
            <a:r>
              <a:rPr lang="en-AU" sz="4000" b="1" noProof="0" dirty="0">
                <a:solidFill>
                  <a:srgbClr val="00B050"/>
                </a:solidFill>
                <a:latin typeface="Comic Sans MS" panose="030F0702030302020204" pitchFamily="66" charset="0"/>
                <a:ea typeface="+mn-lt"/>
                <a:cs typeface="+mn-lt"/>
              </a:rPr>
              <a:t>And Can It Be That I Should Gain</a:t>
            </a:r>
            <a:endParaRPr lang="en-AU" sz="4000" b="1" dirty="0">
              <a:solidFill>
                <a:srgbClr val="00B050"/>
              </a:solidFill>
              <a:latin typeface="Comic Sans MS" panose="030F0702030302020204" pitchFamily="66" charset="0"/>
              <a:ea typeface="+mn-lt"/>
              <a:cs typeface="+mn-lt"/>
            </a:endParaRPr>
          </a:p>
          <a:p>
            <a:pPr algn="ctr"/>
            <a:endParaRPr lang="en-AU" b="1" noProof="0" dirty="0">
              <a:latin typeface="Comic Sans MS" panose="030F0702030302020204" pitchFamily="66" charset="0"/>
            </a:endParaRPr>
          </a:p>
          <a:p>
            <a:pPr algn="ctr"/>
            <a:r>
              <a:rPr lang="en-AU" sz="2400" noProof="0" dirty="0">
                <a:solidFill>
                  <a:srgbClr val="E68422"/>
                </a:solidFill>
                <a:latin typeface="Times New Roman"/>
                <a:ea typeface="Calibri"/>
                <a:cs typeface="Times New Roman"/>
                <a:hlinkClick r:id="rId2"/>
              </a:rPr>
              <a:t>https://www.youtube.com/watch?v=dC8HSEKtuio​</a:t>
            </a:r>
            <a:endParaRPr lang="en-AU" sz="2400" noProof="0" dirty="0">
              <a:solidFill>
                <a:srgbClr val="E68422"/>
              </a:solidFill>
              <a:latin typeface="Times New Roman"/>
              <a:ea typeface="Calibri"/>
              <a:cs typeface="Times New Roman"/>
            </a:endParaRPr>
          </a:p>
          <a:p>
            <a:pPr algn="ctr"/>
            <a:endParaRPr lang="en-AU" sz="2800" noProof="0" dirty="0">
              <a:solidFill>
                <a:srgbClr val="E68422"/>
              </a:solidFill>
              <a:latin typeface="Times New Roman"/>
              <a:ea typeface="Calibri"/>
              <a:cs typeface="Times New Roman"/>
            </a:endParaRPr>
          </a:p>
          <a:p>
            <a:pPr algn="ctr"/>
            <a:endParaRPr lang="en-AU" sz="2800" noProof="0" dirty="0">
              <a:solidFill>
                <a:srgbClr val="E68422"/>
              </a:solidFill>
              <a:latin typeface="Times New Roman"/>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05657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dirty="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dirty="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dirty="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dirty="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dirty="0">
                <a:solidFill>
                  <a:srgbClr val="00B050"/>
                </a:solidFill>
                <a:latin typeface="Comic Sans MS" panose="030F0702030302020204" pitchFamily="66" charset="0"/>
              </a:rPr>
              <a:t>The Deacon or LA introduces the Confession</a:t>
            </a:r>
            <a:r>
              <a:rPr lang="en-AU" sz="3200" noProof="0" dirty="0">
                <a:solidFill>
                  <a:srgbClr val="00B050"/>
                </a:solidFill>
                <a:latin typeface="Comic Sans MS" panose="030F0702030302020204" pitchFamily="66" charset="0"/>
              </a:rPr>
              <a:t>​</a:t>
            </a:r>
            <a:endParaRPr lang="en-AU" sz="3200" noProof="0" dirty="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14</a:t>
            </a:fld>
            <a:endParaRPr lang="en-AU" noProof="0" dirty="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All: </a:t>
            </a:r>
            <a:r>
              <a:rPr lang="en-AU" sz="2400" b="1" noProof="0" dirty="0">
                <a:solidFill>
                  <a:srgbClr val="000000"/>
                </a:solidFill>
                <a:latin typeface="Comic Sans MS"/>
              </a:rPr>
              <a:t>​</a:t>
            </a:r>
            <a:r>
              <a:rPr lang="en-AU" sz="2800" b="1" noProof="0" dirty="0">
                <a:solidFill>
                  <a:srgbClr val="000000"/>
                </a:solidFill>
                <a:latin typeface="Comic Sans MS"/>
              </a:rPr>
              <a:t>Merciful God, our maker and our judge,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sinned against you </a:t>
            </a:r>
            <a:r>
              <a:rPr lang="en-AU" sz="2800" noProof="0" dirty="0">
                <a:solidFill>
                  <a:srgbClr val="000000"/>
                </a:solidFill>
                <a:latin typeface="Comic Sans MS"/>
              </a:rPr>
              <a:t>​</a:t>
            </a:r>
            <a:r>
              <a:rPr lang="en-AU" sz="2800" b="1" noProof="0" dirty="0">
                <a:solidFill>
                  <a:srgbClr val="000000"/>
                </a:solidFill>
                <a:latin typeface="Comic Sans MS"/>
              </a:rPr>
              <a:t>in thought, word, and deed,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and in what we have failed to do: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you with our whole heart;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our neighbours as ourselves;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repent, and are sorry for all our sins.</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Father, forgive us. Strengthen us to love and obey you </a:t>
            </a:r>
          </a:p>
          <a:p>
            <a:pPr fontAlgn="base">
              <a:lnSpc>
                <a:spcPct val="150000"/>
              </a:lnSpc>
            </a:pPr>
            <a:r>
              <a:rPr lang="en-AU" sz="2800" b="1" noProof="0" dirty="0">
                <a:solidFill>
                  <a:srgbClr val="000000"/>
                </a:solidFill>
                <a:latin typeface="Comic Sans MS"/>
              </a:rPr>
              <a:t>in newness of life; </a:t>
            </a:r>
            <a:r>
              <a:rPr lang="en-AU" sz="2800" noProof="0" dirty="0">
                <a:solidFill>
                  <a:srgbClr val="000000"/>
                </a:solidFill>
                <a:latin typeface="Comic Sans MS"/>
              </a:rPr>
              <a:t>​</a:t>
            </a:r>
            <a:r>
              <a:rPr lang="en-AU" sz="2800" b="1" noProof="0" dirty="0">
                <a:solidFill>
                  <a:srgbClr val="000000"/>
                </a:solidFill>
                <a:latin typeface="Comic Sans MS"/>
              </a:rPr>
              <a:t>through Jesus Christ our Lord.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Amen.</a:t>
            </a:r>
            <a:r>
              <a:rPr lang="en-AU" sz="2800" noProof="0" dirty="0">
                <a:solidFill>
                  <a:srgbClr val="000000"/>
                </a:solidFill>
                <a:latin typeface="Comic Sans MS"/>
              </a:rPr>
              <a:t>​</a:t>
            </a:r>
            <a:endParaRPr lang="en-AU" sz="2800" b="0" i="0" noProof="0" dirty="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15</a:t>
            </a:fld>
            <a:endParaRPr lang="en-AU" noProof="0" dirty="0">
              <a:solidFill>
                <a:prstClr val="black">
                  <a:tint val="75000"/>
                </a:prstClr>
              </a:solidFill>
            </a:endParaRPr>
          </a:p>
        </p:txBody>
      </p:sp>
      <p:sp>
        <p:nvSpPr>
          <p:cNvPr id="3" name="Rectangle 2"/>
          <p:cNvSpPr/>
          <p:nvPr/>
        </p:nvSpPr>
        <p:spPr>
          <a:xfrm>
            <a:off x="301658" y="191394"/>
            <a:ext cx="11752342" cy="6164957"/>
          </a:xfrm>
          <a:prstGeom prst="rect">
            <a:avLst/>
          </a:prstGeom>
        </p:spPr>
        <p:txBody>
          <a:bodyPr wrap="square" lIns="91440" tIns="45720" rIns="91440" bIns="45720" anchor="t">
            <a:spAutoFit/>
          </a:bodyPr>
          <a:lstStyle/>
          <a:p>
            <a:pPr algn="ctr">
              <a:lnSpc>
                <a:spcPct val="150000"/>
              </a:lnSpc>
            </a:pPr>
            <a:r>
              <a:rPr lang="en-AU" sz="3200" b="1" noProof="0" dirty="0">
                <a:solidFill>
                  <a:srgbClr val="00B050"/>
                </a:solidFill>
                <a:latin typeface="Comic Sans MS"/>
              </a:rPr>
              <a:t>Words of Assurance offered by the Deacon or LA</a:t>
            </a:r>
            <a:r>
              <a:rPr lang="en-AU" sz="3200" b="1" i="1" noProof="0" dirty="0">
                <a:solidFill>
                  <a:srgbClr val="00B050"/>
                </a:solidFill>
                <a:latin typeface="Comic Sans MS"/>
              </a:rPr>
              <a:t> </a:t>
            </a:r>
            <a:endParaRPr lang="en-AU" sz="2600" noProof="0" dirty="0">
              <a:cs typeface="Times New Roman"/>
            </a:endParaRPr>
          </a:p>
          <a:p>
            <a:pPr>
              <a:lnSpc>
                <a:spcPct val="150000"/>
              </a:lnSpc>
            </a:pPr>
            <a:r>
              <a:rPr lang="en-AU" sz="2600" noProof="0" dirty="0">
                <a:latin typeface="Comic Sans MS"/>
              </a:rPr>
              <a:t>These words of assurance from the First Letter of John declare that: </a:t>
            </a:r>
            <a:endParaRPr lang="en-AU" sz="2600" noProof="0" dirty="0">
              <a:latin typeface="Times New Roman"/>
              <a:cs typeface="Times New Roman"/>
            </a:endParaRPr>
          </a:p>
          <a:p>
            <a:pPr>
              <a:lnSpc>
                <a:spcPct val="150000"/>
              </a:lnSpc>
            </a:pPr>
            <a:endParaRPr lang="en-AU" sz="2600" noProof="0" dirty="0">
              <a:latin typeface="Comic Sans MS"/>
            </a:endParaRPr>
          </a:p>
          <a:p>
            <a:pPr>
              <a:lnSpc>
                <a:spcPct val="150000"/>
              </a:lnSpc>
            </a:pPr>
            <a:r>
              <a:rPr lang="en-AU" sz="2600" noProof="0" dirty="0">
                <a:latin typeface="Comic Sans MS"/>
              </a:rPr>
              <a:t>If anyone sins, we have an advocate with the Father, Jesus Christ the righteous. He is the perfect offering for our sin, and not for ours only, but for the sins of the whole world. </a:t>
            </a:r>
            <a:endParaRPr lang="en-AU" sz="2600" noProof="0" dirty="0">
              <a:solidFill>
                <a:srgbClr val="7030A0"/>
              </a:solidFill>
              <a:latin typeface="Times New Roman"/>
              <a:cs typeface="Times New Roman"/>
            </a:endParaRPr>
          </a:p>
          <a:p>
            <a:pPr algn="r">
              <a:lnSpc>
                <a:spcPct val="150000"/>
              </a:lnSpc>
            </a:pPr>
            <a:r>
              <a:rPr lang="en-AU" sz="2600" noProof="0" dirty="0">
                <a:solidFill>
                  <a:srgbClr val="00B050"/>
                </a:solidFill>
                <a:latin typeface="Comic Sans MS"/>
              </a:rPr>
              <a:t>(1 John 2: 1-2)</a:t>
            </a:r>
          </a:p>
          <a:p>
            <a:pPr>
              <a:lnSpc>
                <a:spcPct val="150000"/>
              </a:lnSpc>
            </a:pPr>
            <a:r>
              <a:rPr lang="en-AU" sz="2600" noProof="0" dirty="0">
                <a:latin typeface="Comic Sans MS"/>
              </a:rPr>
              <a:t>In this is love, not that we loved God, but that he loved us and sent his Son to be the perfect offering for our sins. </a:t>
            </a:r>
          </a:p>
          <a:p>
            <a:pPr algn="r">
              <a:lnSpc>
                <a:spcPct val="150000"/>
              </a:lnSpc>
            </a:pPr>
            <a:r>
              <a:rPr lang="en-AU" sz="2600" noProof="0" dirty="0">
                <a:solidFill>
                  <a:srgbClr val="00B050"/>
                </a:solidFill>
                <a:latin typeface="Comic Sans MS"/>
              </a:rPr>
              <a:t>(1 John 4:10)</a:t>
            </a:r>
            <a:endParaRPr lang="en-AU" sz="2600" noProof="0" dirty="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1" y="145300"/>
            <a:ext cx="5638998" cy="584775"/>
          </a:xfrm>
          <a:prstGeom prst="rect">
            <a:avLst/>
          </a:prstGeom>
        </p:spPr>
        <p:txBody>
          <a:bodyPr wrap="square" lIns="91440" tIns="45720" rIns="91440" bIns="45720" anchor="t">
            <a:spAutoFit/>
          </a:bodyPr>
          <a:lstStyle/>
          <a:p>
            <a:pPr algn="ctr"/>
            <a:r>
              <a:rPr lang="en-AU" sz="3200" b="1" kern="0" noProof="0" dirty="0">
                <a:solidFill>
                  <a:srgbClr val="00B050"/>
                </a:solidFill>
                <a:latin typeface="Comic Sans MS"/>
              </a:rPr>
              <a:t>Collect</a:t>
            </a:r>
          </a:p>
        </p:txBody>
      </p:sp>
      <p:sp>
        <p:nvSpPr>
          <p:cNvPr id="2" name="Rectangle 1"/>
          <p:cNvSpPr/>
          <p:nvPr/>
        </p:nvSpPr>
        <p:spPr>
          <a:xfrm>
            <a:off x="441614" y="730075"/>
            <a:ext cx="11578936" cy="5837817"/>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ea typeface="+mn-lt"/>
                <a:cs typeface="+mn-lt"/>
              </a:rPr>
              <a:t>Leader: </a:t>
            </a:r>
            <a:r>
              <a:rPr lang="en-AU" sz="2800" noProof="0" dirty="0">
                <a:latin typeface="Comic Sans MS"/>
              </a:rPr>
              <a:t>O Mighty God and ruler of all creation,</a:t>
            </a:r>
          </a:p>
          <a:p>
            <a:pPr>
              <a:lnSpc>
                <a:spcPct val="150000"/>
              </a:lnSpc>
            </a:pPr>
            <a:r>
              <a:rPr lang="en-AU" sz="2800" noProof="0" dirty="0">
                <a:latin typeface="Comic Sans MS"/>
              </a:rPr>
              <a:t>give new strength to our faith,</a:t>
            </a:r>
          </a:p>
          <a:p>
            <a:pPr>
              <a:lnSpc>
                <a:spcPct val="150000"/>
              </a:lnSpc>
            </a:pPr>
            <a:r>
              <a:rPr lang="en-AU" sz="2800" noProof="0" dirty="0">
                <a:latin typeface="Comic Sans MS"/>
              </a:rPr>
              <a:t>that we may recognise your presence even when all hope seems lost.</a:t>
            </a:r>
          </a:p>
          <a:p>
            <a:pPr>
              <a:lnSpc>
                <a:spcPct val="150000"/>
              </a:lnSpc>
            </a:pPr>
            <a:r>
              <a:rPr lang="en-AU" sz="2800" noProof="0" dirty="0">
                <a:latin typeface="Comic Sans MS"/>
              </a:rPr>
              <a:t>Help us to face all trials with serenity</a:t>
            </a:r>
          </a:p>
          <a:p>
            <a:pPr>
              <a:lnSpc>
                <a:spcPct val="150000"/>
              </a:lnSpc>
            </a:pPr>
            <a:r>
              <a:rPr lang="en-AU" sz="2800" noProof="0" dirty="0">
                <a:latin typeface="Comic Sans MS"/>
              </a:rPr>
              <a:t>as we walk with Christ through the stormy seas of life</a:t>
            </a:r>
          </a:p>
          <a:p>
            <a:pPr>
              <a:lnSpc>
                <a:spcPct val="150000"/>
              </a:lnSpc>
            </a:pPr>
            <a:r>
              <a:rPr lang="en-AU" sz="2800" noProof="0" dirty="0">
                <a:latin typeface="Comic Sans MS"/>
              </a:rPr>
              <a:t>and come at the last to your eternal peace.</a:t>
            </a:r>
          </a:p>
          <a:p>
            <a:pPr>
              <a:lnSpc>
                <a:spcPct val="150000"/>
              </a:lnSpc>
            </a:pPr>
            <a:r>
              <a:rPr lang="en-AU" sz="2800" noProof="0" dirty="0">
                <a:latin typeface="Comic Sans MS"/>
              </a:rPr>
              <a:t>We ask this through Jesus Christ our Lord,</a:t>
            </a:r>
          </a:p>
          <a:p>
            <a:pPr>
              <a:lnSpc>
                <a:spcPct val="150000"/>
              </a:lnSpc>
            </a:pPr>
            <a:r>
              <a:rPr lang="en-AU" sz="2800" noProof="0" dirty="0">
                <a:latin typeface="Comic Sans MS"/>
              </a:rPr>
              <a:t>who lives and reigns with you and the Holy Spirit,</a:t>
            </a:r>
          </a:p>
          <a:p>
            <a:pPr>
              <a:lnSpc>
                <a:spcPct val="150000"/>
              </a:lnSpc>
            </a:pPr>
            <a:r>
              <a:rPr lang="en-AU" sz="2800" noProof="0" dirty="0">
                <a:latin typeface="Comic Sans MS"/>
              </a:rPr>
              <a:t>one God, for ever and ever. </a:t>
            </a:r>
            <a:r>
              <a:rPr lang="en-AU" sz="2800" b="1" noProof="0" dirty="0">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560" y="1494770"/>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dirty="0">
                <a:solidFill>
                  <a:srgbClr val="00B050"/>
                </a:solidFill>
                <a:latin typeface="Comic Sans MS"/>
                <a:ea typeface="Tahoma"/>
                <a:cs typeface="Tahoma"/>
              </a:rPr>
              <a:t>Reader 1: </a:t>
            </a:r>
            <a:r>
              <a:rPr lang="en-AU" sz="2800" noProof="0" dirty="0">
                <a:latin typeface="Comic Sans MS"/>
                <a:ea typeface="Tahoma"/>
                <a:cs typeface="Tahoma"/>
              </a:rPr>
              <a:t>The 1</a:t>
            </a:r>
            <a:r>
              <a:rPr lang="en-AU" sz="2800" baseline="30000" noProof="0" dirty="0">
                <a:latin typeface="Comic Sans MS"/>
                <a:ea typeface="Tahoma"/>
                <a:cs typeface="Tahoma"/>
              </a:rPr>
              <a:t>st</a:t>
            </a:r>
            <a:r>
              <a:rPr lang="en-AU" sz="2800" noProof="0" dirty="0">
                <a:latin typeface="Comic Sans MS"/>
                <a:ea typeface="Tahoma"/>
                <a:cs typeface="Tahoma"/>
              </a:rPr>
              <a:t> Reading is from Genesis 37.1-4; 37.12-28</a:t>
            </a: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215153"/>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dirty="0">
                <a:solidFill>
                  <a:srgbClr val="00B050"/>
                </a:solidFill>
                <a:latin typeface="Comic Sans MS"/>
              </a:rPr>
              <a:t>The 1st reader unmutes </a:t>
            </a:r>
          </a:p>
          <a:p>
            <a:pPr algn="l"/>
            <a:r>
              <a:rPr lang="en-AU" sz="2800" b="1" noProof="0" dirty="0">
                <a:solidFill>
                  <a:srgbClr val="00B050"/>
                </a:solidFill>
                <a:latin typeface="Comic Sans MS"/>
              </a:rPr>
              <a:t>Leader: </a:t>
            </a:r>
            <a:r>
              <a:rPr lang="en-AU" sz="2800" noProof="0" dirty="0">
                <a:latin typeface="Comic Sans MS"/>
              </a:rPr>
              <a:t>I invite the 1st reader  to unmute and offer the 1st lesson when ready.</a:t>
            </a:r>
            <a:endParaRPr lang="en-AU" sz="2800" noProof="0" dirty="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D035F2F7-EEF2-3FFF-D69B-331CE052BFDE}"/>
              </a:ext>
            </a:extLst>
          </p:cNvPr>
          <p:cNvSpPr txBox="1"/>
          <p:nvPr/>
        </p:nvSpPr>
        <p:spPr>
          <a:xfrm>
            <a:off x="466307" y="2200104"/>
            <a:ext cx="11259127" cy="3898824"/>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1</a:t>
            </a:r>
            <a:r>
              <a:rPr lang="en-AU" sz="2800" b="0" i="0" noProof="0" dirty="0">
                <a:effectLst/>
                <a:latin typeface="Comic Sans MS" panose="030F0702030302020204" pitchFamily="66" charset="0"/>
              </a:rPr>
              <a:t> Jacob settled in the land where his father had lived as an alien, the land of Canaan. </a:t>
            </a:r>
            <a:r>
              <a:rPr lang="en-AU" sz="2800" b="1" i="0" baseline="30000" noProof="0" dirty="0">
                <a:effectLst/>
                <a:latin typeface="Comic Sans MS" panose="030F0702030302020204" pitchFamily="66" charset="0"/>
              </a:rPr>
              <a:t>2</a:t>
            </a:r>
            <a:r>
              <a:rPr lang="en-AU" sz="2800" b="0" i="0" noProof="0" dirty="0">
                <a:effectLst/>
                <a:latin typeface="Comic Sans MS" panose="030F0702030302020204" pitchFamily="66" charset="0"/>
              </a:rPr>
              <a:t> This is the story of the family of Jacob. Joseph, being seventeen years old, was shepherding the flock with his brothers; he was a helper to the sons of Bilhah and Zilpah, his father’s wives; and Joseph brought a bad report of them to their father. </a:t>
            </a:r>
            <a:r>
              <a:rPr lang="en-AU" sz="2800" b="1" i="0" baseline="30000" noProof="0" dirty="0">
                <a:effectLst/>
                <a:latin typeface="Comic Sans MS" panose="030F0702030302020204" pitchFamily="66" charset="0"/>
              </a:rPr>
              <a:t>3</a:t>
            </a:r>
            <a:r>
              <a:rPr lang="en-AU" sz="2800" b="0" i="0" noProof="0" dirty="0">
                <a:effectLst/>
                <a:latin typeface="Comic Sans MS" panose="030F0702030302020204" pitchFamily="66" charset="0"/>
              </a:rPr>
              <a:t>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4110762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7FD1F-2F8D-91B1-09D9-70D30D38A7A7}"/>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1E8F4AA-20E0-1202-C428-D29F552A545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6096C5B-37E4-2914-F499-30A6ECFDC97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2CAC236E-2624-18D4-C2F8-ED09EF07757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FDF5CDE4-DBD7-D361-DCF0-658F15573F5E}"/>
              </a:ext>
            </a:extLst>
          </p:cNvPr>
          <p:cNvSpPr txBox="1"/>
          <p:nvPr/>
        </p:nvSpPr>
        <p:spPr>
          <a:xfrm>
            <a:off x="246000" y="408044"/>
            <a:ext cx="11700000" cy="5837817"/>
          </a:xfrm>
          <a:prstGeom prst="rect">
            <a:avLst/>
          </a:prstGeom>
          <a:noFill/>
        </p:spPr>
        <p:txBody>
          <a:bodyPr wrap="square">
            <a:spAutoFit/>
          </a:bodyPr>
          <a:lstStyle/>
          <a:p>
            <a:pPr>
              <a:lnSpc>
                <a:spcPct val="150000"/>
              </a:lnSpc>
            </a:pPr>
            <a:r>
              <a:rPr lang="en-AU" sz="2800" dirty="0">
                <a:latin typeface="Comic Sans MS" panose="030F0702030302020204" pitchFamily="66" charset="0"/>
              </a:rPr>
              <a:t>Now Israel loved Joseph more than any other of his children, because he was the son of his old age; and he had made him a long robe with sleeves. </a:t>
            </a:r>
            <a:r>
              <a:rPr lang="en-AU" sz="2800" b="1" i="0" baseline="30000" noProof="0" dirty="0">
                <a:solidFill>
                  <a:srgbClr val="000000"/>
                </a:solidFill>
                <a:effectLst/>
                <a:latin typeface="Comic Sans MS" panose="030F0702030302020204" pitchFamily="66" charset="0"/>
              </a:rPr>
              <a:t>4</a:t>
            </a:r>
            <a:r>
              <a:rPr lang="en-AU" sz="2800" b="0" i="0" noProof="0" dirty="0">
                <a:solidFill>
                  <a:srgbClr val="000000"/>
                </a:solidFill>
                <a:effectLst/>
                <a:latin typeface="Comic Sans MS" panose="030F0702030302020204" pitchFamily="66" charset="0"/>
              </a:rPr>
              <a:t> But when his brothers saw that their father loved him more than all his brothers, they hated him and could not speak peaceably to him. </a:t>
            </a:r>
            <a:r>
              <a:rPr lang="en-AU" sz="2800" b="1" i="0" baseline="30000" noProof="0" dirty="0">
                <a:solidFill>
                  <a:srgbClr val="000000"/>
                </a:solidFill>
                <a:effectLst/>
                <a:latin typeface="Comic Sans MS" panose="030F0702030302020204" pitchFamily="66" charset="0"/>
              </a:rPr>
              <a:t>12</a:t>
            </a:r>
            <a:r>
              <a:rPr lang="en-AU" sz="2800" b="0" i="0" noProof="0" dirty="0">
                <a:solidFill>
                  <a:srgbClr val="000000"/>
                </a:solidFill>
                <a:effectLst/>
                <a:latin typeface="Comic Sans MS" panose="030F0702030302020204" pitchFamily="66" charset="0"/>
              </a:rPr>
              <a:t> Now his brothers went to pasture their father’s flock near Shechem. </a:t>
            </a:r>
            <a:r>
              <a:rPr lang="en-AU" sz="2800" b="1" i="0" baseline="30000" noProof="0" dirty="0">
                <a:solidFill>
                  <a:srgbClr val="000000"/>
                </a:solidFill>
                <a:effectLst/>
                <a:latin typeface="Comic Sans MS" panose="030F0702030302020204" pitchFamily="66" charset="0"/>
              </a:rPr>
              <a:t>13</a:t>
            </a:r>
            <a:r>
              <a:rPr lang="en-AU" sz="2800" b="0" i="0" noProof="0" dirty="0">
                <a:solidFill>
                  <a:srgbClr val="000000"/>
                </a:solidFill>
                <a:effectLst/>
                <a:latin typeface="Comic Sans MS" panose="030F0702030302020204" pitchFamily="66" charset="0"/>
              </a:rPr>
              <a:t> And Israel said to Joseph, ‘Are not your brothers pasturing the flock at Shechem? Come, I will send you to them.’ He answered, ‘Here I am.’ </a:t>
            </a:r>
            <a:r>
              <a:rPr lang="en-AU" sz="2800" b="1" i="0" baseline="30000" noProof="0" dirty="0">
                <a:solidFill>
                  <a:srgbClr val="000000"/>
                </a:solidFill>
                <a:effectLst/>
                <a:latin typeface="Comic Sans MS" panose="030F0702030302020204" pitchFamily="66" charset="0"/>
              </a:rPr>
              <a:t>14</a:t>
            </a:r>
            <a:r>
              <a:rPr lang="en-AU" sz="2800" b="0" i="0" noProof="0" dirty="0">
                <a:solidFill>
                  <a:srgbClr val="000000"/>
                </a:solidFill>
                <a:effectLst/>
                <a:latin typeface="Comic Sans MS" panose="030F0702030302020204" pitchFamily="66" charset="0"/>
              </a:rPr>
              <a:t> So he said to him, ‘Go now, see if it is well with your brothers and with the flock;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1218467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89656-B9B2-20E4-7951-ACCE8010D2AA}"/>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156EA902-A47E-F603-EA02-53457629BC7C}"/>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A0E1E40-70A7-F92C-6EA3-F1CAD48A9E13}"/>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89BF7583-3FA2-5655-8E9E-D8F3D6CA329C}"/>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C81CB8CF-1275-68AD-A936-4EB710639104}"/>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dirty="0">
                <a:solidFill>
                  <a:srgbClr val="000000"/>
                </a:solidFill>
                <a:latin typeface="Comic Sans MS" panose="030F0702030302020204" pitchFamily="66" charset="0"/>
              </a:rPr>
              <a:t>and bring word back to me.’ So, he sent him from the valley of Hebron. He came to Shechem, </a:t>
            </a:r>
            <a:r>
              <a:rPr lang="en-AU" sz="2800" b="1" baseline="30000" dirty="0">
                <a:solidFill>
                  <a:srgbClr val="000000"/>
                </a:solidFill>
                <a:latin typeface="Comic Sans MS" panose="030F0702030302020204" pitchFamily="66" charset="0"/>
              </a:rPr>
              <a:t>15</a:t>
            </a:r>
            <a:r>
              <a:rPr lang="en-AU" sz="2800" dirty="0">
                <a:solidFill>
                  <a:srgbClr val="000000"/>
                </a:solidFill>
                <a:latin typeface="Comic Sans MS" panose="030F0702030302020204" pitchFamily="66" charset="0"/>
              </a:rPr>
              <a:t> and a man found him wandering in the fields; the man asked him, ‘What are you seeking?’ </a:t>
            </a:r>
            <a:r>
              <a:rPr lang="en-AU" sz="2800" b="1" i="0" baseline="30000" noProof="0" dirty="0">
                <a:solidFill>
                  <a:srgbClr val="000000"/>
                </a:solidFill>
                <a:effectLst/>
                <a:latin typeface="Comic Sans MS" panose="030F0702030302020204" pitchFamily="66" charset="0"/>
              </a:rPr>
              <a:t>16</a:t>
            </a:r>
            <a:r>
              <a:rPr lang="en-AU" sz="2800" b="0" i="0" noProof="0" dirty="0">
                <a:solidFill>
                  <a:srgbClr val="000000"/>
                </a:solidFill>
                <a:effectLst/>
                <a:latin typeface="Comic Sans MS" panose="030F0702030302020204" pitchFamily="66" charset="0"/>
              </a:rPr>
              <a:t> ‘I am seeking my brothers,’ he said; ‘tell me, please, where they are pasturing the flock.’ </a:t>
            </a:r>
            <a:r>
              <a:rPr lang="en-AU" sz="2800" b="1" i="0" baseline="30000" noProof="0" dirty="0">
                <a:solidFill>
                  <a:srgbClr val="000000"/>
                </a:solidFill>
                <a:effectLst/>
                <a:latin typeface="Comic Sans MS" panose="030F0702030302020204" pitchFamily="66" charset="0"/>
              </a:rPr>
              <a:t>17</a:t>
            </a:r>
            <a:r>
              <a:rPr lang="en-AU" sz="2800" b="0" i="0" noProof="0" dirty="0">
                <a:solidFill>
                  <a:srgbClr val="000000"/>
                </a:solidFill>
                <a:effectLst/>
                <a:latin typeface="Comic Sans MS" panose="030F0702030302020204" pitchFamily="66" charset="0"/>
              </a:rPr>
              <a:t> The man said, ‘They have gone away, for I heard them say, “Let us go to Dothan.” ’ So, Joseph went after his brothers and found them at Dothan. </a:t>
            </a:r>
            <a:r>
              <a:rPr lang="en-AU" sz="2800" b="1" i="0" baseline="30000" noProof="0" dirty="0">
                <a:solidFill>
                  <a:srgbClr val="000000"/>
                </a:solidFill>
                <a:effectLst/>
                <a:latin typeface="Comic Sans MS" panose="030F0702030302020204" pitchFamily="66" charset="0"/>
              </a:rPr>
              <a:t>18</a:t>
            </a:r>
            <a:r>
              <a:rPr lang="en-AU" sz="2800" b="0" i="0" noProof="0" dirty="0">
                <a:solidFill>
                  <a:srgbClr val="000000"/>
                </a:solidFill>
                <a:effectLst/>
                <a:latin typeface="Comic Sans MS" panose="030F0702030302020204" pitchFamily="66" charset="0"/>
              </a:rPr>
              <a:t> They saw him from a distance, and before he came near to them, they conspired to kill him. </a:t>
            </a:r>
            <a:r>
              <a:rPr lang="en-AU" sz="2800" b="1" i="0" baseline="30000" noProof="0" dirty="0">
                <a:solidFill>
                  <a:srgbClr val="000000"/>
                </a:solidFill>
                <a:effectLst/>
                <a:latin typeface="Comic Sans MS" panose="030F0702030302020204" pitchFamily="66" charset="0"/>
              </a:rPr>
              <a:t>19</a:t>
            </a:r>
            <a:r>
              <a:rPr lang="en-AU" sz="2800" b="0" i="0" noProof="0" dirty="0">
                <a:solidFill>
                  <a:srgbClr val="000000"/>
                </a:solidFill>
                <a:effectLst/>
                <a:latin typeface="Comic Sans MS" panose="030F0702030302020204" pitchFamily="66" charset="0"/>
              </a:rPr>
              <a:t> They said to one another, ‘Here comes this dreamer.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4138576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panose="030F0702030302020204" pitchFamily="66" charset="0"/>
              </a:rPr>
              <a:t>Hospitality </a:t>
            </a:r>
            <a:endParaRPr lang="en-AU" sz="3200" b="1" noProof="0" dirty="0">
              <a:solidFill>
                <a:srgbClr val="00B050"/>
              </a:solidFill>
              <a:latin typeface="Comic Sans MS" panose="030F0702030302020204" pitchFamily="66" charset="0"/>
              <a:cs typeface="Times New Roman"/>
            </a:endParaRPr>
          </a:p>
          <a:p>
            <a:pPr>
              <a:spcBef>
                <a:spcPts val="600"/>
              </a:spcBef>
              <a:spcAft>
                <a:spcPts val="1200"/>
              </a:spcAft>
            </a:pPr>
            <a:r>
              <a:rPr lang="en-AU" sz="2400" b="1" noProof="0" dirty="0">
                <a:solidFill>
                  <a:srgbClr val="00B050"/>
                </a:solidFill>
                <a:latin typeface="Comic Sans MS" panose="030F0702030302020204" pitchFamily="66" charset="0"/>
              </a:rPr>
              <a:t>Leader: </a:t>
            </a:r>
          </a:p>
          <a:p>
            <a:pPr>
              <a:spcBef>
                <a:spcPts val="600"/>
              </a:spcBef>
              <a:spcAft>
                <a:spcPts val="1200"/>
              </a:spcAft>
            </a:pPr>
            <a:r>
              <a:rPr lang="en-AU" sz="2000" noProof="0" dirty="0">
                <a:latin typeface="Comic Sans MS" panose="030F0702030302020204" pitchFamily="66" charset="0"/>
              </a:rPr>
              <a:t>Please mute         for the service unless invited to offer your voice as part of the service ministry</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latin typeface="Comic Sans MS" panose="030F0702030302020204" pitchFamily="66" charset="0"/>
              </a:rPr>
              <a:t>Have the video camera          on or off and turn the volume and brightness up or down on your device if things are too loud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or too bright</a:t>
            </a:r>
            <a:r>
              <a:rPr lang="en-AU" sz="2000" noProof="0" dirty="0">
                <a:latin typeface="Comic Sans MS" panose="030F0702030302020204" pitchFamily="66" charset="0"/>
                <a:ea typeface="Calibri"/>
                <a:cs typeface="Calibri"/>
              </a:rPr>
              <a:t>🔅🔆</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rPr>
              <a:t>Our </a:t>
            </a:r>
            <a:r>
              <a:rPr lang="en-AU" sz="2000" noProof="0" dirty="0">
                <a:latin typeface="Comic Sans MS" panose="030F0702030302020204" pitchFamily="66" charset="0"/>
              </a:rPr>
              <a:t>Cantor acts as our voice,           offering the responses, in</a:t>
            </a:r>
            <a:r>
              <a:rPr lang="en-AU" sz="2000" b="1" noProof="0" dirty="0">
                <a:latin typeface="Comic Sans MS" panose="030F0702030302020204" pitchFamily="66" charset="0"/>
              </a:rPr>
              <a:t> Bold Text, </a:t>
            </a:r>
            <a:r>
              <a:rPr lang="en-AU" sz="2000" noProof="0" dirty="0">
                <a:latin typeface="Comic Sans MS" panose="030F0702030302020204" pitchFamily="66" charset="0"/>
              </a:rPr>
              <a:t>which we say together</a:t>
            </a:r>
          </a:p>
          <a:p>
            <a:pPr>
              <a:spcBef>
                <a:spcPts val="600"/>
              </a:spcBef>
              <a:spcAft>
                <a:spcPts val="1200"/>
              </a:spcAft>
            </a:pPr>
            <a:r>
              <a:rPr lang="en-AU" sz="2000" noProof="0" dirty="0">
                <a:latin typeface="Comic Sans MS" panose="030F0702030302020204" pitchFamily="66" charset="0"/>
              </a:rPr>
              <a:t>Feel welcome to use the chat          and reaction emojis </a:t>
            </a:r>
            <a:r>
              <a:rPr lang="en-AU" sz="2000" noProof="0" dirty="0">
                <a:latin typeface="Comic Sans MS" panose="030F0702030302020204" pitchFamily="66" charset="0"/>
                <a:ea typeface="Calibri"/>
                <a:cs typeface="Calibri"/>
              </a:rPr>
              <a:t>👍</a:t>
            </a:r>
          </a:p>
          <a:p>
            <a:pP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Please take care of yourself in this space. </a:t>
            </a: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and go as you need </a:t>
            </a:r>
            <a:endParaRPr lang="en-AU" sz="2000" noProof="0" dirty="0">
              <a:latin typeface="Comic Sans MS" panose="030F0702030302020204" pitchFamily="66" charset="0"/>
              <a:cs typeface="Times New Roman"/>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latin typeface="Comic Sans MS" panose="030F0702030302020204" pitchFamily="66" charset="0"/>
              </a:rPr>
              <a:t>It is great to take rest in this space, so falling asleep is also OK </a:t>
            </a:r>
            <a:r>
              <a:rPr lang="en-AU" sz="2000" noProof="0" dirty="0">
                <a:solidFill>
                  <a:srgbClr val="000000"/>
                </a:solidFill>
                <a:latin typeface="Comic Sans MS" panose="030F0702030302020204" pitchFamily="66" charset="0"/>
                <a:ea typeface="Calibri"/>
                <a:cs typeface="Calibri"/>
              </a:rPr>
              <a:t>😴</a:t>
            </a:r>
            <a:endParaRPr lang="en-AU" sz="2000" noProof="0" dirty="0">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solidFill>
                  <a:srgbClr val="000000"/>
                </a:solidFill>
                <a:latin typeface="Comic Sans MS" panose="030F0702030302020204" pitchFamily="66" charset="0"/>
              </a:rPr>
              <a:t>Remember</a:t>
            </a:r>
            <a:r>
              <a:rPr lang="en-AU" sz="2000" noProof="0" dirty="0">
                <a:latin typeface="Comic Sans MS" panose="030F0702030302020204" pitchFamily="66" charset="0"/>
              </a:rPr>
              <a:t>, pastoral care is available to all in the community, if you'd like to speak to someone about anything spiritual.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 Visit the </a:t>
            </a:r>
            <a:r>
              <a:rPr lang="en-AU" sz="2000" noProof="0" dirty="0">
                <a:latin typeface="Comic Sans MS" panose="030F0702030302020204" pitchFamily="66" charset="0"/>
                <a:hlinkClick r:id="rId3"/>
              </a:rPr>
              <a:t>help page</a:t>
            </a:r>
            <a:r>
              <a:rPr lang="en-AU" sz="2000" noProof="0" dirty="0">
                <a:latin typeface="Comic Sans MS" panose="030F0702030302020204" pitchFamily="66" charset="0"/>
              </a:rPr>
              <a:t>  at the website to reach out </a:t>
            </a:r>
            <a:r>
              <a:rPr lang="en-AU" sz="2000" noProof="0" dirty="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dirty="0">
                <a:solidFill>
                  <a:srgbClr val="000000"/>
                </a:solidFill>
                <a:effectLst/>
                <a:latin typeface="Comic Sans MS" panose="030F0702030302020204" pitchFamily="66" charset="0"/>
              </a:rPr>
              <a:t>Our </a:t>
            </a:r>
            <a:r>
              <a:rPr lang="en-AU" sz="1800" b="1" i="0" u="none" strike="noStrike" noProof="0" dirty="0">
                <a:solidFill>
                  <a:srgbClr val="000000"/>
                </a:solidFill>
                <a:effectLst/>
                <a:latin typeface="Comic Sans MS" panose="030F0702030302020204" pitchFamily="66" charset="0"/>
              </a:rPr>
              <a:t>Being Together ethos and safeguarding practices</a:t>
            </a:r>
            <a:r>
              <a:rPr lang="en-AU" sz="1800" b="0" i="0" u="none" strike="noStrike" noProof="0" dirty="0">
                <a:solidFill>
                  <a:srgbClr val="000000"/>
                </a:solidFill>
                <a:effectLst/>
                <a:latin typeface="Comic Sans MS" panose="030F0702030302020204" pitchFamily="66" charset="0"/>
              </a:rPr>
              <a:t> can also be accessed on the website 🫶</a:t>
            </a:r>
            <a:r>
              <a:rPr lang="en-AU" sz="1800" b="0" i="0" u="none" strike="noStrike" noProof="0" dirty="0">
                <a:effectLst/>
                <a:latin typeface="Comic Sans MS" panose="030F0702030302020204" pitchFamily="66" charset="0"/>
              </a:rPr>
              <a:t>​</a:t>
            </a:r>
            <a:endParaRPr lang="en-AU" sz="2000" noProof="0" dirty="0">
              <a:latin typeface="Comic Sans MS" panose="030F0702030302020204" pitchFamily="66" charset="0"/>
              <a:ea typeface="Calibri"/>
              <a:cs typeface="Calibri"/>
            </a:endParaRPr>
          </a:p>
          <a:p>
            <a:pPr algn="ct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as you are – we are all here together! </a:t>
            </a:r>
            <a:r>
              <a:rPr lang="en-AU" sz="2000" noProof="0" dirty="0">
                <a:latin typeface="Comic Sans MS" panose="030F0702030302020204" pitchFamily="66" charset="0"/>
                <a:ea typeface="Calibri"/>
                <a:cs typeface="Calibri"/>
              </a:rPr>
              <a:t>🙌 </a:t>
            </a:r>
            <a:endParaRPr lang="en-AU" sz="2000" noProof="0" dirty="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2E674-7F7E-E0CF-B505-DC41C3D88A44}"/>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3CEA5FED-EA95-3569-5397-106FF1AB2C42}"/>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6EB2963-2D3C-7ED5-71D6-7C064701ABA3}"/>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200F16D9-AE83-A858-E234-1691BDA5F563}"/>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D5AD1932-A0BE-253E-1F17-90BC229F35B1}"/>
              </a:ext>
            </a:extLst>
          </p:cNvPr>
          <p:cNvSpPr txBox="1"/>
          <p:nvPr/>
        </p:nvSpPr>
        <p:spPr>
          <a:xfrm>
            <a:off x="246000" y="413572"/>
            <a:ext cx="11700000" cy="5841471"/>
          </a:xfrm>
          <a:prstGeom prst="rect">
            <a:avLst/>
          </a:prstGeom>
          <a:noFill/>
        </p:spPr>
        <p:txBody>
          <a:bodyPr wrap="square">
            <a:spAutoFit/>
          </a:bodyPr>
          <a:lstStyle/>
          <a:p>
            <a:pPr>
              <a:lnSpc>
                <a:spcPct val="150000"/>
              </a:lnSpc>
            </a:pPr>
            <a:r>
              <a:rPr lang="en-AU" sz="2800" b="1" baseline="30000" dirty="0">
                <a:solidFill>
                  <a:srgbClr val="000000"/>
                </a:solidFill>
                <a:latin typeface="Comic Sans MS" panose="030F0702030302020204" pitchFamily="66" charset="0"/>
              </a:rPr>
              <a:t>20</a:t>
            </a:r>
            <a:r>
              <a:rPr lang="en-AU" sz="2800" dirty="0">
                <a:solidFill>
                  <a:srgbClr val="000000"/>
                </a:solidFill>
                <a:latin typeface="Comic Sans MS" panose="030F0702030302020204" pitchFamily="66" charset="0"/>
              </a:rPr>
              <a:t> Come now, let us kill him and throw him into one of the pits; then we shall say that a wild animal has devoured him, and we shall see what will become of his dreams.’ </a:t>
            </a:r>
            <a:r>
              <a:rPr lang="en-AU" sz="2800" b="1" baseline="30000" noProof="0" dirty="0">
                <a:solidFill>
                  <a:srgbClr val="000000"/>
                </a:solidFill>
                <a:latin typeface="Comic Sans MS" panose="030F0702030302020204" pitchFamily="66" charset="0"/>
              </a:rPr>
              <a:t>21</a:t>
            </a:r>
            <a:r>
              <a:rPr lang="en-AU" sz="2800" noProof="0" dirty="0">
                <a:solidFill>
                  <a:srgbClr val="000000"/>
                </a:solidFill>
                <a:latin typeface="Comic Sans MS" panose="030F0702030302020204" pitchFamily="66" charset="0"/>
              </a:rPr>
              <a:t> But when Reuben heard it, he delivered him out of their hands, saying, ‘Let us not take his life.’ </a:t>
            </a:r>
            <a:r>
              <a:rPr lang="en-AU" sz="2800" b="1" baseline="30000" noProof="0" dirty="0">
                <a:solidFill>
                  <a:srgbClr val="000000"/>
                </a:solidFill>
                <a:latin typeface="Comic Sans MS" panose="030F0702030302020204" pitchFamily="66" charset="0"/>
              </a:rPr>
              <a:t>22</a:t>
            </a:r>
            <a:r>
              <a:rPr lang="en-AU" sz="2800" noProof="0" dirty="0">
                <a:solidFill>
                  <a:srgbClr val="000000"/>
                </a:solidFill>
                <a:latin typeface="Comic Sans MS" panose="030F0702030302020204" pitchFamily="66" charset="0"/>
              </a:rPr>
              <a:t> Reuben said to them, ‘Shed no blood; throw him into this pit here in the wilderness, but lay no hand on him’—that he might rescue him out of their hand and restore him to his father. </a:t>
            </a:r>
            <a:r>
              <a:rPr lang="en-AU" sz="2800" b="1" i="0" baseline="30000" noProof="0" dirty="0">
                <a:solidFill>
                  <a:srgbClr val="000000"/>
                </a:solidFill>
                <a:effectLst/>
                <a:latin typeface="Comic Sans MS" panose="030F0702030302020204" pitchFamily="66" charset="0"/>
              </a:rPr>
              <a:t>23</a:t>
            </a:r>
            <a:r>
              <a:rPr lang="en-AU" sz="2800" b="0" i="0" noProof="0" dirty="0">
                <a:solidFill>
                  <a:srgbClr val="000000"/>
                </a:solidFill>
                <a:effectLst/>
                <a:latin typeface="Comic Sans MS" panose="030F0702030302020204" pitchFamily="66" charset="0"/>
              </a:rPr>
              <a:t> So when Joseph came to his brothers, they stripped him of his robe, the long robe with sleeves that he wore; </a:t>
            </a:r>
            <a:endParaRPr lang="en-AU" sz="2000" noProof="0" dirty="0"/>
          </a:p>
        </p:txBody>
      </p:sp>
    </p:spTree>
    <p:extLst>
      <p:ext uri="{BB962C8B-B14F-4D97-AF65-F5344CB8AC3E}">
        <p14:creationId xmlns:p14="http://schemas.microsoft.com/office/powerpoint/2010/main" val="1494136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9E5A5-E533-BDEA-ED23-9D936A1A7F3C}"/>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1A5F7F1F-31F7-ADFA-D3D5-F596B80C0A6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2C2CE8C8-BD8D-E1BE-E78D-1EA221B04B0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B075AB77-26B1-8796-D9B2-5326DD631000}"/>
              </a:ext>
            </a:extLst>
          </p:cNvPr>
          <p:cNvSpPr txBox="1"/>
          <p:nvPr/>
        </p:nvSpPr>
        <p:spPr>
          <a:xfrm>
            <a:off x="246000" y="413572"/>
            <a:ext cx="11700000" cy="5191486"/>
          </a:xfrm>
          <a:prstGeom prst="rect">
            <a:avLst/>
          </a:prstGeom>
          <a:noFill/>
        </p:spPr>
        <p:txBody>
          <a:bodyPr wrap="square">
            <a:spAutoFit/>
          </a:bodyPr>
          <a:lstStyle/>
          <a:p>
            <a:pPr>
              <a:lnSpc>
                <a:spcPct val="150000"/>
              </a:lnSpc>
            </a:pPr>
            <a:r>
              <a:rPr lang="en-AU" sz="2800" b="1" baseline="30000" dirty="0">
                <a:solidFill>
                  <a:srgbClr val="000000"/>
                </a:solidFill>
                <a:latin typeface="Comic Sans MS" panose="030F0702030302020204" pitchFamily="66" charset="0"/>
              </a:rPr>
              <a:t>24</a:t>
            </a:r>
            <a:r>
              <a:rPr lang="en-AU" sz="2800" dirty="0">
                <a:solidFill>
                  <a:srgbClr val="000000"/>
                </a:solidFill>
                <a:latin typeface="Comic Sans MS" panose="030F0702030302020204" pitchFamily="66" charset="0"/>
              </a:rPr>
              <a:t> and they took him and threw him into a pit. The pit was empty; there was no water in it. </a:t>
            </a:r>
            <a:r>
              <a:rPr lang="en-AU" sz="2800" b="1" i="0" baseline="30000" noProof="0" dirty="0">
                <a:solidFill>
                  <a:srgbClr val="000000"/>
                </a:solidFill>
                <a:effectLst/>
                <a:latin typeface="Comic Sans MS" panose="030F0702030302020204" pitchFamily="66" charset="0"/>
              </a:rPr>
              <a:t>25</a:t>
            </a:r>
            <a:r>
              <a:rPr lang="en-AU" sz="2800" b="0" i="0" noProof="0" dirty="0">
                <a:solidFill>
                  <a:srgbClr val="000000"/>
                </a:solidFill>
                <a:effectLst/>
                <a:latin typeface="Comic Sans MS" panose="030F0702030302020204" pitchFamily="66" charset="0"/>
              </a:rPr>
              <a:t> Then they sat down to eat; and looking up they saw a caravan of Ishmaelites coming from Gilead, with their camels carrying gum, balm, and resin, on their way to carry it down to Egypt. </a:t>
            </a:r>
            <a:r>
              <a:rPr lang="en-AU" sz="2800" b="1" i="0" baseline="30000" noProof="0" dirty="0">
                <a:solidFill>
                  <a:srgbClr val="000000"/>
                </a:solidFill>
                <a:effectLst/>
                <a:latin typeface="Comic Sans MS" panose="030F0702030302020204" pitchFamily="66" charset="0"/>
              </a:rPr>
              <a:t>26</a:t>
            </a:r>
            <a:r>
              <a:rPr lang="en-AU" sz="2800" b="0" i="0" noProof="0" dirty="0">
                <a:solidFill>
                  <a:srgbClr val="000000"/>
                </a:solidFill>
                <a:effectLst/>
                <a:latin typeface="Comic Sans MS" panose="030F0702030302020204" pitchFamily="66" charset="0"/>
              </a:rPr>
              <a:t> Then Judah said to his brothers, ‘What profit is there if we kill our brother and conceal his blood? </a:t>
            </a:r>
            <a:r>
              <a:rPr lang="en-AU" sz="2800" b="1" i="0" baseline="30000" noProof="0" dirty="0">
                <a:solidFill>
                  <a:srgbClr val="000000"/>
                </a:solidFill>
                <a:effectLst/>
                <a:latin typeface="Comic Sans MS" panose="030F0702030302020204" pitchFamily="66" charset="0"/>
              </a:rPr>
              <a:t>27</a:t>
            </a:r>
            <a:r>
              <a:rPr lang="en-AU" sz="2800" b="0" i="0" noProof="0" dirty="0">
                <a:solidFill>
                  <a:srgbClr val="000000"/>
                </a:solidFill>
                <a:effectLst/>
                <a:latin typeface="Comic Sans MS" panose="030F0702030302020204" pitchFamily="66" charset="0"/>
              </a:rPr>
              <a:t> Come, let us sell him to the Ishmaelites, and not lay our hands on him, for he is our brother, our own flesh.’ And his brothers agreed. </a:t>
            </a:r>
            <a:endParaRPr lang="en-AU" sz="2800" noProof="0" dirty="0">
              <a:latin typeface="Comic Sans MS" panose="030F0702030302020204" pitchFamily="66" charset="0"/>
            </a:endParaRPr>
          </a:p>
        </p:txBody>
      </p:sp>
      <p:sp>
        <p:nvSpPr>
          <p:cNvPr id="7" name="Rectangle 6">
            <a:extLst>
              <a:ext uri="{FF2B5EF4-FFF2-40B4-BE49-F238E27FC236}">
                <a16:creationId xmlns:a16="http://schemas.microsoft.com/office/drawing/2014/main" id="{79A3897D-BB00-CD78-7DD9-850310804CD2}"/>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271050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FF4D4-700D-7E91-EB35-48BC86F343F0}"/>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FFEA95FD-F365-B75C-1E84-2E83227FDD4C}"/>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AF6190-29B3-5F2A-15A3-9083AC0302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A14B24D3-1BB6-C2CD-22E6-AC6D428A8910}"/>
              </a:ext>
            </a:extLst>
          </p:cNvPr>
          <p:cNvSpPr txBox="1"/>
          <p:nvPr/>
        </p:nvSpPr>
        <p:spPr>
          <a:xfrm>
            <a:off x="2073467" y="5001133"/>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3" name="TextBox 2">
            <a:extLst>
              <a:ext uri="{FF2B5EF4-FFF2-40B4-BE49-F238E27FC236}">
                <a16:creationId xmlns:a16="http://schemas.microsoft.com/office/drawing/2014/main" id="{E3A20948-8890-BDFA-2FD7-27B25E5F20BB}"/>
              </a:ext>
            </a:extLst>
          </p:cNvPr>
          <p:cNvSpPr txBox="1"/>
          <p:nvPr/>
        </p:nvSpPr>
        <p:spPr>
          <a:xfrm>
            <a:off x="246000" y="876951"/>
            <a:ext cx="11700000" cy="1959832"/>
          </a:xfrm>
          <a:prstGeom prst="rect">
            <a:avLst/>
          </a:prstGeom>
          <a:noFill/>
        </p:spPr>
        <p:txBody>
          <a:bodyPr wrap="square">
            <a:spAutoFit/>
          </a:bodyPr>
          <a:lstStyle/>
          <a:p>
            <a:pPr>
              <a:lnSpc>
                <a:spcPct val="150000"/>
              </a:lnSpc>
            </a:pPr>
            <a:r>
              <a:rPr lang="en-AU" sz="2800" b="1" i="0" baseline="30000" noProof="0" dirty="0">
                <a:solidFill>
                  <a:srgbClr val="000000"/>
                </a:solidFill>
                <a:effectLst/>
                <a:latin typeface="Comic Sans MS" panose="030F0702030302020204" pitchFamily="66" charset="0"/>
              </a:rPr>
              <a:t>28</a:t>
            </a:r>
            <a:r>
              <a:rPr lang="en-AU" sz="2800" b="0" i="0" noProof="0" dirty="0">
                <a:solidFill>
                  <a:srgbClr val="000000"/>
                </a:solidFill>
                <a:effectLst/>
                <a:latin typeface="Comic Sans MS" panose="030F0702030302020204" pitchFamily="66" charset="0"/>
              </a:rPr>
              <a:t> When some Midianite traders passed by, they drew Joseph up, lifting him out of the pit, and sold him to the Ishmaelites for twenty pieces of silver. And they took Joseph to Egypt.</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31192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470646" y="1910379"/>
            <a:ext cx="1596567" cy="1518621"/>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400" b="1" i="0" noProof="0" dirty="0">
                <a:solidFill>
                  <a:srgbClr val="00B050"/>
                </a:solidFill>
                <a:effectLst/>
                <a:latin typeface="Comic Sans MS" panose="030F0702030302020204" pitchFamily="66" charset="0"/>
              </a:rPr>
              <a:t>Psalm </a:t>
            </a:r>
            <a:r>
              <a:rPr lang="en-AU" sz="2000" b="1" i="0" noProof="0" dirty="0">
                <a:solidFill>
                  <a:srgbClr val="00B050"/>
                </a:solidFill>
                <a:effectLst/>
                <a:latin typeface="Comic Sans MS" panose="030F0702030302020204" pitchFamily="66" charset="0"/>
              </a:rPr>
              <a:t>105.1-6; 105.16-22 </a:t>
            </a:r>
            <a:endParaRPr lang="en-AU" sz="2400" b="1" i="0" noProof="0" dirty="0">
              <a:solidFill>
                <a:srgbClr val="00B050"/>
              </a:solidFill>
              <a:effectLst/>
              <a:latin typeface="Comic Sans MS" panose="030F0702030302020204" pitchFamily="66" charset="0"/>
            </a:endParaRP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Rectangle 4">
            <a:extLst>
              <a:ext uri="{FF2B5EF4-FFF2-40B4-BE49-F238E27FC236}">
                <a16:creationId xmlns:a16="http://schemas.microsoft.com/office/drawing/2014/main" id="{32EB8A35-67A5-DB78-E7BD-8AD8C3097F9D}"/>
              </a:ext>
            </a:extLst>
          </p:cNvPr>
          <p:cNvSpPr/>
          <p:nvPr/>
        </p:nvSpPr>
        <p:spPr>
          <a:xfrm>
            <a:off x="470646" y="176847"/>
            <a:ext cx="11349319" cy="1317155"/>
          </a:xfrm>
          <a:prstGeom prst="rect">
            <a:avLst/>
          </a:prstGeom>
        </p:spPr>
        <p:txBody>
          <a:bodyPr wrap="square" lIns="91440" tIns="45720" rIns="91440" bIns="45720" anchor="t">
            <a:spAutoFit/>
          </a:bodyPr>
          <a:lstStyle/>
          <a:p>
            <a:pPr algn="ctr">
              <a:lnSpc>
                <a:spcPct val="150000"/>
              </a:lnSpc>
            </a:pPr>
            <a:r>
              <a:rPr lang="en-AU" sz="2800" b="1" noProof="0" dirty="0">
                <a:solidFill>
                  <a:srgbClr val="00B050"/>
                </a:solidFill>
                <a:latin typeface="Comic Sans MS"/>
              </a:rPr>
              <a:t>Leader: </a:t>
            </a:r>
            <a:r>
              <a:rPr lang="en-AU" sz="2800" noProof="0" dirty="0">
                <a:latin typeface="Comic Sans MS"/>
              </a:rPr>
              <a:t>We now say the psalm antiphonally, I invite the first</a:t>
            </a:r>
          </a:p>
          <a:p>
            <a:pPr algn="ctr">
              <a:lnSpc>
                <a:spcPct val="150000"/>
              </a:lnSpc>
            </a:pPr>
            <a:r>
              <a:rPr lang="en-AU" sz="2800" noProof="0" dirty="0">
                <a:latin typeface="Comic Sans MS"/>
              </a:rPr>
              <a:t>reader to lead, and we will all respond with our cantor as our voice.</a:t>
            </a:r>
            <a:endParaRPr lang="en-AU" noProof="0" dirty="0">
              <a:hlinkClick r:id="rId2">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A614F800-B0F5-8529-1301-E0A0D205CBAE}"/>
              </a:ext>
            </a:extLst>
          </p:cNvPr>
          <p:cNvSpPr txBox="1"/>
          <p:nvPr/>
        </p:nvSpPr>
        <p:spPr>
          <a:xfrm>
            <a:off x="2067213" y="1910379"/>
            <a:ext cx="9442090" cy="4155305"/>
          </a:xfrm>
          <a:prstGeom prst="rect">
            <a:avLst/>
          </a:prstGeom>
          <a:noFill/>
        </p:spPr>
        <p:txBody>
          <a:bodyPr wrap="square">
            <a:spAutoFit/>
          </a:bodyPr>
          <a:lstStyle/>
          <a:p>
            <a:pPr marL="0" marR="0" indent="0" algn="l">
              <a:lnSpc>
                <a:spcPct val="150000"/>
              </a:lnSpc>
              <a:spcBef>
                <a:spcPts val="225"/>
              </a:spcBef>
              <a:spcAft>
                <a:spcPts val="225"/>
              </a:spcAft>
              <a:buNone/>
            </a:pPr>
            <a:r>
              <a:rPr lang="en-AU" sz="2800" b="1" i="0" baseline="30000" noProof="0" dirty="0">
                <a:effectLst/>
                <a:latin typeface="Comic Sans MS" panose="030F0702030302020204" pitchFamily="66" charset="0"/>
              </a:rPr>
              <a:t>1</a:t>
            </a:r>
            <a:r>
              <a:rPr lang="en-AU" sz="2800" b="0" i="0" noProof="0" dirty="0">
                <a:effectLst/>
                <a:latin typeface="Comic Sans MS" panose="030F0702030302020204" pitchFamily="66" charset="0"/>
              </a:rPr>
              <a:t> O give thanks to the Lord and call upon his name:</a:t>
            </a:r>
            <a:endParaRPr lang="en-AU" sz="2800" dirty="0">
              <a:latin typeface="Comic Sans MS" panose="030F0702030302020204" pitchFamily="66" charset="0"/>
            </a:endParaRPr>
          </a:p>
          <a:p>
            <a:pPr marL="0" marR="0" indent="0" algn="l">
              <a:lnSpc>
                <a:spcPct val="150000"/>
              </a:lnSpc>
              <a:spcBef>
                <a:spcPts val="225"/>
              </a:spcBef>
              <a:spcAft>
                <a:spcPts val="225"/>
              </a:spcAft>
              <a:buNone/>
            </a:pPr>
            <a:r>
              <a:rPr lang="en-AU" sz="2800" b="0" i="0" noProof="0" dirty="0">
                <a:effectLst/>
                <a:latin typeface="Comic Sans MS" panose="030F0702030302020204" pitchFamily="66" charset="0"/>
              </a:rPr>
              <a:t>  tell among the peoples what things he has done.</a:t>
            </a:r>
          </a:p>
          <a:p>
            <a:pPr marL="0" marR="0" indent="0" algn="l">
              <a:lnSpc>
                <a:spcPct val="150000"/>
              </a:lnSpc>
              <a:spcBef>
                <a:spcPts val="225"/>
              </a:spcBef>
              <a:spcAft>
                <a:spcPts val="225"/>
              </a:spcAft>
              <a:buNone/>
            </a:pPr>
            <a:r>
              <a:rPr lang="en-AU" sz="2800" b="1" i="0" baseline="30000" noProof="0" dirty="0">
                <a:effectLst/>
                <a:latin typeface="Comic Sans MS" panose="030F0702030302020204" pitchFamily="66" charset="0"/>
              </a:rPr>
              <a:t>2</a:t>
            </a:r>
            <a:r>
              <a:rPr lang="en-AU" sz="2800" b="0" i="0" noProof="0" dirty="0">
                <a:effectLst/>
                <a:latin typeface="Comic Sans MS" panose="030F0702030302020204" pitchFamily="66" charset="0"/>
              </a:rPr>
              <a:t> </a:t>
            </a:r>
            <a:r>
              <a:rPr lang="en-AU" sz="2800" b="1" i="0" noProof="0" dirty="0">
                <a:effectLst/>
                <a:latin typeface="Comic Sans MS" panose="030F0702030302020204" pitchFamily="66" charset="0"/>
              </a:rPr>
              <a:t>Sing to him, O sing praises:</a:t>
            </a:r>
          </a:p>
          <a:p>
            <a:pPr marL="0" marR="0" indent="0" algn="l">
              <a:lnSpc>
                <a:spcPct val="150000"/>
              </a:lnSpc>
              <a:spcBef>
                <a:spcPts val="225"/>
              </a:spcBef>
              <a:spcAft>
                <a:spcPts val="225"/>
              </a:spcAft>
              <a:buNone/>
            </a:pPr>
            <a:r>
              <a:rPr lang="en-AU" sz="2800" b="1" dirty="0">
                <a:latin typeface="Comic Sans MS" panose="030F0702030302020204" pitchFamily="66" charset="0"/>
              </a:rPr>
              <a:t>  </a:t>
            </a:r>
            <a:r>
              <a:rPr lang="en-AU" sz="2800" b="1" i="0" noProof="0" dirty="0">
                <a:effectLst/>
                <a:latin typeface="Comic Sans MS" panose="030F0702030302020204" pitchFamily="66" charset="0"/>
              </a:rPr>
              <a:t>and be telling of all his marvellous works.</a:t>
            </a:r>
          </a:p>
          <a:p>
            <a:pPr marL="0" marR="0" indent="0" algn="l">
              <a:lnSpc>
                <a:spcPct val="150000"/>
              </a:lnSpc>
              <a:spcBef>
                <a:spcPts val="225"/>
              </a:spcBef>
              <a:spcAft>
                <a:spcPts val="225"/>
              </a:spcAft>
              <a:buNone/>
            </a:pPr>
            <a:r>
              <a:rPr lang="en-AU" sz="2800" b="1" i="0" baseline="30000" noProof="0" dirty="0">
                <a:effectLst/>
                <a:latin typeface="Comic Sans MS" panose="030F0702030302020204" pitchFamily="66" charset="0"/>
              </a:rPr>
              <a:t>3</a:t>
            </a:r>
            <a:r>
              <a:rPr lang="en-AU" sz="2800" b="0" i="0" noProof="0" dirty="0">
                <a:effectLst/>
                <a:latin typeface="Comic Sans MS" panose="030F0702030302020204" pitchFamily="66" charset="0"/>
              </a:rPr>
              <a:t> Exult in his holy name:</a:t>
            </a:r>
          </a:p>
          <a:p>
            <a:pPr marL="0" marR="0" indent="0" algn="l">
              <a:lnSpc>
                <a:spcPct val="150000"/>
              </a:lnSpc>
              <a:spcBef>
                <a:spcPts val="225"/>
              </a:spcBef>
              <a:spcAft>
                <a:spcPts val="225"/>
              </a:spcAft>
              <a:buNone/>
            </a:pPr>
            <a:r>
              <a:rPr lang="en-AU" sz="2800" dirty="0">
                <a:latin typeface="Comic Sans MS" panose="030F0702030302020204" pitchFamily="66" charset="0"/>
              </a:rPr>
              <a:t>  </a:t>
            </a:r>
            <a:r>
              <a:rPr lang="en-AU" sz="2800" b="0" i="0" noProof="0" dirty="0">
                <a:effectLst/>
                <a:latin typeface="Comic Sans MS" panose="030F0702030302020204" pitchFamily="66" charset="0"/>
              </a:rPr>
              <a:t>and let those that seek the Lord be joyful in heart.</a:t>
            </a:r>
          </a:p>
        </p:txBody>
      </p:sp>
    </p:spTree>
    <p:extLst>
      <p:ext uri="{BB962C8B-B14F-4D97-AF65-F5344CB8AC3E}">
        <p14:creationId xmlns:p14="http://schemas.microsoft.com/office/powerpoint/2010/main" val="654623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1455D-750F-1E50-8A0B-176583AA6D8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B69DAB1-0E73-0A9B-A0F9-4F6AE63390DA}"/>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Rectangle 2">
            <a:extLst>
              <a:ext uri="{FF2B5EF4-FFF2-40B4-BE49-F238E27FC236}">
                <a16:creationId xmlns:a16="http://schemas.microsoft.com/office/drawing/2014/main" id="{7D08BD3C-DE88-81B7-A56A-4357FC783791}"/>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00FC3A80-20A0-67BF-DFEB-59AE6988C132}"/>
              </a:ext>
            </a:extLst>
          </p:cNvPr>
          <p:cNvSpPr txBox="1"/>
          <p:nvPr/>
        </p:nvSpPr>
        <p:spPr>
          <a:xfrm>
            <a:off x="2000355" y="692193"/>
            <a:ext cx="9792000" cy="5473614"/>
          </a:xfrm>
          <a:prstGeom prst="rect">
            <a:avLst/>
          </a:prstGeom>
          <a:noFill/>
        </p:spPr>
        <p:txBody>
          <a:bodyPr wrap="square">
            <a:spAutoFit/>
          </a:bodyPr>
          <a:lstStyle/>
          <a:p>
            <a:pPr marL="0" marR="0" indent="0" algn="l">
              <a:lnSpc>
                <a:spcPct val="150000"/>
              </a:lnSpc>
              <a:spcBef>
                <a:spcPts val="225"/>
              </a:spcBef>
              <a:spcAft>
                <a:spcPts val="225"/>
              </a:spcAft>
              <a:buNone/>
            </a:pPr>
            <a:r>
              <a:rPr lang="en-AU" sz="2800" b="1" i="0" baseline="30000" noProof="0" dirty="0">
                <a:effectLst/>
                <a:latin typeface="Comic Sans MS" panose="030F0702030302020204" pitchFamily="66" charset="0"/>
              </a:rPr>
              <a:t>4</a:t>
            </a:r>
            <a:r>
              <a:rPr lang="en-AU" sz="2800" b="0" i="0" noProof="0" dirty="0">
                <a:effectLst/>
                <a:latin typeface="Comic Sans MS" panose="030F0702030302020204" pitchFamily="66" charset="0"/>
              </a:rPr>
              <a:t> </a:t>
            </a:r>
            <a:r>
              <a:rPr lang="en-AU" sz="2800" b="1" i="0" noProof="0" dirty="0">
                <a:effectLst/>
                <a:latin typeface="Comic Sans MS" panose="030F0702030302020204" pitchFamily="66" charset="0"/>
              </a:rPr>
              <a:t>Seek the Lord and his strength:</a:t>
            </a:r>
          </a:p>
          <a:p>
            <a:pPr marL="0" marR="0" indent="381000" algn="l">
              <a:lnSpc>
                <a:spcPct val="150000"/>
              </a:lnSpc>
              <a:spcBef>
                <a:spcPts val="225"/>
              </a:spcBef>
              <a:spcAft>
                <a:spcPts val="225"/>
              </a:spcAft>
              <a:buNone/>
            </a:pPr>
            <a:r>
              <a:rPr lang="en-AU" sz="2800" b="1" i="0" noProof="0" dirty="0">
                <a:effectLst/>
                <a:latin typeface="Comic Sans MS" panose="030F0702030302020204" pitchFamily="66" charset="0"/>
              </a:rPr>
              <a:t>O seek his face continually.</a:t>
            </a:r>
          </a:p>
          <a:p>
            <a:pPr marL="0" marR="0" indent="0" algn="l">
              <a:lnSpc>
                <a:spcPct val="150000"/>
              </a:lnSpc>
              <a:spcBef>
                <a:spcPts val="225"/>
              </a:spcBef>
              <a:spcAft>
                <a:spcPts val="225"/>
              </a:spcAft>
              <a:buNone/>
            </a:pPr>
            <a:r>
              <a:rPr lang="en-AU" sz="2800" b="1" i="0" baseline="30000" noProof="0" dirty="0">
                <a:effectLst/>
                <a:latin typeface="Comic Sans MS" panose="030F0702030302020204" pitchFamily="66" charset="0"/>
              </a:rPr>
              <a:t>5</a:t>
            </a:r>
            <a:r>
              <a:rPr lang="en-AU" sz="2800" b="0" i="0" noProof="0" dirty="0">
                <a:effectLst/>
                <a:latin typeface="Comic Sans MS" panose="030F0702030302020204" pitchFamily="66" charset="0"/>
              </a:rPr>
              <a:t> Call to mind what wonders he has done:</a:t>
            </a:r>
          </a:p>
          <a:p>
            <a:pPr marL="0" marR="0" indent="381000" algn="l">
              <a:lnSpc>
                <a:spcPct val="150000"/>
              </a:lnSpc>
              <a:spcBef>
                <a:spcPts val="225"/>
              </a:spcBef>
              <a:spcAft>
                <a:spcPts val="225"/>
              </a:spcAft>
              <a:buNone/>
            </a:pPr>
            <a:r>
              <a:rPr lang="en-AU" sz="2800" b="0" i="0" noProof="0" dirty="0">
                <a:effectLst/>
                <a:latin typeface="Comic Sans MS" panose="030F0702030302020204" pitchFamily="66" charset="0"/>
              </a:rPr>
              <a:t>his marvellous acts, and the judgements of his mouth,</a:t>
            </a:r>
          </a:p>
          <a:p>
            <a:pPr marL="0" marR="0" indent="0" algn="l">
              <a:lnSpc>
                <a:spcPct val="150000"/>
              </a:lnSpc>
              <a:spcBef>
                <a:spcPts val="225"/>
              </a:spcBef>
              <a:spcAft>
                <a:spcPts val="225"/>
              </a:spcAft>
              <a:buNone/>
            </a:pPr>
            <a:r>
              <a:rPr lang="en-AU" sz="2800" b="1" i="0" baseline="30000" noProof="0" dirty="0">
                <a:effectLst/>
                <a:latin typeface="Comic Sans MS" panose="030F0702030302020204" pitchFamily="66" charset="0"/>
              </a:rPr>
              <a:t>6</a:t>
            </a:r>
            <a:r>
              <a:rPr lang="en-AU" sz="2800" b="0" i="0" noProof="0" dirty="0">
                <a:effectLst/>
                <a:latin typeface="Comic Sans MS" panose="030F0702030302020204" pitchFamily="66" charset="0"/>
              </a:rPr>
              <a:t> </a:t>
            </a:r>
            <a:r>
              <a:rPr lang="en-AU" sz="2800" b="1" i="0" noProof="0" dirty="0">
                <a:effectLst/>
                <a:latin typeface="Comic Sans MS" panose="030F0702030302020204" pitchFamily="66" charset="0"/>
              </a:rPr>
              <a:t>O seed of Abraham his servant:</a:t>
            </a:r>
          </a:p>
          <a:p>
            <a:pPr marL="0" marR="0" indent="381000" algn="l">
              <a:lnSpc>
                <a:spcPct val="150000"/>
              </a:lnSpc>
              <a:spcBef>
                <a:spcPts val="225"/>
              </a:spcBef>
              <a:spcAft>
                <a:spcPts val="225"/>
              </a:spcAft>
              <a:buNone/>
            </a:pPr>
            <a:r>
              <a:rPr lang="en-AU" sz="2800" b="1" i="0" noProof="0" dirty="0">
                <a:effectLst/>
                <a:latin typeface="Comic Sans MS" panose="030F0702030302020204" pitchFamily="66" charset="0"/>
              </a:rPr>
              <a:t>O children of Jacob his chosen one.</a:t>
            </a:r>
            <a:endParaRPr lang="en-AU" sz="2800" b="1" noProof="0" dirty="0">
              <a:latin typeface="Comic Sans MS" panose="030F0702030302020204" pitchFamily="66" charset="0"/>
            </a:endParaRPr>
          </a:p>
          <a:p>
            <a:pPr>
              <a:lnSpc>
                <a:spcPct val="150000"/>
              </a:lnSpc>
            </a:pPr>
            <a:r>
              <a:rPr lang="en-AU" sz="2800" b="1" baseline="30000" noProof="0" dirty="0">
                <a:latin typeface="Comic Sans MS" panose="030F0702030302020204" pitchFamily="66" charset="0"/>
              </a:rPr>
              <a:t>16</a:t>
            </a:r>
            <a:r>
              <a:rPr lang="en-AU" sz="2800" noProof="0" dirty="0">
                <a:latin typeface="Comic Sans MS" panose="030F0702030302020204" pitchFamily="66" charset="0"/>
              </a:rPr>
              <a:t> Then he called down a famine on the land:</a:t>
            </a:r>
          </a:p>
          <a:p>
            <a:pPr>
              <a:lnSpc>
                <a:spcPct val="150000"/>
              </a:lnSpc>
            </a:pPr>
            <a:r>
              <a:rPr lang="en-AU" sz="2800" noProof="0" dirty="0">
                <a:latin typeface="Comic Sans MS" panose="030F0702030302020204" pitchFamily="66" charset="0"/>
              </a:rPr>
              <a:t>     and destroyed the bread that was their stay.</a:t>
            </a:r>
          </a:p>
        </p:txBody>
      </p:sp>
    </p:spTree>
    <p:extLst>
      <p:ext uri="{BB962C8B-B14F-4D97-AF65-F5344CB8AC3E}">
        <p14:creationId xmlns:p14="http://schemas.microsoft.com/office/powerpoint/2010/main" val="998470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C309-BB50-4606-DF8A-2AFD4607B4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6C422E2-83D6-F8E3-CDBB-517593E8047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TextBox 2">
            <a:extLst>
              <a:ext uri="{FF2B5EF4-FFF2-40B4-BE49-F238E27FC236}">
                <a16:creationId xmlns:a16="http://schemas.microsoft.com/office/drawing/2014/main" id="{4CE07F12-C99E-374D-C75A-31F2FDFAAE5C}"/>
              </a:ext>
            </a:extLst>
          </p:cNvPr>
          <p:cNvSpPr txBox="1"/>
          <p:nvPr/>
        </p:nvSpPr>
        <p:spPr>
          <a:xfrm>
            <a:off x="2009880" y="692193"/>
            <a:ext cx="8829964" cy="5473614"/>
          </a:xfrm>
          <a:prstGeom prst="rect">
            <a:avLst/>
          </a:prstGeom>
          <a:noFill/>
        </p:spPr>
        <p:txBody>
          <a:bodyPr wrap="square">
            <a:spAutoFit/>
          </a:bodyPr>
          <a:lstStyle/>
          <a:p>
            <a:pPr>
              <a:lnSpc>
                <a:spcPct val="150000"/>
              </a:lnSpc>
            </a:pPr>
            <a:r>
              <a:rPr lang="en-AU" sz="2800" b="1" baseline="30000" dirty="0">
                <a:latin typeface="Comic Sans MS" panose="030F0702030302020204" pitchFamily="66" charset="0"/>
              </a:rPr>
              <a:t>17</a:t>
            </a:r>
            <a:r>
              <a:rPr lang="en-AU" sz="2800" dirty="0">
                <a:latin typeface="Comic Sans MS" panose="030F0702030302020204" pitchFamily="66" charset="0"/>
              </a:rPr>
              <a:t> </a:t>
            </a:r>
            <a:r>
              <a:rPr lang="en-AU" sz="2800" b="1" dirty="0">
                <a:latin typeface="Comic Sans MS" panose="030F0702030302020204" pitchFamily="66" charset="0"/>
              </a:rPr>
              <a:t>But he had sent a man ahead of them:</a:t>
            </a:r>
          </a:p>
          <a:p>
            <a:pPr>
              <a:lnSpc>
                <a:spcPct val="150000"/>
              </a:lnSpc>
            </a:pPr>
            <a:r>
              <a:rPr lang="en-AU" sz="2800" b="1" dirty="0">
                <a:latin typeface="Comic Sans MS" panose="030F0702030302020204" pitchFamily="66" charset="0"/>
              </a:rPr>
              <a:t>    Joseph who was sold into slavery,</a:t>
            </a:r>
          </a:p>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18</a:t>
            </a:r>
            <a:r>
              <a:rPr lang="en-AU" sz="2800" b="0" i="0" noProof="0" dirty="0">
                <a:solidFill>
                  <a:srgbClr val="000000"/>
                </a:solidFill>
                <a:effectLst/>
                <a:latin typeface="Comic Sans MS" panose="030F0702030302020204" pitchFamily="66" charset="0"/>
              </a:rPr>
              <a:t> Whose feet they fastened with fetters:</a:t>
            </a:r>
          </a:p>
          <a:p>
            <a:pPr marL="0" marR="0" indent="381000" algn="l">
              <a:lnSpc>
                <a:spcPct val="150000"/>
              </a:lnSpc>
              <a:spcBef>
                <a:spcPts val="225"/>
              </a:spcBef>
              <a:spcAft>
                <a:spcPts val="225"/>
              </a:spcAft>
              <a:buNone/>
            </a:pPr>
            <a:r>
              <a:rPr lang="en-AU" sz="2800" b="0" i="0" noProof="0" dirty="0">
                <a:solidFill>
                  <a:srgbClr val="000000"/>
                </a:solidFill>
                <a:effectLst/>
                <a:latin typeface="Comic Sans MS" panose="030F0702030302020204" pitchFamily="66" charset="0"/>
              </a:rPr>
              <a:t>and thrust his neck into a hoop of iron.</a:t>
            </a:r>
          </a:p>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19</a:t>
            </a:r>
            <a:r>
              <a:rPr lang="en-AU" sz="2800" b="0" i="0" noProof="0" dirty="0">
                <a:solidFill>
                  <a:srgbClr val="000000"/>
                </a:solidFill>
                <a:effectLst/>
                <a:latin typeface="Comic Sans MS" panose="030F0702030302020204" pitchFamily="66" charset="0"/>
              </a:rPr>
              <a:t> </a:t>
            </a:r>
            <a:r>
              <a:rPr lang="en-AU" sz="2800" b="1" i="0" noProof="0" dirty="0">
                <a:solidFill>
                  <a:srgbClr val="000000"/>
                </a:solidFill>
                <a:effectLst/>
                <a:latin typeface="Comic Sans MS" panose="030F0702030302020204" pitchFamily="66" charset="0"/>
              </a:rPr>
              <a:t>Till the time that his words proved true:</a:t>
            </a:r>
          </a:p>
          <a:p>
            <a:pPr marL="0" marR="0" indent="381000" algn="l">
              <a:lnSpc>
                <a:spcPct val="150000"/>
              </a:lnSpc>
              <a:spcBef>
                <a:spcPts val="225"/>
              </a:spcBef>
              <a:spcAft>
                <a:spcPts val="225"/>
              </a:spcAft>
              <a:buNone/>
            </a:pPr>
            <a:r>
              <a:rPr lang="en-AU" sz="2800" b="1" i="0" noProof="0" dirty="0">
                <a:solidFill>
                  <a:srgbClr val="000000"/>
                </a:solidFill>
                <a:effectLst/>
                <a:latin typeface="Comic Sans MS" panose="030F0702030302020204" pitchFamily="66" charset="0"/>
              </a:rPr>
              <a:t>he was tested by the Lord’s command.</a:t>
            </a:r>
          </a:p>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20</a:t>
            </a:r>
            <a:r>
              <a:rPr lang="en-AU" sz="2800" b="0" i="0" noProof="0" dirty="0">
                <a:solidFill>
                  <a:srgbClr val="000000"/>
                </a:solidFill>
                <a:effectLst/>
                <a:latin typeface="Comic Sans MS" panose="030F0702030302020204" pitchFamily="66" charset="0"/>
              </a:rPr>
              <a:t> Then the king sent and loosed him:</a:t>
            </a:r>
          </a:p>
          <a:p>
            <a:pPr marL="0" marR="0" indent="381000" algn="l">
              <a:lnSpc>
                <a:spcPct val="150000"/>
              </a:lnSpc>
              <a:spcBef>
                <a:spcPts val="225"/>
              </a:spcBef>
              <a:spcAft>
                <a:spcPts val="225"/>
              </a:spcAft>
              <a:buNone/>
            </a:pPr>
            <a:r>
              <a:rPr lang="en-AU" sz="2800" b="0" i="0" noProof="0" dirty="0">
                <a:solidFill>
                  <a:srgbClr val="000000"/>
                </a:solidFill>
                <a:effectLst/>
                <a:latin typeface="Comic Sans MS" panose="030F0702030302020204" pitchFamily="66" charset="0"/>
              </a:rPr>
              <a:t>the ruler of nations set him free;</a:t>
            </a:r>
          </a:p>
        </p:txBody>
      </p:sp>
      <p:sp>
        <p:nvSpPr>
          <p:cNvPr id="4" name="Rectangle 3">
            <a:extLst>
              <a:ext uri="{FF2B5EF4-FFF2-40B4-BE49-F238E27FC236}">
                <a16:creationId xmlns:a16="http://schemas.microsoft.com/office/drawing/2014/main" id="{8B2BC730-EBB3-55FD-D0CB-747A224D53EB}"/>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666296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4628F-EAB7-3B8D-6ACE-BCE2FB6F0DB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1E8F10D-9D01-C954-BEF9-9166DAC00881}"/>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TextBox 2">
            <a:extLst>
              <a:ext uri="{FF2B5EF4-FFF2-40B4-BE49-F238E27FC236}">
                <a16:creationId xmlns:a16="http://schemas.microsoft.com/office/drawing/2014/main" id="{406C6B73-1667-2EE2-E4B8-34BA15B05F48}"/>
              </a:ext>
            </a:extLst>
          </p:cNvPr>
          <p:cNvSpPr txBox="1"/>
          <p:nvPr/>
        </p:nvSpPr>
        <p:spPr>
          <a:xfrm>
            <a:off x="1842943" y="668949"/>
            <a:ext cx="7939232" cy="2760051"/>
          </a:xfrm>
          <a:prstGeom prst="rect">
            <a:avLst/>
          </a:prstGeom>
          <a:noFill/>
        </p:spPr>
        <p:txBody>
          <a:bodyPr wrap="square">
            <a:spAutoFit/>
          </a:bodyPr>
          <a:lstStyle/>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21</a:t>
            </a:r>
            <a:r>
              <a:rPr lang="en-AU" sz="2800" b="0" i="0" noProof="0" dirty="0">
                <a:solidFill>
                  <a:srgbClr val="000000"/>
                </a:solidFill>
                <a:effectLst/>
                <a:latin typeface="Comic Sans MS" panose="030F0702030302020204" pitchFamily="66" charset="0"/>
              </a:rPr>
              <a:t> </a:t>
            </a:r>
            <a:r>
              <a:rPr lang="en-AU" sz="2800" b="1" i="0" noProof="0" dirty="0">
                <a:solidFill>
                  <a:srgbClr val="000000"/>
                </a:solidFill>
                <a:effectLst/>
                <a:latin typeface="Comic Sans MS" panose="030F0702030302020204" pitchFamily="66" charset="0"/>
              </a:rPr>
              <a:t>He made him master of his household:</a:t>
            </a:r>
          </a:p>
          <a:p>
            <a:pPr marL="0" marR="0" indent="381000" algn="l">
              <a:lnSpc>
                <a:spcPct val="150000"/>
              </a:lnSpc>
              <a:spcBef>
                <a:spcPts val="225"/>
              </a:spcBef>
              <a:spcAft>
                <a:spcPts val="225"/>
              </a:spcAft>
              <a:buNone/>
            </a:pPr>
            <a:r>
              <a:rPr lang="en-AU" sz="2800" b="1" i="0" noProof="0" dirty="0">
                <a:solidFill>
                  <a:srgbClr val="000000"/>
                </a:solidFill>
                <a:effectLst/>
                <a:latin typeface="Comic Sans MS" panose="030F0702030302020204" pitchFamily="66" charset="0"/>
              </a:rPr>
              <a:t>and ruler over all his possessions,</a:t>
            </a:r>
          </a:p>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22</a:t>
            </a:r>
            <a:r>
              <a:rPr lang="en-AU" sz="2800" b="0" i="0" noProof="0" dirty="0">
                <a:solidFill>
                  <a:srgbClr val="000000"/>
                </a:solidFill>
                <a:effectLst/>
                <a:latin typeface="Comic Sans MS" panose="030F0702030302020204" pitchFamily="66" charset="0"/>
              </a:rPr>
              <a:t> To rebuke his officers at will:</a:t>
            </a:r>
          </a:p>
          <a:p>
            <a:pPr marL="0" marR="0" indent="381000" algn="l">
              <a:lnSpc>
                <a:spcPct val="150000"/>
              </a:lnSpc>
              <a:spcBef>
                <a:spcPts val="225"/>
              </a:spcBef>
              <a:spcAft>
                <a:spcPts val="225"/>
              </a:spcAft>
              <a:buNone/>
            </a:pPr>
            <a:r>
              <a:rPr lang="en-AU" sz="2800" b="0" i="0" noProof="0" dirty="0">
                <a:solidFill>
                  <a:srgbClr val="000000"/>
                </a:solidFill>
                <a:effectLst/>
                <a:latin typeface="Comic Sans MS" panose="030F0702030302020204" pitchFamily="66" charset="0"/>
              </a:rPr>
              <a:t>and to teach his counsellors wisdom.</a:t>
            </a:r>
          </a:p>
        </p:txBody>
      </p:sp>
    </p:spTree>
    <p:extLst>
      <p:ext uri="{BB962C8B-B14F-4D97-AF65-F5344CB8AC3E}">
        <p14:creationId xmlns:p14="http://schemas.microsoft.com/office/powerpoint/2010/main" val="4135938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27</a:t>
            </a:fld>
            <a:endParaRPr lang="en-AU" noProof="0" dirty="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95483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dirty="0">
                <a:solidFill>
                  <a:srgbClr val="00B050"/>
                </a:solidFill>
                <a:latin typeface="Comic Sans MS"/>
                <a:ea typeface="Tahoma"/>
                <a:cs typeface="Tahoma"/>
              </a:rPr>
              <a:t>Reader 2: </a:t>
            </a:r>
            <a:r>
              <a:rPr lang="en-AU" sz="2800" noProof="0" dirty="0">
                <a:latin typeface="Comic Sans MS"/>
                <a:ea typeface="Tahoma"/>
                <a:cs typeface="Tahoma"/>
              </a:rPr>
              <a:t>The 2</a:t>
            </a:r>
            <a:r>
              <a:rPr lang="en-AU" sz="2800" baseline="30000" noProof="0" dirty="0">
                <a:latin typeface="Comic Sans MS"/>
                <a:ea typeface="Tahoma"/>
                <a:cs typeface="Tahoma"/>
              </a:rPr>
              <a:t>nd</a:t>
            </a:r>
            <a:r>
              <a:rPr lang="en-AU" sz="2800" noProof="0" dirty="0">
                <a:latin typeface="Comic Sans MS"/>
                <a:ea typeface="Tahoma"/>
                <a:cs typeface="Tahoma"/>
              </a:rPr>
              <a:t> Reading is from </a:t>
            </a:r>
            <a:r>
              <a:rPr lang="en-AU" sz="2800" noProof="0" dirty="0">
                <a:latin typeface="Comic Sans MS" panose="030F0902030302020204" pitchFamily="66" charset="0"/>
                <a:ea typeface="Tahoma"/>
                <a:cs typeface="Tahoma"/>
              </a:rPr>
              <a:t> Romans 10.4-15</a:t>
            </a:r>
            <a:endParaRPr lang="en-AU" sz="2800" noProof="0" dirty="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dirty="0">
                <a:solidFill>
                  <a:srgbClr val="00B050"/>
                </a:solidFill>
                <a:latin typeface="Comic Sans MS"/>
              </a:rPr>
              <a:t>The 2nd reader unmutes </a:t>
            </a:r>
            <a:endParaRPr lang="en-AU" sz="2800" noProof="0" dirty="0">
              <a:solidFill>
                <a:srgbClr val="00B050"/>
              </a:solidFill>
              <a:latin typeface="Comic Sans MS"/>
            </a:endParaRPr>
          </a:p>
          <a:p>
            <a:pPr>
              <a:lnSpc>
                <a:spcPct val="150000"/>
              </a:lnSpc>
            </a:pPr>
            <a:r>
              <a:rPr lang="en-AU" sz="2800" b="1" noProof="0" dirty="0">
                <a:solidFill>
                  <a:srgbClr val="00B050"/>
                </a:solidFill>
                <a:latin typeface="Comic Sans MS"/>
              </a:rPr>
              <a:t>Leader: </a:t>
            </a:r>
            <a:r>
              <a:rPr lang="en-AU" sz="2800" noProof="0" dirty="0">
                <a:latin typeface="Comic Sans MS"/>
              </a:rPr>
              <a:t>I invite the 2nd reader to unmute and offer the 2nd lesson when ready.</a:t>
            </a:r>
            <a:endParaRPr lang="en-AU" sz="2800" noProof="0" dirty="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98C04D29-6DBD-1A43-D148-1E41B7A8BA34}"/>
              </a:ext>
            </a:extLst>
          </p:cNvPr>
          <p:cNvSpPr txBox="1"/>
          <p:nvPr/>
        </p:nvSpPr>
        <p:spPr>
          <a:xfrm>
            <a:off x="246000" y="2600794"/>
            <a:ext cx="11700000" cy="3898824"/>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4</a:t>
            </a:r>
            <a:r>
              <a:rPr lang="en-AU" sz="2800" b="0" i="0" noProof="0" dirty="0">
                <a:effectLst/>
                <a:latin typeface="Comic Sans MS" panose="030F0702030302020204" pitchFamily="66" charset="0"/>
              </a:rPr>
              <a:t> For Christ is the end of the law so that there may be righteousness for everyone who believes. </a:t>
            </a:r>
            <a:r>
              <a:rPr lang="en-AU" sz="2800" b="1" i="0" baseline="30000" noProof="0" dirty="0">
                <a:effectLst/>
                <a:latin typeface="Comic Sans MS" panose="030F0702030302020204" pitchFamily="66" charset="0"/>
              </a:rPr>
              <a:t>5</a:t>
            </a:r>
            <a:r>
              <a:rPr lang="en-AU" sz="2800" b="0" i="0" noProof="0" dirty="0">
                <a:effectLst/>
                <a:latin typeface="Comic Sans MS" panose="030F0702030302020204" pitchFamily="66" charset="0"/>
              </a:rPr>
              <a:t> Moses writes concerning the righteousness that comes from the law, that ‘the person who does these things will live by them.’ </a:t>
            </a:r>
            <a:r>
              <a:rPr lang="en-AU" sz="2800" b="1" i="0" baseline="30000" noProof="0" dirty="0">
                <a:effectLst/>
                <a:latin typeface="Comic Sans MS" panose="030F0702030302020204" pitchFamily="66" charset="0"/>
              </a:rPr>
              <a:t>6</a:t>
            </a:r>
            <a:r>
              <a:rPr lang="en-AU" sz="2800" b="0" i="0" noProof="0" dirty="0">
                <a:effectLst/>
                <a:latin typeface="Comic Sans MS" panose="030F0702030302020204" pitchFamily="66" charset="0"/>
              </a:rPr>
              <a:t> But the righteousness that comes from faith says, ‘Do not say in your heart, “Who will ascend into heaven?” ’ (that is, to bring Christ down)</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03383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A6BB2D50-78FC-7AE2-8FEA-C68C954EA354}"/>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b="1" baseline="30000" noProof="0" dirty="0">
                <a:latin typeface="Comic Sans MS" panose="030F0702030302020204" pitchFamily="66" charset="0"/>
              </a:rPr>
              <a:t>7</a:t>
            </a:r>
            <a:r>
              <a:rPr lang="en-AU" sz="2800" noProof="0" dirty="0">
                <a:latin typeface="Comic Sans MS" panose="030F0702030302020204" pitchFamily="66" charset="0"/>
              </a:rPr>
              <a:t> ‘or “Who will descend into the abyss?” ’ (that is, to bring Christ up from the dead). </a:t>
            </a:r>
            <a:r>
              <a:rPr lang="en-AU" sz="2800" b="1" baseline="30000" noProof="0" dirty="0">
                <a:latin typeface="Comic Sans MS" panose="030F0702030302020204" pitchFamily="66" charset="0"/>
              </a:rPr>
              <a:t>8</a:t>
            </a:r>
            <a:r>
              <a:rPr lang="en-AU" sz="2800" noProof="0" dirty="0">
                <a:latin typeface="Comic Sans MS" panose="030F0702030302020204" pitchFamily="66" charset="0"/>
              </a:rPr>
              <a:t> But what does it say? ‘The word is near you, on your lips and in your heart’(that is, the word of faith that we proclaim); </a:t>
            </a:r>
            <a:r>
              <a:rPr lang="en-AU" sz="2800" b="1" baseline="30000" noProof="0" dirty="0">
                <a:latin typeface="Comic Sans MS" panose="030F0702030302020204" pitchFamily="66" charset="0"/>
              </a:rPr>
              <a:t>9</a:t>
            </a:r>
            <a:r>
              <a:rPr lang="en-AU" sz="2800" noProof="0" dirty="0">
                <a:latin typeface="Comic Sans MS" panose="030F0702030302020204" pitchFamily="66" charset="0"/>
              </a:rPr>
              <a:t> because if you confess with your lips that Jesus is Lord and believe in your heart that God raised him from the dead, you will be saved. </a:t>
            </a:r>
            <a:r>
              <a:rPr lang="en-AU" sz="2800" b="1" baseline="30000" noProof="0" dirty="0">
                <a:latin typeface="Comic Sans MS" panose="030F0702030302020204" pitchFamily="66" charset="0"/>
              </a:rPr>
              <a:t>10</a:t>
            </a:r>
            <a:r>
              <a:rPr lang="en-AU" sz="2800" noProof="0" dirty="0">
                <a:latin typeface="Comic Sans MS" panose="030F0702030302020204" pitchFamily="66" charset="0"/>
              </a:rPr>
              <a:t> For one believes with the heart and so is justified, and one confesses with the mouth and so is saved.</a:t>
            </a:r>
            <a:br>
              <a:rPr lang="en-AU" sz="2800" noProof="0" dirty="0">
                <a:latin typeface="Comic Sans MS" panose="030F0702030302020204" pitchFamily="66" charset="0"/>
              </a:rPr>
            </a:br>
            <a:r>
              <a:rPr lang="en-AU" sz="2800" b="1" baseline="30000" noProof="0" dirty="0">
                <a:latin typeface="Comic Sans MS" panose="030F0702030302020204" pitchFamily="66" charset="0"/>
              </a:rPr>
              <a:t>11</a:t>
            </a:r>
            <a:r>
              <a:rPr lang="en-AU" sz="2800" noProof="0" dirty="0">
                <a:latin typeface="Comic Sans MS" panose="030F0702030302020204" pitchFamily="66" charset="0"/>
              </a:rPr>
              <a:t> The scripture says, ‘No one who believes in him will be put to shame.’</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D4FF39C-9506-31B1-9E68-C0137CAB5963}"/>
              </a:ext>
            </a:extLst>
          </p:cNvPr>
          <p:cNvSpPr txBox="1"/>
          <p:nvPr/>
        </p:nvSpPr>
        <p:spPr>
          <a:xfrm>
            <a:off x="2073467" y="5921208"/>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5" name="TextBox 4">
            <a:extLst>
              <a:ext uri="{FF2B5EF4-FFF2-40B4-BE49-F238E27FC236}">
                <a16:creationId xmlns:a16="http://schemas.microsoft.com/office/drawing/2014/main" id="{D777E0DB-9064-99EB-295C-5D79AA5B20AD}"/>
              </a:ext>
            </a:extLst>
          </p:cNvPr>
          <p:cNvSpPr txBox="1"/>
          <p:nvPr/>
        </p:nvSpPr>
        <p:spPr>
          <a:xfrm>
            <a:off x="246000" y="413572"/>
            <a:ext cx="11700000" cy="5191486"/>
          </a:xfrm>
          <a:prstGeom prst="rect">
            <a:avLst/>
          </a:prstGeom>
          <a:noFill/>
        </p:spPr>
        <p:txBody>
          <a:bodyPr wrap="square">
            <a:spAutoFit/>
          </a:bodyPr>
          <a:lstStyle/>
          <a:p>
            <a:pPr>
              <a:lnSpc>
                <a:spcPct val="150000"/>
              </a:lnSpc>
            </a:pPr>
            <a:r>
              <a:rPr lang="en-AU" sz="2800" b="1" baseline="30000" dirty="0">
                <a:latin typeface="Comic Sans MS" panose="030F0702030302020204" pitchFamily="66" charset="0"/>
              </a:rPr>
              <a:t>12</a:t>
            </a:r>
            <a:r>
              <a:rPr lang="en-AU" sz="2800" dirty="0">
                <a:latin typeface="Comic Sans MS" panose="030F0702030302020204" pitchFamily="66" charset="0"/>
              </a:rPr>
              <a:t> For there is no distinction between Jew and Greek; the same Lord is Lord of all and is generous to all who call on him. </a:t>
            </a:r>
          </a:p>
          <a:p>
            <a:pPr>
              <a:lnSpc>
                <a:spcPct val="150000"/>
              </a:lnSpc>
            </a:pPr>
            <a:r>
              <a:rPr lang="en-AU" sz="2800" b="1" i="0" baseline="30000" noProof="0" dirty="0">
                <a:solidFill>
                  <a:srgbClr val="000000"/>
                </a:solidFill>
                <a:effectLst/>
                <a:latin typeface="Comic Sans MS" panose="030F0702030302020204" pitchFamily="66" charset="0"/>
              </a:rPr>
              <a:t>13</a:t>
            </a:r>
            <a:r>
              <a:rPr lang="en-AU" sz="2800" b="0" i="0" noProof="0" dirty="0">
                <a:solidFill>
                  <a:srgbClr val="000000"/>
                </a:solidFill>
                <a:effectLst/>
                <a:latin typeface="Comic Sans MS" panose="030F0702030302020204" pitchFamily="66" charset="0"/>
              </a:rPr>
              <a:t> For, ‘Everyone who calls on the name of the Lord shall be saved.’</a:t>
            </a:r>
            <a:br>
              <a:rPr lang="en-AU" sz="2800" b="0" i="0" noProof="0" dirty="0">
                <a:solidFill>
                  <a:srgbClr val="000000"/>
                </a:solidFill>
                <a:effectLst/>
                <a:latin typeface="Comic Sans MS" panose="030F0702030302020204" pitchFamily="66" charset="0"/>
              </a:rPr>
            </a:br>
            <a:r>
              <a:rPr lang="en-AU" sz="2800" b="1" i="0" baseline="30000" noProof="0" dirty="0">
                <a:solidFill>
                  <a:srgbClr val="000000"/>
                </a:solidFill>
                <a:effectLst/>
                <a:latin typeface="Comic Sans MS" panose="030F0702030302020204" pitchFamily="66" charset="0"/>
              </a:rPr>
              <a:t>14</a:t>
            </a:r>
            <a:r>
              <a:rPr lang="en-AU" sz="2800" b="0" i="0" noProof="0" dirty="0">
                <a:solidFill>
                  <a:srgbClr val="000000"/>
                </a:solidFill>
                <a:effectLst/>
                <a:latin typeface="Comic Sans MS" panose="030F0702030302020204" pitchFamily="66" charset="0"/>
              </a:rPr>
              <a:t> But how are they to call on one in whom they have not believed? And how are they to believe in one of whom they have never heard? And how are they to hear without someone to proclaim him?</a:t>
            </a:r>
            <a:br>
              <a:rPr lang="en-AU" sz="2800" b="0" i="0" noProof="0" dirty="0">
                <a:solidFill>
                  <a:srgbClr val="000000"/>
                </a:solidFill>
                <a:effectLst/>
                <a:latin typeface="Comic Sans MS" panose="030F0702030302020204" pitchFamily="66" charset="0"/>
              </a:rPr>
            </a:br>
            <a:r>
              <a:rPr lang="en-AU" sz="2800" b="1" i="0" baseline="30000" noProof="0" dirty="0">
                <a:solidFill>
                  <a:srgbClr val="000000"/>
                </a:solidFill>
                <a:effectLst/>
                <a:latin typeface="Comic Sans MS" panose="030F0702030302020204" pitchFamily="66" charset="0"/>
              </a:rPr>
              <a:t>15</a:t>
            </a:r>
            <a:r>
              <a:rPr lang="en-AU" sz="2800" b="0" i="0" noProof="0" dirty="0">
                <a:solidFill>
                  <a:srgbClr val="000000"/>
                </a:solidFill>
                <a:effectLst/>
                <a:latin typeface="Comic Sans MS" panose="030F0702030302020204" pitchFamily="66" charset="0"/>
              </a:rPr>
              <a:t> And how are they to proclaim him unless they are sent? As it is written, ‘How beautiful are the feet of those who bring good news!’</a:t>
            </a:r>
          </a:p>
        </p:txBody>
      </p:sp>
    </p:spTree>
    <p:extLst>
      <p:ext uri="{BB962C8B-B14F-4D97-AF65-F5344CB8AC3E}">
        <p14:creationId xmlns:p14="http://schemas.microsoft.com/office/powerpoint/2010/main" val="4193407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ED2037D-35E3-05F6-E09B-C219996F7621}"/>
              </a:ext>
            </a:extLst>
          </p:cNvPr>
          <p:cNvSpPr txBox="1"/>
          <p:nvPr/>
        </p:nvSpPr>
        <p:spPr>
          <a:xfrm>
            <a:off x="1904205" y="238125"/>
            <a:ext cx="8383590" cy="6671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a:t>
            </a:r>
            <a:r>
              <a:rPr lang="en-AU" sz="2800" i="1" noProof="0" dirty="0">
                <a:solidFill>
                  <a:srgbClr val="00B050"/>
                </a:solidFill>
                <a:latin typeface="Comic Sans MS"/>
              </a:rPr>
              <a:t> </a:t>
            </a:r>
            <a:r>
              <a:rPr lang="en-AU" sz="2800" noProof="0" dirty="0">
                <a:latin typeface="Comic Sans MS"/>
              </a:rPr>
              <a:t>Our Holy Hermit today is Rose of Lima</a:t>
            </a:r>
          </a:p>
        </p:txBody>
      </p:sp>
      <p:sp>
        <p:nvSpPr>
          <p:cNvPr id="4" name="TextBox 3">
            <a:extLst>
              <a:ext uri="{FF2B5EF4-FFF2-40B4-BE49-F238E27FC236}">
                <a16:creationId xmlns:a16="http://schemas.microsoft.com/office/drawing/2014/main" id="{2E6ACB75-84A4-EEA6-128D-C67D8F4624C4}"/>
              </a:ext>
            </a:extLst>
          </p:cNvPr>
          <p:cNvSpPr txBox="1"/>
          <p:nvPr/>
        </p:nvSpPr>
        <p:spPr>
          <a:xfrm>
            <a:off x="1016127" y="1133895"/>
            <a:ext cx="10159746" cy="5191486"/>
          </a:xfrm>
          <a:prstGeom prst="rect">
            <a:avLst/>
          </a:prstGeom>
          <a:noFill/>
        </p:spPr>
        <p:txBody>
          <a:bodyPr wrap="square">
            <a:spAutoFit/>
          </a:bodyPr>
          <a:lstStyle/>
          <a:p>
            <a:pPr>
              <a:lnSpc>
                <a:spcPct val="150000"/>
              </a:lnSpc>
            </a:pPr>
            <a:r>
              <a:rPr lang="en-AU" sz="2800" b="0" i="0" noProof="0" dirty="0">
                <a:effectLst/>
                <a:latin typeface="Comic Sans MS" panose="030F0702030302020204" pitchFamily="66" charset="0"/>
              </a:rPr>
              <a:t>Isabel Flores de Oliva was born to Spanish colonists on April 20, 1586, in Lima, Peru. Renowned for her beauty, she was nicknamed Rose after a servant had a vision of her face turning into a rose, a name she later took at her confirmation. From an early age, Rose embraced prayer, fasting, and acts of penance, longing for a religious life. To discourage admirers, she cut her hair and rubbed pepper on her face until it blistered.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172050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30</a:t>
            </a:fld>
            <a:endParaRPr lang="en-AU" noProof="0" dirty="0">
              <a:solidFill>
                <a:prstClr val="black">
                  <a:tint val="75000"/>
                </a:prstClr>
              </a:solidFill>
            </a:endParaRPr>
          </a:p>
        </p:txBody>
      </p:sp>
      <p:pic>
        <p:nvPicPr>
          <p:cNvPr id="9" name="Picture 8" descr="A open book in a field of flowers&#10;&#10;AI-generated content may be incorrect.">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before </a:t>
            </a:r>
          </a:p>
          <a:p>
            <a:pPr algn="ctr">
              <a:lnSpc>
                <a:spcPct val="114999"/>
              </a:lnSpc>
            </a:pPr>
            <a:r>
              <a:rPr lang="en-AU" sz="4000" b="1" noProof="0" dirty="0">
                <a:solidFill>
                  <a:srgbClr val="ADDB7B"/>
                </a:solidFill>
                <a:latin typeface="Comic Sans MS"/>
              </a:rPr>
              <a:t>​the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05648C0E-612C-79F1-0955-56E6C1984DCE}"/>
              </a:ext>
            </a:extLst>
          </p:cNvPr>
          <p:cNvSpPr txBox="1"/>
          <p:nvPr/>
        </p:nvSpPr>
        <p:spPr>
          <a:xfrm>
            <a:off x="960000" y="53561"/>
            <a:ext cx="10260000" cy="1959832"/>
          </a:xfrm>
          <a:prstGeom prst="rect">
            <a:avLst/>
          </a:prstGeom>
          <a:noFill/>
        </p:spPr>
        <p:txBody>
          <a:bodyPr wrap="square" lIns="91440" tIns="45720" rIns="91440" bIns="45720" anchor="t">
            <a:spAutoFit/>
          </a:bodyPr>
          <a:lstStyle/>
          <a:p>
            <a:pPr>
              <a:lnSpc>
                <a:spcPct val="150000"/>
              </a:lnSpc>
            </a:pPr>
            <a:r>
              <a:rPr lang="en-AU" sz="2800" noProof="0" dirty="0">
                <a:solidFill>
                  <a:srgbClr val="00B050"/>
                </a:solidFill>
                <a:latin typeface="Comic Sans MS"/>
              </a:rPr>
              <a:t>Deacon: </a:t>
            </a:r>
            <a:r>
              <a:rPr lang="en-AU" sz="2800" noProof="0" dirty="0">
                <a:latin typeface="Comic Sans MS"/>
              </a:rPr>
              <a:t>The Gospel of our Lord Jesus Christ according to St Matthew Chapter 14 beginning at the 22</a:t>
            </a:r>
            <a:r>
              <a:rPr lang="en-AU" sz="2800" baseline="30000" noProof="0" dirty="0">
                <a:latin typeface="Comic Sans MS"/>
              </a:rPr>
              <a:t>nd</a:t>
            </a:r>
            <a:r>
              <a:rPr lang="en-AU" sz="2800" noProof="0" dirty="0">
                <a:latin typeface="Comic Sans MS"/>
              </a:rPr>
              <a:t> verse. </a:t>
            </a:r>
          </a:p>
          <a:p>
            <a:pPr algn="ctr">
              <a:lnSpc>
                <a:spcPct val="150000"/>
              </a:lnSpc>
            </a:pPr>
            <a:r>
              <a:rPr lang="en-AU" sz="2800" b="1" noProof="0" dirty="0">
                <a:solidFill>
                  <a:srgbClr val="00B050"/>
                </a:solidFill>
                <a:latin typeface="Comic Sans MS" panose="030F0702030302020204" pitchFamily="66" charset="0"/>
              </a:rPr>
              <a:t>All: </a:t>
            </a:r>
            <a:r>
              <a:rPr lang="en-AU" sz="2800" b="1" noProof="0" dirty="0">
                <a:latin typeface="Comic Sans MS" panose="030F0702030302020204" pitchFamily="66" charset="0"/>
              </a:rPr>
              <a:t>Glory to you Lord Jesus Christ.</a:t>
            </a:r>
            <a:endParaRPr lang="en-AU" sz="2800" noProof="0" dirty="0">
              <a:latin typeface="Comic Sans MS" panose="030F0702030302020204" pitchFamily="66" charset="0"/>
            </a:endParaRP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A4D06E4D-B575-7ED0-09B2-A51BC81E7DE5}"/>
              </a:ext>
            </a:extLst>
          </p:cNvPr>
          <p:cNvSpPr txBox="1"/>
          <p:nvPr/>
        </p:nvSpPr>
        <p:spPr>
          <a:xfrm>
            <a:off x="240000" y="2144622"/>
            <a:ext cx="11700000" cy="4545155"/>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22</a:t>
            </a:r>
            <a:r>
              <a:rPr lang="en-AU" sz="2800" b="0" i="0" noProof="0" dirty="0">
                <a:effectLst/>
                <a:latin typeface="Comic Sans MS" panose="030F0702030302020204" pitchFamily="66" charset="0"/>
              </a:rPr>
              <a:t> Immediately he made the disciples get into the boat and go on ahead to the other side, while he dismissed the crowds. </a:t>
            </a:r>
            <a:r>
              <a:rPr lang="en-AU" sz="2800" b="1" i="0" baseline="30000" noProof="0" dirty="0">
                <a:effectLst/>
                <a:latin typeface="Comic Sans MS" panose="030F0702030302020204" pitchFamily="66" charset="0"/>
              </a:rPr>
              <a:t>23</a:t>
            </a:r>
            <a:r>
              <a:rPr lang="en-AU" sz="2800" b="0" i="0" noProof="0" dirty="0">
                <a:effectLst/>
                <a:latin typeface="Comic Sans MS" panose="030F0702030302020204" pitchFamily="66" charset="0"/>
              </a:rPr>
              <a:t> And after he had dismissed the crowds, he went up the mountain by himself to pray. When evening came, he was there alone, </a:t>
            </a:r>
            <a:r>
              <a:rPr lang="en-AU" sz="2800" b="1" i="0" baseline="30000" noProof="0" dirty="0">
                <a:effectLst/>
                <a:latin typeface="Comic Sans MS" panose="030F0702030302020204" pitchFamily="66" charset="0"/>
              </a:rPr>
              <a:t>24</a:t>
            </a:r>
            <a:r>
              <a:rPr lang="en-AU" sz="2800" b="0" i="0" noProof="0" dirty="0">
                <a:effectLst/>
                <a:latin typeface="Comic Sans MS" panose="030F0702030302020204" pitchFamily="66" charset="0"/>
              </a:rPr>
              <a:t> but by this time the boat, battered by the waves, was far from the land, for the wind was against them. </a:t>
            </a:r>
            <a:r>
              <a:rPr lang="en-AU" sz="2800" b="1" i="0" baseline="30000" noProof="0" dirty="0">
                <a:effectLst/>
                <a:latin typeface="Comic Sans MS" panose="030F0702030302020204" pitchFamily="66" charset="0"/>
              </a:rPr>
              <a:t>25</a:t>
            </a:r>
            <a:r>
              <a:rPr lang="en-AU" sz="2800" b="0" i="0" noProof="0" dirty="0">
                <a:effectLst/>
                <a:latin typeface="Comic Sans MS" panose="030F0702030302020204" pitchFamily="66" charset="0"/>
              </a:rPr>
              <a:t> And early in the morning he came walking towards them on the lake. </a:t>
            </a:r>
          </a:p>
        </p:txBody>
      </p:sp>
    </p:spTree>
    <p:extLst>
      <p:ext uri="{BB962C8B-B14F-4D97-AF65-F5344CB8AC3E}">
        <p14:creationId xmlns:p14="http://schemas.microsoft.com/office/powerpoint/2010/main" val="3605535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EFAC5-BEB8-454D-709E-18D55E2CA4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58ECB70-5FAD-52F3-919E-E168A2F606D5}"/>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19C1284B-EEE5-0FBA-6913-C49FBDDEBDC6}"/>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37B15296-6E66-56B3-A57B-BFBD338BF97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0840FD21-5F64-F56E-1EC6-C2B2977AAF4E}"/>
              </a:ext>
            </a:extLst>
          </p:cNvPr>
          <p:cNvSpPr/>
          <p:nvPr/>
        </p:nvSpPr>
        <p:spPr>
          <a:xfrm>
            <a:off x="8287299" y="63572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42363ED6-E3D7-2067-BAA8-D60481204026}"/>
              </a:ext>
            </a:extLst>
          </p:cNvPr>
          <p:cNvSpPr txBox="1"/>
          <p:nvPr/>
        </p:nvSpPr>
        <p:spPr>
          <a:xfrm>
            <a:off x="246000" y="384845"/>
            <a:ext cx="11700000" cy="5837817"/>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26</a:t>
            </a:r>
            <a:r>
              <a:rPr lang="en-AU" sz="2800" b="0" i="0" noProof="0" dirty="0">
                <a:effectLst/>
                <a:latin typeface="Comic Sans MS" panose="030F0702030302020204" pitchFamily="66" charset="0"/>
              </a:rPr>
              <a:t> But when the disciples saw him walking on the lake, they were terrified, saying, ‘It is a ghost!’ And they cried out in fear. </a:t>
            </a:r>
            <a:r>
              <a:rPr lang="en-AU" sz="2800" b="1" i="0" baseline="30000" noProof="0" dirty="0">
                <a:effectLst/>
                <a:latin typeface="Comic Sans MS" panose="030F0702030302020204" pitchFamily="66" charset="0"/>
              </a:rPr>
              <a:t>27</a:t>
            </a:r>
            <a:r>
              <a:rPr lang="en-AU" sz="2800" b="0" i="0" noProof="0" dirty="0">
                <a:effectLst/>
                <a:latin typeface="Comic Sans MS" panose="030F0702030302020204" pitchFamily="66" charset="0"/>
              </a:rPr>
              <a:t> But immediately Jesus spoke to them and said, ‘Take heart, it is I; do not be afraid.’ </a:t>
            </a:r>
            <a:r>
              <a:rPr lang="en-AU" sz="2800" b="1" i="0" baseline="30000" noProof="0" dirty="0">
                <a:effectLst/>
                <a:latin typeface="Comic Sans MS" panose="030F0702030302020204" pitchFamily="66" charset="0"/>
              </a:rPr>
              <a:t>28</a:t>
            </a:r>
            <a:r>
              <a:rPr lang="en-AU" sz="2800" b="0" i="0" noProof="0" dirty="0">
                <a:effectLst/>
                <a:latin typeface="Comic Sans MS" panose="030F0702030302020204" pitchFamily="66" charset="0"/>
              </a:rPr>
              <a:t> Peter answered him, ‘Lord, if it is you, command me to come to you on the water.’ </a:t>
            </a:r>
            <a:r>
              <a:rPr lang="en-AU" sz="2800" b="1" i="0" baseline="30000" noProof="0" dirty="0">
                <a:effectLst/>
                <a:latin typeface="Comic Sans MS" panose="030F0702030302020204" pitchFamily="66" charset="0"/>
              </a:rPr>
              <a:t>29</a:t>
            </a:r>
            <a:r>
              <a:rPr lang="en-AU" sz="2800" b="0" i="0" noProof="0" dirty="0">
                <a:effectLst/>
                <a:latin typeface="Comic Sans MS" panose="030F0702030302020204" pitchFamily="66" charset="0"/>
              </a:rPr>
              <a:t> He said, ‘Come.’ So Peter got out of the boat, started walking on the water, and came towards Jesus. </a:t>
            </a:r>
            <a:r>
              <a:rPr lang="en-AU" sz="2800" b="1" i="0" baseline="30000" noProof="0" dirty="0">
                <a:effectLst/>
                <a:latin typeface="Comic Sans MS" panose="030F0702030302020204" pitchFamily="66" charset="0"/>
              </a:rPr>
              <a:t>30</a:t>
            </a:r>
            <a:r>
              <a:rPr lang="en-AU" sz="2800" b="0" i="0" noProof="0" dirty="0">
                <a:effectLst/>
                <a:latin typeface="Comic Sans MS" panose="030F0702030302020204" pitchFamily="66" charset="0"/>
              </a:rPr>
              <a:t> But when he noticed the strong wind, he became frightened, and beginning to sink, he cried out, ‘Lord, save me!’ </a:t>
            </a:r>
            <a:r>
              <a:rPr lang="en-AU" sz="2800" b="1" i="0" baseline="30000" noProof="0" dirty="0">
                <a:effectLst/>
                <a:latin typeface="Comic Sans MS" panose="030F0702030302020204" pitchFamily="66" charset="0"/>
              </a:rPr>
              <a:t>31</a:t>
            </a:r>
            <a:r>
              <a:rPr lang="en-AU" sz="2800" b="0" i="0" noProof="0" dirty="0">
                <a:effectLst/>
                <a:latin typeface="Comic Sans MS" panose="030F0702030302020204" pitchFamily="66" charset="0"/>
              </a:rPr>
              <a:t> Jesus immediately reached out his hand and caught him, saying to him,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2626770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E403D6F5-18B9-3D63-FDE6-93133983E137}"/>
              </a:ext>
            </a:extLst>
          </p:cNvPr>
          <p:cNvSpPr txBox="1"/>
          <p:nvPr/>
        </p:nvSpPr>
        <p:spPr>
          <a:xfrm>
            <a:off x="450388" y="5927010"/>
            <a:ext cx="1129122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noProof="0" dirty="0">
                <a:latin typeface="Comic Sans MS"/>
              </a:rPr>
              <a:t>This is the Gospel of the Lord.   </a:t>
            </a:r>
            <a:r>
              <a:rPr lang="en-AU" sz="2800" b="1" noProof="0" dirty="0">
                <a:latin typeface="Comic Sans MS"/>
              </a:rPr>
              <a:t>Praise to you Lord Jesus Christ.</a:t>
            </a:r>
            <a:endParaRPr lang="en-AU" sz="2800" noProof="0" dirty="0"/>
          </a:p>
        </p:txBody>
      </p:sp>
      <p:sp>
        <p:nvSpPr>
          <p:cNvPr id="7" name="TextBox 6">
            <a:extLst>
              <a:ext uri="{FF2B5EF4-FFF2-40B4-BE49-F238E27FC236}">
                <a16:creationId xmlns:a16="http://schemas.microsoft.com/office/drawing/2014/main" id="{A5950F69-2D4D-8D52-FFBE-D5F2E0D2C4F4}"/>
              </a:ext>
            </a:extLst>
          </p:cNvPr>
          <p:cNvSpPr txBox="1"/>
          <p:nvPr/>
        </p:nvSpPr>
        <p:spPr>
          <a:xfrm>
            <a:off x="246000" y="407770"/>
            <a:ext cx="11700000" cy="5191486"/>
          </a:xfrm>
          <a:prstGeom prst="rect">
            <a:avLst/>
          </a:prstGeom>
          <a:noFill/>
        </p:spPr>
        <p:txBody>
          <a:bodyPr wrap="square">
            <a:spAutoFit/>
          </a:bodyPr>
          <a:lstStyle/>
          <a:p>
            <a:pPr>
              <a:lnSpc>
                <a:spcPct val="150000"/>
              </a:lnSpc>
            </a:pPr>
            <a:r>
              <a:rPr lang="en-AU" sz="2800" dirty="0">
                <a:latin typeface="Comic Sans MS" panose="030F0702030302020204" pitchFamily="66" charset="0"/>
              </a:rPr>
              <a:t>‘You of little faith, why did you doubt?’ </a:t>
            </a:r>
            <a:r>
              <a:rPr lang="en-AU" sz="2800" b="1" baseline="30000" dirty="0">
                <a:latin typeface="Comic Sans MS" panose="030F0702030302020204" pitchFamily="66" charset="0"/>
              </a:rPr>
              <a:t>32</a:t>
            </a:r>
            <a:r>
              <a:rPr lang="en-AU" sz="2800" dirty="0">
                <a:latin typeface="Comic Sans MS" panose="030F0702030302020204" pitchFamily="66" charset="0"/>
              </a:rPr>
              <a:t> When they got into the boat, the wind ceased. </a:t>
            </a:r>
            <a:r>
              <a:rPr lang="en-AU" sz="2800" b="1" i="0" baseline="30000" noProof="0" dirty="0">
                <a:solidFill>
                  <a:srgbClr val="000000"/>
                </a:solidFill>
                <a:effectLst/>
                <a:latin typeface="Comic Sans MS" panose="030F0702030302020204" pitchFamily="66" charset="0"/>
              </a:rPr>
              <a:t>33</a:t>
            </a:r>
            <a:r>
              <a:rPr lang="en-AU" sz="2800" b="0" i="0" noProof="0" dirty="0">
                <a:solidFill>
                  <a:srgbClr val="000000"/>
                </a:solidFill>
                <a:effectLst/>
                <a:latin typeface="Comic Sans MS" panose="030F0702030302020204" pitchFamily="66" charset="0"/>
              </a:rPr>
              <a:t> And those in the boat worshipped him, saying, ‘Truly you are the Son of God.’ </a:t>
            </a:r>
            <a:r>
              <a:rPr lang="en-AU" sz="2800" b="1" i="0" baseline="30000" noProof="0" dirty="0">
                <a:solidFill>
                  <a:srgbClr val="000000"/>
                </a:solidFill>
                <a:effectLst/>
                <a:latin typeface="Comic Sans MS" panose="030F0702030302020204" pitchFamily="66" charset="0"/>
              </a:rPr>
              <a:t>34</a:t>
            </a:r>
            <a:r>
              <a:rPr lang="en-AU" sz="2800" b="0" i="0" noProof="0" dirty="0">
                <a:solidFill>
                  <a:srgbClr val="000000"/>
                </a:solidFill>
                <a:effectLst/>
                <a:latin typeface="Comic Sans MS" panose="030F0702030302020204" pitchFamily="66" charset="0"/>
              </a:rPr>
              <a:t> When they had crossed over, they came to land at Gennesaret. </a:t>
            </a:r>
            <a:r>
              <a:rPr lang="en-AU" sz="2800" b="1" i="0" baseline="30000" noProof="0" dirty="0">
                <a:solidFill>
                  <a:srgbClr val="000000"/>
                </a:solidFill>
                <a:effectLst/>
                <a:latin typeface="Comic Sans MS" panose="030F0702030302020204" pitchFamily="66" charset="0"/>
              </a:rPr>
              <a:t>35</a:t>
            </a:r>
            <a:r>
              <a:rPr lang="en-AU" sz="2800" b="0" i="0" noProof="0" dirty="0">
                <a:solidFill>
                  <a:srgbClr val="000000"/>
                </a:solidFill>
                <a:effectLst/>
                <a:latin typeface="Comic Sans MS" panose="030F0702030302020204" pitchFamily="66" charset="0"/>
              </a:rPr>
              <a:t> After the people of that place recognized him, they sent word throughout the region and brought all who were sick to him, </a:t>
            </a:r>
            <a:r>
              <a:rPr lang="en-AU" sz="2800" b="1" i="0" baseline="30000" noProof="0" dirty="0">
                <a:solidFill>
                  <a:srgbClr val="000000"/>
                </a:solidFill>
                <a:effectLst/>
                <a:latin typeface="Comic Sans MS" panose="030F0702030302020204" pitchFamily="66" charset="0"/>
              </a:rPr>
              <a:t>36</a:t>
            </a:r>
            <a:r>
              <a:rPr lang="en-AU" sz="2800" b="0" i="0" noProof="0" dirty="0">
                <a:solidFill>
                  <a:srgbClr val="000000"/>
                </a:solidFill>
                <a:effectLst/>
                <a:latin typeface="Comic Sans MS" panose="030F0702030302020204" pitchFamily="66" charset="0"/>
              </a:rPr>
              <a:t> and begged him that they might touch even the fringe of his cloak; and all who touched it were healed.</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1611861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flowers on a table&#10;&#10;Description automatically generated">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34</a:t>
            </a:fld>
            <a:endParaRPr lang="en-AU" noProof="0" dirty="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a:t>
            </a:r>
            <a:endParaRPr lang="en-AU" sz="4000" b="1" noProof="0" dirty="0">
              <a:solidFill>
                <a:srgbClr val="ADDB7B"/>
              </a:solidFill>
              <a:latin typeface="Comic Sans MS"/>
              <a:cs typeface="Calibri"/>
            </a:endParaRPr>
          </a:p>
          <a:p>
            <a:pPr algn="ctr">
              <a:lnSpc>
                <a:spcPct val="114999"/>
              </a:lnSpc>
            </a:pPr>
            <a:r>
              <a:rPr lang="en-AU" sz="4000" b="1" noProof="0" dirty="0">
                <a:solidFill>
                  <a:srgbClr val="ADDB7B"/>
                </a:solidFill>
                <a:latin typeface="Comic Sans MS"/>
              </a:rPr>
              <a:t>after ​the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35</a:t>
            </a:fld>
            <a:endParaRPr lang="en-AU" noProof="0" dirty="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3235" y="2355256"/>
            <a:ext cx="11465529" cy="13320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AU" sz="6000" noProof="0" dirty="0">
                <a:solidFill>
                  <a:srgbClr val="00B050"/>
                </a:solidFill>
                <a:latin typeface="Comic Sans MS"/>
              </a:rPr>
              <a:t>Sermon:</a:t>
            </a:r>
            <a:endParaRPr lang="en-AU" sz="1600" noProof="0" dirty="0">
              <a:solidFill>
                <a:srgbClr val="00B050"/>
              </a:solidFill>
              <a:ea typeface="Calibri"/>
              <a:cs typeface="Calibri"/>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30031" y="435443"/>
            <a:ext cx="1123950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400" b="1" noProof="0" dirty="0">
                <a:solidFill>
                  <a:srgbClr val="00B050"/>
                </a:solidFill>
                <a:latin typeface="Comic Sans MS"/>
              </a:rPr>
              <a:t>Leader:</a:t>
            </a:r>
            <a:r>
              <a:rPr lang="en-AU" sz="2400" i="1" noProof="0" dirty="0">
                <a:solidFill>
                  <a:srgbClr val="00B050"/>
                </a:solidFill>
                <a:latin typeface="Comic Sans MS"/>
              </a:rPr>
              <a:t> </a:t>
            </a:r>
            <a:r>
              <a:rPr lang="en-AU" sz="2400" noProof="0" dirty="0">
                <a:solidFill>
                  <a:srgbClr val="00B050"/>
                </a:solidFill>
                <a:latin typeface="Comic Sans MS"/>
              </a:rPr>
              <a:t>.</a:t>
            </a:r>
            <a:endParaRPr lang="en-AU" sz="2400" noProof="0" dirty="0">
              <a:solidFill>
                <a:srgbClr val="00B050"/>
              </a:solidFill>
              <a:ea typeface="Calibri"/>
              <a:cs typeface="Calibri"/>
            </a:endParaRPr>
          </a:p>
          <a:p>
            <a:endParaRPr lang="en-AU" sz="2400" b="1" i="1" noProof="0" dirty="0">
              <a:solidFill>
                <a:srgbClr val="00B050"/>
              </a:solidFill>
              <a:latin typeface="Comic Sans MS"/>
              <a:ea typeface="Calibri"/>
              <a:cs typeface="Calibri"/>
            </a:endParaRPr>
          </a:p>
          <a:p>
            <a:pPr marL="342900" indent="-342900">
              <a:buFont typeface="Wingdings"/>
              <a:buChar char="Ø"/>
            </a:pPr>
            <a:r>
              <a:rPr lang="en-AU" sz="2400" i="1" noProof="0" dirty="0">
                <a:solidFill>
                  <a:srgbClr val="00B050"/>
                </a:solidFill>
                <a:latin typeface="Comic Sans MS"/>
                <a:ea typeface="Calibri"/>
                <a:cs typeface="Calibri"/>
              </a:rPr>
              <a:t>Leader and Cantor mute  </a:t>
            </a:r>
            <a:endParaRPr lang="en-AU" sz="2400" i="1" noProof="0" dirty="0">
              <a:solidFill>
                <a:srgbClr val="00B050"/>
              </a:solidFill>
              <a:latin typeface="Calibri"/>
              <a:ea typeface="Calibri"/>
              <a:cs typeface="Calibri"/>
            </a:endParaRPr>
          </a:p>
          <a:p>
            <a:pPr marL="342900" indent="-342900">
              <a:buFont typeface="Wingdings"/>
              <a:buChar char="Ø"/>
            </a:pPr>
            <a:r>
              <a:rPr lang="en-AU" sz="2400" i="1" noProof="0" dirty="0">
                <a:solidFill>
                  <a:srgbClr val="00B050"/>
                </a:solidFill>
                <a:latin typeface="Comic Sans MS"/>
                <a:ea typeface="Calibri"/>
                <a:cs typeface="Calibri"/>
              </a:rPr>
              <a:t>Broadcaster exits screenshare </a:t>
            </a:r>
            <a:endParaRPr lang="en-AU" sz="2400" i="1" noProof="0" dirty="0">
              <a:solidFill>
                <a:srgbClr val="00B050"/>
              </a:solidFill>
              <a:latin typeface="Calibri"/>
              <a:ea typeface="Calibri"/>
              <a:cs typeface="Calibri"/>
            </a:endParaRPr>
          </a:p>
          <a:p>
            <a:endParaRPr lang="en-AU" sz="2400" i="1" noProof="0" dirty="0">
              <a:solidFill>
                <a:srgbClr val="00B050"/>
              </a:solidFill>
              <a:latin typeface="Calibri"/>
              <a:ea typeface="Calibri"/>
              <a:cs typeface="Calibri"/>
            </a:endParaRPr>
          </a:p>
        </p:txBody>
      </p:sp>
    </p:spTree>
    <p:extLst>
      <p:ext uri="{BB962C8B-B14F-4D97-AF65-F5344CB8AC3E}">
        <p14:creationId xmlns:p14="http://schemas.microsoft.com/office/powerpoint/2010/main" val="3122305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B47EC3-D418-462A-A803-1A59339482CC}"/>
              </a:ext>
            </a:extLst>
          </p:cNvPr>
          <p:cNvSpPr>
            <a:spLocks noGrp="1"/>
          </p:cNvSpPr>
          <p:nvPr>
            <p:ph type="sldNum" sz="quarter" idx="12"/>
          </p:nvPr>
        </p:nvSpPr>
        <p:spPr/>
        <p:txBody>
          <a:bodyPr/>
          <a:lstStyle/>
          <a:p>
            <a:fld id="{D6BAAE04-8869-45BD-9FC4-571BC1F4B92A}" type="slidenum">
              <a:rPr lang="en-AU" noProof="0" smtClean="0"/>
              <a:t>36</a:t>
            </a:fld>
            <a:endParaRPr lang="en-AU" noProof="0" dirty="0"/>
          </a:p>
        </p:txBody>
      </p:sp>
      <p:sp>
        <p:nvSpPr>
          <p:cNvPr id="3" name="TextBox 2">
            <a:extLst>
              <a:ext uri="{FF2B5EF4-FFF2-40B4-BE49-F238E27FC236}">
                <a16:creationId xmlns:a16="http://schemas.microsoft.com/office/drawing/2014/main" id="{3B431639-ED23-448F-AED9-9F17CE38DE4F}"/>
              </a:ext>
            </a:extLst>
          </p:cNvPr>
          <p:cNvSpPr txBox="1"/>
          <p:nvPr/>
        </p:nvSpPr>
        <p:spPr>
          <a:xfrm>
            <a:off x="637930" y="738580"/>
            <a:ext cx="11402704"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lnSpc>
                <a:spcPct val="150000"/>
              </a:lnSpc>
            </a:pPr>
            <a:r>
              <a:rPr lang="en-AU" sz="4800" b="1" noProof="0" dirty="0">
                <a:solidFill>
                  <a:srgbClr val="00B050"/>
                </a:solidFill>
                <a:latin typeface="Comic Sans MS"/>
              </a:rPr>
              <a:t>Our next Hymn</a:t>
            </a:r>
          </a:p>
          <a:p>
            <a:pPr algn="ctr"/>
            <a:r>
              <a:rPr lang="en-AU" sz="3600" noProof="0" dirty="0">
                <a:solidFill>
                  <a:srgbClr val="04A436"/>
                </a:solidFill>
                <a:latin typeface="Comic Sans MS"/>
                <a:ea typeface="+mn-lt"/>
                <a:cs typeface="+mn-lt"/>
              </a:rPr>
              <a:t>Eternal Father Strong to Save</a:t>
            </a:r>
          </a:p>
          <a:p>
            <a:pPr algn="ctr"/>
            <a:endParaRPr lang="en-AU" sz="3600" noProof="0" dirty="0">
              <a:solidFill>
                <a:srgbClr val="04A436"/>
              </a:solidFill>
              <a:latin typeface="Comic Sans MS"/>
              <a:cs typeface="Times New Roman"/>
            </a:endParaRPr>
          </a:p>
          <a:p>
            <a:pPr algn="ctr">
              <a:lnSpc>
                <a:spcPct val="150000"/>
              </a:lnSpc>
            </a:pPr>
            <a:r>
              <a:rPr lang="en-AU" sz="2400" noProof="0" dirty="0">
                <a:solidFill>
                  <a:srgbClr val="000000"/>
                </a:solidFill>
                <a:latin typeface="Times New Roman"/>
                <a:cs typeface="Times New Roman"/>
                <a:hlinkClick r:id="rId2"/>
              </a:rPr>
              <a:t>https://www.youtube.com/watch?v=fX5Yk-gS1wk</a:t>
            </a:r>
            <a:endParaRPr lang="en-AU" sz="2400" noProof="0" dirty="0">
              <a:solidFill>
                <a:srgbClr val="000000"/>
              </a:solidFill>
              <a:latin typeface="Times New Roman"/>
              <a:cs typeface="Times New Roman"/>
            </a:endParaRPr>
          </a:p>
          <a:p>
            <a:pPr algn="ctr">
              <a:lnSpc>
                <a:spcPct val="150000"/>
              </a:lnSpc>
            </a:pPr>
            <a:endParaRPr lang="en-AU" sz="2800" noProof="0" dirty="0">
              <a:solidFill>
                <a:srgbClr val="00B050"/>
              </a:solidFill>
              <a:latin typeface="Times New Roman"/>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104720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We are the body of Christ</a:t>
            </a:r>
          </a:p>
          <a:p>
            <a:pPr algn="ctr">
              <a:lnSpc>
                <a:spcPct val="150000"/>
              </a:lnSpc>
            </a:pPr>
            <a:r>
              <a:rPr lang="en-AU" sz="2800" b="1" noProof="0" dirty="0">
                <a:solidFill>
                  <a:srgbClr val="00B050"/>
                </a:solidFill>
                <a:latin typeface="Comic Sans MS"/>
              </a:rPr>
              <a:t>All: </a:t>
            </a:r>
            <a:r>
              <a:rPr lang="en-AU" sz="2800" b="1" noProof="0" dirty="0">
                <a:latin typeface="Comic Sans MS"/>
              </a:rPr>
              <a:t>God’s Spirit is with us</a:t>
            </a:r>
          </a:p>
          <a:p>
            <a:pPr algn="ctr">
              <a:lnSpc>
                <a:spcPct val="150000"/>
              </a:lnSpc>
            </a:pPr>
            <a:endParaRPr lang="en-AU" sz="1200" noProof="0" dirty="0">
              <a:latin typeface="Comic Sans MS" panose="030F0702030302020204" pitchFamily="66" charset="0"/>
            </a:endParaRPr>
          </a:p>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The peace of the Lord be always with you.</a:t>
            </a:r>
          </a:p>
          <a:p>
            <a:pPr algn="ctr">
              <a:lnSpc>
                <a:spcPct val="150000"/>
              </a:lnSpc>
            </a:pPr>
            <a:r>
              <a:rPr lang="en-AU" sz="2800" b="1" noProof="0" dirty="0">
                <a:solidFill>
                  <a:srgbClr val="00B050"/>
                </a:solidFill>
                <a:latin typeface="Comic Sans MS"/>
              </a:rPr>
              <a:t>All: </a:t>
            </a:r>
            <a:r>
              <a:rPr lang="en-AU" sz="2800" b="1" noProof="0" dirty="0">
                <a:latin typeface="Comic Sans MS"/>
              </a:rPr>
              <a:t>And also with you.</a:t>
            </a:r>
            <a:endParaRPr lang="en-AU" sz="2800" noProof="0" dirty="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dirty="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dirty="0">
                <a:solidFill>
                  <a:srgbClr val="00B050"/>
                </a:solidFill>
                <a:latin typeface="Comic Sans MS"/>
                <a:cs typeface="Arial"/>
              </a:rPr>
              <a:t>The Leader and Cantor unmute</a:t>
            </a:r>
            <a:endParaRPr lang="en-AU" sz="1400" noProof="0" dirty="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dirty="0">
                <a:solidFill>
                  <a:srgbClr val="00B050"/>
                </a:solidFill>
                <a:latin typeface="Comic Sans MS"/>
                <a:cs typeface="Arial"/>
              </a:rPr>
              <a:t>Leader: </a:t>
            </a:r>
            <a:r>
              <a:rPr lang="en-AU" sz="2400" noProof="0" dirty="0">
                <a:latin typeface="Comic Sans MS"/>
                <a:cs typeface="Arial"/>
              </a:rPr>
              <a:t>A sign of peace may be exchanged </a:t>
            </a:r>
          </a:p>
          <a:p>
            <a:pPr algn="ctr"/>
            <a:endParaRPr lang="en-AU" sz="2400" noProof="0" dirty="0">
              <a:solidFill>
                <a:srgbClr val="FFB83A"/>
              </a:solidFill>
              <a:latin typeface="Comic Sans MS"/>
              <a:cs typeface="Arial"/>
            </a:endParaRPr>
          </a:p>
          <a:p>
            <a:r>
              <a:rPr lang="en-AU" sz="2400" noProof="0" dirty="0">
                <a:latin typeface="Comic Sans MS"/>
                <a:cs typeface="Arial"/>
              </a:rPr>
              <a:t>You may like to type 'Peace' into the chat, use the 'raise hand’ or other reaction buttons, or just simply wave via the screen with your video turned on</a:t>
            </a:r>
          </a:p>
          <a:p>
            <a:pPr algn="ctr"/>
            <a:endParaRPr lang="en-AU" sz="2400" noProof="0" dirty="0">
              <a:latin typeface="Comic Sans MS"/>
              <a:cs typeface="Arial"/>
            </a:endParaRPr>
          </a:p>
          <a:p>
            <a:r>
              <a:rPr lang="en-AU" sz="2400" noProof="0" dirty="0">
                <a:latin typeface="Comic Sans MS"/>
                <a:cs typeface="Arial"/>
              </a:rPr>
              <a:t>(Broadcaster exits shared screen for a few moments for the exchange of peace)</a:t>
            </a:r>
            <a:endParaRPr lang="en-AU" sz="2400" noProof="0" dirty="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Thanksgiving before Intercessions</a:t>
            </a:r>
            <a:r>
              <a:rPr lang="en-AU" sz="2400" b="1" noProof="0" dirty="0">
                <a:solidFill>
                  <a:srgbClr val="00B050"/>
                </a:solidFill>
                <a:latin typeface="Comic Sans MS"/>
              </a:rPr>
              <a:t> </a:t>
            </a:r>
            <a:endParaRPr lang="en-AU" sz="2400" b="1" noProof="0" dirty="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noProof="0" dirty="0">
                <a:latin typeface="Comic Sans MS"/>
              </a:rPr>
              <a:t>As we enter prayer, I invite the second reader to unmute to lead our intercessions following the prayer of thanksgiving on the next slide. Please feel free to change your body position as you need.</a:t>
            </a:r>
            <a:endParaRPr lang="en-AU" sz="2800" noProof="0" dirty="0">
              <a:cs typeface="Times New Roman"/>
            </a:endParaRPr>
          </a:p>
        </p:txBody>
      </p:sp>
      <p:pic>
        <p:nvPicPr>
          <p:cNvPr id="5" name="Picture 4">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575100" y="491404"/>
            <a:ext cx="5835225" cy="557107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400" b="1" noProof="0" dirty="0">
                <a:solidFill>
                  <a:srgbClr val="00B050"/>
                </a:solidFill>
                <a:latin typeface="Comic Sans MS"/>
              </a:rPr>
              <a:t>Leader: </a:t>
            </a:r>
          </a:p>
          <a:p>
            <a:pPr>
              <a:lnSpc>
                <a:spcPct val="150000"/>
              </a:lnSpc>
            </a:pPr>
            <a:r>
              <a:rPr lang="en-AU" sz="2400" b="0" i="0" noProof="0" dirty="0">
                <a:effectLst/>
                <a:latin typeface="Comic Sans MS" panose="030F0702030302020204" pitchFamily="66" charset="0"/>
              </a:rPr>
              <a:t>We give glory to your Holy name,</a:t>
            </a:r>
          </a:p>
          <a:p>
            <a:pPr>
              <a:lnSpc>
                <a:spcPct val="150000"/>
              </a:lnSpc>
            </a:pPr>
            <a:r>
              <a:rPr lang="en-AU" sz="2400" b="0" i="0" noProof="0" dirty="0">
                <a:effectLst/>
                <a:latin typeface="Comic Sans MS" panose="030F0702030302020204" pitchFamily="66" charset="0"/>
              </a:rPr>
              <a:t>director of our hopes and dreams.</a:t>
            </a:r>
          </a:p>
          <a:p>
            <a:pPr>
              <a:lnSpc>
                <a:spcPct val="150000"/>
              </a:lnSpc>
            </a:pPr>
            <a:r>
              <a:rPr lang="en-AU" sz="2400" b="0" i="0" noProof="0" dirty="0">
                <a:effectLst/>
                <a:latin typeface="Comic Sans MS" panose="030F0702030302020204" pitchFamily="66" charset="0"/>
              </a:rPr>
              <a:t>With our lips we express adoration,</a:t>
            </a:r>
          </a:p>
          <a:p>
            <a:pPr>
              <a:lnSpc>
                <a:spcPct val="150000"/>
              </a:lnSpc>
            </a:pPr>
            <a:r>
              <a:rPr lang="en-AU" sz="2400" b="0" i="0" noProof="0" dirty="0">
                <a:effectLst/>
                <a:latin typeface="Comic Sans MS" panose="030F0702030302020204" pitchFamily="66" charset="0"/>
              </a:rPr>
              <a:t>rejoicing in your wonderful acts.</a:t>
            </a:r>
          </a:p>
          <a:p>
            <a:pPr>
              <a:lnSpc>
                <a:spcPct val="150000"/>
              </a:lnSpc>
            </a:pPr>
            <a:r>
              <a:rPr lang="en-AU" sz="2400" b="0" i="0" noProof="0" dirty="0">
                <a:effectLst/>
                <a:latin typeface="Comic Sans MS" panose="030F0702030302020204" pitchFamily="66" charset="0"/>
              </a:rPr>
              <a:t>Your mighty deeds work all our trials</a:t>
            </a:r>
          </a:p>
          <a:p>
            <a:pPr>
              <a:lnSpc>
                <a:spcPct val="150000"/>
              </a:lnSpc>
            </a:pPr>
            <a:r>
              <a:rPr lang="en-AU" sz="2400" b="0" i="0" noProof="0" dirty="0">
                <a:effectLst/>
                <a:latin typeface="Comic Sans MS" panose="030F0702030302020204" pitchFamily="66" charset="0"/>
              </a:rPr>
              <a:t>to your purposes.</a:t>
            </a:r>
          </a:p>
          <a:p>
            <a:pPr>
              <a:lnSpc>
                <a:spcPct val="150000"/>
              </a:lnSpc>
            </a:pPr>
            <a:r>
              <a:rPr lang="en-AU" sz="2400" b="0" i="0" noProof="0" dirty="0">
                <a:effectLst/>
                <a:latin typeface="Comic Sans MS" panose="030F0702030302020204" pitchFamily="66" charset="0"/>
              </a:rPr>
              <a:t>In our hearts, we praise and adore our glorious King.</a:t>
            </a:r>
          </a:p>
          <a:p>
            <a:pPr>
              <a:lnSpc>
                <a:spcPct val="150000"/>
              </a:lnSpc>
            </a:pPr>
            <a:r>
              <a:rPr lang="en-AU" sz="2400" b="1" i="0" noProof="0" dirty="0">
                <a:effectLst/>
                <a:latin typeface="Comic Sans MS" panose="030F0702030302020204" pitchFamily="66" charset="0"/>
              </a:rPr>
              <a:t>Amen.</a:t>
            </a:r>
            <a:endParaRPr lang="en-AU" sz="2400" b="1" noProof="0" dirty="0">
              <a:latin typeface="Comic Sans MS" panose="030F0702030302020204" pitchFamily="66" charset="0"/>
              <a:cs typeface="Times New Roman"/>
            </a:endParaRPr>
          </a:p>
        </p:txBody>
      </p:sp>
      <p:pic>
        <p:nvPicPr>
          <p:cNvPr id="4" name="Picture 3">
            <a:extLst>
              <a:ext uri="{FF2B5EF4-FFF2-40B4-BE49-F238E27FC236}">
                <a16:creationId xmlns:a16="http://schemas.microsoft.com/office/drawing/2014/main" id="{2CDBA2F1-B0C5-0974-549F-D2E546CB85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9175" y="1043852"/>
            <a:ext cx="4657725" cy="4657725"/>
          </a:xfrm>
          <a:prstGeom prst="rect">
            <a:avLst/>
          </a:prstGeom>
        </p:spPr>
      </p:pic>
    </p:spTree>
    <p:extLst>
      <p:ext uri="{BB962C8B-B14F-4D97-AF65-F5344CB8AC3E}">
        <p14:creationId xmlns:p14="http://schemas.microsoft.com/office/powerpoint/2010/main" val="1921818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911E-A850-F478-7C44-D433725A12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9CC1585-10C1-A83D-39D0-8F5E1DC0B352}"/>
              </a:ext>
            </a:extLst>
          </p:cNvPr>
          <p:cNvSpPr/>
          <p:nvPr/>
        </p:nvSpPr>
        <p:spPr>
          <a:xfrm>
            <a:off x="7865934" y="5685103"/>
            <a:ext cx="3735705" cy="646331"/>
          </a:xfrm>
          <a:prstGeom prst="rect">
            <a:avLst/>
          </a:prstGeom>
        </p:spPr>
        <p:txBody>
          <a:bodyPr wrap="square">
            <a:spAutoFit/>
          </a:bodyPr>
          <a:lstStyle/>
          <a:p>
            <a:r>
              <a:rPr lang="en-AU" noProof="0" dirty="0">
                <a:latin typeface="Comic Sans MS"/>
              </a:rPr>
              <a:t>To read more about our hermits click the link​​ in the send out</a:t>
            </a:r>
          </a:p>
        </p:txBody>
      </p:sp>
      <p:pic>
        <p:nvPicPr>
          <p:cNvPr id="2" name="Picture 1" descr="Slideshow image">
            <a:extLst>
              <a:ext uri="{FF2B5EF4-FFF2-40B4-BE49-F238E27FC236}">
                <a16:creationId xmlns:a16="http://schemas.microsoft.com/office/drawing/2014/main" id="{795FC0A3-B3F4-14BF-BD1B-3ACB54152291}"/>
              </a:ext>
            </a:extLst>
          </p:cNvPr>
          <p:cNvPicPr>
            <a:picLocks noChangeAspect="1"/>
          </p:cNvPicPr>
          <p:nvPr/>
        </p:nvPicPr>
        <p:blipFill>
          <a:blip r:embed="rId3"/>
          <a:stretch>
            <a:fillRect/>
          </a:stretch>
        </p:blipFill>
        <p:spPr>
          <a:xfrm>
            <a:off x="7988256" y="445770"/>
            <a:ext cx="3491063" cy="5143499"/>
          </a:xfrm>
          <a:prstGeom prst="rect">
            <a:avLst/>
          </a:prstGeom>
        </p:spPr>
      </p:pic>
      <p:sp>
        <p:nvSpPr>
          <p:cNvPr id="7" name="TextBox 6">
            <a:extLst>
              <a:ext uri="{FF2B5EF4-FFF2-40B4-BE49-F238E27FC236}">
                <a16:creationId xmlns:a16="http://schemas.microsoft.com/office/drawing/2014/main" id="{AAA63D9F-BD20-77B1-76C6-E205E543596F}"/>
              </a:ext>
            </a:extLst>
          </p:cNvPr>
          <p:cNvSpPr txBox="1"/>
          <p:nvPr/>
        </p:nvSpPr>
        <p:spPr>
          <a:xfrm>
            <a:off x="203262" y="445770"/>
            <a:ext cx="7662672" cy="5837817"/>
          </a:xfrm>
          <a:prstGeom prst="rect">
            <a:avLst/>
          </a:prstGeom>
          <a:noFill/>
        </p:spPr>
        <p:txBody>
          <a:bodyPr wrap="square" lIns="91440" tIns="45720" rIns="91440" bIns="45720" anchor="t">
            <a:spAutoFit/>
          </a:bodyPr>
          <a:lstStyle/>
          <a:p>
            <a:pPr>
              <a:lnSpc>
                <a:spcPct val="150000"/>
              </a:lnSpc>
            </a:pPr>
            <a:r>
              <a:rPr lang="en-AU" sz="2800" noProof="0">
                <a:latin typeface="Comic Sans MS" panose="030F0702030302020204" pitchFamily="66" charset="0"/>
              </a:rPr>
              <a:t>She is remembered for her ardent love of God, steadfast faith, and willingness to endure ridicule for Christ. </a:t>
            </a:r>
            <a:r>
              <a:rPr lang="en-AU" sz="2800" noProof="0" dirty="0">
                <a:latin typeface="Comic Sans MS" panose="030F0702030302020204" pitchFamily="66" charset="0"/>
              </a:rPr>
              <a:t>At her death, the people of Lima gathered in great numbers to honour her, and she was loved by rich and poor alike. She is the patron saint of embroiderers, gardeners, florists, those who suffer ridicule for their piety, and those experiencing family difficulties.</a:t>
            </a:r>
            <a:endParaRPr lang="en-AU" sz="2800" noProof="0" dirty="0">
              <a:latin typeface="Comic Sans MS"/>
            </a:endParaRPr>
          </a:p>
        </p:txBody>
      </p:sp>
    </p:spTree>
    <p:extLst>
      <p:ext uri="{BB962C8B-B14F-4D97-AF65-F5344CB8AC3E}">
        <p14:creationId xmlns:p14="http://schemas.microsoft.com/office/powerpoint/2010/main" val="148378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dirty="0">
              <a:latin typeface="Comic Sans MS"/>
            </a:endParaRPr>
          </a:p>
          <a:p>
            <a:pPr>
              <a:lnSpc>
                <a:spcPct val="150000"/>
              </a:lnSpc>
            </a:pPr>
            <a:r>
              <a:rPr lang="en-AU" sz="2800" b="1" noProof="0" dirty="0">
                <a:solidFill>
                  <a:srgbClr val="00B050"/>
                </a:solidFill>
                <a:latin typeface="Comic Sans MS"/>
              </a:rPr>
              <a:t>PAUSE…</a:t>
            </a:r>
          </a:p>
          <a:p>
            <a:pPr>
              <a:lnSpc>
                <a:spcPct val="150000"/>
              </a:lnSpc>
            </a:pPr>
            <a:endParaRPr lang="en-AU" sz="2800" b="1" noProof="0" dirty="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entrust to you the community of Holy Hermits Online and our ministry partners:</a:t>
            </a:r>
          </a:p>
          <a:p>
            <a:pPr>
              <a:lnSpc>
                <a:spcPct val="150000"/>
              </a:lnSpc>
            </a:pPr>
            <a:endParaRPr lang="en-AU" sz="2800" noProof="0" dirty="0">
              <a:latin typeface="Comic Sans MS"/>
            </a:endParaRPr>
          </a:p>
          <a:p>
            <a:pPr marL="0" algn="l" rtl="0" eaLnBrk="1" fontAlgn="base" latinLnBrk="0" hangingPunct="1">
              <a:lnSpc>
                <a:spcPct val="150000"/>
              </a:lnSpc>
              <a:buNone/>
            </a:pPr>
            <a:endParaRPr lang="en-AU" sz="2800" b="0" i="0" u="none" strike="noStrike" noProof="0" dirty="0">
              <a:effectLst/>
              <a:latin typeface="Arial" panose="020B0604020202020204" pitchFamily="34" charset="0"/>
            </a:endParaRPr>
          </a:p>
          <a:p>
            <a:pPr>
              <a:lnSpc>
                <a:spcPct val="150000"/>
              </a:lnSpc>
            </a:pPr>
            <a:endParaRPr lang="en-AU" sz="2800" noProof="0" dirty="0">
              <a:latin typeface="Comic Sans MS"/>
            </a:endParaRPr>
          </a:p>
          <a:p>
            <a:pPr>
              <a:lnSpc>
                <a:spcPct val="150000"/>
              </a:lnSpc>
            </a:pPr>
            <a:endParaRPr lang="en-AU" sz="2800" noProof="0" dirty="0">
              <a:latin typeface="Comic Sans MS"/>
              <a:cs typeface="Calibri"/>
            </a:endParaRPr>
          </a:p>
          <a:p>
            <a:pPr>
              <a:lnSpc>
                <a:spcPct val="150000"/>
              </a:lnSpc>
            </a:pPr>
            <a:r>
              <a:rPr lang="en-AU" sz="2800" noProof="0" dirty="0">
                <a:latin typeface="Comic Sans MS"/>
                <a:cs typeface="Calibri"/>
              </a:rPr>
              <a:t>Prosper the work of our hands and show us the way to your new creation.</a:t>
            </a:r>
          </a:p>
          <a:p>
            <a:pPr>
              <a:lnSpc>
                <a:spcPct val="150000"/>
              </a:lnSpc>
            </a:pPr>
            <a:r>
              <a:rPr lang="en-AU" sz="2800" noProof="0" dirty="0">
                <a:latin typeface="Comic Sans MS"/>
              </a:rPr>
              <a:t>Creator God, </a:t>
            </a:r>
            <a:r>
              <a:rPr lang="en-AU" sz="2800" b="1" noProof="0" dirty="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763189375"/>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dirty="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Tithe.ly</a:t>
                      </a:r>
                      <a:endParaRPr lang="en-AU" sz="2800" b="0" i="0" noProof="0" dirty="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dirty="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dirty="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dirty="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42</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Loving Creator</a:t>
            </a:r>
            <a:r>
              <a:rPr lang="en-AU" sz="2800" u="none" strike="noStrike" noProof="0" dirty="0">
                <a:effectLst/>
                <a:latin typeface="Comic Sans MS"/>
              </a:rPr>
              <a:t>, we </a:t>
            </a:r>
            <a:r>
              <a:rPr lang="en-AU" sz="2800" noProof="0" dirty="0">
                <a:latin typeface="Comic Sans MS"/>
              </a:rPr>
              <a:t>entrust to you all animals, especially those who are</a:t>
            </a:r>
            <a:r>
              <a:rPr lang="en-AU" sz="2800" noProof="0" dirty="0">
                <a:latin typeface="Comic Sans MS"/>
                <a:cs typeface="Calibri"/>
              </a:rPr>
              <a:t> </a:t>
            </a:r>
            <a:r>
              <a:rPr lang="en-AU" sz="2800" noProof="0" dirty="0">
                <a:latin typeface="Comic Sans MS"/>
              </a:rPr>
              <a:t>sick, anxious, ageing, lost, at risk, lonely, sad, hungry, in pain, homeless, abused, living in fear, encountering violence of any kind,</a:t>
            </a:r>
            <a:r>
              <a:rPr lang="en-AU" sz="2800" noProof="0" dirty="0">
                <a:latin typeface="Comic Sans MS"/>
                <a:cs typeface="Calibri"/>
              </a:rPr>
              <a:t> </a:t>
            </a:r>
            <a:r>
              <a:rPr lang="en-AU" sz="2800" noProof="0" dirty="0">
                <a:latin typeface="Comic Sans MS"/>
              </a:rPr>
              <a:t>in need of comfort, rehabilitation or transformation.</a:t>
            </a:r>
            <a:endParaRPr lang="en-AU" sz="2800" noProof="0" dirty="0">
              <a:latin typeface="Comic Sans MS"/>
              <a:cs typeface="Calibri"/>
            </a:endParaRPr>
          </a:p>
          <a:p>
            <a:pPr>
              <a:lnSpc>
                <a:spcPct val="150000"/>
              </a:lnSpc>
            </a:pPr>
            <a:endParaRPr lang="en-AU" sz="2800" noProof="0" dirty="0">
              <a:latin typeface="Comic Sans MS"/>
            </a:endParaRPr>
          </a:p>
        </p:txBody>
      </p:sp>
      <p:pic>
        <p:nvPicPr>
          <p:cNvPr id="7" name="Picture 6">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43</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invite your loving compassion for:</a:t>
            </a:r>
            <a:br>
              <a:rPr lang="en-AU" sz="2800" noProof="0" dirty="0">
                <a:latin typeface="Comic Sans MS"/>
              </a:rPr>
            </a:b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r>
              <a:rPr lang="en-AU" sz="2800" noProof="0" dirty="0">
                <a:latin typeface="Comic Sans MS"/>
              </a:rPr>
              <a:t>We name in our hearts, out loud or in the chat, </a:t>
            </a:r>
            <a:endParaRPr lang="en-AU" sz="2800" b="1" noProof="0" dirty="0">
              <a:solidFill>
                <a:srgbClr val="00B050"/>
              </a:solidFill>
              <a:latin typeface="Comic Sans MS"/>
              <a:cs typeface="Times New Roman"/>
            </a:endParaRPr>
          </a:p>
          <a:p>
            <a:pPr>
              <a:lnSpc>
                <a:spcPct val="150000"/>
              </a:lnSpc>
            </a:pPr>
            <a:r>
              <a:rPr lang="en-AU" sz="2800" noProof="0" dirty="0">
                <a:latin typeface="Comic Sans MS"/>
              </a:rPr>
              <a:t>the animals we bring to the Lord in prayer.</a:t>
            </a:r>
            <a:r>
              <a:rPr lang="en-AU" sz="2800" noProof="0" dirty="0">
                <a:solidFill>
                  <a:srgbClr val="000000"/>
                </a:solidFill>
                <a:latin typeface="Comic Sans MS"/>
              </a:rPr>
              <a:t> </a:t>
            </a:r>
            <a:r>
              <a:rPr lang="en-AU" sz="2800" noProof="0" dirty="0">
                <a:solidFill>
                  <a:srgbClr val="00B050"/>
                </a:solidFill>
                <a:latin typeface="Comic Sans MS"/>
              </a:rPr>
              <a:t> </a:t>
            </a:r>
            <a:r>
              <a:rPr lang="en-AU" sz="2800" b="1" noProof="0" dirty="0">
                <a:solidFill>
                  <a:srgbClr val="00B050"/>
                </a:solidFill>
                <a:latin typeface="Comic Sans MS"/>
              </a:rPr>
              <a:t>PAUSE…</a:t>
            </a:r>
            <a:endParaRPr lang="en-AU" sz="2800" b="1" noProof="0" dirty="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dirty="0">
                <a:latin typeface="Comic Sans MS"/>
                <a:ea typeface="Segoe UI"/>
                <a:cs typeface="Segoe UI"/>
              </a:rPr>
              <a:t>Jasmine,   </a:t>
            </a:r>
            <a:r>
              <a:rPr lang="en-AU" sz="2800" noProof="0" dirty="0">
                <a:latin typeface="Comic Sans MS"/>
                <a:ea typeface="Segoe UI"/>
                <a:cs typeface="Segoe UI"/>
              </a:rPr>
              <a:t>​</a:t>
            </a:r>
          </a:p>
          <a:p>
            <a:pPr rtl="0"/>
            <a:r>
              <a:rPr lang="en-AU" sz="2800" baseline="0" noProof="0" dirty="0">
                <a:latin typeface="Comic Sans MS"/>
                <a:ea typeface="Segoe UI"/>
                <a:cs typeface="Segoe UI"/>
              </a:rPr>
              <a:t>Leese(y),   </a:t>
            </a:r>
            <a:r>
              <a:rPr lang="en-AU" sz="2800" noProof="0" dirty="0">
                <a:latin typeface="Comic Sans MS"/>
                <a:ea typeface="Segoe UI"/>
                <a:cs typeface="Segoe UI"/>
              </a:rPr>
              <a:t>​</a:t>
            </a:r>
          </a:p>
          <a:p>
            <a:pPr rtl="0"/>
            <a:r>
              <a:rPr lang="en-AU" sz="2800" baseline="0" noProof="0" dirty="0">
                <a:latin typeface="Comic Sans MS"/>
                <a:ea typeface="Segoe UI"/>
                <a:cs typeface="Segoe UI"/>
              </a:rPr>
              <a:t>Sid, Toots </a:t>
            </a:r>
            <a:r>
              <a:rPr lang="en-AU" sz="2800" noProof="0" dirty="0">
                <a:latin typeface="Comic Sans MS"/>
                <a:ea typeface="Segoe UI"/>
                <a:cs typeface="Segoe UI"/>
              </a:rPr>
              <a:t>&amp;</a:t>
            </a:r>
            <a:r>
              <a:rPr lang="en-AU" sz="2800" baseline="0" noProof="0" dirty="0">
                <a:latin typeface="Comic Sans MS"/>
                <a:ea typeface="Segoe UI"/>
                <a:cs typeface="Segoe UI"/>
              </a:rPr>
              <a:t> Lulu</a:t>
            </a:r>
            <a:r>
              <a:rPr lang="en-AU" sz="2800" noProof="0" dirty="0">
                <a:latin typeface="Comic Sans MS"/>
                <a:ea typeface="Segoe UI"/>
                <a:cs typeface="Segoe UI"/>
              </a:rPr>
              <a:t>​</a:t>
            </a:r>
          </a:p>
          <a:p>
            <a:pPr rtl="0"/>
            <a:r>
              <a:rPr lang="en-AU" sz="2800" baseline="0" noProof="0" dirty="0">
                <a:latin typeface="Comic Sans MS"/>
                <a:ea typeface="Segoe UI"/>
                <a:cs typeface="Segoe UI"/>
              </a:rPr>
              <a:t>Polly and Suki</a:t>
            </a:r>
            <a:r>
              <a:rPr lang="en-AU" sz="2800" noProof="0" dirty="0">
                <a:latin typeface="Comic Sans MS"/>
                <a:ea typeface="Segoe UI"/>
                <a:cs typeface="Segoe UI"/>
              </a:rPr>
              <a:t>​</a:t>
            </a:r>
          </a:p>
          <a:p>
            <a:pPr rtl="0"/>
            <a:r>
              <a:rPr lang="en-AU" sz="2800" baseline="0" noProof="0" dirty="0">
                <a:latin typeface="Comic Sans MS"/>
                <a:ea typeface="Segoe UI"/>
                <a:cs typeface="Segoe UI"/>
              </a:rPr>
              <a:t>Fred, George </a:t>
            </a:r>
            <a:r>
              <a:rPr lang="en-AU" sz="2800" noProof="0" dirty="0">
                <a:latin typeface="Comic Sans MS"/>
                <a:ea typeface="Segoe UI"/>
                <a:cs typeface="Segoe UI"/>
              </a:rPr>
              <a:t>&amp;</a:t>
            </a:r>
            <a:r>
              <a:rPr lang="en-AU" sz="2800" baseline="0" noProof="0" dirty="0">
                <a:latin typeface="Comic Sans MS"/>
                <a:ea typeface="Segoe UI"/>
                <a:cs typeface="Segoe UI"/>
              </a:rPr>
              <a:t> Percy</a:t>
            </a:r>
            <a:r>
              <a:rPr lang="en-AU" sz="2800" noProof="0" dirty="0">
                <a:latin typeface="Comic Sans MS"/>
                <a:ea typeface="Segoe UI"/>
                <a:cs typeface="Segoe UI"/>
              </a:rPr>
              <a:t>​</a:t>
            </a:r>
          </a:p>
          <a:p>
            <a:pPr rtl="0"/>
            <a:r>
              <a:rPr lang="en-AU" sz="2800" baseline="0" noProof="0" dirty="0" err="1">
                <a:latin typeface="Comic Sans MS"/>
                <a:ea typeface="Segoe UI"/>
                <a:cs typeface="Segoe UI"/>
              </a:rPr>
              <a:t>Koshka</a:t>
            </a:r>
            <a:r>
              <a:rPr lang="en-AU" sz="2800" baseline="0" noProof="0" dirty="0">
                <a:latin typeface="Comic Sans MS"/>
                <a:ea typeface="Segoe UI"/>
                <a:cs typeface="Segoe UI"/>
              </a:rPr>
              <a:t> </a:t>
            </a:r>
            <a:r>
              <a:rPr lang="en-AU" sz="2800" noProof="0" dirty="0">
                <a:latin typeface="Comic Sans MS"/>
                <a:ea typeface="Segoe UI"/>
                <a:cs typeface="Segoe UI"/>
              </a:rPr>
              <a:t>​</a:t>
            </a:r>
          </a:p>
          <a:p>
            <a:r>
              <a:rPr lang="en-AU" sz="2800" noProof="0" dirty="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377766"/>
            <a:ext cx="3706291"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dirty="0">
                <a:latin typeface="Comic Sans MS"/>
                <a:ea typeface="Segoe UI"/>
                <a:cs typeface="Segoe UI"/>
              </a:rPr>
              <a:t>Lambert ​​</a:t>
            </a:r>
          </a:p>
          <a:p>
            <a:pPr rtl="0"/>
            <a:r>
              <a:rPr lang="en-AU" sz="2800" noProof="0" dirty="0">
                <a:latin typeface="Comic Sans MS"/>
                <a:ea typeface="Segoe UI"/>
                <a:cs typeface="Segoe UI"/>
              </a:rPr>
              <a:t>Kala, Nigel &amp; Little One ​​</a:t>
            </a:r>
          </a:p>
          <a:p>
            <a:pPr rtl="0"/>
            <a:r>
              <a:rPr lang="en-AU" sz="2800" noProof="0" dirty="0">
                <a:latin typeface="Comic Sans MS"/>
                <a:ea typeface="Segoe UI"/>
                <a:cs typeface="Segoe UI"/>
              </a:rPr>
              <a:t>Toby​​</a:t>
            </a:r>
          </a:p>
          <a:p>
            <a:pPr rtl="0"/>
            <a:r>
              <a:rPr lang="en-AU" sz="2800" noProof="0" dirty="0">
                <a:latin typeface="Comic Sans MS"/>
                <a:ea typeface="Segoe UI"/>
                <a:cs typeface="Segoe UI"/>
              </a:rPr>
              <a:t>Taco​​</a:t>
            </a:r>
          </a:p>
          <a:p>
            <a:pPr rtl="0"/>
            <a:r>
              <a:rPr lang="en-AU" sz="2800" noProof="0" dirty="0">
                <a:latin typeface="Comic Sans MS"/>
                <a:ea typeface="Segoe UI"/>
                <a:cs typeface="Segoe UI"/>
              </a:rPr>
              <a:t>Paddy ​​</a:t>
            </a:r>
          </a:p>
          <a:p>
            <a:pPr rtl="0"/>
            <a:r>
              <a:rPr lang="en-AU" sz="2800" noProof="0" dirty="0">
                <a:latin typeface="Comic Sans MS"/>
                <a:ea typeface="Segoe UI"/>
                <a:cs typeface="Segoe UI"/>
              </a:rPr>
              <a:t>Rosie​</a:t>
            </a:r>
          </a:p>
          <a:p>
            <a:pPr rtl="0"/>
            <a:r>
              <a:rPr lang="en-AU" sz="2800" noProof="0" dirty="0">
                <a:latin typeface="Comic Sans MS"/>
                <a:cs typeface="Segoe UI"/>
              </a:rPr>
              <a:t>Squealer</a:t>
            </a:r>
          </a:p>
        </p:txBody>
      </p:sp>
      <p:pic>
        <p:nvPicPr>
          <p:cNvPr id="8" name="Picture 7">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44</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Eternal Trinity of Love</a:t>
            </a:r>
            <a:r>
              <a:rPr lang="en-AU" sz="2800" u="none" strike="noStrike" noProof="0" dirty="0">
                <a:effectLst/>
                <a:latin typeface="Comic Sans MS"/>
              </a:rPr>
              <a:t>, we </a:t>
            </a:r>
            <a:r>
              <a:rPr lang="en-AU" sz="2800" noProof="0" dirty="0">
                <a:latin typeface="Comic Sans MS"/>
              </a:rPr>
              <a:t>uphold to you the people we </a:t>
            </a:r>
            <a:r>
              <a:rPr lang="en-AU" sz="2800" u="none" strike="noStrike" noProof="0" dirty="0">
                <a:effectLst/>
                <a:latin typeface="Comic Sans MS"/>
              </a:rPr>
              <a:t>love and carry cares</a:t>
            </a:r>
            <a:r>
              <a:rPr lang="en-AU" sz="2800" noProof="0" dirty="0">
                <a:latin typeface="Comic Sans MS"/>
              </a:rPr>
              <a:t> for:</a:t>
            </a:r>
            <a:endParaRPr lang="en-AU" sz="2800" noProof="0" dirty="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2501015307"/>
              </p:ext>
            </p:extLst>
          </p:nvPr>
        </p:nvGraphicFramePr>
        <p:xfrm>
          <a:off x="141670" y="1645920"/>
          <a:ext cx="11880000" cy="445008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600" b="0" i="0" noProof="0" dirty="0">
                          <a:solidFill>
                            <a:srgbClr val="000000"/>
                          </a:solidFill>
                          <a:effectLst/>
                          <a:latin typeface="Comic Sans MS"/>
                        </a:rPr>
                        <a:t>Kerry, Les &amp; Jake</a:t>
                      </a:r>
                    </a:p>
                    <a:p>
                      <a:pPr algn="l" rtl="0" fontAlgn="base">
                        <a:lnSpc>
                          <a:spcPct val="100000"/>
                        </a:lnSpc>
                        <a:spcBef>
                          <a:spcPts val="0"/>
                        </a:spcBef>
                        <a:spcAft>
                          <a:spcPts val="0"/>
                        </a:spcAft>
                      </a:pPr>
                      <a:r>
                        <a:rPr lang="en-AU" sz="2600" b="0" i="0" noProof="0" dirty="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t>
                      </a:r>
                      <a:r>
                        <a:rPr lang="en-AU" sz="2600" b="0" i="0" noProof="0" dirty="0" err="1">
                          <a:solidFill>
                            <a:srgbClr val="000000"/>
                          </a:solidFill>
                          <a:effectLst/>
                          <a:latin typeface="Comic Sans MS"/>
                        </a:rPr>
                        <a:t>Rev'd</a:t>
                      </a:r>
                      <a:r>
                        <a:rPr lang="en-AU" sz="2600" b="0" i="0" noProof="0" dirty="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Matthew &amp; Nicholas</a:t>
                      </a:r>
                      <a:endParaRPr lang="en-AU" sz="2600" b="0" i="0"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600" b="0" i="0" noProof="0" dirty="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Dr Julie ​​</a:t>
                      </a:r>
                    </a:p>
                    <a:p>
                      <a:pPr algn="l" rtl="0" fontAlgn="base">
                        <a:lnSpc>
                          <a:spcPct val="100000"/>
                        </a:lnSpc>
                        <a:spcBef>
                          <a:spcPts val="0"/>
                        </a:spcBef>
                        <a:spcAft>
                          <a:spcPts val="0"/>
                        </a:spcAft>
                      </a:pPr>
                      <a:r>
                        <a:rPr lang="en-AU" sz="2600" b="0" i="0" noProof="0" dirty="0">
                          <a:solidFill>
                            <a:srgbClr val="000000"/>
                          </a:solidFill>
                          <a:effectLst/>
                          <a:latin typeface="Comic Sans MS"/>
                        </a:rPr>
                        <a:t>Ruth​​</a:t>
                      </a:r>
                    </a:p>
                    <a:p>
                      <a:pPr algn="l" rtl="0" fontAlgn="base">
                        <a:lnSpc>
                          <a:spcPct val="100000"/>
                        </a:lnSpc>
                        <a:spcBef>
                          <a:spcPts val="0"/>
                        </a:spcBef>
                        <a:spcAft>
                          <a:spcPts val="0"/>
                        </a:spcAft>
                      </a:pPr>
                      <a:r>
                        <a:rPr lang="en-AU" sz="2600" b="0" i="0" noProof="0" dirty="0">
                          <a:solidFill>
                            <a:srgbClr val="000000"/>
                          </a:solidFill>
                          <a:effectLst/>
                          <a:latin typeface="Comic Sans MS"/>
                        </a:rPr>
                        <a:t>Phil​</a:t>
                      </a:r>
                    </a:p>
                    <a:p>
                      <a:pPr algn="l" rtl="0" fontAlgn="base">
                        <a:lnSpc>
                          <a:spcPct val="100000"/>
                        </a:lnSpc>
                        <a:spcBef>
                          <a:spcPts val="0"/>
                        </a:spcBef>
                        <a:spcAft>
                          <a:spcPts val="0"/>
                        </a:spcAft>
                      </a:pPr>
                      <a:r>
                        <a:rPr lang="en-AU" sz="2600" b="0" i="0" noProof="0" dirty="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a:t>
                      </a:r>
                      <a:r>
                        <a:rPr lang="en-AU" sz="2600" b="0" i="0" u="none" strike="noStrike" noProof="0" dirty="0">
                          <a:solidFill>
                            <a:srgbClr val="000000"/>
                          </a:solidFill>
                          <a:effectLst/>
                          <a:latin typeface="Comic Sans MS"/>
                        </a:rPr>
                        <a:t>Gayanne</a:t>
                      </a:r>
                      <a:endParaRPr lang="en-AU" sz="2600" b="0" i="0"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​​  </a:t>
                      </a:r>
                    </a:p>
                    <a:p>
                      <a:pPr lvl="0" algn="l">
                        <a:lnSpc>
                          <a:spcPct val="100000"/>
                        </a:lnSpc>
                        <a:spcBef>
                          <a:spcPts val="0"/>
                        </a:spcBef>
                        <a:spcAft>
                          <a:spcPts val="0"/>
                        </a:spcAft>
                        <a:buNone/>
                      </a:pPr>
                      <a:endParaRPr lang="en-AU" sz="2600" b="0" i="0" u="none" strike="noStrike"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Alan &amp; Gaylene</a:t>
                      </a:r>
                      <a:r>
                        <a:rPr lang="en-AU" sz="2600" b="0" i="0" noProof="0" dirty="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dirty="0">
                          <a:solidFill>
                            <a:srgbClr val="000000"/>
                          </a:solidFill>
                          <a:effectLst/>
                          <a:latin typeface="Comic Sans MS"/>
                        </a:rPr>
                        <a:t>Barry &amp; Gwen</a:t>
                      </a:r>
                      <a:endParaRPr lang="en-AU" sz="2600" b="0" i="0" noProof="0" dirty="0">
                        <a:solidFill>
                          <a:srgbClr val="000000"/>
                        </a:solidFill>
                        <a:effectLst/>
                        <a:latin typeface="Comic Sans MS"/>
                      </a:endParaRPr>
                    </a:p>
                    <a:p>
                      <a:pPr algn="l" rtl="0" fontAlgn="base">
                        <a:lnSpc>
                          <a:spcPct val="100000"/>
                        </a:lnSpc>
                        <a:spcBef>
                          <a:spcPts val="0"/>
                        </a:spcBef>
                        <a:spcAft>
                          <a:spcPts val="0"/>
                        </a:spcAft>
                      </a:pPr>
                      <a:r>
                        <a:rPr lang="en-AU" sz="2600" b="0" i="0" noProof="0" dirty="0">
                          <a:solidFill>
                            <a:srgbClr val="000000"/>
                          </a:solidFill>
                          <a:effectLst/>
                          <a:latin typeface="Comic Sans MS"/>
                        </a:rPr>
                        <a:t>Bob &amp; Di​</a:t>
                      </a:r>
                    </a:p>
                    <a:p>
                      <a:pPr lvl="0" algn="l">
                        <a:lnSpc>
                          <a:spcPct val="100000"/>
                        </a:lnSpc>
                        <a:spcBef>
                          <a:spcPts val="0"/>
                        </a:spcBef>
                        <a:spcAft>
                          <a:spcPts val="0"/>
                        </a:spcAft>
                        <a:buNone/>
                      </a:pPr>
                      <a:r>
                        <a:rPr lang="en-AU" sz="2600" b="0" i="0" u="none" strike="noStrike" noProof="0" dirty="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Paul &amp; </a:t>
                      </a:r>
                      <a:r>
                        <a:rPr lang="en-AU" sz="2600" b="0" i="0" noProof="0" dirty="0" err="1">
                          <a:solidFill>
                            <a:srgbClr val="000000"/>
                          </a:solidFill>
                          <a:effectLst/>
                          <a:latin typeface="Comic Sans MS"/>
                        </a:rPr>
                        <a:t>Darhon</a:t>
                      </a:r>
                      <a:endParaRPr lang="en-AU" sz="2600" b="0" i="0" noProof="0" dirty="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Judy &amp; Mary</a:t>
                      </a:r>
                      <a:endParaRPr lang="en-AU" sz="2600" b="0" i="0" u="none" strike="noStrike"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dirty="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45</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endParaRPr lang="en-AU" sz="2800" noProof="0" dirty="0">
              <a:solidFill>
                <a:srgbClr val="00B050"/>
              </a:solidFill>
              <a:latin typeface="Comic Sans MS"/>
            </a:endParaRPr>
          </a:p>
          <a:p>
            <a:pPr>
              <a:lnSpc>
                <a:spcPct val="150000"/>
              </a:lnSpc>
            </a:pPr>
            <a:r>
              <a:rPr lang="en-AU" sz="2800" noProof="0" dirty="0">
                <a:latin typeface="Comic Sans MS"/>
              </a:rPr>
              <a:t>We name in our hearts, out loud or in the chat, those we bring to the Lord in prayer.</a:t>
            </a:r>
          </a:p>
          <a:p>
            <a:pPr>
              <a:lnSpc>
                <a:spcPct val="150000"/>
              </a:lnSpc>
            </a:pPr>
            <a:r>
              <a:rPr lang="en-AU" sz="2800" noProof="0" dirty="0">
                <a:solidFill>
                  <a:srgbClr val="7030A0"/>
                </a:solidFill>
                <a:latin typeface="Comic Sans MS"/>
              </a:rPr>
              <a:t> </a:t>
            </a:r>
          </a:p>
          <a:p>
            <a:pPr>
              <a:lnSpc>
                <a:spcPct val="150000"/>
              </a:lnSpc>
            </a:pPr>
            <a:r>
              <a:rPr lang="en-AU" sz="2800" noProof="0" dirty="0">
                <a:solidFill>
                  <a:srgbClr val="00B050"/>
                </a:solidFill>
                <a:latin typeface="Comic Sans MS"/>
              </a:rPr>
              <a:t> </a:t>
            </a:r>
            <a:r>
              <a:rPr lang="en-AU" sz="2800" b="1" noProof="0" dirty="0">
                <a:solidFill>
                  <a:srgbClr val="00B050"/>
                </a:solidFill>
                <a:latin typeface="Comic Sans MS"/>
              </a:rPr>
              <a:t>PAUSE… </a:t>
            </a:r>
          </a:p>
          <a:p>
            <a:pPr>
              <a:lnSpc>
                <a:spcPct val="150000"/>
              </a:lnSpc>
            </a:pPr>
            <a:endParaRPr lang="en-AU" sz="1600" b="1" noProof="0" dirty="0">
              <a:solidFill>
                <a:srgbClr val="E68422"/>
              </a:solidFill>
              <a:latin typeface="Comic Sans MS"/>
            </a:endParaRPr>
          </a:p>
          <a:p>
            <a:pPr>
              <a:lnSpc>
                <a:spcPct val="150000"/>
              </a:lnSpc>
            </a:pPr>
            <a:r>
              <a:rPr lang="en-AU" sz="2800" u="none" strike="noStrike" noProof="0" dirty="0">
                <a:effectLst/>
                <a:latin typeface="Comic Sans MS"/>
              </a:rPr>
              <a:t>We entrust to you those who have died, those who have died peacefully and those who have died tragically, the old and the young. Receive them into your Kingdom.</a:t>
            </a:r>
            <a:r>
              <a:rPr lang="en-AU" sz="2800" u="none" strike="noStrike" noProof="0" dirty="0">
                <a:solidFill>
                  <a:srgbClr val="E68422"/>
                </a:solidFill>
                <a:effectLst/>
                <a:latin typeface="Comic Sans MS"/>
              </a:rPr>
              <a:t> </a:t>
            </a:r>
            <a:r>
              <a:rPr lang="en-AU" sz="2800" noProof="0" dirty="0">
                <a:latin typeface="Comic Sans MS"/>
              </a:rPr>
              <a:t>Lord in your mercy, Hear our prayers.</a:t>
            </a:r>
            <a:r>
              <a:rPr lang="en-AU" sz="2800" noProof="0" dirty="0">
                <a:latin typeface="Times New Roman"/>
                <a:cs typeface="Times New Roman"/>
              </a:rPr>
              <a:t> </a:t>
            </a:r>
            <a:r>
              <a:rPr lang="en-AU" sz="2800" b="1" noProof="0" dirty="0">
                <a:latin typeface="Comic Sans MS"/>
              </a:rPr>
              <a:t>Amen</a:t>
            </a:r>
            <a:r>
              <a:rPr lang="en-AU" sz="2800" b="1" u="none" strike="noStrike" noProof="0" dirty="0">
                <a:effectLst/>
                <a:latin typeface="Comic Sans MS"/>
              </a:rPr>
              <a:t>.</a:t>
            </a:r>
            <a:endParaRPr lang="en-AU" sz="2800" noProof="0" dirty="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0"/>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156000" y="448698"/>
            <a:ext cx="1188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dirty="0">
                <a:solidFill>
                  <a:srgbClr val="00B050"/>
                </a:solidFill>
                <a:latin typeface="Comic Sans MS"/>
              </a:rPr>
              <a:t>Leader: </a:t>
            </a:r>
            <a:r>
              <a:rPr lang="en-AU" sz="2800" noProof="0" dirty="0">
                <a:solidFill>
                  <a:srgbClr val="000000"/>
                </a:solidFill>
                <a:latin typeface="Comic Sans MS"/>
              </a:rPr>
              <a:t>Loving</a:t>
            </a:r>
            <a:r>
              <a:rPr lang="en-AU" sz="2800" i="0" u="none" strike="noStrike" noProof="0" dirty="0">
                <a:solidFill>
                  <a:srgbClr val="000000"/>
                </a:solidFill>
                <a:effectLst/>
                <a:latin typeface="Comic Sans MS"/>
              </a:rPr>
              <a:t> God, joining with the Church in our cycle of prayer, we ask </a:t>
            </a:r>
            <a:r>
              <a:rPr lang="en-AU" sz="2800" u="none" strike="noStrike" noProof="0" dirty="0">
                <a:solidFill>
                  <a:srgbClr val="000000"/>
                </a:solidFill>
                <a:effectLst/>
                <a:latin typeface="Comic Sans MS"/>
              </a:rPr>
              <a:t>your blessings on: </a:t>
            </a:r>
          </a:p>
        </p:txBody>
      </p:sp>
      <p:sp>
        <p:nvSpPr>
          <p:cNvPr id="6" name="TextBox 5">
            <a:extLst>
              <a:ext uri="{FF2B5EF4-FFF2-40B4-BE49-F238E27FC236}">
                <a16:creationId xmlns:a16="http://schemas.microsoft.com/office/drawing/2014/main" id="{9BD2E446-3B0A-CD33-92F5-651BABE46040}"/>
              </a:ext>
            </a:extLst>
          </p:cNvPr>
          <p:cNvSpPr txBox="1"/>
          <p:nvPr/>
        </p:nvSpPr>
        <p:spPr>
          <a:xfrm>
            <a:off x="156000" y="1475311"/>
            <a:ext cx="11880000" cy="5191486"/>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AU" sz="2800" noProof="0" dirty="0">
                <a:latin typeface="Comic Sans MS" panose="030F0702030302020204" pitchFamily="66" charset="0"/>
              </a:rPr>
              <a:t>The Episcopal Church</a:t>
            </a:r>
          </a:p>
          <a:p>
            <a:pPr marL="342900" indent="-342900">
              <a:lnSpc>
                <a:spcPct val="150000"/>
              </a:lnSpc>
              <a:buFont typeface="Arial" panose="020B0604020202020204" pitchFamily="34" charset="0"/>
              <a:buChar char="•"/>
            </a:pPr>
            <a:r>
              <a:rPr lang="en-AU" sz="2800" noProof="0" dirty="0">
                <a:latin typeface="Comic Sans MS" panose="030F0702030302020204" pitchFamily="66" charset="0"/>
              </a:rPr>
              <a:t>The Diocese of Canberra-Goulburn: †Mark; Assistant Bishop - †Vanessa; Clergy and People</a:t>
            </a:r>
          </a:p>
          <a:p>
            <a:pPr marL="342900" indent="-342900">
              <a:lnSpc>
                <a:spcPct val="150000"/>
              </a:lnSpc>
              <a:buFont typeface="Arial" panose="020B0604020202020204" pitchFamily="34" charset="0"/>
              <a:buChar char="•"/>
            </a:pPr>
            <a:r>
              <a:rPr lang="en-AU" sz="2800" noProof="0" dirty="0">
                <a:latin typeface="Comic Sans MS" panose="030F0702030302020204" pitchFamily="66" charset="0"/>
              </a:rPr>
              <a:t>The Parish of Woolloongabba:  Rosemary</a:t>
            </a:r>
          </a:p>
          <a:p>
            <a:pPr marL="342900" indent="-342900">
              <a:lnSpc>
                <a:spcPct val="150000"/>
              </a:lnSpc>
              <a:buFont typeface="Arial" panose="020B0604020202020204" pitchFamily="34" charset="0"/>
              <a:buChar char="•"/>
            </a:pPr>
            <a:r>
              <a:rPr lang="en-AU" sz="2800" noProof="0" dirty="0">
                <a:latin typeface="Comic Sans MS" panose="030F0702030302020204" pitchFamily="66" charset="0"/>
              </a:rPr>
              <a:t>FSG (Family Support Group) </a:t>
            </a:r>
          </a:p>
          <a:p>
            <a:pPr marL="342900" indent="-342900">
              <a:lnSpc>
                <a:spcPct val="150000"/>
              </a:lnSpc>
              <a:buFont typeface="Arial" panose="020B0604020202020204" pitchFamily="34" charset="0"/>
              <a:buChar char="•"/>
            </a:pPr>
            <a:r>
              <a:rPr lang="en-AU" sz="2800" noProof="0" dirty="0">
                <a:latin typeface="Comic Sans MS" panose="030F0702030302020204" pitchFamily="66" charset="0"/>
              </a:rPr>
              <a:t>St Aidan’s Anglican Girls’ School, Corinda: Principal - Toni; Chaplain - Gillian; Assistant Chaplain – Harry, Chair of School Council - Stephen; School Council members; staff &amp; students </a:t>
            </a:r>
          </a:p>
        </p:txBody>
      </p:sp>
    </p:spTree>
    <p:extLst>
      <p:ext uri="{BB962C8B-B14F-4D97-AF65-F5344CB8AC3E}">
        <p14:creationId xmlns:p14="http://schemas.microsoft.com/office/powerpoint/2010/main" val="1934760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206188" y="108467"/>
            <a:ext cx="11779624"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285812" y="693242"/>
            <a:ext cx="11700000" cy="1313501"/>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commitment prayer for the week is for the Companion Animal ministry</a:t>
            </a:r>
          </a:p>
        </p:txBody>
      </p:sp>
      <p:sp>
        <p:nvSpPr>
          <p:cNvPr id="9" name="Rectangle 8">
            <a:extLst>
              <a:ext uri="{FF2B5EF4-FFF2-40B4-BE49-F238E27FC236}">
                <a16:creationId xmlns:a16="http://schemas.microsoft.com/office/drawing/2014/main" id="{D2EB6709-7CD7-22DD-1191-4DC488E6E6FE}"/>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4" name="TextBox 3">
            <a:extLst>
              <a:ext uri="{FF2B5EF4-FFF2-40B4-BE49-F238E27FC236}">
                <a16:creationId xmlns:a16="http://schemas.microsoft.com/office/drawing/2014/main" id="{1018E3C6-7C7F-CDC6-D70D-B1873A16F52D}"/>
              </a:ext>
            </a:extLst>
          </p:cNvPr>
          <p:cNvSpPr txBox="1"/>
          <p:nvPr/>
        </p:nvSpPr>
        <p:spPr>
          <a:xfrm>
            <a:off x="696468" y="2229280"/>
            <a:ext cx="10799064" cy="3897605"/>
          </a:xfrm>
          <a:prstGeom prst="rect">
            <a:avLst/>
          </a:prstGeom>
          <a:noFill/>
        </p:spPr>
        <p:txBody>
          <a:bodyPr wrap="square">
            <a:spAutoFit/>
          </a:bodyPr>
          <a:lstStyle/>
          <a:p>
            <a:pPr marL="0" marR="0" indent="0" algn="l" rtl="0" fontAlgn="base">
              <a:lnSpc>
                <a:spcPct val="150000"/>
              </a:lnSpc>
              <a:buNone/>
            </a:pPr>
            <a:r>
              <a:rPr lang="en-AU" sz="2800" b="0" i="0" u="none" strike="noStrike" spc="0" noProof="0" dirty="0">
                <a:solidFill>
                  <a:srgbClr val="000000"/>
                </a:solidFill>
                <a:effectLst/>
                <a:latin typeface="Comic Sans MS" panose="030F0702030302020204" pitchFamily="66" charset="0"/>
              </a:rPr>
              <a:t>God, we give thanks for your call to develop a Companion Animal Ministry at Holy Hermits Online. </a:t>
            </a:r>
            <a:r>
              <a:rPr lang="en-AU" sz="2800" b="0" i="0" noProof="0" dirty="0">
                <a:solidFill>
                  <a:srgbClr val="543E34"/>
                </a:solidFill>
                <a:effectLst/>
                <a:latin typeface="Comic Sans MS" panose="030F0702030302020204" pitchFamily="66" charset="0"/>
              </a:rPr>
              <a:t>​</a:t>
            </a:r>
          </a:p>
          <a:p>
            <a:pPr marL="0" marR="0" indent="0" algn="l" rtl="0" fontAlgn="base">
              <a:lnSpc>
                <a:spcPct val="150000"/>
              </a:lnSpc>
              <a:buNone/>
            </a:pPr>
            <a:r>
              <a:rPr lang="en-AU" sz="2800" b="0" i="0" u="none" strike="noStrike" spc="0" noProof="0" dirty="0">
                <a:solidFill>
                  <a:srgbClr val="000000"/>
                </a:solidFill>
                <a:effectLst/>
                <a:latin typeface="Comic Sans MS" panose="030F0702030302020204" pitchFamily="66" charset="0"/>
              </a:rPr>
              <a:t>We ask for your grace to guide us, as we build this ministry together. </a:t>
            </a:r>
            <a:r>
              <a:rPr lang="en-AU" sz="2800" b="0" i="0" noProof="0" dirty="0">
                <a:solidFill>
                  <a:srgbClr val="543E34"/>
                </a:solidFill>
                <a:effectLst/>
                <a:latin typeface="Comic Sans MS" panose="030F0702030302020204" pitchFamily="66" charset="0"/>
              </a:rPr>
              <a:t>​</a:t>
            </a:r>
          </a:p>
          <a:p>
            <a:pPr marL="0" marR="0" indent="0" algn="l" rtl="0" fontAlgn="base">
              <a:lnSpc>
                <a:spcPct val="150000"/>
              </a:lnSpc>
              <a:buNone/>
            </a:pPr>
            <a:r>
              <a:rPr lang="en-AU" sz="2800" b="0" i="0" noProof="0" dirty="0">
                <a:solidFill>
                  <a:srgbClr val="543E34"/>
                </a:solidFill>
                <a:effectLst/>
                <a:latin typeface="Comic Sans MS" panose="030F0702030302020204" pitchFamily="66" charset="0"/>
              </a:rPr>
              <a:t>​</a:t>
            </a:r>
            <a:r>
              <a:rPr lang="en-AU" sz="2800" b="0" i="0" u="none" strike="noStrike" spc="0" noProof="0" dirty="0">
                <a:solidFill>
                  <a:srgbClr val="000000"/>
                </a:solidFill>
                <a:effectLst/>
                <a:latin typeface="Comic Sans MS" panose="030F0702030302020204" pitchFamily="66" charset="0"/>
              </a:rPr>
              <a:t>Holy Spirit we ask your presence to be with us as we continue to develop resources together in this new season.  </a:t>
            </a:r>
            <a:r>
              <a:rPr lang="en-AU" sz="2800" b="0" i="0" noProof="0" dirty="0">
                <a:solidFill>
                  <a:srgbClr val="543E34"/>
                </a:solidFill>
                <a:effectLst/>
                <a:latin typeface="Comic Sans MS" panose="030F0702030302020204" pitchFamily="66" charset="0"/>
              </a:rPr>
              <a:t>​</a:t>
            </a:r>
          </a:p>
        </p:txBody>
      </p:sp>
    </p:spTree>
    <p:extLst>
      <p:ext uri="{BB962C8B-B14F-4D97-AF65-F5344CB8AC3E}">
        <p14:creationId xmlns:p14="http://schemas.microsoft.com/office/powerpoint/2010/main" val="15238874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17B2B-3549-797A-8D7A-0C9D3B5CFAB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7AB275A-5AED-DCFB-0C98-A34264224161}"/>
              </a:ext>
            </a:extLst>
          </p:cNvPr>
          <p:cNvSpPr txBox="1"/>
          <p:nvPr/>
        </p:nvSpPr>
        <p:spPr>
          <a:xfrm>
            <a:off x="952500" y="737884"/>
            <a:ext cx="10287000" cy="5190267"/>
          </a:xfrm>
          <a:prstGeom prst="rect">
            <a:avLst/>
          </a:prstGeom>
          <a:noFill/>
        </p:spPr>
        <p:txBody>
          <a:bodyPr wrap="square">
            <a:spAutoFit/>
          </a:bodyPr>
          <a:lstStyle/>
          <a:p>
            <a:pPr marL="0" marR="0" indent="0" algn="l" rtl="0" fontAlgn="base">
              <a:lnSpc>
                <a:spcPct val="150000"/>
              </a:lnSpc>
              <a:buNone/>
            </a:pPr>
            <a:r>
              <a:rPr lang="en-AU" sz="2800" b="0" i="0" u="none" strike="noStrike" spc="0" noProof="0" dirty="0">
                <a:solidFill>
                  <a:srgbClr val="000000"/>
                </a:solidFill>
                <a:effectLst/>
                <a:latin typeface="Comic Sans MS" panose="030F0702030302020204" pitchFamily="66" charset="0"/>
              </a:rPr>
              <a:t>Provide us with wisdom and with compassion and with a sense of fun as we celebrate our companion animals and live this mission to outreach. </a:t>
            </a:r>
            <a:r>
              <a:rPr lang="en-AU" sz="2800" b="0" i="0" noProof="0" dirty="0">
                <a:solidFill>
                  <a:srgbClr val="543E34"/>
                </a:solidFill>
                <a:effectLst/>
                <a:latin typeface="Comic Sans MS" panose="030F0702030302020204" pitchFamily="66" charset="0"/>
              </a:rPr>
              <a:t>​</a:t>
            </a:r>
          </a:p>
          <a:p>
            <a:pPr marL="0" marR="0" indent="0" algn="l" rtl="0" fontAlgn="base">
              <a:lnSpc>
                <a:spcPct val="150000"/>
              </a:lnSpc>
              <a:buNone/>
            </a:pPr>
            <a:r>
              <a:rPr lang="en-AU" sz="2800" b="0" i="0" noProof="0" dirty="0">
                <a:solidFill>
                  <a:srgbClr val="543E34"/>
                </a:solidFill>
                <a:effectLst/>
                <a:latin typeface="Comic Sans MS" panose="030F0702030302020204" pitchFamily="66" charset="0"/>
              </a:rPr>
              <a:t>​</a:t>
            </a:r>
          </a:p>
          <a:p>
            <a:pPr marL="0" marR="0" indent="0" algn="l" rtl="0" fontAlgn="base">
              <a:lnSpc>
                <a:spcPct val="150000"/>
              </a:lnSpc>
              <a:buNone/>
            </a:pPr>
            <a:r>
              <a:rPr lang="en-AU" sz="2800" b="0" i="0" u="none" strike="noStrike" spc="0" noProof="0" dirty="0">
                <a:solidFill>
                  <a:srgbClr val="000000"/>
                </a:solidFill>
                <a:effectLst/>
                <a:latin typeface="Comic Sans MS" panose="030F0702030302020204" pitchFamily="66" charset="0"/>
              </a:rPr>
              <a:t>Alongside Holy Hermit St. Francis, we ask you Lord Jesus Christ, to enliven us in this ministry space. </a:t>
            </a:r>
            <a:r>
              <a:rPr lang="en-AU" sz="2800" b="0" i="0" noProof="0" dirty="0">
                <a:solidFill>
                  <a:srgbClr val="543E34"/>
                </a:solidFill>
                <a:effectLst/>
                <a:latin typeface="Comic Sans MS" panose="030F0702030302020204" pitchFamily="66" charset="0"/>
              </a:rPr>
              <a:t>​</a:t>
            </a:r>
          </a:p>
          <a:p>
            <a:pPr marL="0" marR="0" indent="0" algn="l" rtl="0" fontAlgn="base">
              <a:lnSpc>
                <a:spcPct val="150000"/>
              </a:lnSpc>
              <a:buNone/>
            </a:pPr>
            <a:r>
              <a:rPr lang="en-AU" sz="2800" b="0" i="0" noProof="0" dirty="0">
                <a:solidFill>
                  <a:srgbClr val="543E34"/>
                </a:solidFill>
                <a:effectLst/>
                <a:latin typeface="Comic Sans MS" panose="030F0702030302020204" pitchFamily="66" charset="0"/>
              </a:rPr>
              <a:t>​</a:t>
            </a:r>
          </a:p>
          <a:p>
            <a:pPr marL="0" marR="0" indent="0" algn="l" rtl="0" fontAlgn="base">
              <a:lnSpc>
                <a:spcPct val="150000"/>
              </a:lnSpc>
              <a:buNone/>
            </a:pPr>
            <a:r>
              <a:rPr lang="en-AU" sz="2800" b="0" i="0" u="none" strike="noStrike" spc="0" noProof="0" dirty="0">
                <a:solidFill>
                  <a:srgbClr val="000000"/>
                </a:solidFill>
                <a:effectLst/>
                <a:latin typeface="Comic Sans MS" panose="030F0702030302020204" pitchFamily="66" charset="0"/>
              </a:rPr>
              <a:t>Amen .</a:t>
            </a:r>
            <a:r>
              <a:rPr lang="en-AU" sz="2800" b="0" i="0" noProof="0" dirty="0">
                <a:solidFill>
                  <a:srgbClr val="543E34"/>
                </a:solidFill>
                <a:effectLst/>
                <a:latin typeface="Comic Sans MS" panose="030F0702030302020204" pitchFamily="66" charset="0"/>
              </a:rPr>
              <a:t>​</a:t>
            </a:r>
          </a:p>
        </p:txBody>
      </p:sp>
    </p:spTree>
    <p:extLst>
      <p:ext uri="{BB962C8B-B14F-4D97-AF65-F5344CB8AC3E}">
        <p14:creationId xmlns:p14="http://schemas.microsoft.com/office/powerpoint/2010/main" val="40383740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91478" y="3013501"/>
            <a:ext cx="7228642" cy="830997"/>
          </a:xfrm>
          <a:prstGeom prst="rect">
            <a:avLst/>
          </a:prstGeom>
          <a:noFill/>
        </p:spPr>
        <p:txBody>
          <a:bodyPr wrap="square" lIns="91440" tIns="45720" rIns="91440" bIns="45720" rtlCol="0" anchor="t">
            <a:spAutoFit/>
          </a:bodyPr>
          <a:lstStyle/>
          <a:p>
            <a:pPr algn="ctr"/>
            <a:r>
              <a:rPr lang="en-AU" sz="4800" b="1" noProof="0" dirty="0">
                <a:solidFill>
                  <a:srgbClr val="00B050"/>
                </a:solidFill>
                <a:latin typeface="Comic Sans MS"/>
              </a:rPr>
              <a:t>Devotions</a:t>
            </a:r>
          </a:p>
        </p:txBody>
      </p:sp>
      <p:pic>
        <p:nvPicPr>
          <p:cNvPr id="2" name="Picture 1" descr="Slideshow image">
            <a:extLst>
              <a:ext uri="{FF2B5EF4-FFF2-40B4-BE49-F238E27FC236}">
                <a16:creationId xmlns:a16="http://schemas.microsoft.com/office/drawing/2014/main" id="{20C5D072-81C2-CE14-C074-F215647FDD49}"/>
              </a:ext>
            </a:extLst>
          </p:cNvPr>
          <p:cNvPicPr>
            <a:picLocks noChangeAspect="1"/>
          </p:cNvPicPr>
          <p:nvPr/>
        </p:nvPicPr>
        <p:blipFill>
          <a:blip r:embed="rId2"/>
          <a:stretch>
            <a:fillRect/>
          </a:stretch>
        </p:blipFill>
        <p:spPr>
          <a:xfrm>
            <a:off x="1084536" y="1003554"/>
            <a:ext cx="3491063" cy="5143499"/>
          </a:xfrm>
          <a:prstGeom prst="rect">
            <a:avLst/>
          </a:prstGeom>
        </p:spPr>
      </p:pic>
    </p:spTree>
    <p:extLst>
      <p:ext uri="{BB962C8B-B14F-4D97-AF65-F5344CB8AC3E}">
        <p14:creationId xmlns:p14="http://schemas.microsoft.com/office/powerpoint/2010/main" val="261024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A4744-CF1D-F223-9E87-9E3CE55767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BF17D82-4D45-4399-1D4B-161F11370799}"/>
              </a:ext>
            </a:extLst>
          </p:cNvPr>
          <p:cNvSpPr/>
          <p:nvPr/>
        </p:nvSpPr>
        <p:spPr>
          <a:xfrm>
            <a:off x="0" y="93265"/>
            <a:ext cx="11779624"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Virtual Chapel: Sanctuary Lamp of Remembrance</a:t>
            </a:r>
          </a:p>
        </p:txBody>
      </p:sp>
      <p:sp>
        <p:nvSpPr>
          <p:cNvPr id="3" name="TextBox 2">
            <a:extLst>
              <a:ext uri="{FF2B5EF4-FFF2-40B4-BE49-F238E27FC236}">
                <a16:creationId xmlns:a16="http://schemas.microsoft.com/office/drawing/2014/main" id="{80F28D0B-10F1-6B80-D4F8-23B0D3970237}"/>
              </a:ext>
            </a:extLst>
          </p:cNvPr>
          <p:cNvSpPr txBox="1"/>
          <p:nvPr/>
        </p:nvSpPr>
        <p:spPr>
          <a:xfrm>
            <a:off x="570099" y="678040"/>
            <a:ext cx="10639425" cy="1959832"/>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virtual chapel sanctuary lamp is lit this week in loving memory of David</a:t>
            </a:r>
            <a:r>
              <a:rPr lang="en-AU" sz="2800" dirty="0">
                <a:latin typeface="Comic Sans MS" panose="030F0702030302020204" pitchFamily="66" charset="0"/>
              </a:rPr>
              <a:t> </a:t>
            </a:r>
            <a:r>
              <a:rPr lang="en-US" sz="2800" dirty="0">
                <a:latin typeface="Comic Sans MS" panose="030F0702030302020204" pitchFamily="66" charset="0"/>
              </a:rPr>
              <a:t>who has passed from dementia. Please be with Jane, her children and grandchildren. </a:t>
            </a:r>
            <a:endParaRPr lang="en-AU" sz="2800" noProof="0" dirty="0">
              <a:latin typeface="Comic Sans MS" panose="030F0702030302020204" pitchFamily="66" charset="0"/>
            </a:endParaRPr>
          </a:p>
        </p:txBody>
      </p:sp>
      <p:sp>
        <p:nvSpPr>
          <p:cNvPr id="4" name="TextBox 3">
            <a:extLst>
              <a:ext uri="{FF2B5EF4-FFF2-40B4-BE49-F238E27FC236}">
                <a16:creationId xmlns:a16="http://schemas.microsoft.com/office/drawing/2014/main" id="{138FDD83-FF34-928D-3D31-825C1677F566}"/>
              </a:ext>
            </a:extLst>
          </p:cNvPr>
          <p:cNvSpPr txBox="1"/>
          <p:nvPr/>
        </p:nvSpPr>
        <p:spPr>
          <a:xfrm>
            <a:off x="3595433" y="6302877"/>
            <a:ext cx="5001133" cy="461858"/>
          </a:xfrm>
          <a:prstGeom prst="rect">
            <a:avLst/>
          </a:prstGeom>
          <a:noFill/>
        </p:spPr>
        <p:txBody>
          <a:bodyPr wrap="square">
            <a:spAutoFit/>
          </a:bodyPr>
          <a:lstStyle/>
          <a:p>
            <a:pPr algn="l" rtl="0" fontAlgn="base">
              <a:lnSpc>
                <a:spcPct val="150000"/>
              </a:lnSpc>
              <a:buNone/>
            </a:pPr>
            <a:r>
              <a:rPr lang="en-AU" b="0" i="0" u="none" strike="noStrike" noProof="0">
                <a:effectLst/>
                <a:latin typeface="Comic Sans MS" panose="030F0702030302020204" pitchFamily="66" charset="0"/>
                <a:hlinkClick r:id="rId3"/>
              </a:rPr>
              <a:t>https://holy-hermits-online-chapel.org/</a:t>
            </a:r>
            <a:r>
              <a:rPr lang="en-AU" b="0" i="0" u="none" strike="noStrike" noProof="0">
                <a:effectLst/>
                <a:latin typeface="Comic Sans MS" panose="030F0702030302020204" pitchFamily="66" charset="0"/>
              </a:rPr>
              <a:t> </a:t>
            </a:r>
          </a:p>
        </p:txBody>
      </p:sp>
      <p:pic>
        <p:nvPicPr>
          <p:cNvPr id="7" name="Picture 6">
            <a:extLst>
              <a:ext uri="{FF2B5EF4-FFF2-40B4-BE49-F238E27FC236}">
                <a16:creationId xmlns:a16="http://schemas.microsoft.com/office/drawing/2014/main" id="{D3132969-FA6F-7395-7522-C5C6432C125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89537" y="2838107"/>
            <a:ext cx="7212924" cy="3464770"/>
          </a:xfrm>
          <a:prstGeom prst="rect">
            <a:avLst/>
          </a:prstGeom>
        </p:spPr>
      </p:pic>
    </p:spTree>
    <p:extLst>
      <p:ext uri="{BB962C8B-B14F-4D97-AF65-F5344CB8AC3E}">
        <p14:creationId xmlns:p14="http://schemas.microsoft.com/office/powerpoint/2010/main" val="4913059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A0B9F-82CC-6843-A9EA-538DE940DD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5AEDE-F83D-D533-F63E-0B8689FDA8A7}"/>
              </a:ext>
            </a:extLst>
          </p:cNvPr>
          <p:cNvSpPr>
            <a:spLocks noGrp="1"/>
          </p:cNvSpPr>
          <p:nvPr>
            <p:ph type="sldNum" sz="quarter" idx="12"/>
          </p:nvPr>
        </p:nvSpPr>
        <p:spPr/>
        <p:txBody>
          <a:bodyPr/>
          <a:lstStyle/>
          <a:p>
            <a:fld id="{D6BAAE04-8869-45BD-9FC4-571BC1F4B92A}" type="slidenum">
              <a:rPr lang="en-AU" noProof="0" smtClean="0"/>
              <a:t>50</a:t>
            </a:fld>
            <a:endParaRPr lang="en-AU" noProof="0" dirty="0"/>
          </a:p>
        </p:txBody>
      </p:sp>
      <p:sp>
        <p:nvSpPr>
          <p:cNvPr id="4" name="TextBox 3">
            <a:extLst>
              <a:ext uri="{FF2B5EF4-FFF2-40B4-BE49-F238E27FC236}">
                <a16:creationId xmlns:a16="http://schemas.microsoft.com/office/drawing/2014/main" id="{E2407B10-56AA-7AD5-C331-9018BFE2CFB7}"/>
              </a:ext>
            </a:extLst>
          </p:cNvPr>
          <p:cNvSpPr txBox="1"/>
          <p:nvPr/>
        </p:nvSpPr>
        <p:spPr>
          <a:xfrm>
            <a:off x="4381427" y="0"/>
            <a:ext cx="3429144" cy="1077218"/>
          </a:xfrm>
          <a:prstGeom prst="rect">
            <a:avLst/>
          </a:prstGeom>
          <a:noFill/>
        </p:spPr>
        <p:txBody>
          <a:bodyPr wrap="none" lIns="91440" tIns="45720" rIns="91440" bIns="45720" rtlCol="0" anchor="t">
            <a:spAutoFit/>
          </a:bodyPr>
          <a:lstStyle/>
          <a:p>
            <a:pPr algn="ctr"/>
            <a:r>
              <a:rPr lang="en-AU" sz="3200" b="1" noProof="0" dirty="0">
                <a:solidFill>
                  <a:srgbClr val="00B050"/>
                </a:solidFill>
                <a:latin typeface="Comic Sans MS"/>
              </a:rPr>
              <a:t>Hermit Wisdom </a:t>
            </a:r>
          </a:p>
          <a:p>
            <a:pPr algn="ctr"/>
            <a:r>
              <a:rPr lang="en-AU" sz="3200" b="1" noProof="0" dirty="0">
                <a:solidFill>
                  <a:srgbClr val="00B050"/>
                </a:solidFill>
                <a:latin typeface="Comic Sans MS"/>
              </a:rPr>
              <a:t>Rose of Lima</a:t>
            </a:r>
          </a:p>
        </p:txBody>
      </p:sp>
      <p:sp>
        <p:nvSpPr>
          <p:cNvPr id="6" name="TextBox 5">
            <a:extLst>
              <a:ext uri="{FF2B5EF4-FFF2-40B4-BE49-F238E27FC236}">
                <a16:creationId xmlns:a16="http://schemas.microsoft.com/office/drawing/2014/main" id="{55DE00F5-F62A-CD47-C38B-D9EA31FBD82E}"/>
              </a:ext>
            </a:extLst>
          </p:cNvPr>
          <p:cNvSpPr txBox="1"/>
          <p:nvPr/>
        </p:nvSpPr>
        <p:spPr>
          <a:xfrm>
            <a:off x="245999" y="1077218"/>
            <a:ext cx="11700000" cy="5695470"/>
          </a:xfrm>
          <a:prstGeom prst="rect">
            <a:avLst/>
          </a:prstGeom>
          <a:noFill/>
        </p:spPr>
        <p:txBody>
          <a:bodyPr wrap="square">
            <a:spAutoFit/>
          </a:bodyPr>
          <a:lstStyle/>
          <a:p>
            <a:pPr marL="0" marR="0" indent="0" algn="l">
              <a:lnSpc>
                <a:spcPct val="150000"/>
              </a:lnSpc>
              <a:spcAft>
                <a:spcPts val="1500"/>
              </a:spcAft>
              <a:buNone/>
            </a:pPr>
            <a:r>
              <a:rPr lang="en-AU" sz="2800" b="0" i="0" noProof="0" dirty="0">
                <a:effectLst/>
                <a:latin typeface="Comic Sans MS" panose="030F0702030302020204" pitchFamily="66" charset="0"/>
              </a:rPr>
              <a:t>“Apart from the cross, there is no other ladder by which we may get to heaven.”  </a:t>
            </a:r>
          </a:p>
          <a:p>
            <a:pPr marL="0" marR="0" indent="0" algn="l">
              <a:lnSpc>
                <a:spcPct val="150000"/>
              </a:lnSpc>
              <a:spcAft>
                <a:spcPts val="1500"/>
              </a:spcAft>
              <a:buNone/>
            </a:pPr>
            <a:endParaRPr lang="en-AU" sz="200" b="0" i="0" noProof="0" dirty="0">
              <a:effectLst/>
              <a:latin typeface="Comic Sans MS" panose="030F0702030302020204" pitchFamily="66" charset="0"/>
            </a:endParaRPr>
          </a:p>
          <a:p>
            <a:pPr marL="0" marR="0" indent="0" algn="l">
              <a:lnSpc>
                <a:spcPct val="150000"/>
              </a:lnSpc>
              <a:spcAft>
                <a:spcPts val="1500"/>
              </a:spcAft>
              <a:buNone/>
            </a:pPr>
            <a:r>
              <a:rPr lang="en-AU" sz="2800" b="0" i="0" noProof="0" dirty="0">
                <a:effectLst/>
                <a:latin typeface="Comic Sans MS" panose="030F0702030302020204" pitchFamily="66" charset="0"/>
              </a:rPr>
              <a:t>“When we serve the poor and the sick we serve Jesus. We must not fail to help our neighbours, because in them we serve Jesus.” </a:t>
            </a:r>
          </a:p>
          <a:p>
            <a:pPr marL="0" marR="0" indent="0" algn="l">
              <a:lnSpc>
                <a:spcPct val="150000"/>
              </a:lnSpc>
              <a:spcAft>
                <a:spcPts val="1500"/>
              </a:spcAft>
              <a:buNone/>
            </a:pPr>
            <a:endParaRPr lang="en-AU" sz="600" b="0" i="0" noProof="0" dirty="0">
              <a:effectLst/>
              <a:latin typeface="Comic Sans MS" panose="030F0702030302020204" pitchFamily="66" charset="0"/>
            </a:endParaRPr>
          </a:p>
          <a:p>
            <a:pPr marL="0" marR="0" indent="0" algn="l">
              <a:lnSpc>
                <a:spcPct val="150000"/>
              </a:lnSpc>
              <a:spcAft>
                <a:spcPts val="1500"/>
              </a:spcAft>
              <a:buNone/>
            </a:pPr>
            <a:r>
              <a:rPr lang="en-AU" sz="2800" b="0" i="0" noProof="0" dirty="0">
                <a:effectLst/>
                <a:latin typeface="Comic Sans MS" panose="030F0702030302020204" pitchFamily="66" charset="0"/>
              </a:rPr>
              <a:t>“Without the struggle of afflictions, it is impossible to reach the height of grace. The gift of grace increases as the struggle increases." </a:t>
            </a:r>
          </a:p>
        </p:txBody>
      </p:sp>
    </p:spTree>
    <p:extLst>
      <p:ext uri="{BB962C8B-B14F-4D97-AF65-F5344CB8AC3E}">
        <p14:creationId xmlns:p14="http://schemas.microsoft.com/office/powerpoint/2010/main" val="2858448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cs typeface="Segoe UI"/>
              </a:rPr>
              <a:t>Leader: </a:t>
            </a:r>
            <a:r>
              <a:rPr lang="en-AU" sz="2800" noProof="0" dirty="0">
                <a:solidFill>
                  <a:srgbClr val="E68422"/>
                </a:solidFill>
                <a:latin typeface="Comic Sans MS"/>
                <a:cs typeface="Segoe UI"/>
              </a:rPr>
              <a:t>​</a:t>
            </a:r>
            <a:r>
              <a:rPr lang="en-AU" sz="2800" noProof="0" dirty="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dirty="0">
                <a:latin typeface="Comic Sans MS"/>
                <a:cs typeface="Segoe UI"/>
              </a:rPr>
              <a:t>The Spiritual Communion prayer follows on the slide after that. </a:t>
            </a:r>
          </a:p>
          <a:p>
            <a:pPr>
              <a:lnSpc>
                <a:spcPct val="150000"/>
              </a:lnSpc>
            </a:pPr>
            <a:r>
              <a:rPr lang="en-AU" sz="2800" noProof="0" dirty="0">
                <a:latin typeface="Comic Sans MS"/>
                <a:cs typeface="Segoe UI"/>
              </a:rPr>
              <a:t>Let us be still.</a:t>
            </a:r>
          </a:p>
          <a:p>
            <a:pPr>
              <a:lnSpc>
                <a:spcPct val="150000"/>
              </a:lnSpc>
            </a:pPr>
            <a:r>
              <a:rPr lang="en-AU" sz="2800" noProof="0" dirty="0">
                <a:solidFill>
                  <a:srgbClr val="00B050"/>
                </a:solidFill>
                <a:latin typeface="Comic Sans MS"/>
                <a:cs typeface="Segoe UI"/>
              </a:rPr>
              <a:t>Leader and Cantor Mute.</a:t>
            </a:r>
          </a:p>
        </p:txBody>
      </p:sp>
      <p:pic>
        <p:nvPicPr>
          <p:cNvPr id="8" name="Picture 7" descr="A statue of a person sitting on a stone&#10;&#10;AI-generated content may be incorrect.">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649275" y="958646"/>
            <a:ext cx="10893450" cy="4545155"/>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AU" sz="2800" noProof="0" dirty="0">
                <a:latin typeface="Comic Sans MS"/>
              </a:rPr>
              <a:t>Almighty Father God,</a:t>
            </a:r>
            <a:br>
              <a:rPr lang="en-AU" sz="2800" noProof="0" dirty="0">
                <a:latin typeface="Comic Sans MS"/>
              </a:rPr>
            </a:br>
            <a:r>
              <a:rPr lang="en-AU" sz="2800" noProof="0" dirty="0">
                <a:latin typeface="Comic Sans MS"/>
              </a:rPr>
              <a:t>you know all that we have been through,</a:t>
            </a:r>
            <a:br>
              <a:rPr lang="en-AU" sz="2800" noProof="0" dirty="0">
                <a:latin typeface="Comic Sans MS"/>
              </a:rPr>
            </a:br>
            <a:r>
              <a:rPr lang="en-AU" sz="2800" noProof="0" dirty="0">
                <a:latin typeface="Comic Sans MS"/>
              </a:rPr>
              <a:t>the names we have been given and those we have carried.</a:t>
            </a:r>
            <a:br>
              <a:rPr lang="en-AU" sz="2800" noProof="0" dirty="0">
                <a:latin typeface="Comic Sans MS"/>
              </a:rPr>
            </a:br>
            <a:r>
              <a:rPr lang="en-AU" sz="2800" noProof="0" dirty="0">
                <a:latin typeface="Comic Sans MS"/>
              </a:rPr>
              <a:t>You know the struggles ahead of us and the worry that we hold.</a:t>
            </a:r>
            <a:br>
              <a:rPr lang="en-AU" sz="2800" noProof="0" dirty="0">
                <a:latin typeface="Comic Sans MS"/>
              </a:rPr>
            </a:br>
            <a:r>
              <a:rPr lang="en-AU" sz="2800" noProof="0" dirty="0">
                <a:latin typeface="Comic Sans MS"/>
              </a:rPr>
              <a:t>Please take our worry and our fear</a:t>
            </a:r>
            <a:br>
              <a:rPr lang="en-AU" sz="2800" noProof="0" dirty="0">
                <a:latin typeface="Comic Sans MS"/>
              </a:rPr>
            </a:br>
            <a:r>
              <a:rPr lang="en-AU" sz="2800" noProof="0" dirty="0">
                <a:latin typeface="Comic Sans MS"/>
              </a:rPr>
              <a:t>and bless us so that we can continue our journey towards you.</a:t>
            </a:r>
            <a:br>
              <a:rPr lang="en-AU" sz="2800" noProof="0" dirty="0">
                <a:latin typeface="Comic Sans MS"/>
              </a:rPr>
            </a:br>
            <a:r>
              <a:rPr lang="en-AU" sz="2800" noProof="0" dirty="0">
                <a:latin typeface="Comic Sans MS"/>
              </a:rPr>
              <a:t>Amen.</a:t>
            </a:r>
          </a:p>
        </p:txBody>
      </p:sp>
    </p:spTree>
    <p:extLst>
      <p:ext uri="{BB962C8B-B14F-4D97-AF65-F5344CB8AC3E}">
        <p14:creationId xmlns:p14="http://schemas.microsoft.com/office/powerpoint/2010/main" val="30725348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53</a:t>
            </a:fld>
            <a:endParaRPr lang="en-AU" noProof="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6817251"/>
          </a:xfrm>
          <a:prstGeom prst="rect">
            <a:avLst/>
          </a:prstGeom>
          <a:solidFill>
            <a:schemeClr val="tx1"/>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a:solidFill>
                  <a:schemeClr val="bg1"/>
                </a:solidFill>
                <a:latin typeface="Comic Sans MS"/>
              </a:rPr>
              <a:t>   </a:t>
            </a:r>
          </a:p>
          <a:p>
            <a:pPr marL="180000" lvl="1">
              <a:tabLst>
                <a:tab pos="625475" algn="l"/>
              </a:tabLst>
            </a:pPr>
            <a:r>
              <a:rPr lang="en-AU" sz="2800" noProof="0">
                <a:solidFill>
                  <a:schemeClr val="bg1"/>
                </a:solidFill>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a:solidFill>
                <a:schemeClr val="bg1"/>
              </a:solidFill>
              <a:latin typeface="Comic Sans MS"/>
            </a:endParaRPr>
          </a:p>
        </p:txBody>
      </p:sp>
      <p:pic>
        <p:nvPicPr>
          <p:cNvPr id="7" name="Picture 6">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83771"/>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543800" y="-20097"/>
            <a:ext cx="4648200"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a:solidFill>
                  <a:srgbClr val="ADDB7B"/>
                </a:solidFill>
                <a:latin typeface="Comic Sans MS"/>
                <a:cs typeface="Times New Roman"/>
              </a:rPr>
              <a:t>Making a Spiritual Communion</a:t>
            </a:r>
          </a:p>
          <a:p>
            <a:pPr algn="ctr">
              <a:lnSpc>
                <a:spcPct val="90000"/>
              </a:lnSpc>
              <a:spcAft>
                <a:spcPts val="600"/>
              </a:spcAft>
            </a:pPr>
            <a:r>
              <a:rPr lang="en-AU" sz="2000" b="1" noProof="0">
                <a:solidFill>
                  <a:srgbClr val="ADDB7B"/>
                </a:solidFill>
                <a:latin typeface="Comic Sans MS"/>
                <a:cs typeface="Times New Roman"/>
              </a:rPr>
              <a:t>(Prayed in silence)</a:t>
            </a:r>
            <a:endParaRPr lang="en-AU" sz="2400" b="1" noProof="0">
              <a:solidFill>
                <a:srgbClr val="ADDB7B"/>
              </a:solidFill>
              <a:cs typeface="Times New Roman"/>
            </a:endParaRPr>
          </a:p>
        </p:txBody>
      </p:sp>
    </p:spTree>
    <p:extLst>
      <p:ext uri="{BB962C8B-B14F-4D97-AF65-F5344CB8AC3E}">
        <p14:creationId xmlns:p14="http://schemas.microsoft.com/office/powerpoint/2010/main" val="37419048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4531" y="920621"/>
            <a:ext cx="10142937" cy="5016758"/>
          </a:xfrm>
          <a:prstGeom prst="rect">
            <a:avLst/>
          </a:prstGeom>
          <a:noFill/>
        </p:spPr>
        <p:txBody>
          <a:bodyPr wrap="square" lIns="91440" tIns="45720" rIns="91440" bIns="45720" rtlCol="0" anchor="t">
            <a:spAutoFit/>
          </a:bodyPr>
          <a:lstStyle/>
          <a:p>
            <a:pPr algn="ctr"/>
            <a:r>
              <a:rPr lang="en-AU" sz="3600" noProof="0" dirty="0">
                <a:solidFill>
                  <a:srgbClr val="00B050"/>
                </a:solidFill>
                <a:latin typeface="Comic Sans MS"/>
              </a:rPr>
              <a:t>Leader unmutes</a:t>
            </a:r>
          </a:p>
          <a:p>
            <a:pPr algn="ctr"/>
            <a:endParaRPr lang="en-AU" sz="2400" noProof="0" dirty="0">
              <a:solidFill>
                <a:srgbClr val="00B050"/>
              </a:solidFill>
              <a:latin typeface="Comic Sans MS" panose="030F0702030302020204" pitchFamily="66" charset="0"/>
              <a:cs typeface="Times New Roman"/>
            </a:endParaRPr>
          </a:p>
          <a:p>
            <a:pPr algn="ctr"/>
            <a:r>
              <a:rPr lang="en-AU" sz="4000" b="1" noProof="0" dirty="0">
                <a:solidFill>
                  <a:srgbClr val="00B050"/>
                </a:solidFill>
                <a:latin typeface="Comic Sans MS"/>
              </a:rPr>
              <a:t>Our final song is</a:t>
            </a:r>
          </a:p>
          <a:p>
            <a:pPr algn="ctr"/>
            <a:r>
              <a:rPr lang="en-AU" sz="4000" noProof="0" dirty="0">
                <a:solidFill>
                  <a:srgbClr val="04A436"/>
                </a:solidFill>
                <a:latin typeface="Comic Sans MS"/>
                <a:ea typeface="+mn-lt"/>
                <a:cs typeface="+mn-lt"/>
              </a:rPr>
              <a:t>Stand By Me</a:t>
            </a:r>
          </a:p>
          <a:p>
            <a:pPr algn="ctr"/>
            <a:endParaRPr lang="en-AU" sz="3600" noProof="0" dirty="0">
              <a:solidFill>
                <a:srgbClr val="04A436"/>
              </a:solidFill>
              <a:latin typeface="Comic Sans MS"/>
              <a:cs typeface="Times New Roman"/>
            </a:endParaRPr>
          </a:p>
          <a:p>
            <a:pPr algn="ctr"/>
            <a:r>
              <a:rPr lang="en-AU" sz="2400" noProof="0" dirty="0">
                <a:solidFill>
                  <a:srgbClr val="00B050"/>
                </a:solidFill>
                <a:ea typeface="+mn-lt"/>
                <a:cs typeface="+mn-lt"/>
                <a:hlinkClick r:id="rId2"/>
              </a:rPr>
              <a:t>https://www.youtube.com/watch?v=Z29YZoQUVQk</a:t>
            </a:r>
            <a:endParaRPr lang="en-AU" sz="2400" noProof="0" dirty="0">
              <a:solidFill>
                <a:srgbClr val="00B050"/>
              </a:solidFill>
              <a:ea typeface="+mn-lt"/>
              <a:cs typeface="+mn-lt"/>
            </a:endParaRPr>
          </a:p>
          <a:p>
            <a:pPr algn="ctr"/>
            <a:endParaRPr lang="en-AU" sz="2400" noProof="0" dirty="0">
              <a:solidFill>
                <a:srgbClr val="00B050"/>
              </a:solidFill>
              <a:latin typeface="Times New Roman"/>
              <a:cs typeface="Times New Roman"/>
            </a:endParaRPr>
          </a:p>
          <a:p>
            <a:pPr algn="ctr"/>
            <a:endParaRPr lang="en-AU" sz="2800" noProof="0" dirty="0">
              <a:solidFill>
                <a:srgbClr val="00B050"/>
              </a:solidFill>
              <a:latin typeface="Times New Roman"/>
              <a:cs typeface="Times New Roman"/>
            </a:endParaRPr>
          </a:p>
          <a:p>
            <a:pPr algn="ctr"/>
            <a:r>
              <a:rPr lang="en-AU" sz="3200" noProof="0" dirty="0">
                <a:solidFill>
                  <a:srgbClr val="00B050"/>
                </a:solidFill>
                <a:latin typeface="Comic Sans MS"/>
                <a:cs typeface="Segoe UI"/>
              </a:rPr>
              <a:t>​</a:t>
            </a:r>
            <a:r>
              <a:rPr lang="en-AU" sz="3200" b="0" i="0" u="none" strike="noStrike" noProof="0" dirty="0">
                <a:solidFill>
                  <a:srgbClr val="00B050"/>
                </a:solidFill>
                <a:effectLst/>
                <a:latin typeface="Comic Sans MS"/>
              </a:rPr>
              <a:t>We stay on mute</a:t>
            </a:r>
            <a:endParaRPr lang="en-AU" sz="3200" noProof="0" dirty="0">
              <a:solidFill>
                <a:srgbClr val="00B050"/>
              </a:solidFill>
              <a:latin typeface="Comic Sans MS"/>
              <a:ea typeface="+mn-lt"/>
              <a:cs typeface="+mn-lt"/>
            </a:endParaRPr>
          </a:p>
          <a:p>
            <a:pPr algn="ctr"/>
            <a:r>
              <a:rPr lang="en-AU" sz="3200" noProof="0" dirty="0">
                <a:solidFill>
                  <a:srgbClr val="00B050"/>
                </a:solidFill>
                <a:latin typeface="Comic Sans MS"/>
                <a:ea typeface="+mn-lt"/>
                <a:cs typeface="+mn-lt"/>
              </a:rPr>
              <a:t>Leader and Cantor mute</a:t>
            </a:r>
            <a:endParaRPr lang="en-AU" noProof="0" dirty="0">
              <a:solidFill>
                <a:srgbClr val="00B050"/>
              </a:solidFill>
              <a:latin typeface="Comic Sans MS"/>
            </a:endParaRPr>
          </a:p>
        </p:txBody>
      </p:sp>
    </p:spTree>
    <p:extLst>
      <p:ext uri="{BB962C8B-B14F-4D97-AF65-F5344CB8AC3E}">
        <p14:creationId xmlns:p14="http://schemas.microsoft.com/office/powerpoint/2010/main" val="28535817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0174" y="1433834"/>
            <a:ext cx="9191650" cy="483535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rPr>
              <a:t>Leader: </a:t>
            </a:r>
            <a:r>
              <a:rPr lang="en-AU" sz="2800" noProof="0" dirty="0">
                <a:latin typeface="Comic Sans MS" panose="030F0902030302020204" pitchFamily="66" charset="0"/>
              </a:rPr>
              <a:t>We pray our sending prayer together.</a:t>
            </a:r>
          </a:p>
          <a:p>
            <a:pPr>
              <a:lnSpc>
                <a:spcPct val="150000"/>
              </a:lnSpc>
            </a:pPr>
            <a:endParaRPr lang="en-AU" sz="1100" noProof="0" dirty="0">
              <a:latin typeface="Comic Sans MS" panose="030F0902030302020204" pitchFamily="66" charset="0"/>
            </a:endParaRPr>
          </a:p>
          <a:p>
            <a:pPr eaLnBrk="0" fontAlgn="base" hangingPunct="0">
              <a:lnSpc>
                <a:spcPct val="150000"/>
              </a:lnSpc>
              <a:spcBef>
                <a:spcPct val="0"/>
              </a:spcBef>
              <a:spcAft>
                <a:spcPct val="0"/>
              </a:spcAft>
            </a:pPr>
            <a:r>
              <a:rPr lang="en-AU" sz="2800" b="1" noProof="0" dirty="0">
                <a:solidFill>
                  <a:srgbClr val="00B050"/>
                </a:solidFill>
                <a:latin typeface="Comic Sans MS"/>
              </a:rPr>
              <a:t>All:</a:t>
            </a:r>
            <a:r>
              <a:rPr lang="en-AU" sz="2800" noProof="0" dirty="0">
                <a:latin typeface="Comic Sans MS"/>
              </a:rPr>
              <a:t> </a:t>
            </a:r>
            <a:r>
              <a:rPr lang="en-AU" sz="2800" b="1" noProof="0" dirty="0">
                <a:latin typeface="Comic Sans MS"/>
              </a:rPr>
              <a:t>Dear God, help us to hold on to you this week,</a:t>
            </a:r>
          </a:p>
          <a:p>
            <a:pPr eaLnBrk="0" fontAlgn="base" hangingPunct="0">
              <a:lnSpc>
                <a:spcPct val="150000"/>
              </a:lnSpc>
              <a:spcBef>
                <a:spcPct val="0"/>
              </a:spcBef>
              <a:spcAft>
                <a:spcPct val="0"/>
              </a:spcAft>
            </a:pPr>
            <a:r>
              <a:rPr lang="en-AU" sz="2800" b="1" noProof="0" dirty="0">
                <a:latin typeface="Comic Sans MS"/>
              </a:rPr>
              <a:t>even when we can’t see you.</a:t>
            </a:r>
          </a:p>
          <a:p>
            <a:pPr eaLnBrk="0" fontAlgn="base" hangingPunct="0">
              <a:lnSpc>
                <a:spcPct val="150000"/>
              </a:lnSpc>
              <a:spcBef>
                <a:spcPct val="0"/>
              </a:spcBef>
              <a:spcAft>
                <a:spcPct val="0"/>
              </a:spcAft>
            </a:pPr>
            <a:r>
              <a:rPr lang="en-AU" sz="2800" b="1" noProof="0" dirty="0">
                <a:latin typeface="Comic Sans MS"/>
              </a:rPr>
              <a:t>Help us to hold on through good times and bad.</a:t>
            </a:r>
          </a:p>
          <a:p>
            <a:pPr eaLnBrk="0" fontAlgn="base" hangingPunct="0">
              <a:lnSpc>
                <a:spcPct val="150000"/>
              </a:lnSpc>
              <a:spcBef>
                <a:spcPct val="0"/>
              </a:spcBef>
              <a:spcAft>
                <a:spcPct val="0"/>
              </a:spcAft>
            </a:pPr>
            <a:r>
              <a:rPr lang="en-AU" sz="2800" b="1" noProof="0" dirty="0">
                <a:latin typeface="Comic Sans MS"/>
              </a:rPr>
              <a:t>Thank you that you always hold onto us,</a:t>
            </a:r>
          </a:p>
          <a:p>
            <a:pPr eaLnBrk="0" fontAlgn="base" hangingPunct="0">
              <a:lnSpc>
                <a:spcPct val="150000"/>
              </a:lnSpc>
              <a:spcBef>
                <a:spcPct val="0"/>
              </a:spcBef>
              <a:spcAft>
                <a:spcPct val="0"/>
              </a:spcAft>
            </a:pPr>
            <a:r>
              <a:rPr lang="en-AU" sz="2800" b="1" noProof="0" dirty="0">
                <a:latin typeface="Comic Sans MS"/>
              </a:rPr>
              <a:t>when we remember you – and when we forget you.</a:t>
            </a:r>
          </a:p>
          <a:p>
            <a:pPr eaLnBrk="0" fontAlgn="base" hangingPunct="0">
              <a:lnSpc>
                <a:spcPct val="150000"/>
              </a:lnSpc>
              <a:spcBef>
                <a:spcPct val="0"/>
              </a:spcBef>
              <a:spcAft>
                <a:spcPct val="0"/>
              </a:spcAft>
            </a:pPr>
            <a:r>
              <a:rPr lang="en-AU" sz="2800" b="1" noProof="0" dirty="0">
                <a:latin typeface="Comic Sans MS"/>
              </a:rPr>
              <a:t>Amen.</a:t>
            </a:r>
            <a:endParaRPr lang="en-AU" noProof="0" dirty="0"/>
          </a:p>
        </p:txBody>
      </p:sp>
      <p:sp>
        <p:nvSpPr>
          <p:cNvPr id="4" name="TextBox 3"/>
          <p:cNvSpPr txBox="1"/>
          <p:nvPr/>
        </p:nvSpPr>
        <p:spPr>
          <a:xfrm>
            <a:off x="4504859" y="417360"/>
            <a:ext cx="3182281" cy="584775"/>
          </a:xfrm>
          <a:prstGeom prst="rect">
            <a:avLst/>
          </a:prstGeom>
          <a:noFill/>
        </p:spPr>
        <p:txBody>
          <a:bodyPr wrap="none" lIns="91440" tIns="45720" rIns="91440" bIns="45720" rtlCol="0" anchor="t">
            <a:spAutoFit/>
          </a:bodyPr>
          <a:lstStyle/>
          <a:p>
            <a:r>
              <a:rPr lang="en-AU" sz="3200" b="1" noProof="0" dirty="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87038" y="7747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cantor unmute</a:t>
            </a:r>
            <a:endParaRPr lang="en-AU" b="1" noProof="0" dirty="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56</a:t>
            </a:fld>
            <a:endParaRPr lang="en-AU" noProof="0" dirty="0"/>
          </a:p>
        </p:txBody>
      </p:sp>
      <p:sp>
        <p:nvSpPr>
          <p:cNvPr id="3" name="TextBox 2">
            <a:extLst>
              <a:ext uri="{FF2B5EF4-FFF2-40B4-BE49-F238E27FC236}">
                <a16:creationId xmlns:a16="http://schemas.microsoft.com/office/drawing/2014/main" id="{57945C43-A4B3-1D7D-47D3-209D9FE790AE}"/>
              </a:ext>
            </a:extLst>
          </p:cNvPr>
          <p:cNvSpPr txBox="1"/>
          <p:nvPr/>
        </p:nvSpPr>
        <p:spPr>
          <a:xfrm>
            <a:off x="798705" y="1479588"/>
            <a:ext cx="10594588"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dirty="0">
                <a:solidFill>
                  <a:srgbClr val="00B050"/>
                </a:solidFill>
                <a:latin typeface="Comic Sans MS"/>
              </a:rPr>
              <a:t>Leader: </a:t>
            </a:r>
            <a:r>
              <a:rPr lang="en-AU" sz="2800" noProof="0" dirty="0">
                <a:latin typeface="Comic Sans MS"/>
              </a:rPr>
              <a:t>Let us all invite God’s blessings together,</a:t>
            </a:r>
            <a:endParaRPr lang="en-AU" sz="2400" noProof="0" dirty="0">
              <a:cs typeface="Times New Roman"/>
            </a:endParaRPr>
          </a:p>
          <a:p>
            <a:pPr marL="383540">
              <a:lnSpc>
                <a:spcPct val="150000"/>
              </a:lnSpc>
            </a:pPr>
            <a:endParaRPr lang="en-AU" sz="2800" b="1" noProof="0" dirty="0">
              <a:solidFill>
                <a:srgbClr val="E68422"/>
              </a:solidFill>
              <a:latin typeface="Comic Sans MS"/>
            </a:endParaRPr>
          </a:p>
          <a:p>
            <a:pPr marL="383540">
              <a:lnSpc>
                <a:spcPct val="150000"/>
              </a:lnSpc>
            </a:pPr>
            <a:r>
              <a:rPr lang="en-AU" sz="2800" b="1" noProof="0" dirty="0">
                <a:solidFill>
                  <a:srgbClr val="00B050"/>
                </a:solidFill>
                <a:latin typeface="Comic Sans MS"/>
              </a:rPr>
              <a:t>All: </a:t>
            </a:r>
            <a:r>
              <a:rPr lang="en-AU" sz="2800" b="1" noProof="0" dirty="0">
                <a:latin typeface="Comic Sans MS" panose="030F0702030302020204" pitchFamily="66" charset="0"/>
              </a:rPr>
              <a:t>May the Lord bless us and keep us.</a:t>
            </a:r>
          </a:p>
          <a:p>
            <a:pPr marL="383540">
              <a:lnSpc>
                <a:spcPct val="150000"/>
              </a:lnSpc>
            </a:pPr>
            <a:r>
              <a:rPr lang="en-AU" sz="2800" b="1" noProof="0" dirty="0">
                <a:latin typeface="Comic Sans MS" panose="030F0702030302020204" pitchFamily="66" charset="0"/>
              </a:rPr>
              <a:t>May the Lord’s face shine upon us and be gracious to us.</a:t>
            </a:r>
          </a:p>
          <a:p>
            <a:pPr marL="383540">
              <a:lnSpc>
                <a:spcPct val="150000"/>
              </a:lnSpc>
            </a:pPr>
            <a:r>
              <a:rPr lang="en-AU" sz="2800" b="1" noProof="0" dirty="0">
                <a:latin typeface="Comic Sans MS" panose="030F0702030302020204" pitchFamily="66" charset="0"/>
              </a:rPr>
              <a:t>May the Lord’s countenance be lifted upon us, </a:t>
            </a:r>
          </a:p>
          <a:p>
            <a:pPr marL="383540">
              <a:lnSpc>
                <a:spcPct val="150000"/>
              </a:lnSpc>
            </a:pPr>
            <a:r>
              <a:rPr lang="en-AU" sz="2800" b="1" noProof="0" dirty="0">
                <a:latin typeface="Comic Sans MS"/>
              </a:rPr>
              <a:t>and bring us peace. </a:t>
            </a:r>
          </a:p>
          <a:p>
            <a:pPr marL="383540">
              <a:lnSpc>
                <a:spcPct val="150000"/>
              </a:lnSpc>
            </a:pPr>
            <a:r>
              <a:rPr lang="en-AU" sz="2800" b="1" noProof="0" dirty="0">
                <a:latin typeface="Comic Sans MS"/>
              </a:rPr>
              <a:t>Amen</a:t>
            </a:r>
            <a:endParaRPr lang="en-AU" noProof="0" dirty="0">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8" y="501649"/>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dirty="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57</a:t>
            </a:fld>
            <a:endParaRPr lang="en-AU" noProof="0" dirty="0"/>
          </a:p>
        </p:txBody>
      </p:sp>
      <p:sp>
        <p:nvSpPr>
          <p:cNvPr id="3" name="TextBox 2"/>
          <p:cNvSpPr txBox="1"/>
          <p:nvPr/>
        </p:nvSpPr>
        <p:spPr>
          <a:xfrm>
            <a:off x="4175248" y="393988"/>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Notices</a:t>
            </a:r>
            <a:endParaRPr lang="en-AU" sz="2400" noProof="0" dirty="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1143296"/>
            <a:ext cx="11232000" cy="3714158"/>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AU" sz="2800" dirty="0">
                <a:latin typeface="Comic Sans MS"/>
                <a:hlinkClick r:id="rId2"/>
              </a:rPr>
              <a:t>Prayer and Praise with our Animal Friends </a:t>
            </a:r>
            <a:r>
              <a:rPr lang="en-AU" sz="2800" dirty="0">
                <a:latin typeface="Comic Sans MS"/>
              </a:rPr>
              <a:t>Thursday @6pm</a:t>
            </a:r>
          </a:p>
          <a:p>
            <a:pPr marL="342900" indent="-342900">
              <a:lnSpc>
                <a:spcPct val="150000"/>
              </a:lnSpc>
              <a:spcAft>
                <a:spcPts val="1200"/>
              </a:spcAft>
              <a:buFont typeface="Arial" panose="020B0604020202020204" pitchFamily="34" charset="0"/>
              <a:buChar char="•"/>
            </a:pPr>
            <a:r>
              <a:rPr lang="en-AU" sz="2800" dirty="0" err="1">
                <a:latin typeface="Comic Sans MS"/>
              </a:rPr>
              <a:t>Rev’d</a:t>
            </a:r>
            <a:r>
              <a:rPr lang="en-AU" sz="2800" dirty="0">
                <a:latin typeface="Comic Sans MS"/>
              </a:rPr>
              <a:t> Lauren away on study leave Sunday 23</a:t>
            </a:r>
            <a:r>
              <a:rPr lang="en-AU" sz="2800" baseline="30000" dirty="0">
                <a:latin typeface="Comic Sans MS"/>
              </a:rPr>
              <a:t>rd</a:t>
            </a:r>
            <a:r>
              <a:rPr lang="en-AU" sz="2800" dirty="0">
                <a:latin typeface="Comic Sans MS"/>
              </a:rPr>
              <a:t> Aug.</a:t>
            </a:r>
          </a:p>
          <a:p>
            <a:pPr marL="342900" indent="-342900">
              <a:lnSpc>
                <a:spcPct val="150000"/>
              </a:lnSpc>
              <a:spcAft>
                <a:spcPts val="1200"/>
              </a:spcAft>
              <a:buFont typeface="Arial" panose="020B0604020202020204" pitchFamily="34" charset="0"/>
              <a:buChar char="•"/>
            </a:pPr>
            <a:r>
              <a:rPr lang="en-AU" sz="2800" dirty="0">
                <a:latin typeface="Comic Sans MS"/>
              </a:rPr>
              <a:t>Wednesday night </a:t>
            </a:r>
            <a:r>
              <a:rPr lang="en-AU" sz="2800" dirty="0">
                <a:latin typeface="Comic Sans MS"/>
                <a:hlinkClick r:id="rId3"/>
              </a:rPr>
              <a:t>Study Group</a:t>
            </a:r>
            <a:r>
              <a:rPr lang="en-AU" sz="2800" dirty="0">
                <a:latin typeface="Comic Sans MS"/>
              </a:rPr>
              <a:t>: Next Study Series starts 26</a:t>
            </a:r>
            <a:r>
              <a:rPr lang="en-AU" sz="2800" baseline="30000" dirty="0">
                <a:latin typeface="Comic Sans MS"/>
              </a:rPr>
              <a:t>th</a:t>
            </a:r>
            <a:r>
              <a:rPr lang="en-AU" sz="2800" dirty="0">
                <a:latin typeface="Comic Sans MS"/>
              </a:rPr>
              <a:t> August 6pm. See Send Out or Event page for more information</a:t>
            </a:r>
            <a:endParaRPr lang="en-AU" sz="2800" noProof="0" dirty="0">
              <a:latin typeface="Comic Sans MS"/>
            </a:endParaRPr>
          </a:p>
          <a:p>
            <a:pPr marL="342900" indent="-342900">
              <a:lnSpc>
                <a:spcPct val="150000"/>
              </a:lnSpc>
              <a:spcAft>
                <a:spcPts val="1200"/>
              </a:spcAft>
              <a:buFont typeface="Arial" panose="020B0604020202020204" pitchFamily="34" charset="0"/>
              <a:buChar char="•"/>
            </a:pPr>
            <a:r>
              <a:rPr lang="en-AU" sz="2800" b="0" i="0" u="none" strike="noStrike" noProof="0" dirty="0">
                <a:effectLst/>
                <a:latin typeface="Comic Sans MS"/>
              </a:rPr>
              <a:t>See HHO Events page for further upcoming events </a:t>
            </a:r>
            <a:r>
              <a:rPr lang="en-AU" sz="2800" b="0" i="0" u="none" strike="noStrike" noProof="0" dirty="0">
                <a:effectLst/>
                <a:latin typeface="Comic Sans MS"/>
                <a:hlinkClick r:id="rId4"/>
              </a:rPr>
              <a:t>HHO Events</a:t>
            </a:r>
            <a:endParaRPr lang="en-AU" sz="2800" b="0" i="0" u="none" strike="noStrike" noProof="0" dirty="0">
              <a:effectLst/>
              <a:latin typeface="Comic Sans MS"/>
            </a:endParaRPr>
          </a:p>
        </p:txBody>
      </p:sp>
    </p:spTree>
    <p:extLst>
      <p:ext uri="{BB962C8B-B14F-4D97-AF65-F5344CB8AC3E}">
        <p14:creationId xmlns:p14="http://schemas.microsoft.com/office/powerpoint/2010/main" val="5629072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58</a:t>
            </a:fld>
            <a:endParaRPr lang="en-AU" noProof="0" dirty="0"/>
          </a:p>
        </p:txBody>
      </p:sp>
      <p:sp>
        <p:nvSpPr>
          <p:cNvPr id="4" name="TextBox 3">
            <a:extLst>
              <a:ext uri="{FF2B5EF4-FFF2-40B4-BE49-F238E27FC236}">
                <a16:creationId xmlns:a16="http://schemas.microsoft.com/office/drawing/2014/main" id="{02A61548-0461-02A1-A753-349E8F6DD9FF}"/>
              </a:ext>
            </a:extLst>
          </p:cNvPr>
          <p:cNvSpPr txBox="1"/>
          <p:nvPr/>
        </p:nvSpPr>
        <p:spPr>
          <a:xfrm>
            <a:off x="456021" y="425356"/>
            <a:ext cx="11279423" cy="6113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400" b="1" noProof="0" dirty="0">
                <a:solidFill>
                  <a:srgbClr val="00B050"/>
                </a:solidFill>
                <a:latin typeface="Comic Sans MS"/>
              </a:rPr>
              <a:t>Leader: </a:t>
            </a:r>
            <a:r>
              <a:rPr lang="en-AU" sz="2400" noProof="0" dirty="0">
                <a:latin typeface="Comic Sans MS"/>
              </a:rPr>
              <a:t>Thank you for your regular gifts to this ministry. Offerings are most welcome via:</a:t>
            </a:r>
            <a:endParaRPr lang="en-AU" noProof="0" dirty="0"/>
          </a:p>
          <a:p>
            <a:pPr>
              <a:lnSpc>
                <a:spcPct val="150000"/>
              </a:lnSpc>
            </a:pPr>
            <a:endParaRPr lang="en-AU" sz="10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The HHO App</a:t>
            </a:r>
            <a:endParaRPr lang="en-AU" noProof="0" dirty="0">
              <a:cs typeface="Times New Roman"/>
            </a:endParaRPr>
          </a:p>
          <a:p>
            <a:pPr marL="342900">
              <a:lnSpc>
                <a:spcPct val="150000"/>
              </a:lnSpc>
              <a:buFont typeface="Arial" panose="020B0604020202020204" pitchFamily="34" charset="0"/>
              <a:buChar char="•"/>
            </a:pPr>
            <a:endParaRPr lang="en-AU" sz="9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Direct Debit </a:t>
            </a:r>
          </a:p>
          <a:p>
            <a:pPr marL="342900">
              <a:lnSpc>
                <a:spcPct val="150000"/>
              </a:lnSpc>
              <a:buFont typeface="Arial" panose="020B0604020202020204" pitchFamily="34" charset="0"/>
              <a:buChar char="•"/>
            </a:pPr>
            <a:endParaRPr lang="en-AU" sz="9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International Direct Debit</a:t>
            </a:r>
          </a:p>
          <a:p>
            <a:pPr marL="342900">
              <a:lnSpc>
                <a:spcPct val="150000"/>
              </a:lnSpc>
              <a:buFont typeface="Arial" panose="020B0604020202020204" pitchFamily="34" charset="0"/>
              <a:buChar char="•"/>
            </a:pPr>
            <a:endParaRPr lang="en-AU" sz="9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Please consider a one-off donation </a:t>
            </a:r>
          </a:p>
          <a:p>
            <a:pPr>
              <a:lnSpc>
                <a:spcPct val="150000"/>
              </a:lnSpc>
            </a:pPr>
            <a:r>
              <a:rPr lang="en-AU" sz="2400" noProof="0" dirty="0">
                <a:latin typeface="Comic Sans MS"/>
              </a:rPr>
              <a:t>    or leaving a legacy in your Will</a:t>
            </a:r>
          </a:p>
          <a:p>
            <a:pPr>
              <a:lnSpc>
                <a:spcPct val="150000"/>
              </a:lnSpc>
            </a:pPr>
            <a:endParaRPr lang="en-AU" sz="1050" noProof="0" dirty="0">
              <a:latin typeface="Comic Sans MS"/>
            </a:endParaRPr>
          </a:p>
          <a:p>
            <a:pPr>
              <a:lnSpc>
                <a:spcPct val="150000"/>
              </a:lnSpc>
            </a:pPr>
            <a:r>
              <a:rPr lang="en-AU" sz="2400" noProof="0" dirty="0">
                <a:latin typeface="Comic Sans MS"/>
              </a:rPr>
              <a:t>For further information go to HHO give page</a:t>
            </a:r>
          </a:p>
          <a:p>
            <a:pPr>
              <a:lnSpc>
                <a:spcPct val="150000"/>
              </a:lnSpc>
            </a:pPr>
            <a:r>
              <a:rPr lang="en-AU" sz="2400" noProof="0" dirty="0">
                <a:solidFill>
                  <a:srgbClr val="00B0F0"/>
                </a:solidFill>
                <a:latin typeface="Comic Sans MS"/>
                <a:hlinkClick r:id="rId2">
                  <a:extLst>
                    <a:ext uri="{A12FA001-AC4F-418D-AE19-62706E023703}">
                      <ahyp:hlinkClr xmlns:ahyp="http://schemas.microsoft.com/office/drawing/2018/hyperlinkcolor" val="tx"/>
                    </a:ext>
                  </a:extLst>
                </a:hlinkClick>
              </a:rPr>
              <a:t>https://holyhermits.com.au/give</a:t>
            </a:r>
            <a:r>
              <a:rPr lang="en-AU" sz="2400" noProof="0" dirty="0">
                <a:solidFill>
                  <a:srgbClr val="00B050"/>
                </a:solidFill>
                <a:latin typeface="Comic Sans MS"/>
              </a:rPr>
              <a:t>                                             </a:t>
            </a:r>
          </a:p>
        </p:txBody>
      </p:sp>
      <p:pic>
        <p:nvPicPr>
          <p:cNvPr id="6" name="Picture 5" descr="A plate with coins on it&#10;&#10;AI-generated content may be incorrect.">
            <a:extLst>
              <a:ext uri="{FF2B5EF4-FFF2-40B4-BE49-F238E27FC236}">
                <a16:creationId xmlns:a16="http://schemas.microsoft.com/office/drawing/2014/main" id="{48A98183-33CE-77C4-6D85-584139FECF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1626" y="1434722"/>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59</a:t>
            </a:fld>
            <a:endParaRPr lang="en-AU" noProof="0" dirty="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dirty="0">
                <a:solidFill>
                  <a:srgbClr val="00B050"/>
                </a:solidFill>
                <a:effectLst/>
                <a:latin typeface="Comic Sans MS"/>
              </a:rPr>
              <a:t>Serving next week </a:t>
            </a:r>
            <a:endParaRPr lang="en-AU" noProof="0" dirty="0"/>
          </a:p>
          <a:p>
            <a:pPr algn="ctr" fontAlgn="base">
              <a:spcAft>
                <a:spcPts val="800"/>
              </a:spcAft>
              <a:defRPr/>
            </a:pPr>
            <a:r>
              <a:rPr lang="en-AU" sz="2800" noProof="0" dirty="0">
                <a:solidFill>
                  <a:srgbClr val="00B050"/>
                </a:solidFill>
                <a:latin typeface="Comic Sans MS"/>
              </a:rPr>
              <a:t> 16</a:t>
            </a:r>
            <a:r>
              <a:rPr lang="en-AU" sz="2800" baseline="30000" noProof="0" dirty="0">
                <a:solidFill>
                  <a:srgbClr val="00B050"/>
                </a:solidFill>
                <a:latin typeface="Comic Sans MS"/>
              </a:rPr>
              <a:t>th</a:t>
            </a:r>
            <a:r>
              <a:rPr lang="en-AU" sz="2800" noProof="0" dirty="0">
                <a:solidFill>
                  <a:srgbClr val="00B050"/>
                </a:solidFill>
                <a:latin typeface="Comic Sans MS"/>
              </a:rPr>
              <a:t> August 2026</a:t>
            </a:r>
          </a:p>
          <a:p>
            <a:pPr algn="ctr" fontAlgn="base">
              <a:spcAft>
                <a:spcPts val="800"/>
              </a:spcAft>
              <a:defRPr/>
            </a:pPr>
            <a:r>
              <a:rPr lang="en-AU" sz="2800" noProof="0" dirty="0">
                <a:solidFill>
                  <a:srgbClr val="00B050"/>
                </a:solidFill>
                <a:latin typeface="Comic Sans MS"/>
              </a:rPr>
              <a:t>12</a:t>
            </a:r>
            <a:r>
              <a:rPr lang="en-AU" sz="2800" baseline="30000" noProof="0" dirty="0">
                <a:solidFill>
                  <a:srgbClr val="00B050"/>
                </a:solidFill>
                <a:latin typeface="Comic Sans MS"/>
              </a:rPr>
              <a:t>th</a:t>
            </a:r>
            <a:r>
              <a:rPr lang="en-AU" sz="2800" noProof="0" dirty="0">
                <a:solidFill>
                  <a:srgbClr val="00B050"/>
                </a:solidFill>
                <a:latin typeface="Comic Sans MS"/>
              </a:rPr>
              <a:t> Sunday after Pentecost</a:t>
            </a:r>
          </a:p>
          <a:p>
            <a:pPr algn="ctr">
              <a:spcAft>
                <a:spcPts val="800"/>
              </a:spcAft>
              <a:defRPr/>
            </a:pPr>
            <a:r>
              <a:rPr lang="en-AU" sz="2800" noProof="0" dirty="0">
                <a:solidFill>
                  <a:srgbClr val="00B050"/>
                </a:solidFill>
                <a:latin typeface="Comic Sans MS"/>
              </a:rPr>
              <a:t>9:00 am AEST</a:t>
            </a:r>
            <a:endParaRPr lang="en-AU" sz="2800" noProof="0" dirty="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dirty="0">
                <a:effectLst/>
                <a:latin typeface="Comic Sans MS"/>
              </a:rPr>
              <a:t>New Servers always welcome! </a:t>
            </a:r>
            <a:endParaRPr lang="en-AU" sz="2400" b="1" noProof="0" dirty="0">
              <a:solidFill>
                <a:srgbClr val="E3960B"/>
              </a:solidFill>
              <a:latin typeface="Comic Sans MS"/>
            </a:endParaRPr>
          </a:p>
          <a:p>
            <a:pPr algn="ctr" fontAlgn="base">
              <a:defRPr/>
            </a:pPr>
            <a:r>
              <a:rPr lang="en-AU" sz="2400" b="1" noProof="0" dirty="0">
                <a:latin typeface="Comic Sans MS"/>
              </a:rPr>
              <a:t>Please e</a:t>
            </a:r>
            <a:r>
              <a:rPr lang="en-AU" sz="2400" b="1" noProof="0" dirty="0">
                <a:effectLst/>
                <a:latin typeface="Comic Sans MS"/>
              </a:rPr>
              <a:t>mail </a:t>
            </a:r>
            <a:r>
              <a:rPr lang="en-AU" sz="2400" b="1" noProof="0" dirty="0" err="1">
                <a:effectLst/>
                <a:latin typeface="Comic Sans MS"/>
              </a:rPr>
              <a:t>Rev’d</a:t>
            </a:r>
            <a:r>
              <a:rPr lang="en-AU" sz="2400" b="1" noProof="0" dirty="0">
                <a:effectLst/>
                <a:latin typeface="Comic Sans MS"/>
              </a:rPr>
              <a:t> </a:t>
            </a:r>
            <a:r>
              <a:rPr lang="en-AU" sz="2400" b="1" noProof="0" dirty="0">
                <a:latin typeface="Comic Sans MS"/>
              </a:rPr>
              <a:t>Lauren </a:t>
            </a:r>
            <a:r>
              <a:rPr lang="en-AU" sz="2400" b="1" noProof="0" dirty="0">
                <a:effectLst/>
                <a:latin typeface="Comic Sans MS"/>
              </a:rPr>
              <a:t>to get involved</a:t>
            </a:r>
            <a:endParaRPr lang="en-AU" sz="2400" b="0" i="0" noProof="0" dirty="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dirty="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dirty="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dirty="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1264515983"/>
              </p:ext>
            </p:extLst>
          </p:nvPr>
        </p:nvGraphicFramePr>
        <p:xfrm>
          <a:off x="241739" y="2249400"/>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Grant</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Viki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Kristine</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Paul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a:t>
                      </a:r>
                      <a:r>
                        <a:rPr lang="en-AU" sz="2200" b="0" i="0" noProof="0">
                          <a:solidFill>
                            <a:srgbClr val="00B050"/>
                          </a:solidFill>
                          <a:latin typeface="Comic Sans MS"/>
                        </a:rPr>
                        <a:t>: Lauren</a:t>
                      </a: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Chris</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Kieron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fld id="{D6BAAE04-8869-45BD-9FC4-571BC1F4B92A}" type="slidenum">
              <a:rPr lang="en-AU" noProof="0" smtClean="0"/>
              <a:t>6</a:t>
            </a:fld>
            <a:endParaRPr lang="en-AU" noProof="0" dirty="0"/>
          </a:p>
        </p:txBody>
      </p:sp>
      <p:sp>
        <p:nvSpPr>
          <p:cNvPr id="3" name="TextBox 2">
            <a:extLst>
              <a:ext uri="{FF2B5EF4-FFF2-40B4-BE49-F238E27FC236}">
                <a16:creationId xmlns:a16="http://schemas.microsoft.com/office/drawing/2014/main" id="{CBC8BBD3-BD91-373C-942F-D704DA4BC69B}"/>
              </a:ext>
            </a:extLst>
          </p:cNvPr>
          <p:cNvSpPr txBox="1"/>
          <p:nvPr/>
        </p:nvSpPr>
        <p:spPr>
          <a:xfrm>
            <a:off x="668469" y="1397760"/>
            <a:ext cx="10855058" cy="389286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As we come into worship let’s take a few deep breaths, </a:t>
            </a:r>
          </a:p>
          <a:p>
            <a:pPr>
              <a:lnSpc>
                <a:spcPct val="150000"/>
              </a:lnSpc>
            </a:pPr>
            <a:r>
              <a:rPr lang="en-AU" sz="2800" noProof="0" dirty="0">
                <a:latin typeface="Comic Sans MS"/>
              </a:rPr>
              <a:t>Let go of anything that isn’t serving us,</a:t>
            </a:r>
          </a:p>
          <a:p>
            <a:pPr>
              <a:lnSpc>
                <a:spcPct val="150000"/>
              </a:lnSpc>
            </a:pPr>
            <a:r>
              <a:rPr lang="en-AU" sz="2800" noProof="0" dirty="0">
                <a:latin typeface="Comic Sans MS"/>
              </a:rPr>
              <a:t>And become aware of God’s presence here with us.</a:t>
            </a:r>
          </a:p>
          <a:p>
            <a:pPr>
              <a:lnSpc>
                <a:spcPct val="150000"/>
              </a:lnSpc>
            </a:pPr>
            <a:endParaRPr lang="en-AU" sz="2800" b="1" noProof="0" dirty="0">
              <a:latin typeface="Comic Sans MS"/>
            </a:endParaRPr>
          </a:p>
          <a:p>
            <a:pPr>
              <a:lnSpc>
                <a:spcPct val="150000"/>
              </a:lnSpc>
            </a:pPr>
            <a:r>
              <a:rPr lang="en-AU" sz="2800" b="1" noProof="0" dirty="0">
                <a:solidFill>
                  <a:srgbClr val="00B050"/>
                </a:solidFill>
                <a:latin typeface="Comic Sans MS"/>
              </a:rPr>
              <a:t>Opening Music: </a:t>
            </a:r>
            <a:r>
              <a:rPr lang="en-AU" sz="2000" noProof="0" dirty="0">
                <a:solidFill>
                  <a:srgbClr val="00B050"/>
                </a:solidFill>
                <a:ea typeface="+mn-lt"/>
                <a:cs typeface="+mn-lt"/>
                <a:hlinkClick r:id="rId2"/>
              </a:rPr>
              <a:t>https://www.youtube.com/watch?v=YrJ4ohF8Du8</a:t>
            </a:r>
            <a:endParaRPr lang="en-AU" sz="2000" noProof="0" dirty="0">
              <a:solidFill>
                <a:srgbClr val="00B050"/>
              </a:solidFill>
              <a:latin typeface="Times New Roman"/>
              <a:cs typeface="Times New Roman"/>
            </a:endParaRPr>
          </a:p>
          <a:p>
            <a:pPr>
              <a:lnSpc>
                <a:spcPct val="150000"/>
              </a:lnSpc>
            </a:pPr>
            <a:endParaRPr lang="en-AU" sz="2800" noProof="0" dirty="0">
              <a:solidFill>
                <a:srgbClr val="00B050"/>
              </a:solidFill>
              <a:ea typeface="+mn-lt"/>
              <a:cs typeface="+mn-lt"/>
            </a:endParaRPr>
          </a:p>
        </p:txBody>
      </p:sp>
      <p:sp>
        <p:nvSpPr>
          <p:cNvPr id="4" name="TextBox 3">
            <a:extLst>
              <a:ext uri="{FF2B5EF4-FFF2-40B4-BE49-F238E27FC236}">
                <a16:creationId xmlns:a16="http://schemas.microsoft.com/office/drawing/2014/main" id="{20A4604A-2188-1C0D-BBEB-EA15C073EEA2}"/>
              </a:ext>
            </a:extLst>
          </p:cNvPr>
          <p:cNvSpPr txBox="1"/>
          <p:nvPr/>
        </p:nvSpPr>
        <p:spPr>
          <a:xfrm>
            <a:off x="4898067" y="486145"/>
            <a:ext cx="2395863" cy="584775"/>
          </a:xfrm>
          <a:prstGeom prst="rect">
            <a:avLst/>
          </a:prstGeom>
          <a:noFill/>
        </p:spPr>
        <p:txBody>
          <a:bodyPr wrap="square" rtlCol="0">
            <a:spAutoFit/>
          </a:bodyPr>
          <a:lstStyle/>
          <a:p>
            <a:r>
              <a:rPr lang="en-AU" sz="3200" b="1" noProof="0" dirty="0">
                <a:solidFill>
                  <a:srgbClr val="00B050"/>
                </a:solidFill>
                <a:latin typeface="Comic Sans MS" panose="030F0902030302020204" pitchFamily="66" charset="0"/>
              </a:rPr>
              <a:t>Invitation</a:t>
            </a:r>
          </a:p>
        </p:txBody>
      </p:sp>
    </p:spTree>
    <p:extLst>
      <p:ext uri="{BB962C8B-B14F-4D97-AF65-F5344CB8AC3E}">
        <p14:creationId xmlns:p14="http://schemas.microsoft.com/office/powerpoint/2010/main" val="23752045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dirty="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All: </a:t>
            </a:r>
            <a:r>
              <a:rPr lang="en-AU" sz="2800" b="1" noProof="0" dirty="0">
                <a:latin typeface="Comic Sans MS"/>
                <a:cs typeface="Arial"/>
              </a:rPr>
              <a:t>In the name of Christ, Amen</a:t>
            </a:r>
            <a:r>
              <a:rPr lang="en-AU" sz="2800" noProof="0" dirty="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The Dismissal </a:t>
            </a:r>
            <a:endParaRPr lang="en-AU" sz="2400" noProof="0" dirty="0">
              <a:solidFill>
                <a:srgbClr val="00B050"/>
              </a:solidFill>
              <a:latin typeface="Comic Sans MS"/>
              <a:cs typeface="Times New Roman"/>
            </a:endParaRPr>
          </a:p>
        </p:txBody>
      </p:sp>
    </p:spTree>
    <p:extLst>
      <p:ext uri="{BB962C8B-B14F-4D97-AF65-F5344CB8AC3E}">
        <p14:creationId xmlns:p14="http://schemas.microsoft.com/office/powerpoint/2010/main" val="42445376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9400" y="5120349"/>
            <a:ext cx="2943225" cy="1477328"/>
          </a:xfrm>
          <a:prstGeom prst="rect">
            <a:avLst/>
          </a:prstGeom>
          <a:noFill/>
        </p:spPr>
        <p:txBody>
          <a:bodyPr wrap="square" lIns="91440" tIns="45720" rIns="91440" bIns="45720" rtlCol="0" anchor="t">
            <a:spAutoFit/>
          </a:bodyPr>
          <a:lstStyle/>
          <a:p>
            <a:r>
              <a:rPr lang="en-AU" noProof="0" dirty="0">
                <a:solidFill>
                  <a:srgbClr val="00B050"/>
                </a:solidFill>
                <a:latin typeface="Comic Sans MS"/>
              </a:rPr>
              <a:t>Image shows the sunrise lighting up the track through the native bushlands at Oxley Common Nature Reserve</a:t>
            </a:r>
          </a:p>
        </p:txBody>
      </p:sp>
      <p:sp>
        <p:nvSpPr>
          <p:cNvPr id="7" name="TextBox 6">
            <a:extLst>
              <a:ext uri="{FF2B5EF4-FFF2-40B4-BE49-F238E27FC236}">
                <a16:creationId xmlns:a16="http://schemas.microsoft.com/office/drawing/2014/main" id="{FBCFD97D-2C97-37FF-356C-A993317B1DEE}"/>
              </a:ext>
            </a:extLst>
          </p:cNvPr>
          <p:cNvSpPr txBox="1"/>
          <p:nvPr/>
        </p:nvSpPr>
        <p:spPr>
          <a:xfrm>
            <a:off x="177668" y="1488132"/>
            <a:ext cx="3625734" cy="3881735"/>
          </a:xfrm>
          <a:prstGeom prst="roundRect">
            <a:avLst/>
          </a:prstGeom>
          <a:solidFill>
            <a:srgbClr val="BD5904"/>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chemeClr val="accent5">
                    <a:lumMod val="20000"/>
                    <a:lumOff val="80000"/>
                  </a:schemeClr>
                </a:solidFill>
                <a:latin typeface="Comic Sans MS"/>
              </a:rPr>
              <a:t>Fellowship </a:t>
            </a:r>
          </a:p>
          <a:p>
            <a:pPr algn="ctr"/>
            <a:r>
              <a:rPr lang="en-AU" sz="2400" b="1" noProof="0" dirty="0">
                <a:solidFill>
                  <a:schemeClr val="accent5">
                    <a:lumMod val="20000"/>
                    <a:lumOff val="80000"/>
                  </a:schemeClr>
                </a:solidFill>
                <a:latin typeface="Comic Sans MS"/>
              </a:rPr>
              <a:t>Thank you, Julie for leading Fellowship </a:t>
            </a:r>
          </a:p>
          <a:p>
            <a:pPr algn="ctr"/>
            <a:endParaRPr lang="en-AU" sz="2400" b="1" noProof="0" dirty="0">
              <a:solidFill>
                <a:schemeClr val="accent5">
                  <a:lumMod val="20000"/>
                  <a:lumOff val="80000"/>
                </a:schemeClr>
              </a:solidFill>
              <a:latin typeface="Comic Sans MS"/>
            </a:endParaRPr>
          </a:p>
          <a:p>
            <a:pPr algn="ctr"/>
            <a:r>
              <a:rPr lang="en-AU" sz="2400" b="1" noProof="0" dirty="0">
                <a:solidFill>
                  <a:schemeClr val="accent5">
                    <a:lumMod val="20000"/>
                    <a:lumOff val="80000"/>
                  </a:schemeClr>
                </a:solidFill>
                <a:latin typeface="Comic Sans MS"/>
              </a:rPr>
              <a:t>Please feel welcome to linger or pop a message in the chat and head off when you are ready.​</a:t>
            </a:r>
            <a:endParaRPr lang="en-AU" b="1" noProof="0" dirty="0">
              <a:solidFill>
                <a:schemeClr val="accent5">
                  <a:lumMod val="20000"/>
                  <a:lumOff val="80000"/>
                </a:schemeClr>
              </a:solidFill>
              <a:cs typeface="Calibri"/>
            </a:endParaRPr>
          </a:p>
        </p:txBody>
      </p:sp>
      <p:pic>
        <p:nvPicPr>
          <p:cNvPr id="5" name="Picture 4">
            <a:extLst>
              <a:ext uri="{FF2B5EF4-FFF2-40B4-BE49-F238E27FC236}">
                <a16:creationId xmlns:a16="http://schemas.microsoft.com/office/drawing/2014/main" id="{C5EBB2B4-32E1-9710-B554-BA8F4CF6F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0513" y="1692770"/>
            <a:ext cx="4633819" cy="3216848"/>
          </a:xfrm>
          <a:prstGeom prst="rect">
            <a:avLst/>
          </a:prstGeom>
        </p:spPr>
      </p:pic>
      <p:sp>
        <p:nvSpPr>
          <p:cNvPr id="8" name="TextBox 7">
            <a:extLst>
              <a:ext uri="{FF2B5EF4-FFF2-40B4-BE49-F238E27FC236}">
                <a16:creationId xmlns:a16="http://schemas.microsoft.com/office/drawing/2014/main" id="{BC4BAD9C-DA73-CCF7-DE96-3DACFE7047E4}"/>
              </a:ext>
            </a:extLst>
          </p:cNvPr>
          <p:cNvSpPr txBox="1"/>
          <p:nvPr/>
        </p:nvSpPr>
        <p:spPr>
          <a:xfrm>
            <a:off x="532168" y="5674347"/>
            <a:ext cx="3271234" cy="923330"/>
          </a:xfrm>
          <a:prstGeom prst="rect">
            <a:avLst/>
          </a:prstGeom>
          <a:noFill/>
        </p:spPr>
        <p:txBody>
          <a:bodyPr wrap="square" lIns="91440" tIns="45720" rIns="91440" bIns="45720" rtlCol="0" anchor="t">
            <a:spAutoFit/>
          </a:bodyPr>
          <a:lstStyle/>
          <a:p>
            <a:r>
              <a:rPr lang="en-AU" noProof="0" dirty="0">
                <a:solidFill>
                  <a:srgbClr val="00B050"/>
                </a:solidFill>
                <a:latin typeface="Comic Sans MS"/>
              </a:rPr>
              <a:t>Extra resources developed </a:t>
            </a:r>
          </a:p>
          <a:p>
            <a:r>
              <a:rPr lang="en-AU" noProof="0" dirty="0">
                <a:solidFill>
                  <a:srgbClr val="00B050"/>
                </a:solidFill>
                <a:latin typeface="Comic Sans MS"/>
              </a:rPr>
              <a:t>by Roots on the Web </a:t>
            </a:r>
          </a:p>
          <a:p>
            <a:r>
              <a:rPr lang="en-AU" noProof="0" dirty="0">
                <a:solidFill>
                  <a:srgbClr val="00B050"/>
                </a:solidFill>
                <a:latin typeface="Comic Sans MS"/>
              </a:rPr>
              <a:t>Images from Padlet</a:t>
            </a:r>
          </a:p>
        </p:txBody>
      </p:sp>
      <p:pic>
        <p:nvPicPr>
          <p:cNvPr id="4" name="Picture 3">
            <a:extLst>
              <a:ext uri="{FF2B5EF4-FFF2-40B4-BE49-F238E27FC236}">
                <a16:creationId xmlns:a16="http://schemas.microsoft.com/office/drawing/2014/main" id="{3098F56C-A2CF-23C0-4DD0-566F1ACD8493}"/>
              </a:ext>
            </a:extLst>
          </p:cNvPr>
          <p:cNvPicPr>
            <a:picLocks noChangeAspect="1"/>
          </p:cNvPicPr>
          <p:nvPr/>
        </p:nvPicPr>
        <p:blipFill>
          <a:blip r:embed="rId4"/>
          <a:stretch>
            <a:fillRect/>
          </a:stretch>
        </p:blipFill>
        <p:spPr>
          <a:xfrm>
            <a:off x="4875836" y="0"/>
            <a:ext cx="1550261" cy="2756019"/>
          </a:xfrm>
          <a:prstGeom prst="rect">
            <a:avLst/>
          </a:prstGeom>
        </p:spPr>
      </p:pic>
      <p:sp>
        <p:nvSpPr>
          <p:cNvPr id="9" name="TextBox 8">
            <a:extLst>
              <a:ext uri="{FF2B5EF4-FFF2-40B4-BE49-F238E27FC236}">
                <a16:creationId xmlns:a16="http://schemas.microsoft.com/office/drawing/2014/main" id="{B91B558E-5210-32B6-DE84-84326B5E37D4}"/>
              </a:ext>
            </a:extLst>
          </p:cNvPr>
          <p:cNvSpPr txBox="1"/>
          <p:nvPr/>
        </p:nvSpPr>
        <p:spPr>
          <a:xfrm>
            <a:off x="3958160" y="2594621"/>
            <a:ext cx="3385615" cy="1938992"/>
          </a:xfrm>
          <a:prstGeom prst="rect">
            <a:avLst/>
          </a:prstGeom>
          <a:noFill/>
        </p:spPr>
        <p:txBody>
          <a:bodyPr wrap="square" rtlCol="0">
            <a:spAutoFit/>
          </a:bodyPr>
          <a:lstStyle/>
          <a:p>
            <a:r>
              <a:rPr lang="en-AU" sz="2000" noProof="0" dirty="0">
                <a:solidFill>
                  <a:srgbClr val="04A436"/>
                </a:solidFill>
                <a:latin typeface="Comic Sans MS" panose="030F0702030302020204" pitchFamily="66" charset="0"/>
              </a:rPr>
              <a:t>This week our sanctuary lamp is lit in</a:t>
            </a:r>
            <a:r>
              <a:rPr lang="en-US" sz="2000" noProof="0" dirty="0">
                <a:solidFill>
                  <a:srgbClr val="04A436"/>
                </a:solidFill>
                <a:latin typeface="Comic Sans MS" panose="030F0702030302020204" pitchFamily="66" charset="0"/>
              </a:rPr>
              <a:t> loving memory of David who has passed from dementia. Please be with Jane, her children and grandchildren.</a:t>
            </a:r>
            <a:endParaRPr lang="en-AU" sz="2000" noProof="0" dirty="0">
              <a:solidFill>
                <a:srgbClr val="04A436"/>
              </a:solidFill>
              <a:latin typeface="Comic Sans MS" panose="030F0702030302020204" pitchFamily="66" charset="0"/>
            </a:endParaRPr>
          </a:p>
        </p:txBody>
      </p:sp>
    </p:spTree>
    <p:extLst>
      <p:ext uri="{BB962C8B-B14F-4D97-AF65-F5344CB8AC3E}">
        <p14:creationId xmlns:p14="http://schemas.microsoft.com/office/powerpoint/2010/main" val="86728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dirty="0">
                <a:solidFill>
                  <a:srgbClr val="00B050"/>
                </a:solidFill>
                <a:latin typeface="Comic Sans MS"/>
              </a:rPr>
              <a:t>Leader and Cantor unmute</a:t>
            </a:r>
            <a:endParaRPr lang="en-AU" noProof="0" dirty="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802797"/>
            <a:ext cx="7754470" cy="4017366"/>
          </a:xfrm>
        </p:spPr>
        <p:txBody>
          <a:bodyPr vert="horz" lIns="91440" tIns="45720" rIns="91440" bIns="45720" rtlCol="0" anchor="t">
            <a:normAutofit fontScale="92500"/>
          </a:bodyPr>
          <a:lstStyle/>
          <a:p>
            <a:pPr>
              <a:lnSpc>
                <a:spcPct val="150000"/>
              </a:lnSpc>
              <a:buNone/>
            </a:pPr>
            <a:r>
              <a:rPr lang="en-AU" sz="2800" b="1" noProof="0" dirty="0">
                <a:solidFill>
                  <a:srgbClr val="00B050"/>
                </a:solidFill>
                <a:latin typeface="Comic Sans MS"/>
              </a:rPr>
              <a:t>Leader: </a:t>
            </a:r>
            <a:r>
              <a:rPr lang="en-AU" sz="3000" noProof="0" dirty="0">
                <a:latin typeface="Comic Sans MS"/>
              </a:rPr>
              <a:t>The grace of the Lord Jesus Christ,  </a:t>
            </a:r>
            <a:br>
              <a:rPr lang="en-AU" sz="3000" noProof="0" dirty="0">
                <a:latin typeface="Comic Sans MS"/>
              </a:rPr>
            </a:br>
            <a:r>
              <a:rPr lang="en-AU" sz="3000" noProof="0" dirty="0">
                <a:latin typeface="Comic Sans MS"/>
              </a:rPr>
              <a:t>and the love of God,  </a:t>
            </a:r>
            <a:br>
              <a:rPr lang="en-AU" sz="3000" noProof="0" dirty="0">
                <a:latin typeface="Comic Sans MS"/>
              </a:rPr>
            </a:br>
            <a:r>
              <a:rPr lang="en-AU" sz="3000" noProof="0" dirty="0">
                <a:latin typeface="Comic Sans MS"/>
              </a:rPr>
              <a:t>and the fellowship of the Holy Spirit,  </a:t>
            </a:r>
            <a:br>
              <a:rPr lang="en-AU" sz="3000" noProof="0" dirty="0">
                <a:latin typeface="Comic Sans MS"/>
              </a:rPr>
            </a:br>
            <a:r>
              <a:rPr lang="en-AU" sz="3000" noProof="0" dirty="0">
                <a:latin typeface="Comic Sans MS"/>
              </a:rPr>
              <a:t>be with you all. </a:t>
            </a:r>
            <a:br>
              <a:rPr lang="en-AU" sz="2800" noProof="0" dirty="0">
                <a:latin typeface="Comic Sans MS"/>
              </a:rPr>
            </a:br>
            <a:r>
              <a:rPr lang="en-AU" sz="1900" noProof="0" dirty="0">
                <a:latin typeface="Comic Sans MS"/>
              </a:rPr>
              <a:t> </a:t>
            </a:r>
            <a:endParaRPr lang="en-AU" sz="1900" b="1" noProof="0" dirty="0">
              <a:solidFill>
                <a:srgbClr val="E3960B"/>
              </a:solidFill>
              <a:latin typeface="Comic Sans MS"/>
              <a:cs typeface="Times New Roman"/>
            </a:endParaRPr>
          </a:p>
          <a:p>
            <a:pPr>
              <a:lnSpc>
                <a:spcPct val="150000"/>
              </a:lnSpc>
              <a:buNone/>
            </a:pPr>
            <a:r>
              <a:rPr lang="en-AU" sz="2800" b="1" noProof="0" dirty="0">
                <a:solidFill>
                  <a:srgbClr val="00B050"/>
                </a:solidFill>
                <a:latin typeface="Comic Sans MS"/>
                <a:cs typeface="Times New Roman"/>
              </a:rPr>
              <a:t>All: </a:t>
            </a:r>
            <a:r>
              <a:rPr lang="en-AU" sz="2800" b="1" noProof="0" dirty="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7</a:t>
            </a:fld>
            <a:endParaRPr lang="en-AU" noProof="0" dirty="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dirty="0">
                <a:solidFill>
                  <a:srgbClr val="00B050"/>
                </a:solidFill>
                <a:latin typeface="Comic Sans MS"/>
              </a:rPr>
              <a:t>The Greeting</a:t>
            </a:r>
            <a:endParaRPr lang="en-AU" sz="3200" b="1" noProof="0" dirty="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2444875" y="1433251"/>
            <a:ext cx="7302246" cy="4545155"/>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AU" sz="2800" noProof="0" dirty="0">
                <a:latin typeface="Comic Sans MS"/>
              </a:rPr>
              <a:t>Come to the One who is always </a:t>
            </a:r>
          </a:p>
          <a:p>
            <a:pPr lvl="0" eaLnBrk="0" fontAlgn="base" hangingPunct="0">
              <a:lnSpc>
                <a:spcPct val="150000"/>
              </a:lnSpc>
              <a:spcBef>
                <a:spcPct val="0"/>
              </a:spcBef>
              <a:spcAft>
                <a:spcPct val="0"/>
              </a:spcAft>
            </a:pPr>
            <a:r>
              <a:rPr lang="en-AU" sz="2800" noProof="0" dirty="0">
                <a:latin typeface="Comic Sans MS"/>
              </a:rPr>
              <a:t>holding out his hands to us,</a:t>
            </a:r>
          </a:p>
          <a:p>
            <a:pPr lvl="0" eaLnBrk="0" fontAlgn="base" hangingPunct="0">
              <a:lnSpc>
                <a:spcPct val="150000"/>
              </a:lnSpc>
              <a:spcBef>
                <a:spcPct val="0"/>
              </a:spcBef>
              <a:spcAft>
                <a:spcPct val="0"/>
              </a:spcAft>
            </a:pPr>
            <a:r>
              <a:rPr lang="en-AU" sz="2800" noProof="0" dirty="0">
                <a:latin typeface="Comic Sans MS"/>
              </a:rPr>
              <a:t>who is always ready to welcome us,</a:t>
            </a:r>
          </a:p>
          <a:p>
            <a:pPr lvl="0" eaLnBrk="0" fontAlgn="base" hangingPunct="0">
              <a:lnSpc>
                <a:spcPct val="150000"/>
              </a:lnSpc>
              <a:spcBef>
                <a:spcPct val="0"/>
              </a:spcBef>
              <a:spcAft>
                <a:spcPct val="0"/>
              </a:spcAft>
            </a:pPr>
            <a:r>
              <a:rPr lang="en-AU" sz="2800" noProof="0" dirty="0">
                <a:latin typeface="Comic Sans MS"/>
              </a:rPr>
              <a:t>who is always longing to embrace us.</a:t>
            </a:r>
          </a:p>
          <a:p>
            <a:pPr lvl="0" eaLnBrk="0" fontAlgn="base" hangingPunct="0">
              <a:lnSpc>
                <a:spcPct val="150000"/>
              </a:lnSpc>
              <a:spcBef>
                <a:spcPct val="0"/>
              </a:spcBef>
              <a:spcAft>
                <a:spcPct val="0"/>
              </a:spcAft>
            </a:pPr>
            <a:r>
              <a:rPr lang="en-AU" sz="2800" noProof="0" dirty="0">
                <a:latin typeface="Comic Sans MS"/>
              </a:rPr>
              <a:t>Let’s come together to God our Father</a:t>
            </a:r>
          </a:p>
          <a:p>
            <a:pPr lvl="0" eaLnBrk="0" fontAlgn="base" hangingPunct="0">
              <a:lnSpc>
                <a:spcPct val="150000"/>
              </a:lnSpc>
              <a:spcBef>
                <a:spcPct val="0"/>
              </a:spcBef>
              <a:spcAft>
                <a:spcPct val="0"/>
              </a:spcAft>
            </a:pPr>
            <a:r>
              <a:rPr lang="en-AU" sz="2800" noProof="0" dirty="0">
                <a:latin typeface="Comic Sans MS"/>
              </a:rPr>
              <a:t>and celebrate his goodness.</a:t>
            </a: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2126698" y="1187201"/>
            <a:ext cx="7938603" cy="5191486"/>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All</a:t>
            </a:r>
            <a:r>
              <a:rPr lang="en-AU" sz="2800" noProof="0" dirty="0">
                <a:solidFill>
                  <a:srgbClr val="00B050"/>
                </a:solidFill>
                <a:latin typeface="Comic Sans MS" panose="030F0902030302020204" pitchFamily="66" charset="0"/>
              </a:rPr>
              <a:t>: </a:t>
            </a:r>
          </a:p>
          <a:p>
            <a:pPr lvl="0" eaLnBrk="0" fontAlgn="base" hangingPunct="0">
              <a:lnSpc>
                <a:spcPct val="150000"/>
              </a:lnSpc>
              <a:spcBef>
                <a:spcPct val="0"/>
              </a:spcBef>
              <a:spcAft>
                <a:spcPct val="0"/>
              </a:spcAft>
            </a:pPr>
            <a:r>
              <a:rPr lang="en-AU" sz="2800" b="1" noProof="0" dirty="0">
                <a:latin typeface="Comic Sans MS"/>
              </a:rPr>
              <a:t>Thank you, loving Lord,</a:t>
            </a:r>
          </a:p>
          <a:p>
            <a:pPr lvl="0" eaLnBrk="0" fontAlgn="base" hangingPunct="0">
              <a:lnSpc>
                <a:spcPct val="150000"/>
              </a:lnSpc>
              <a:spcBef>
                <a:spcPct val="0"/>
              </a:spcBef>
              <a:spcAft>
                <a:spcPct val="0"/>
              </a:spcAft>
            </a:pPr>
            <a:r>
              <a:rPr lang="en-AU" sz="2800" b="1" noProof="0" dirty="0">
                <a:latin typeface="Comic Sans MS"/>
              </a:rPr>
              <a:t>that you have been holding on to us</a:t>
            </a:r>
          </a:p>
          <a:p>
            <a:pPr lvl="0" eaLnBrk="0" fontAlgn="base" hangingPunct="0">
              <a:lnSpc>
                <a:spcPct val="150000"/>
              </a:lnSpc>
              <a:spcBef>
                <a:spcPct val="0"/>
              </a:spcBef>
              <a:spcAft>
                <a:spcPct val="0"/>
              </a:spcAft>
            </a:pPr>
            <a:r>
              <a:rPr lang="en-AU" sz="2800" b="1" noProof="0" dirty="0">
                <a:latin typeface="Comic Sans MS"/>
              </a:rPr>
              <a:t>all through this week.</a:t>
            </a:r>
          </a:p>
          <a:p>
            <a:pPr lvl="0" eaLnBrk="0" fontAlgn="base" hangingPunct="0">
              <a:lnSpc>
                <a:spcPct val="150000"/>
              </a:lnSpc>
              <a:spcBef>
                <a:spcPct val="0"/>
              </a:spcBef>
              <a:spcAft>
                <a:spcPct val="0"/>
              </a:spcAft>
            </a:pPr>
            <a:r>
              <a:rPr lang="en-AU" sz="2800" b="1" noProof="0" dirty="0">
                <a:latin typeface="Comic Sans MS"/>
              </a:rPr>
              <a:t>Forgive us for failing to hold on to you.</a:t>
            </a:r>
          </a:p>
          <a:p>
            <a:pPr lvl="0" eaLnBrk="0" fontAlgn="base" hangingPunct="0">
              <a:lnSpc>
                <a:spcPct val="150000"/>
              </a:lnSpc>
              <a:spcBef>
                <a:spcPct val="0"/>
              </a:spcBef>
              <a:spcAft>
                <a:spcPct val="0"/>
              </a:spcAft>
            </a:pPr>
            <a:r>
              <a:rPr lang="en-AU" sz="2800" b="1" noProof="0" dirty="0">
                <a:latin typeface="Comic Sans MS"/>
              </a:rPr>
              <a:t>Help us to let go of all that distracts us</a:t>
            </a:r>
          </a:p>
          <a:p>
            <a:pPr lvl="0" eaLnBrk="0" fontAlgn="base" hangingPunct="0">
              <a:lnSpc>
                <a:spcPct val="150000"/>
              </a:lnSpc>
              <a:spcBef>
                <a:spcPct val="0"/>
              </a:spcBef>
              <a:spcAft>
                <a:spcPct val="0"/>
              </a:spcAft>
            </a:pPr>
            <a:r>
              <a:rPr lang="en-AU" sz="2800" b="1" noProof="0" dirty="0">
                <a:latin typeface="Comic Sans MS"/>
              </a:rPr>
              <a:t>and turn our hearts and minds to you again.</a:t>
            </a:r>
          </a:p>
          <a:p>
            <a:pPr lvl="0" eaLnBrk="0" fontAlgn="base" hangingPunct="0">
              <a:lnSpc>
                <a:spcPct val="150000"/>
              </a:lnSpc>
              <a:spcBef>
                <a:spcPct val="0"/>
              </a:spcBef>
              <a:spcAft>
                <a:spcPct val="0"/>
              </a:spcAft>
            </a:pPr>
            <a:r>
              <a:rPr lang="en-AU" sz="2800" b="1" noProof="0" dirty="0">
                <a:latin typeface="Comic Sans MS"/>
              </a:rPr>
              <a:t>Amen.</a:t>
            </a:r>
          </a:p>
        </p:txBody>
      </p:sp>
      <p:sp>
        <p:nvSpPr>
          <p:cNvPr id="4" name="TextBox 3">
            <a:extLst>
              <a:ext uri="{FF2B5EF4-FFF2-40B4-BE49-F238E27FC236}">
                <a16:creationId xmlns:a16="http://schemas.microsoft.com/office/drawing/2014/main" id="{AF1409D4-206D-DDAB-7C35-CA4958E41884}"/>
              </a:ext>
            </a:extLst>
          </p:cNvPr>
          <p:cNvSpPr txBox="1"/>
          <p:nvPr/>
        </p:nvSpPr>
        <p:spPr>
          <a:xfrm>
            <a:off x="4180768" y="47931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D2CB55-90DB-47F1-A1DF-76122F96F5EE}">
  <ds:schemaRefs>
    <ds:schemaRef ds:uri="http://schemas.microsoft.com/sharepoint/v3/contenttype/forms"/>
  </ds:schemaRefs>
</ds:datastoreItem>
</file>

<file path=customXml/itemProps2.xml><?xml version="1.0" encoding="utf-8"?>
<ds:datastoreItem xmlns:ds="http://schemas.openxmlformats.org/officeDocument/2006/customXml" ds:itemID="{42963E33-2F37-4B7D-AEDE-A2088E2B7E2C}">
  <ds:schemaRefs>
    <ds:schemaRef ds:uri="http://schemas.microsoft.com/office/2006/metadata/contentType"/>
    <ds:schemaRef ds:uri="http://schemas.microsoft.com/office/2006/metadata/properties/metaAttributes"/>
    <ds:schemaRef ds:uri="http://www.w3.org/2000/xmlns/"/>
    <ds:schemaRef ds:uri="http://www.w3.org/2001/XMLSchema"/>
    <ds:schemaRef ds:uri="e1300d55-8519-4834-8849-904d53629995"/>
    <ds:schemaRef ds:uri="ec033be3-6e3d-434c-bca7-6d953e43020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5274FF-2E52-4130-9932-E8CAF77BB21D}">
  <ds:schemaRef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ec033be3-6e3d-434c-bca7-6d953e43020a"/>
    <ds:schemaRef ds:uri="http://purl.org/dc/terms/"/>
    <ds:schemaRef ds:uri="e1300d55-8519-4834-8849-904d5362999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6337</TotalTime>
  <Words>4835</Words>
  <Application>Microsoft Office PowerPoint</Application>
  <PresentationFormat>Widescreen</PresentationFormat>
  <Paragraphs>486</Paragraphs>
  <Slides>61</Slides>
  <Notes>22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61</vt:i4>
      </vt:variant>
    </vt:vector>
  </HeadingPairs>
  <TitlesOfParts>
    <vt:vector size="71" baseType="lpstr">
      <vt:lpstr>Arial</vt:lpstr>
      <vt:lpstr>Calibri</vt:lpstr>
      <vt:lpstr>Comic Sans MS</vt:lpstr>
      <vt:lpstr>Tahoma</vt:lpstr>
      <vt:lpstr>Times New Roman</vt:lpstr>
      <vt:lpstr>-webkit-standard</vt:lpstr>
      <vt:lpstr>Wingdings</vt:lpstr>
      <vt:lpstr>Office Theme</vt:lpstr>
      <vt:lpstr>2_Office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lastModifiedBy>Lauren Martin</cp:lastModifiedBy>
  <cp:revision>132</cp:revision>
  <cp:lastPrinted>2019-01-02T23:00:29Z</cp:lastPrinted>
  <dcterms:created xsi:type="dcterms:W3CDTF">2018-08-20T02:08:08Z</dcterms:created>
  <dcterms:modified xsi:type="dcterms:W3CDTF">2026-08-05T04:14:30Z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