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5" r:id="rId10"/>
    <p:sldId id="266" r:id="rId11"/>
    <p:sldId id="268" r:id="rId12"/>
    <p:sldId id="264" r:id="rId13"/>
    <p:sldId id="269" r:id="rId14"/>
    <p:sldId id="270" r:id="rId15"/>
    <p:sldId id="272" r:id="rId16"/>
    <p:sldId id="271"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22" d="100"/>
          <a:sy n="122" d="100"/>
        </p:scale>
        <p:origin x="29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8853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Gear change. Two seconds, then keep moving.</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Progressive build 1 of 3. Half a beat for pens (message notes).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Progressive build 2 of 3. Half a beat for pens (message notes).</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Gear change. Two seconds, then keep moving.</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Portrait, not report card. Rom 8:15 read aloud over this slide.</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Gear change. Two seconds, then keep moving.</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build. Say the three slowly; have the room say them back. Half a beat for pens (message notes).</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people, not three virtues. Holds while 1 Pet 4:8, Luke 19:8 and 2 Cor 5:14 are read aloud.</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the preacher. Stay here through the setup of the testimony.</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Advance only at the incident. HOLD through the pause AND through the Unbreakable Good detonation — the promise is spoken over this slide.</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live experiment happens over Mark 12:30; advance to this as the verdict lands.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Gear change. Two seconds, then keep moving.</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Road one: try harder.</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C1714"/>
        </a:solidFill>
        <a:effectLst/>
      </p:bgPr>
    </p:bg>
    <p:spTree>
      <p:nvGrpSpPr>
        <p:cNvPr id="1" name=""/>
        <p:cNvGrpSpPr/>
        <p:nvPr/>
      </p:nvGrpSpPr>
      <p:grpSpPr>
        <a:xfrm>
          <a:off x="0" y="0"/>
          <a:ext cx="0" cy="0"/>
          <a:chOff x="0" y="0"/>
          <a:chExt cx="0" cy="0"/>
        </a:xfrm>
      </p:grpSpPr>
      <p:sp>
        <p:nvSpPr>
          <p:cNvPr id="2" name="Shape 0"/>
          <p:cNvSpPr/>
          <p:nvPr/>
        </p:nvSpPr>
        <p:spPr>
          <a:xfrm>
            <a:off x="8138160" y="-2194560"/>
            <a:ext cx="7498080" cy="7498080"/>
          </a:xfrm>
          <a:prstGeom prst="ellipse">
            <a:avLst/>
          </a:prstGeom>
          <a:solidFill>
            <a:srgbClr val="241D18"/>
          </a:solidFill>
          <a:ln w="12700">
            <a:solidFill>
              <a:srgbClr val="241D18"/>
            </a:solidFill>
            <a:prstDash val="solid"/>
          </a:ln>
        </p:spPr>
        <p:txBody>
          <a:bodyPr/>
          <a:lstStyle/>
          <a:p>
            <a:endParaRPr lang="en-US"/>
          </a:p>
        </p:txBody>
      </p:sp>
      <p:sp>
        <p:nvSpPr>
          <p:cNvPr id="3" name="Shape 1"/>
          <p:cNvSpPr/>
          <p:nvPr/>
        </p:nvSpPr>
        <p:spPr>
          <a:xfrm>
            <a:off x="914400" y="1417320"/>
            <a:ext cx="201168" cy="201168"/>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914400" y="1783080"/>
            <a:ext cx="7315200" cy="411480"/>
          </a:xfrm>
          <a:prstGeom prst="rect">
            <a:avLst/>
          </a:prstGeom>
          <a:noFill/>
          <a:ln/>
        </p:spPr>
        <p:txBody>
          <a:bodyPr wrap="square" lIns="0" tIns="0" rIns="0" bIns="0" rtlCol="0" anchor="ctr"/>
          <a:lstStyle/>
          <a:p>
            <a:pPr marL="0" indent="0">
              <a:buNone/>
            </a:pPr>
            <a:r>
              <a:rPr lang="en-US" sz="1800" b="1" kern="0" spc="600" dirty="0">
                <a:solidFill>
                  <a:srgbClr val="D9A441"/>
                </a:solidFill>
                <a:latin typeface="Calibri" pitchFamily="34" charset="0"/>
                <a:ea typeface="Calibri" pitchFamily="34" charset="-122"/>
                <a:cs typeface="Calibri" pitchFamily="34" charset="-120"/>
              </a:rPr>
              <a:t>ROOTED</a:t>
            </a:r>
            <a:endParaRPr lang="en-US" sz="1800" dirty="0"/>
          </a:p>
        </p:txBody>
      </p:sp>
      <p:sp>
        <p:nvSpPr>
          <p:cNvPr id="5" name="Text 3"/>
          <p:cNvSpPr/>
          <p:nvPr/>
        </p:nvSpPr>
        <p:spPr>
          <a:xfrm>
            <a:off x="868680" y="2240280"/>
            <a:ext cx="7863840" cy="2286000"/>
          </a:xfrm>
          <a:prstGeom prst="rect">
            <a:avLst/>
          </a:prstGeom>
          <a:noFill/>
          <a:ln/>
        </p:spPr>
        <p:txBody>
          <a:bodyPr wrap="square" lIns="0" tIns="0" rIns="0" bIns="0" rtlCol="0" anchor="ctr"/>
          <a:lstStyle/>
          <a:p>
            <a:pPr marL="0" indent="0">
              <a:lnSpc>
                <a:spcPts val="6600"/>
              </a:lnSpc>
              <a:buNone/>
            </a:pPr>
            <a:r>
              <a:rPr lang="en-US" sz="6600" b="1" dirty="0">
                <a:solidFill>
                  <a:srgbClr val="F4EFE7"/>
                </a:solidFill>
                <a:latin typeface="Cambria" pitchFamily="34" charset="0"/>
                <a:ea typeface="Cambria" pitchFamily="34" charset="-122"/>
                <a:cs typeface="Cambria" pitchFamily="34" charset="-120"/>
              </a:rPr>
              <a:t>Loved Into</a:t>
            </a:r>
            <a:endParaRPr lang="en-US" sz="6600" dirty="0"/>
          </a:p>
          <a:p>
            <a:pPr marL="0" indent="0">
              <a:lnSpc>
                <a:spcPts val="6600"/>
              </a:lnSpc>
              <a:buNone/>
            </a:pPr>
            <a:r>
              <a:rPr lang="en-US" sz="6600" b="1" dirty="0">
                <a:solidFill>
                  <a:srgbClr val="F4EFE7"/>
                </a:solidFill>
                <a:latin typeface="Cambria" pitchFamily="34" charset="0"/>
                <a:ea typeface="Cambria" pitchFamily="34" charset="-122"/>
                <a:cs typeface="Cambria" pitchFamily="34" charset="-120"/>
              </a:rPr>
              <a:t>Loving</a:t>
            </a:r>
            <a:endParaRPr lang="en-US" sz="6600" dirty="0"/>
          </a:p>
        </p:txBody>
      </p:sp>
      <p:sp>
        <p:nvSpPr>
          <p:cNvPr id="6" name="Text 4"/>
          <p:cNvSpPr/>
          <p:nvPr/>
        </p:nvSpPr>
        <p:spPr>
          <a:xfrm>
            <a:off x="914400" y="4709160"/>
            <a:ext cx="7863840" cy="457200"/>
          </a:xfrm>
          <a:prstGeom prst="rect">
            <a:avLst/>
          </a:prstGeom>
          <a:noFill/>
          <a:ln/>
        </p:spPr>
        <p:txBody>
          <a:bodyPr wrap="square" lIns="0" tIns="0" rIns="0" bIns="0" rtlCol="0" anchor="ctr"/>
          <a:lstStyle/>
          <a:p>
            <a:pPr marL="0" indent="0">
              <a:buNone/>
            </a:pPr>
            <a:r>
              <a:rPr lang="en-US" sz="1700" dirty="0">
                <a:solidFill>
                  <a:srgbClr val="9A8C7C"/>
                </a:solidFill>
                <a:latin typeface="Calibri" pitchFamily="34" charset="0"/>
                <a:ea typeface="Calibri" pitchFamily="34" charset="-122"/>
                <a:cs typeface="Calibri" pitchFamily="34" charset="-120"/>
              </a:rPr>
              <a:t>Week 1 of 5  ·  God-loving</a:t>
            </a:r>
            <a:endParaRPr lang="en-US" sz="1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solidFill>
          <a:srgbClr val="1C1714"/>
        </a:solidFill>
        <a:effectLst/>
      </p:bgPr>
    </p:bg>
    <p:spTree>
      <p:nvGrpSpPr>
        <p:cNvPr id="1" name=""/>
        <p:cNvGrpSpPr/>
        <p:nvPr/>
      </p:nvGrpSpPr>
      <p:grpSpPr>
        <a:xfrm>
          <a:off x="0" y="0"/>
          <a:ext cx="0" cy="0"/>
          <a:chOff x="0" y="0"/>
          <a:chExt cx="0" cy="0"/>
        </a:xfrm>
      </p:grpSpPr>
      <p:sp>
        <p:nvSpPr>
          <p:cNvPr id="2" name="Shape 0"/>
          <p:cNvSpPr/>
          <p:nvPr/>
        </p:nvSpPr>
        <p:spPr>
          <a:xfrm>
            <a:off x="9052560" y="3566160"/>
            <a:ext cx="4937760" cy="4937760"/>
          </a:xfrm>
          <a:prstGeom prst="ellipse">
            <a:avLst/>
          </a:prstGeom>
          <a:solidFill>
            <a:srgbClr val="241D18"/>
          </a:solidFill>
          <a:ln w="12700">
            <a:solidFill>
              <a:srgbClr val="241D18"/>
            </a:solidFill>
            <a:prstDash val="solid"/>
          </a:ln>
        </p:spPr>
        <p:txBody>
          <a:bodyPr/>
          <a:lstStyle/>
          <a:p>
            <a:endParaRPr lang="en-US"/>
          </a:p>
        </p:txBody>
      </p:sp>
      <p:sp>
        <p:nvSpPr>
          <p:cNvPr id="3" name="Shape 1"/>
          <p:cNvSpPr/>
          <p:nvPr/>
        </p:nvSpPr>
        <p:spPr>
          <a:xfrm>
            <a:off x="1051560" y="1170432"/>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554480"/>
            <a:ext cx="10149840" cy="3383280"/>
          </a:xfrm>
          <a:prstGeom prst="rect">
            <a:avLst/>
          </a:prstGeom>
          <a:noFill/>
          <a:ln/>
        </p:spPr>
        <p:txBody>
          <a:bodyPr wrap="square" lIns="0" tIns="0" rIns="0" bIns="0" rtlCol="0" anchor="t"/>
          <a:lstStyle/>
          <a:p>
            <a:pPr marL="0" indent="0">
              <a:lnSpc>
                <a:spcPts val="4352"/>
              </a:lnSpc>
              <a:buNone/>
            </a:pPr>
            <a:r>
              <a:rPr lang="en-US" sz="3200" i="1" dirty="0">
                <a:solidFill>
                  <a:srgbClr val="F4EFE7"/>
                </a:solidFill>
                <a:latin typeface="Cambria" pitchFamily="34" charset="0"/>
                <a:ea typeface="Cambria" pitchFamily="34" charset="-122"/>
                <a:cs typeface="Cambria" pitchFamily="34" charset="-120"/>
              </a:rPr>
              <a:t>For I do not understand my own actions. For I do not do what I want, but I do the very thing I hate.</a:t>
            </a:r>
            <a:endParaRPr lang="en-US" sz="3200" dirty="0"/>
          </a:p>
        </p:txBody>
      </p:sp>
      <p:sp>
        <p:nvSpPr>
          <p:cNvPr id="5" name="Text 3"/>
          <p:cNvSpPr/>
          <p:nvPr/>
        </p:nvSpPr>
        <p:spPr>
          <a:xfrm>
            <a:off x="1033272" y="5212080"/>
            <a:ext cx="7315200" cy="457200"/>
          </a:xfrm>
          <a:prstGeom prst="rect">
            <a:avLst/>
          </a:prstGeom>
          <a:noFill/>
          <a:ln/>
        </p:spPr>
        <p:txBody>
          <a:bodyPr wrap="square" lIns="0" tIns="0" rIns="0" bIns="0" rtlCol="0" anchor="ctr"/>
          <a:lstStyle/>
          <a:p>
            <a:pPr marL="0" indent="0">
              <a:buNone/>
            </a:pPr>
            <a:r>
              <a:rPr lang="en-US" sz="1800" b="1" kern="0" spc="200" dirty="0">
                <a:solidFill>
                  <a:srgbClr val="D9A441"/>
                </a:solidFill>
                <a:latin typeface="Calibri" pitchFamily="34" charset="0"/>
                <a:ea typeface="Calibri" pitchFamily="34" charset="-122"/>
                <a:cs typeface="Calibri" pitchFamily="34" charset="-120"/>
              </a:rPr>
              <a:t>Romans 7:15</a:t>
            </a:r>
            <a:endParaRPr lang="en-US"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3">
    <p:bg>
      <p:bgPr>
        <a:solidFill>
          <a:srgbClr val="110E0C"/>
        </a:solidFill>
        <a:effectLst/>
      </p:bgPr>
    </p:bg>
    <p:spTree>
      <p:nvGrpSpPr>
        <p:cNvPr id="1" name=""/>
        <p:cNvGrpSpPr/>
        <p:nvPr/>
      </p:nvGrpSpPr>
      <p:grpSpPr>
        <a:xfrm>
          <a:off x="0" y="0"/>
          <a:ext cx="0" cy="0"/>
          <a:chOff x="0" y="0"/>
          <a:chExt cx="0" cy="0"/>
        </a:xfrm>
      </p:grpSpPr>
      <p:sp>
        <p:nvSpPr>
          <p:cNvPr id="2" name="Text 0"/>
          <p:cNvSpPr/>
          <p:nvPr/>
        </p:nvSpPr>
        <p:spPr>
          <a:xfrm>
            <a:off x="914400" y="2377440"/>
            <a:ext cx="10332720" cy="2103120"/>
          </a:xfrm>
          <a:prstGeom prst="rect">
            <a:avLst/>
          </a:prstGeom>
          <a:noFill/>
          <a:ln/>
        </p:spPr>
        <p:txBody>
          <a:bodyPr wrap="square" lIns="0" tIns="0" rIns="0" bIns="0" rtlCol="0" anchor="ctr"/>
          <a:lstStyle/>
          <a:p>
            <a:pPr marL="0" indent="0" algn="ctr">
              <a:lnSpc>
                <a:spcPts val="5400"/>
              </a:lnSpc>
              <a:buNone/>
            </a:pPr>
            <a:r>
              <a:rPr lang="en-US" sz="4400" i="1" dirty="0">
                <a:solidFill>
                  <a:srgbClr val="F4EFE7"/>
                </a:solidFill>
                <a:latin typeface="Cambria" pitchFamily="34" charset="0"/>
                <a:ea typeface="Cambria" pitchFamily="34" charset="-122"/>
                <a:cs typeface="Cambria" pitchFamily="34" charset="-120"/>
              </a:rPr>
              <a:t>So how does God do it?</a:t>
            </a:r>
            <a:endParaRPr lang="en-US" sz="4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9">
    <p:bg>
      <p:bgPr>
        <a:solidFill>
          <a:srgbClr val="1C1714"/>
        </a:solidFill>
        <a:effectLst/>
      </p:bgPr>
    </p:bg>
    <p:spTree>
      <p:nvGrpSpPr>
        <p:cNvPr id="1" name=""/>
        <p:cNvGrpSpPr/>
        <p:nvPr/>
      </p:nvGrpSpPr>
      <p:grpSpPr>
        <a:xfrm>
          <a:off x="0" y="0"/>
          <a:ext cx="0" cy="0"/>
          <a:chOff x="0" y="0"/>
          <a:chExt cx="0" cy="0"/>
        </a:xfrm>
      </p:grpSpPr>
      <p:sp>
        <p:nvSpPr>
          <p:cNvPr id="2" name="Shape 0"/>
          <p:cNvSpPr/>
          <p:nvPr/>
        </p:nvSpPr>
        <p:spPr>
          <a:xfrm>
            <a:off x="9052560" y="3566160"/>
            <a:ext cx="4937760" cy="4937760"/>
          </a:xfrm>
          <a:prstGeom prst="ellipse">
            <a:avLst/>
          </a:prstGeom>
          <a:solidFill>
            <a:srgbClr val="241D18"/>
          </a:solidFill>
          <a:ln w="12700">
            <a:solidFill>
              <a:srgbClr val="241D18"/>
            </a:solidFill>
            <a:prstDash val="solid"/>
          </a:ln>
        </p:spPr>
        <p:txBody>
          <a:bodyPr/>
          <a:lstStyle/>
          <a:p>
            <a:endParaRPr lang="en-US"/>
          </a:p>
        </p:txBody>
      </p:sp>
      <p:sp>
        <p:nvSpPr>
          <p:cNvPr id="3" name="Shape 1"/>
          <p:cNvSpPr/>
          <p:nvPr/>
        </p:nvSpPr>
        <p:spPr>
          <a:xfrm>
            <a:off x="1051560" y="1170432"/>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554480"/>
            <a:ext cx="10149840" cy="3383280"/>
          </a:xfrm>
          <a:prstGeom prst="rect">
            <a:avLst/>
          </a:prstGeom>
          <a:noFill/>
          <a:ln/>
        </p:spPr>
        <p:txBody>
          <a:bodyPr wrap="square" lIns="0" tIns="0" rIns="0" bIns="0" rtlCol="0" anchor="t"/>
          <a:lstStyle/>
          <a:p>
            <a:pPr marL="0" indent="0">
              <a:lnSpc>
                <a:spcPts val="4624"/>
              </a:lnSpc>
              <a:buNone/>
            </a:pPr>
            <a:r>
              <a:rPr lang="en-US" sz="3400" i="1" dirty="0">
                <a:solidFill>
                  <a:srgbClr val="F4EFE7"/>
                </a:solidFill>
                <a:latin typeface="Cambria" pitchFamily="34" charset="0"/>
                <a:ea typeface="Cambria" pitchFamily="34" charset="-122"/>
                <a:cs typeface="Cambria" pitchFamily="34" charset="-120"/>
              </a:rPr>
              <a:t>And a ruler asked him, “Good Teacher, what must I do to inherit eternal life?”</a:t>
            </a:r>
            <a:endParaRPr lang="en-US" sz="3400" dirty="0"/>
          </a:p>
        </p:txBody>
      </p:sp>
      <p:sp>
        <p:nvSpPr>
          <p:cNvPr id="5" name="Text 3"/>
          <p:cNvSpPr/>
          <p:nvPr/>
        </p:nvSpPr>
        <p:spPr>
          <a:xfrm>
            <a:off x="1033272" y="5212080"/>
            <a:ext cx="7315200" cy="457200"/>
          </a:xfrm>
          <a:prstGeom prst="rect">
            <a:avLst/>
          </a:prstGeom>
          <a:noFill/>
          <a:ln/>
        </p:spPr>
        <p:txBody>
          <a:bodyPr wrap="square" lIns="0" tIns="0" rIns="0" bIns="0" rtlCol="0" anchor="ctr"/>
          <a:lstStyle/>
          <a:p>
            <a:pPr marL="0" indent="0">
              <a:buNone/>
            </a:pPr>
            <a:r>
              <a:rPr lang="en-US" sz="1800" b="1" kern="0" spc="200" dirty="0">
                <a:solidFill>
                  <a:srgbClr val="D9A441"/>
                </a:solidFill>
                <a:latin typeface="Calibri" pitchFamily="34" charset="0"/>
                <a:ea typeface="Calibri" pitchFamily="34" charset="-122"/>
                <a:cs typeface="Calibri" pitchFamily="34" charset="-120"/>
              </a:rPr>
              <a:t>Luke 18:18</a:t>
            </a:r>
            <a:endParaRPr lang="en-US" sz="1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110E0C"/>
        </a:solidFill>
        <a:effectLst/>
      </p:bgPr>
    </p:bg>
    <p:spTree>
      <p:nvGrpSpPr>
        <p:cNvPr id="1" name=""/>
        <p:cNvGrpSpPr/>
        <p:nvPr/>
      </p:nvGrpSpPr>
      <p:grpSpPr>
        <a:xfrm>
          <a:off x="0" y="0"/>
          <a:ext cx="0" cy="0"/>
          <a:chOff x="0" y="0"/>
          <a:chExt cx="0" cy="0"/>
        </a:xfrm>
      </p:grpSpPr>
      <p:sp>
        <p:nvSpPr>
          <p:cNvPr id="2" name="Text 0"/>
          <p:cNvSpPr/>
          <p:nvPr/>
        </p:nvSpPr>
        <p:spPr>
          <a:xfrm>
            <a:off x="868680" y="868680"/>
            <a:ext cx="8229600" cy="457200"/>
          </a:xfrm>
          <a:prstGeom prst="rect">
            <a:avLst/>
          </a:prstGeom>
          <a:noFill/>
          <a:ln/>
        </p:spPr>
        <p:txBody>
          <a:bodyPr wrap="square" lIns="0" tIns="0" rIns="0" bIns="0" rtlCol="0" anchor="ctr"/>
          <a:lstStyle/>
          <a:p>
            <a:pPr marL="0" indent="0">
              <a:buNone/>
            </a:pPr>
            <a:r>
              <a:rPr lang="en-US" sz="1600" b="1" kern="0" spc="500" dirty="0">
                <a:solidFill>
                  <a:srgbClr val="D9A441"/>
                </a:solidFill>
                <a:latin typeface="Calibri" pitchFamily="34" charset="0"/>
                <a:ea typeface="Calibri" pitchFamily="34" charset="-122"/>
                <a:cs typeface="Calibri" pitchFamily="34" charset="-120"/>
              </a:rPr>
              <a:t>HOW A PERSON CHANGES</a:t>
            </a:r>
            <a:endParaRPr lang="en-US" sz="1600" dirty="0"/>
          </a:p>
        </p:txBody>
      </p:sp>
      <p:sp>
        <p:nvSpPr>
          <p:cNvPr id="3" name="Shape 1"/>
          <p:cNvSpPr/>
          <p:nvPr/>
        </p:nvSpPr>
        <p:spPr>
          <a:xfrm>
            <a:off x="1463040" y="1965960"/>
            <a:ext cx="2148840" cy="2148840"/>
          </a:xfrm>
          <a:prstGeom prst="ellipse">
            <a:avLst/>
          </a:prstGeom>
          <a:solidFill>
            <a:srgbClr val="D9A441"/>
          </a:solidFill>
          <a:ln w="19050">
            <a:solidFill>
              <a:srgbClr val="D9A441"/>
            </a:solidFill>
            <a:prstDash val="solid"/>
          </a:ln>
        </p:spPr>
        <p:txBody>
          <a:bodyPr/>
          <a:lstStyle/>
          <a:p>
            <a:endParaRPr lang="en-US"/>
          </a:p>
        </p:txBody>
      </p:sp>
      <p:sp>
        <p:nvSpPr>
          <p:cNvPr id="4" name="Text 2"/>
          <p:cNvSpPr/>
          <p:nvPr/>
        </p:nvSpPr>
        <p:spPr>
          <a:xfrm>
            <a:off x="1463040" y="1965960"/>
            <a:ext cx="2148840" cy="2148840"/>
          </a:xfrm>
          <a:prstGeom prst="rect">
            <a:avLst/>
          </a:prstGeom>
          <a:noFill/>
          <a:ln/>
        </p:spPr>
        <p:txBody>
          <a:bodyPr wrap="square" lIns="0" tIns="0" rIns="0" bIns="0" rtlCol="0" anchor="ctr"/>
          <a:lstStyle/>
          <a:p>
            <a:pPr marL="0" indent="0" algn="ctr">
              <a:buNone/>
            </a:pPr>
            <a:r>
              <a:rPr lang="en-US" sz="2300" b="1" dirty="0">
                <a:solidFill>
                  <a:srgbClr val="1C1714"/>
                </a:solidFill>
                <a:latin typeface="Cambria" pitchFamily="34" charset="0"/>
                <a:ea typeface="Cambria" pitchFamily="34" charset="-122"/>
                <a:cs typeface="Cambria" pitchFamily="34" charset="-120"/>
              </a:rPr>
              <a:t>The Gospel</a:t>
            </a:r>
            <a:endParaRPr lang="en-US" sz="2300" dirty="0"/>
          </a:p>
        </p:txBody>
      </p:sp>
      <p:sp>
        <p:nvSpPr>
          <p:cNvPr id="5" name="Text 3"/>
          <p:cNvSpPr/>
          <p:nvPr/>
        </p:nvSpPr>
        <p:spPr>
          <a:xfrm>
            <a:off x="3749040" y="2606040"/>
            <a:ext cx="1371600" cy="822960"/>
          </a:xfrm>
          <a:prstGeom prst="rect">
            <a:avLst/>
          </a:prstGeom>
          <a:noFill/>
          <a:ln/>
        </p:spPr>
        <p:txBody>
          <a:bodyPr wrap="square" lIns="0" tIns="0" rIns="0" bIns="0" rtlCol="0" anchor="ctr"/>
          <a:lstStyle/>
          <a:p>
            <a:pPr marL="0" indent="0" algn="ctr">
              <a:buNone/>
            </a:pPr>
            <a:r>
              <a:rPr lang="en-US" sz="3000" b="1" dirty="0">
                <a:solidFill>
                  <a:srgbClr val="4A3F36"/>
                </a:solidFill>
                <a:latin typeface="Calibri" pitchFamily="34" charset="0"/>
                <a:ea typeface="Calibri" pitchFamily="34" charset="-122"/>
                <a:cs typeface="Calibri" pitchFamily="34" charset="-120"/>
              </a:rPr>
              <a:t>→</a:t>
            </a:r>
            <a:endParaRPr lang="en-US" sz="3000" dirty="0"/>
          </a:p>
        </p:txBody>
      </p:sp>
      <p:sp>
        <p:nvSpPr>
          <p:cNvPr id="6" name="Shape 4"/>
          <p:cNvSpPr/>
          <p:nvPr/>
        </p:nvSpPr>
        <p:spPr>
          <a:xfrm>
            <a:off x="5303520" y="1965960"/>
            <a:ext cx="2148840" cy="2148840"/>
          </a:xfrm>
          <a:prstGeom prst="ellipse">
            <a:avLst/>
          </a:prstGeom>
          <a:solidFill>
            <a:srgbClr val="110E0C"/>
          </a:solidFill>
          <a:ln w="19050">
            <a:solidFill>
              <a:srgbClr val="4A3F36"/>
            </a:solidFill>
            <a:prstDash val="solid"/>
          </a:ln>
        </p:spPr>
        <p:txBody>
          <a:bodyPr/>
          <a:lstStyle/>
          <a:p>
            <a:endParaRPr lang="en-US"/>
          </a:p>
        </p:txBody>
      </p:sp>
      <p:sp>
        <p:nvSpPr>
          <p:cNvPr id="7" name="Text 5"/>
          <p:cNvSpPr/>
          <p:nvPr/>
        </p:nvSpPr>
        <p:spPr>
          <a:xfrm>
            <a:off x="5303520" y="1965960"/>
            <a:ext cx="2148840" cy="2148840"/>
          </a:xfrm>
          <a:prstGeom prst="rect">
            <a:avLst/>
          </a:prstGeom>
          <a:noFill/>
          <a:ln/>
        </p:spPr>
        <p:txBody>
          <a:bodyPr wrap="square" lIns="0" tIns="0" rIns="0" bIns="0" rtlCol="0" anchor="ctr"/>
          <a:lstStyle/>
          <a:p>
            <a:pPr marL="0" indent="0" algn="ctr">
              <a:buNone/>
            </a:pPr>
            <a:r>
              <a:rPr lang="en-US" sz="3000" b="1" dirty="0">
                <a:solidFill>
                  <a:srgbClr val="4A3F36"/>
                </a:solidFill>
                <a:latin typeface="Cambria" pitchFamily="34" charset="0"/>
                <a:ea typeface="Cambria" pitchFamily="34" charset="-122"/>
                <a:cs typeface="Cambria" pitchFamily="34" charset="-120"/>
              </a:rPr>
              <a:t>?</a:t>
            </a:r>
            <a:endParaRPr lang="en-US" sz="3000" dirty="0"/>
          </a:p>
        </p:txBody>
      </p:sp>
      <p:sp>
        <p:nvSpPr>
          <p:cNvPr id="8" name="Text 6"/>
          <p:cNvSpPr/>
          <p:nvPr/>
        </p:nvSpPr>
        <p:spPr>
          <a:xfrm>
            <a:off x="7589520" y="2606040"/>
            <a:ext cx="1371600" cy="822960"/>
          </a:xfrm>
          <a:prstGeom prst="rect">
            <a:avLst/>
          </a:prstGeom>
          <a:noFill/>
          <a:ln/>
        </p:spPr>
        <p:txBody>
          <a:bodyPr wrap="square" lIns="0" tIns="0" rIns="0" bIns="0" rtlCol="0" anchor="ctr"/>
          <a:lstStyle/>
          <a:p>
            <a:pPr marL="0" indent="0" algn="ctr">
              <a:buNone/>
            </a:pPr>
            <a:r>
              <a:rPr lang="en-US" sz="3000" b="1" dirty="0">
                <a:solidFill>
                  <a:srgbClr val="4A3F36"/>
                </a:solidFill>
                <a:latin typeface="Calibri" pitchFamily="34" charset="0"/>
                <a:ea typeface="Calibri" pitchFamily="34" charset="-122"/>
                <a:cs typeface="Calibri" pitchFamily="34" charset="-120"/>
              </a:rPr>
              <a:t>→</a:t>
            </a:r>
            <a:endParaRPr lang="en-US" sz="3000" dirty="0"/>
          </a:p>
        </p:txBody>
      </p:sp>
      <p:sp>
        <p:nvSpPr>
          <p:cNvPr id="9" name="Shape 7"/>
          <p:cNvSpPr/>
          <p:nvPr/>
        </p:nvSpPr>
        <p:spPr>
          <a:xfrm>
            <a:off x="9144000" y="1965960"/>
            <a:ext cx="2148840" cy="2148840"/>
          </a:xfrm>
          <a:prstGeom prst="ellipse">
            <a:avLst/>
          </a:prstGeom>
          <a:solidFill>
            <a:srgbClr val="110E0C"/>
          </a:solidFill>
          <a:ln w="19050">
            <a:solidFill>
              <a:srgbClr val="4A3F36"/>
            </a:solidFill>
            <a:prstDash val="solid"/>
          </a:ln>
        </p:spPr>
        <p:txBody>
          <a:bodyPr/>
          <a:lstStyle/>
          <a:p>
            <a:endParaRPr lang="en-US"/>
          </a:p>
        </p:txBody>
      </p:sp>
      <p:sp>
        <p:nvSpPr>
          <p:cNvPr id="10" name="Text 8"/>
          <p:cNvSpPr/>
          <p:nvPr/>
        </p:nvSpPr>
        <p:spPr>
          <a:xfrm>
            <a:off x="9144000" y="1965960"/>
            <a:ext cx="2148840" cy="2148840"/>
          </a:xfrm>
          <a:prstGeom prst="rect">
            <a:avLst/>
          </a:prstGeom>
          <a:noFill/>
          <a:ln/>
        </p:spPr>
        <p:txBody>
          <a:bodyPr wrap="square" lIns="0" tIns="0" rIns="0" bIns="0" rtlCol="0" anchor="ctr"/>
          <a:lstStyle/>
          <a:p>
            <a:pPr marL="0" indent="0" algn="ctr">
              <a:buNone/>
            </a:pPr>
            <a:r>
              <a:rPr lang="en-US" sz="3000" b="1" dirty="0">
                <a:solidFill>
                  <a:srgbClr val="4A3F36"/>
                </a:solidFill>
                <a:latin typeface="Cambria" pitchFamily="34" charset="0"/>
                <a:ea typeface="Cambria" pitchFamily="34" charset="-122"/>
                <a:cs typeface="Cambria" pitchFamily="34" charset="-120"/>
              </a:rPr>
              <a:t>?</a:t>
            </a:r>
            <a:endParaRPr lang="en-US" sz="3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solidFill>
          <a:srgbClr val="1C1714"/>
        </a:solidFill>
        <a:effectLst/>
      </p:bgPr>
    </p:bg>
    <p:spTree>
      <p:nvGrpSpPr>
        <p:cNvPr id="1" name=""/>
        <p:cNvGrpSpPr/>
        <p:nvPr/>
      </p:nvGrpSpPr>
      <p:grpSpPr>
        <a:xfrm>
          <a:off x="0" y="0"/>
          <a:ext cx="0" cy="0"/>
          <a:chOff x="0" y="0"/>
          <a:chExt cx="0" cy="0"/>
        </a:xfrm>
      </p:grpSpPr>
      <p:sp>
        <p:nvSpPr>
          <p:cNvPr id="2" name="Shape 0"/>
          <p:cNvSpPr/>
          <p:nvPr/>
        </p:nvSpPr>
        <p:spPr>
          <a:xfrm>
            <a:off x="9052560" y="3566160"/>
            <a:ext cx="4937760" cy="4937760"/>
          </a:xfrm>
          <a:prstGeom prst="ellipse">
            <a:avLst/>
          </a:prstGeom>
          <a:solidFill>
            <a:srgbClr val="241D18"/>
          </a:solidFill>
          <a:ln w="12700">
            <a:solidFill>
              <a:srgbClr val="241D18"/>
            </a:solidFill>
            <a:prstDash val="solid"/>
          </a:ln>
        </p:spPr>
        <p:txBody>
          <a:bodyPr/>
          <a:lstStyle/>
          <a:p>
            <a:endParaRPr lang="en-US"/>
          </a:p>
        </p:txBody>
      </p:sp>
      <p:sp>
        <p:nvSpPr>
          <p:cNvPr id="3" name="Shape 1"/>
          <p:cNvSpPr/>
          <p:nvPr/>
        </p:nvSpPr>
        <p:spPr>
          <a:xfrm>
            <a:off x="1051560" y="1170432"/>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554480"/>
            <a:ext cx="10149840" cy="3383280"/>
          </a:xfrm>
          <a:prstGeom prst="rect">
            <a:avLst/>
          </a:prstGeom>
          <a:noFill/>
          <a:ln/>
        </p:spPr>
        <p:txBody>
          <a:bodyPr wrap="square" lIns="0" tIns="0" rIns="0" bIns="0" rtlCol="0" anchor="t"/>
          <a:lstStyle/>
          <a:p>
            <a:pPr marL="0" indent="0">
              <a:lnSpc>
                <a:spcPts val="6256"/>
              </a:lnSpc>
              <a:buNone/>
            </a:pPr>
            <a:r>
              <a:rPr lang="en-US" sz="4600" i="1" dirty="0">
                <a:solidFill>
                  <a:srgbClr val="F4EFE7"/>
                </a:solidFill>
                <a:latin typeface="Cambria" pitchFamily="34" charset="0"/>
                <a:ea typeface="Cambria" pitchFamily="34" charset="-122"/>
                <a:cs typeface="Cambria" pitchFamily="34" charset="-120"/>
              </a:rPr>
              <a:t>We love because he first loved us.</a:t>
            </a:r>
            <a:endParaRPr lang="en-US" sz="4600" dirty="0"/>
          </a:p>
        </p:txBody>
      </p:sp>
      <p:sp>
        <p:nvSpPr>
          <p:cNvPr id="5" name="Text 3"/>
          <p:cNvSpPr/>
          <p:nvPr/>
        </p:nvSpPr>
        <p:spPr>
          <a:xfrm>
            <a:off x="1033272" y="5212080"/>
            <a:ext cx="7315200" cy="457200"/>
          </a:xfrm>
          <a:prstGeom prst="rect">
            <a:avLst/>
          </a:prstGeom>
          <a:noFill/>
          <a:ln/>
        </p:spPr>
        <p:txBody>
          <a:bodyPr wrap="square" lIns="0" tIns="0" rIns="0" bIns="0" rtlCol="0" anchor="ctr"/>
          <a:lstStyle/>
          <a:p>
            <a:pPr marL="0" indent="0">
              <a:buNone/>
            </a:pPr>
            <a:r>
              <a:rPr lang="en-US" sz="1800" b="1" kern="0" spc="200" dirty="0">
                <a:solidFill>
                  <a:srgbClr val="D9A441"/>
                </a:solidFill>
                <a:latin typeface="Calibri" pitchFamily="34" charset="0"/>
                <a:ea typeface="Calibri" pitchFamily="34" charset="-122"/>
                <a:cs typeface="Calibri" pitchFamily="34" charset="-120"/>
              </a:rPr>
              <a:t>1 John 4:19</a:t>
            </a:r>
            <a:endParaRPr lang="en-US"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7">
    <p:bg>
      <p:bgPr>
        <a:solidFill>
          <a:srgbClr val="1C1714"/>
        </a:solidFill>
        <a:effectLst/>
      </p:bgPr>
    </p:bg>
    <p:spTree>
      <p:nvGrpSpPr>
        <p:cNvPr id="1" name=""/>
        <p:cNvGrpSpPr/>
        <p:nvPr/>
      </p:nvGrpSpPr>
      <p:grpSpPr>
        <a:xfrm>
          <a:off x="0" y="0"/>
          <a:ext cx="0" cy="0"/>
          <a:chOff x="0" y="0"/>
          <a:chExt cx="0" cy="0"/>
        </a:xfrm>
      </p:grpSpPr>
      <p:sp>
        <p:nvSpPr>
          <p:cNvPr id="2" name="Shape 0"/>
          <p:cNvSpPr/>
          <p:nvPr/>
        </p:nvSpPr>
        <p:spPr>
          <a:xfrm>
            <a:off x="9052560" y="3566160"/>
            <a:ext cx="4937760" cy="4937760"/>
          </a:xfrm>
          <a:prstGeom prst="ellipse">
            <a:avLst/>
          </a:prstGeom>
          <a:solidFill>
            <a:srgbClr val="241D18"/>
          </a:solidFill>
          <a:ln w="12700">
            <a:solidFill>
              <a:srgbClr val="241D18"/>
            </a:solidFill>
            <a:prstDash val="solid"/>
          </a:ln>
        </p:spPr>
        <p:txBody>
          <a:bodyPr/>
          <a:lstStyle/>
          <a:p>
            <a:endParaRPr lang="en-US"/>
          </a:p>
        </p:txBody>
      </p:sp>
      <p:sp>
        <p:nvSpPr>
          <p:cNvPr id="3" name="Shape 1"/>
          <p:cNvSpPr/>
          <p:nvPr/>
        </p:nvSpPr>
        <p:spPr>
          <a:xfrm>
            <a:off x="1051560" y="1170432"/>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554480"/>
            <a:ext cx="10149840" cy="3383280"/>
          </a:xfrm>
          <a:prstGeom prst="rect">
            <a:avLst/>
          </a:prstGeom>
          <a:noFill/>
          <a:ln/>
        </p:spPr>
        <p:txBody>
          <a:bodyPr wrap="square" lIns="0" tIns="0" rIns="0" bIns="0" rtlCol="0" anchor="t"/>
          <a:lstStyle/>
          <a:p>
            <a:pPr marL="0" indent="0">
              <a:lnSpc>
                <a:spcPts val="4352"/>
              </a:lnSpc>
              <a:buNone/>
            </a:pPr>
            <a:r>
              <a:rPr lang="en-US" sz="3200" i="1" dirty="0">
                <a:solidFill>
                  <a:srgbClr val="F4EFE7"/>
                </a:solidFill>
                <a:latin typeface="Cambria" pitchFamily="34" charset="0"/>
                <a:ea typeface="Cambria" pitchFamily="34" charset="-122"/>
                <a:cs typeface="Cambria" pitchFamily="34" charset="-120"/>
              </a:rPr>
              <a:t>For I am not ashamed of the gospel, for it is the power of God for salvation to everyone who believes.</a:t>
            </a:r>
            <a:endParaRPr lang="en-US" sz="3200" dirty="0"/>
          </a:p>
        </p:txBody>
      </p:sp>
      <p:sp>
        <p:nvSpPr>
          <p:cNvPr id="5" name="Text 3"/>
          <p:cNvSpPr/>
          <p:nvPr/>
        </p:nvSpPr>
        <p:spPr>
          <a:xfrm>
            <a:off x="1033272" y="5212080"/>
            <a:ext cx="7315200" cy="457200"/>
          </a:xfrm>
          <a:prstGeom prst="rect">
            <a:avLst/>
          </a:prstGeom>
          <a:noFill/>
          <a:ln/>
        </p:spPr>
        <p:txBody>
          <a:bodyPr wrap="square" lIns="0" tIns="0" rIns="0" bIns="0" rtlCol="0" anchor="ctr"/>
          <a:lstStyle/>
          <a:p>
            <a:pPr marL="0" indent="0">
              <a:buNone/>
            </a:pPr>
            <a:r>
              <a:rPr lang="en-US" sz="1800" b="1" kern="0" spc="200" dirty="0">
                <a:solidFill>
                  <a:srgbClr val="D9A441"/>
                </a:solidFill>
                <a:latin typeface="Calibri" pitchFamily="34" charset="0"/>
                <a:ea typeface="Calibri" pitchFamily="34" charset="-122"/>
                <a:cs typeface="Calibri" pitchFamily="34" charset="-120"/>
              </a:rPr>
              <a:t>Romans 1:16</a:t>
            </a:r>
            <a:endParaRPr lang="en-US"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C1714"/>
        </a:solidFill>
        <a:effectLst/>
      </p:bgPr>
    </p:bg>
    <p:spTree>
      <p:nvGrpSpPr>
        <p:cNvPr id="1" name=""/>
        <p:cNvGrpSpPr/>
        <p:nvPr/>
      </p:nvGrpSpPr>
      <p:grpSpPr>
        <a:xfrm>
          <a:off x="0" y="0"/>
          <a:ext cx="0" cy="0"/>
          <a:chOff x="0" y="0"/>
          <a:chExt cx="0" cy="0"/>
        </a:xfrm>
      </p:grpSpPr>
      <p:sp>
        <p:nvSpPr>
          <p:cNvPr id="2" name="Shape 0"/>
          <p:cNvSpPr/>
          <p:nvPr/>
        </p:nvSpPr>
        <p:spPr>
          <a:xfrm>
            <a:off x="9052560" y="3566160"/>
            <a:ext cx="4937760" cy="4937760"/>
          </a:xfrm>
          <a:prstGeom prst="ellipse">
            <a:avLst/>
          </a:prstGeom>
          <a:solidFill>
            <a:srgbClr val="241D18"/>
          </a:solidFill>
          <a:ln w="12700">
            <a:solidFill>
              <a:srgbClr val="241D18"/>
            </a:solidFill>
            <a:prstDash val="solid"/>
          </a:ln>
        </p:spPr>
        <p:txBody>
          <a:bodyPr/>
          <a:lstStyle/>
          <a:p>
            <a:endParaRPr lang="en-US"/>
          </a:p>
        </p:txBody>
      </p:sp>
      <p:sp>
        <p:nvSpPr>
          <p:cNvPr id="3" name="Shape 1"/>
          <p:cNvSpPr/>
          <p:nvPr/>
        </p:nvSpPr>
        <p:spPr>
          <a:xfrm>
            <a:off x="1051560" y="1170432"/>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554480"/>
            <a:ext cx="10149840" cy="3383280"/>
          </a:xfrm>
          <a:prstGeom prst="rect">
            <a:avLst/>
          </a:prstGeom>
          <a:noFill/>
          <a:ln/>
        </p:spPr>
        <p:txBody>
          <a:bodyPr wrap="square" lIns="0" tIns="0" rIns="0" bIns="0" rtlCol="0" anchor="t"/>
          <a:lstStyle/>
          <a:p>
            <a:pPr marL="0" indent="0">
              <a:lnSpc>
                <a:spcPts val="4352"/>
              </a:lnSpc>
              <a:buNone/>
            </a:pPr>
            <a:r>
              <a:rPr lang="en-US" sz="3200" i="1" dirty="0">
                <a:solidFill>
                  <a:srgbClr val="F4EFE7"/>
                </a:solidFill>
                <a:latin typeface="Cambria" pitchFamily="34" charset="0"/>
                <a:ea typeface="Cambria" pitchFamily="34" charset="-122"/>
                <a:cs typeface="Cambria" pitchFamily="34" charset="-120"/>
              </a:rPr>
              <a:t>Her sins, which are many, are forgiven — for she loved much. But he who is forgiven little, loves little.</a:t>
            </a:r>
            <a:endParaRPr lang="en-US" sz="3200" dirty="0"/>
          </a:p>
        </p:txBody>
      </p:sp>
      <p:sp>
        <p:nvSpPr>
          <p:cNvPr id="5" name="Text 3"/>
          <p:cNvSpPr/>
          <p:nvPr/>
        </p:nvSpPr>
        <p:spPr>
          <a:xfrm>
            <a:off x="1033272" y="5212080"/>
            <a:ext cx="7315200" cy="457200"/>
          </a:xfrm>
          <a:prstGeom prst="rect">
            <a:avLst/>
          </a:prstGeom>
          <a:noFill/>
          <a:ln/>
        </p:spPr>
        <p:txBody>
          <a:bodyPr wrap="square" lIns="0" tIns="0" rIns="0" bIns="0" rtlCol="0" anchor="ctr"/>
          <a:lstStyle/>
          <a:p>
            <a:pPr marL="0" indent="0">
              <a:buNone/>
            </a:pPr>
            <a:r>
              <a:rPr lang="en-US" sz="1800" b="1" kern="0" spc="200" dirty="0">
                <a:solidFill>
                  <a:srgbClr val="D9A441"/>
                </a:solidFill>
                <a:latin typeface="Calibri" pitchFamily="34" charset="0"/>
                <a:ea typeface="Calibri" pitchFamily="34" charset="-122"/>
                <a:cs typeface="Calibri" pitchFamily="34" charset="-120"/>
              </a:rPr>
              <a:t>Luke 7:47</a:t>
            </a:r>
            <a:endParaRPr lang="en-US" sz="1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9">
    <p:bg>
      <p:bgPr>
        <a:solidFill>
          <a:srgbClr val="110E0C"/>
        </a:solidFill>
        <a:effectLst/>
      </p:bgPr>
    </p:bg>
    <p:spTree>
      <p:nvGrpSpPr>
        <p:cNvPr id="1" name=""/>
        <p:cNvGrpSpPr/>
        <p:nvPr/>
      </p:nvGrpSpPr>
      <p:grpSpPr>
        <a:xfrm>
          <a:off x="0" y="0"/>
          <a:ext cx="0" cy="0"/>
          <a:chOff x="0" y="0"/>
          <a:chExt cx="0" cy="0"/>
        </a:xfrm>
      </p:grpSpPr>
      <p:sp>
        <p:nvSpPr>
          <p:cNvPr id="2" name="Text 0"/>
          <p:cNvSpPr/>
          <p:nvPr/>
        </p:nvSpPr>
        <p:spPr>
          <a:xfrm>
            <a:off x="868680" y="868680"/>
            <a:ext cx="8229600" cy="457200"/>
          </a:xfrm>
          <a:prstGeom prst="rect">
            <a:avLst/>
          </a:prstGeom>
          <a:noFill/>
          <a:ln/>
        </p:spPr>
        <p:txBody>
          <a:bodyPr wrap="square" lIns="0" tIns="0" rIns="0" bIns="0" rtlCol="0" anchor="ctr"/>
          <a:lstStyle/>
          <a:p>
            <a:pPr marL="0" indent="0">
              <a:buNone/>
            </a:pPr>
            <a:r>
              <a:rPr lang="en-US" sz="1600" b="1" kern="0" spc="500" dirty="0">
                <a:solidFill>
                  <a:srgbClr val="D9A441"/>
                </a:solidFill>
                <a:latin typeface="Calibri" pitchFamily="34" charset="0"/>
                <a:ea typeface="Calibri" pitchFamily="34" charset="-122"/>
                <a:cs typeface="Calibri" pitchFamily="34" charset="-120"/>
              </a:rPr>
              <a:t>HOW A PERSON CHANGES</a:t>
            </a:r>
            <a:endParaRPr lang="en-US" sz="1600" dirty="0"/>
          </a:p>
        </p:txBody>
      </p:sp>
      <p:sp>
        <p:nvSpPr>
          <p:cNvPr id="3" name="Shape 1"/>
          <p:cNvSpPr/>
          <p:nvPr/>
        </p:nvSpPr>
        <p:spPr>
          <a:xfrm>
            <a:off x="1463040" y="1965960"/>
            <a:ext cx="2148840" cy="2148840"/>
          </a:xfrm>
          <a:prstGeom prst="ellipse">
            <a:avLst/>
          </a:prstGeom>
          <a:solidFill>
            <a:srgbClr val="110E0C"/>
          </a:solidFill>
          <a:ln w="19050">
            <a:solidFill>
              <a:srgbClr val="D9A441"/>
            </a:solidFill>
            <a:prstDash val="solid"/>
          </a:ln>
        </p:spPr>
        <p:txBody>
          <a:bodyPr/>
          <a:lstStyle/>
          <a:p>
            <a:endParaRPr lang="en-US"/>
          </a:p>
        </p:txBody>
      </p:sp>
      <p:sp>
        <p:nvSpPr>
          <p:cNvPr id="4" name="Text 2"/>
          <p:cNvSpPr/>
          <p:nvPr/>
        </p:nvSpPr>
        <p:spPr>
          <a:xfrm>
            <a:off x="1463040" y="1965960"/>
            <a:ext cx="2148840" cy="2148840"/>
          </a:xfrm>
          <a:prstGeom prst="rect">
            <a:avLst/>
          </a:prstGeom>
          <a:noFill/>
          <a:ln/>
        </p:spPr>
        <p:txBody>
          <a:bodyPr wrap="square" lIns="0" tIns="0" rIns="0" bIns="0" rtlCol="0" anchor="ctr"/>
          <a:lstStyle/>
          <a:p>
            <a:pPr marL="0" indent="0" algn="ctr">
              <a:buNone/>
            </a:pPr>
            <a:r>
              <a:rPr lang="en-US" sz="2300" b="1" dirty="0">
                <a:solidFill>
                  <a:srgbClr val="F4EFE7"/>
                </a:solidFill>
                <a:latin typeface="Cambria" pitchFamily="34" charset="0"/>
                <a:ea typeface="Cambria" pitchFamily="34" charset="-122"/>
                <a:cs typeface="Cambria" pitchFamily="34" charset="-120"/>
              </a:rPr>
              <a:t>The Gospel</a:t>
            </a:r>
            <a:endParaRPr lang="en-US" sz="2300" dirty="0"/>
          </a:p>
        </p:txBody>
      </p:sp>
      <p:sp>
        <p:nvSpPr>
          <p:cNvPr id="5" name="Text 3"/>
          <p:cNvSpPr/>
          <p:nvPr/>
        </p:nvSpPr>
        <p:spPr>
          <a:xfrm>
            <a:off x="3749040" y="2606040"/>
            <a:ext cx="1371600" cy="822960"/>
          </a:xfrm>
          <a:prstGeom prst="rect">
            <a:avLst/>
          </a:prstGeom>
          <a:noFill/>
          <a:ln/>
        </p:spPr>
        <p:txBody>
          <a:bodyPr wrap="square" lIns="0" tIns="0" rIns="0" bIns="0" rtlCol="0" anchor="ctr"/>
          <a:lstStyle/>
          <a:p>
            <a:pPr marL="0" indent="0" algn="ctr">
              <a:buNone/>
            </a:pPr>
            <a:r>
              <a:rPr lang="en-US" sz="3000" b="1" dirty="0">
                <a:solidFill>
                  <a:srgbClr val="D9A441"/>
                </a:solidFill>
                <a:latin typeface="Calibri" pitchFamily="34" charset="0"/>
                <a:ea typeface="Calibri" pitchFamily="34" charset="-122"/>
                <a:cs typeface="Calibri" pitchFamily="34" charset="-120"/>
              </a:rPr>
              <a:t>→</a:t>
            </a:r>
            <a:endParaRPr lang="en-US" sz="3000" dirty="0"/>
          </a:p>
        </p:txBody>
      </p:sp>
      <p:sp>
        <p:nvSpPr>
          <p:cNvPr id="6" name="Shape 4"/>
          <p:cNvSpPr/>
          <p:nvPr/>
        </p:nvSpPr>
        <p:spPr>
          <a:xfrm>
            <a:off x="5303520" y="1965960"/>
            <a:ext cx="2148840" cy="2148840"/>
          </a:xfrm>
          <a:prstGeom prst="ellipse">
            <a:avLst/>
          </a:prstGeom>
          <a:solidFill>
            <a:srgbClr val="D9A441"/>
          </a:solidFill>
          <a:ln w="19050">
            <a:solidFill>
              <a:srgbClr val="D9A441"/>
            </a:solidFill>
            <a:prstDash val="solid"/>
          </a:ln>
        </p:spPr>
        <p:txBody>
          <a:bodyPr/>
          <a:lstStyle/>
          <a:p>
            <a:endParaRPr lang="en-US"/>
          </a:p>
        </p:txBody>
      </p:sp>
      <p:sp>
        <p:nvSpPr>
          <p:cNvPr id="7" name="Text 5"/>
          <p:cNvSpPr/>
          <p:nvPr/>
        </p:nvSpPr>
        <p:spPr>
          <a:xfrm>
            <a:off x="5303520" y="1965960"/>
            <a:ext cx="2148840" cy="2148840"/>
          </a:xfrm>
          <a:prstGeom prst="rect">
            <a:avLst/>
          </a:prstGeom>
          <a:noFill/>
          <a:ln/>
        </p:spPr>
        <p:txBody>
          <a:bodyPr wrap="square" lIns="0" tIns="0" rIns="0" bIns="0" rtlCol="0" anchor="ctr"/>
          <a:lstStyle/>
          <a:p>
            <a:pPr marL="0" indent="0" algn="ctr">
              <a:buNone/>
            </a:pPr>
            <a:r>
              <a:rPr lang="en-US" sz="2300" b="1" dirty="0">
                <a:solidFill>
                  <a:srgbClr val="1C1714"/>
                </a:solidFill>
                <a:latin typeface="Cambria" pitchFamily="34" charset="0"/>
                <a:ea typeface="Cambria" pitchFamily="34" charset="-122"/>
                <a:cs typeface="Cambria" pitchFamily="34" charset="-120"/>
              </a:rPr>
              <a:t>The Heart</a:t>
            </a:r>
            <a:endParaRPr lang="en-US" sz="2300" dirty="0"/>
          </a:p>
        </p:txBody>
      </p:sp>
      <p:sp>
        <p:nvSpPr>
          <p:cNvPr id="8" name="Text 6"/>
          <p:cNvSpPr/>
          <p:nvPr/>
        </p:nvSpPr>
        <p:spPr>
          <a:xfrm>
            <a:off x="7589520" y="2606040"/>
            <a:ext cx="1371600" cy="822960"/>
          </a:xfrm>
          <a:prstGeom prst="rect">
            <a:avLst/>
          </a:prstGeom>
          <a:noFill/>
          <a:ln/>
        </p:spPr>
        <p:txBody>
          <a:bodyPr wrap="square" lIns="0" tIns="0" rIns="0" bIns="0" rtlCol="0" anchor="ctr"/>
          <a:lstStyle/>
          <a:p>
            <a:pPr marL="0" indent="0" algn="ctr">
              <a:buNone/>
            </a:pPr>
            <a:r>
              <a:rPr lang="en-US" sz="3000" b="1" dirty="0">
                <a:solidFill>
                  <a:srgbClr val="4A3F36"/>
                </a:solidFill>
                <a:latin typeface="Calibri" pitchFamily="34" charset="0"/>
                <a:ea typeface="Calibri" pitchFamily="34" charset="-122"/>
                <a:cs typeface="Calibri" pitchFamily="34" charset="-120"/>
              </a:rPr>
              <a:t>→</a:t>
            </a:r>
            <a:endParaRPr lang="en-US" sz="3000" dirty="0"/>
          </a:p>
        </p:txBody>
      </p:sp>
      <p:sp>
        <p:nvSpPr>
          <p:cNvPr id="9" name="Shape 7"/>
          <p:cNvSpPr/>
          <p:nvPr/>
        </p:nvSpPr>
        <p:spPr>
          <a:xfrm>
            <a:off x="9144000" y="1965960"/>
            <a:ext cx="2148840" cy="2148840"/>
          </a:xfrm>
          <a:prstGeom prst="ellipse">
            <a:avLst/>
          </a:prstGeom>
          <a:solidFill>
            <a:srgbClr val="110E0C"/>
          </a:solidFill>
          <a:ln w="19050">
            <a:solidFill>
              <a:srgbClr val="4A3F36"/>
            </a:solidFill>
            <a:prstDash val="solid"/>
          </a:ln>
        </p:spPr>
        <p:txBody>
          <a:bodyPr/>
          <a:lstStyle/>
          <a:p>
            <a:endParaRPr lang="en-US"/>
          </a:p>
        </p:txBody>
      </p:sp>
      <p:sp>
        <p:nvSpPr>
          <p:cNvPr id="10" name="Text 8"/>
          <p:cNvSpPr/>
          <p:nvPr/>
        </p:nvSpPr>
        <p:spPr>
          <a:xfrm>
            <a:off x="9144000" y="1965960"/>
            <a:ext cx="2148840" cy="2148840"/>
          </a:xfrm>
          <a:prstGeom prst="rect">
            <a:avLst/>
          </a:prstGeom>
          <a:noFill/>
          <a:ln/>
        </p:spPr>
        <p:txBody>
          <a:bodyPr wrap="square" lIns="0" tIns="0" rIns="0" bIns="0" rtlCol="0" anchor="ctr"/>
          <a:lstStyle/>
          <a:p>
            <a:pPr marL="0" indent="0" algn="ctr">
              <a:buNone/>
            </a:pPr>
            <a:r>
              <a:rPr lang="en-US" sz="3000" b="1" dirty="0">
                <a:solidFill>
                  <a:srgbClr val="4A3F36"/>
                </a:solidFill>
                <a:latin typeface="Cambria" pitchFamily="34" charset="0"/>
                <a:ea typeface="Cambria" pitchFamily="34" charset="-122"/>
                <a:cs typeface="Cambria" pitchFamily="34" charset="-120"/>
              </a:rPr>
              <a:t>?</a:t>
            </a:r>
            <a:endParaRPr lang="en-US" sz="3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20">
    <p:bg>
      <p:bgPr>
        <a:solidFill>
          <a:srgbClr val="1C1714"/>
        </a:solidFill>
        <a:effectLst/>
      </p:bgPr>
    </p:bg>
    <p:spTree>
      <p:nvGrpSpPr>
        <p:cNvPr id="1" name=""/>
        <p:cNvGrpSpPr/>
        <p:nvPr/>
      </p:nvGrpSpPr>
      <p:grpSpPr>
        <a:xfrm>
          <a:off x="0" y="0"/>
          <a:ext cx="0" cy="0"/>
          <a:chOff x="0" y="0"/>
          <a:chExt cx="0" cy="0"/>
        </a:xfrm>
      </p:grpSpPr>
      <p:sp>
        <p:nvSpPr>
          <p:cNvPr id="2" name="Shape 0"/>
          <p:cNvSpPr/>
          <p:nvPr/>
        </p:nvSpPr>
        <p:spPr>
          <a:xfrm>
            <a:off x="9052560" y="3566160"/>
            <a:ext cx="4937760" cy="4937760"/>
          </a:xfrm>
          <a:prstGeom prst="ellipse">
            <a:avLst/>
          </a:prstGeom>
          <a:solidFill>
            <a:srgbClr val="241D18"/>
          </a:solidFill>
          <a:ln w="12700">
            <a:solidFill>
              <a:srgbClr val="241D18"/>
            </a:solidFill>
            <a:prstDash val="solid"/>
          </a:ln>
        </p:spPr>
        <p:txBody>
          <a:bodyPr/>
          <a:lstStyle/>
          <a:p>
            <a:endParaRPr lang="en-US"/>
          </a:p>
        </p:txBody>
      </p:sp>
      <p:sp>
        <p:nvSpPr>
          <p:cNvPr id="3" name="Shape 1"/>
          <p:cNvSpPr/>
          <p:nvPr/>
        </p:nvSpPr>
        <p:spPr>
          <a:xfrm>
            <a:off x="1051560" y="1170432"/>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554480"/>
            <a:ext cx="10149840" cy="3383280"/>
          </a:xfrm>
          <a:prstGeom prst="rect">
            <a:avLst/>
          </a:prstGeom>
          <a:noFill/>
          <a:ln/>
        </p:spPr>
        <p:txBody>
          <a:bodyPr wrap="square" lIns="0" tIns="0" rIns="0" bIns="0" rtlCol="0" anchor="t"/>
          <a:lstStyle/>
          <a:p>
            <a:pPr marL="0" indent="0">
              <a:lnSpc>
                <a:spcPts val="4216"/>
              </a:lnSpc>
              <a:buNone/>
            </a:pPr>
            <a:r>
              <a:rPr lang="en-US" sz="3100" i="1" dirty="0">
                <a:solidFill>
                  <a:srgbClr val="F4EFE7"/>
                </a:solidFill>
                <a:latin typeface="Cambria" pitchFamily="34" charset="0"/>
                <a:ea typeface="Cambria" pitchFamily="34" charset="-122"/>
                <a:cs typeface="Cambria" pitchFamily="34" charset="-120"/>
              </a:rPr>
              <a:t>And I will give you a new heart, and a new spirit I will put within you… And I will put my Spirit within you.</a:t>
            </a:r>
            <a:endParaRPr lang="en-US" sz="3100" dirty="0"/>
          </a:p>
        </p:txBody>
      </p:sp>
      <p:sp>
        <p:nvSpPr>
          <p:cNvPr id="5" name="Text 3"/>
          <p:cNvSpPr/>
          <p:nvPr/>
        </p:nvSpPr>
        <p:spPr>
          <a:xfrm>
            <a:off x="1033272" y="5212080"/>
            <a:ext cx="7315200" cy="457200"/>
          </a:xfrm>
          <a:prstGeom prst="rect">
            <a:avLst/>
          </a:prstGeom>
          <a:noFill/>
          <a:ln/>
        </p:spPr>
        <p:txBody>
          <a:bodyPr wrap="square" lIns="0" tIns="0" rIns="0" bIns="0" rtlCol="0" anchor="ctr"/>
          <a:lstStyle/>
          <a:p>
            <a:pPr marL="0" indent="0">
              <a:buNone/>
            </a:pPr>
            <a:r>
              <a:rPr lang="en-US" sz="1800" b="1" kern="0" spc="200" dirty="0">
                <a:solidFill>
                  <a:srgbClr val="D9A441"/>
                </a:solidFill>
                <a:latin typeface="Calibri" pitchFamily="34" charset="0"/>
                <a:ea typeface="Calibri" pitchFamily="34" charset="-122"/>
                <a:cs typeface="Calibri" pitchFamily="34" charset="-120"/>
              </a:rPr>
              <a:t>Ezekiel 36:26–27</a:t>
            </a:r>
            <a:endParaRPr lang="en-US"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1">
    <p:bg>
      <p:bgPr>
        <a:solidFill>
          <a:srgbClr val="1C1714"/>
        </a:solidFill>
        <a:effectLst/>
      </p:bgPr>
    </p:bg>
    <p:spTree>
      <p:nvGrpSpPr>
        <p:cNvPr id="1" name=""/>
        <p:cNvGrpSpPr/>
        <p:nvPr/>
      </p:nvGrpSpPr>
      <p:grpSpPr>
        <a:xfrm>
          <a:off x="0" y="0"/>
          <a:ext cx="0" cy="0"/>
          <a:chOff x="0" y="0"/>
          <a:chExt cx="0" cy="0"/>
        </a:xfrm>
      </p:grpSpPr>
      <p:sp>
        <p:nvSpPr>
          <p:cNvPr id="2" name="Shape 0"/>
          <p:cNvSpPr/>
          <p:nvPr/>
        </p:nvSpPr>
        <p:spPr>
          <a:xfrm>
            <a:off x="9052560" y="3566160"/>
            <a:ext cx="4937760" cy="4937760"/>
          </a:xfrm>
          <a:prstGeom prst="ellipse">
            <a:avLst/>
          </a:prstGeom>
          <a:solidFill>
            <a:srgbClr val="241D18"/>
          </a:solidFill>
          <a:ln w="12700">
            <a:solidFill>
              <a:srgbClr val="241D18"/>
            </a:solidFill>
            <a:prstDash val="solid"/>
          </a:ln>
        </p:spPr>
        <p:txBody>
          <a:bodyPr/>
          <a:lstStyle/>
          <a:p>
            <a:endParaRPr lang="en-US"/>
          </a:p>
        </p:txBody>
      </p:sp>
      <p:sp>
        <p:nvSpPr>
          <p:cNvPr id="3" name="Shape 1"/>
          <p:cNvSpPr/>
          <p:nvPr/>
        </p:nvSpPr>
        <p:spPr>
          <a:xfrm>
            <a:off x="1051560" y="1170432"/>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554480"/>
            <a:ext cx="10149840" cy="3383280"/>
          </a:xfrm>
          <a:prstGeom prst="rect">
            <a:avLst/>
          </a:prstGeom>
          <a:noFill/>
          <a:ln/>
        </p:spPr>
        <p:txBody>
          <a:bodyPr wrap="square" lIns="0" tIns="0" rIns="0" bIns="0" rtlCol="0" anchor="t"/>
          <a:lstStyle/>
          <a:p>
            <a:pPr marL="0" indent="0">
              <a:lnSpc>
                <a:spcPts val="3808"/>
              </a:lnSpc>
              <a:buNone/>
            </a:pPr>
            <a:r>
              <a:rPr lang="en-US" sz="2800" i="1" dirty="0">
                <a:solidFill>
                  <a:srgbClr val="F4EFE7"/>
                </a:solidFill>
                <a:latin typeface="Cambria" pitchFamily="34" charset="0"/>
                <a:ea typeface="Cambria" pitchFamily="34" charset="-122"/>
                <a:cs typeface="Cambria" pitchFamily="34" charset="-120"/>
              </a:rPr>
              <a:t>And we all, with unveiled face, beholding the glory of the Lord, are being transformed into the same image from one degree of glory to another. For this comes from the Lord who is the Spirit.</a:t>
            </a:r>
            <a:endParaRPr lang="en-US" sz="2800" dirty="0"/>
          </a:p>
        </p:txBody>
      </p:sp>
      <p:sp>
        <p:nvSpPr>
          <p:cNvPr id="5" name="Text 3"/>
          <p:cNvSpPr/>
          <p:nvPr/>
        </p:nvSpPr>
        <p:spPr>
          <a:xfrm>
            <a:off x="1033272" y="5212080"/>
            <a:ext cx="7315200" cy="457200"/>
          </a:xfrm>
          <a:prstGeom prst="rect">
            <a:avLst/>
          </a:prstGeom>
          <a:noFill/>
          <a:ln/>
        </p:spPr>
        <p:txBody>
          <a:bodyPr wrap="square" lIns="0" tIns="0" rIns="0" bIns="0" rtlCol="0" anchor="ctr"/>
          <a:lstStyle/>
          <a:p>
            <a:pPr marL="0" indent="0">
              <a:buNone/>
            </a:pPr>
            <a:r>
              <a:rPr lang="en-US" sz="1800" b="1" kern="0" spc="200" dirty="0">
                <a:solidFill>
                  <a:srgbClr val="D9A441"/>
                </a:solidFill>
                <a:latin typeface="Calibri" pitchFamily="34" charset="0"/>
                <a:ea typeface="Calibri" pitchFamily="34" charset="-122"/>
                <a:cs typeface="Calibri" pitchFamily="34" charset="-120"/>
              </a:rPr>
              <a:t>2 Corinthians 3:18</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C1714"/>
        </a:solidFill>
        <a:effectLst/>
      </p:bgPr>
    </p:bg>
    <p:spTree>
      <p:nvGrpSpPr>
        <p:cNvPr id="1" name=""/>
        <p:cNvGrpSpPr/>
        <p:nvPr/>
      </p:nvGrpSpPr>
      <p:grpSpPr>
        <a:xfrm>
          <a:off x="0" y="0"/>
          <a:ext cx="0" cy="0"/>
          <a:chOff x="0" y="0"/>
          <a:chExt cx="0" cy="0"/>
        </a:xfrm>
      </p:grpSpPr>
      <p:sp>
        <p:nvSpPr>
          <p:cNvPr id="2" name="Text 0"/>
          <p:cNvSpPr/>
          <p:nvPr/>
        </p:nvSpPr>
        <p:spPr>
          <a:xfrm>
            <a:off x="868680" y="777240"/>
            <a:ext cx="8229600" cy="640080"/>
          </a:xfrm>
          <a:prstGeom prst="rect">
            <a:avLst/>
          </a:prstGeom>
          <a:noFill/>
          <a:ln/>
        </p:spPr>
        <p:txBody>
          <a:bodyPr wrap="square" lIns="0" tIns="0" rIns="0" bIns="0" rtlCol="0" anchor="ctr"/>
          <a:lstStyle/>
          <a:p>
            <a:pPr marL="0" indent="0">
              <a:buNone/>
            </a:pPr>
            <a:r>
              <a:rPr lang="en-US" sz="4000" b="1" dirty="0">
                <a:solidFill>
                  <a:srgbClr val="F4EFE7"/>
                </a:solidFill>
                <a:latin typeface="Cambria" pitchFamily="34" charset="0"/>
                <a:ea typeface="Cambria" pitchFamily="34" charset="-122"/>
                <a:cs typeface="Cambria" pitchFamily="34" charset="-120"/>
              </a:rPr>
              <a:t>The Five Anchors</a:t>
            </a:r>
            <a:endParaRPr lang="en-US" sz="4000" dirty="0"/>
          </a:p>
        </p:txBody>
      </p:sp>
      <p:sp>
        <p:nvSpPr>
          <p:cNvPr id="3" name="Shape 1"/>
          <p:cNvSpPr/>
          <p:nvPr/>
        </p:nvSpPr>
        <p:spPr>
          <a:xfrm>
            <a:off x="868680" y="1865376"/>
            <a:ext cx="457200" cy="457200"/>
          </a:xfrm>
          <a:prstGeom prst="ellipse">
            <a:avLst/>
          </a:prstGeom>
          <a:solidFill>
            <a:srgbClr val="D9A441"/>
          </a:solidFill>
          <a:ln w="15875">
            <a:solidFill>
              <a:srgbClr val="D9A441"/>
            </a:solidFill>
            <a:prstDash val="solid"/>
          </a:ln>
        </p:spPr>
        <p:txBody>
          <a:bodyPr/>
          <a:lstStyle/>
          <a:p>
            <a:endParaRPr lang="en-US"/>
          </a:p>
        </p:txBody>
      </p:sp>
      <p:sp>
        <p:nvSpPr>
          <p:cNvPr id="4" name="Text 2"/>
          <p:cNvSpPr/>
          <p:nvPr/>
        </p:nvSpPr>
        <p:spPr>
          <a:xfrm>
            <a:off x="868680" y="1865376"/>
            <a:ext cx="457200" cy="457200"/>
          </a:xfrm>
          <a:prstGeom prst="rect">
            <a:avLst/>
          </a:prstGeom>
          <a:noFill/>
          <a:ln/>
        </p:spPr>
        <p:txBody>
          <a:bodyPr wrap="square" lIns="0" tIns="0" rIns="0" bIns="0" rtlCol="0" anchor="ctr"/>
          <a:lstStyle/>
          <a:p>
            <a:pPr marL="0" indent="0" algn="ctr">
              <a:buNone/>
            </a:pPr>
            <a:r>
              <a:rPr lang="en-US" sz="1600" b="1" dirty="0">
                <a:solidFill>
                  <a:srgbClr val="1C1714"/>
                </a:solidFill>
                <a:latin typeface="Calibri" pitchFamily="34" charset="0"/>
                <a:ea typeface="Calibri" pitchFamily="34" charset="-122"/>
                <a:cs typeface="Calibri" pitchFamily="34" charset="-120"/>
              </a:rPr>
              <a:t>1</a:t>
            </a:r>
            <a:endParaRPr lang="en-US" sz="1600" dirty="0"/>
          </a:p>
        </p:txBody>
      </p:sp>
      <p:sp>
        <p:nvSpPr>
          <p:cNvPr id="5" name="Text 3"/>
          <p:cNvSpPr/>
          <p:nvPr/>
        </p:nvSpPr>
        <p:spPr>
          <a:xfrm>
            <a:off x="1572768" y="1828800"/>
            <a:ext cx="6400800" cy="530352"/>
          </a:xfrm>
          <a:prstGeom prst="rect">
            <a:avLst/>
          </a:prstGeom>
          <a:noFill/>
          <a:ln/>
        </p:spPr>
        <p:txBody>
          <a:bodyPr wrap="square" lIns="0" tIns="0" rIns="0" bIns="0" rtlCol="0" anchor="ctr"/>
          <a:lstStyle/>
          <a:p>
            <a:pPr marL="0" indent="0">
              <a:buNone/>
            </a:pPr>
            <a:r>
              <a:rPr lang="en-US" sz="3000" b="1" dirty="0">
                <a:solidFill>
                  <a:srgbClr val="F4EFE7"/>
                </a:solidFill>
                <a:latin typeface="Cambria" pitchFamily="34" charset="0"/>
                <a:ea typeface="Cambria" pitchFamily="34" charset="-122"/>
                <a:cs typeface="Cambria" pitchFamily="34" charset="-120"/>
              </a:rPr>
              <a:t>God-loving</a:t>
            </a:r>
            <a:endParaRPr lang="en-US" sz="3000" dirty="0"/>
          </a:p>
        </p:txBody>
      </p:sp>
      <p:sp>
        <p:nvSpPr>
          <p:cNvPr id="6" name="Shape 4"/>
          <p:cNvSpPr/>
          <p:nvPr/>
        </p:nvSpPr>
        <p:spPr>
          <a:xfrm>
            <a:off x="868680" y="2706624"/>
            <a:ext cx="457200" cy="457200"/>
          </a:xfrm>
          <a:prstGeom prst="ellipse">
            <a:avLst/>
          </a:prstGeom>
          <a:solidFill>
            <a:srgbClr val="1C1714"/>
          </a:solidFill>
          <a:ln w="15875">
            <a:solidFill>
              <a:srgbClr val="4A3F36"/>
            </a:solidFill>
            <a:prstDash val="solid"/>
          </a:ln>
        </p:spPr>
        <p:txBody>
          <a:bodyPr/>
          <a:lstStyle/>
          <a:p>
            <a:endParaRPr lang="en-US"/>
          </a:p>
        </p:txBody>
      </p:sp>
      <p:sp>
        <p:nvSpPr>
          <p:cNvPr id="7" name="Text 5"/>
          <p:cNvSpPr/>
          <p:nvPr/>
        </p:nvSpPr>
        <p:spPr>
          <a:xfrm>
            <a:off x="868680" y="2706624"/>
            <a:ext cx="457200" cy="457200"/>
          </a:xfrm>
          <a:prstGeom prst="rect">
            <a:avLst/>
          </a:prstGeom>
          <a:noFill/>
          <a:ln/>
        </p:spPr>
        <p:txBody>
          <a:bodyPr wrap="square" lIns="0" tIns="0" rIns="0" bIns="0" rtlCol="0" anchor="ctr"/>
          <a:lstStyle/>
          <a:p>
            <a:pPr marL="0" indent="0" algn="ctr">
              <a:buNone/>
            </a:pPr>
            <a:r>
              <a:rPr lang="en-US" sz="1600" b="1" dirty="0">
                <a:solidFill>
                  <a:srgbClr val="9A8C7C"/>
                </a:solidFill>
                <a:latin typeface="Calibri" pitchFamily="34" charset="0"/>
                <a:ea typeface="Calibri" pitchFamily="34" charset="-122"/>
                <a:cs typeface="Calibri" pitchFamily="34" charset="-120"/>
              </a:rPr>
              <a:t>2</a:t>
            </a:r>
            <a:endParaRPr lang="en-US" sz="1600" dirty="0"/>
          </a:p>
        </p:txBody>
      </p:sp>
      <p:sp>
        <p:nvSpPr>
          <p:cNvPr id="8" name="Text 6"/>
          <p:cNvSpPr/>
          <p:nvPr/>
        </p:nvSpPr>
        <p:spPr>
          <a:xfrm>
            <a:off x="1572768" y="2670048"/>
            <a:ext cx="6400800" cy="530352"/>
          </a:xfrm>
          <a:prstGeom prst="rect">
            <a:avLst/>
          </a:prstGeom>
          <a:noFill/>
          <a:ln/>
        </p:spPr>
        <p:txBody>
          <a:bodyPr wrap="square" lIns="0" tIns="0" rIns="0" bIns="0" rtlCol="0" anchor="ctr"/>
          <a:lstStyle/>
          <a:p>
            <a:pPr marL="0" indent="0">
              <a:buNone/>
            </a:pPr>
            <a:r>
              <a:rPr lang="en-US" sz="2600" dirty="0">
                <a:solidFill>
                  <a:srgbClr val="6E6055"/>
                </a:solidFill>
                <a:latin typeface="Cambria" pitchFamily="34" charset="0"/>
                <a:ea typeface="Cambria" pitchFamily="34" charset="-122"/>
                <a:cs typeface="Cambria" pitchFamily="34" charset="-120"/>
              </a:rPr>
              <a:t>Christ-centred</a:t>
            </a:r>
            <a:endParaRPr lang="en-US" sz="2600" dirty="0"/>
          </a:p>
        </p:txBody>
      </p:sp>
      <p:sp>
        <p:nvSpPr>
          <p:cNvPr id="9" name="Shape 7"/>
          <p:cNvSpPr/>
          <p:nvPr/>
        </p:nvSpPr>
        <p:spPr>
          <a:xfrm>
            <a:off x="868680" y="3547872"/>
            <a:ext cx="457200" cy="457200"/>
          </a:xfrm>
          <a:prstGeom prst="ellipse">
            <a:avLst/>
          </a:prstGeom>
          <a:solidFill>
            <a:srgbClr val="1C1714"/>
          </a:solidFill>
          <a:ln w="15875">
            <a:solidFill>
              <a:srgbClr val="4A3F36"/>
            </a:solidFill>
            <a:prstDash val="solid"/>
          </a:ln>
        </p:spPr>
        <p:txBody>
          <a:bodyPr/>
          <a:lstStyle/>
          <a:p>
            <a:endParaRPr lang="en-US"/>
          </a:p>
        </p:txBody>
      </p:sp>
      <p:sp>
        <p:nvSpPr>
          <p:cNvPr id="10" name="Text 8"/>
          <p:cNvSpPr/>
          <p:nvPr/>
        </p:nvSpPr>
        <p:spPr>
          <a:xfrm>
            <a:off x="868680" y="3547872"/>
            <a:ext cx="457200" cy="457200"/>
          </a:xfrm>
          <a:prstGeom prst="rect">
            <a:avLst/>
          </a:prstGeom>
          <a:noFill/>
          <a:ln/>
        </p:spPr>
        <p:txBody>
          <a:bodyPr wrap="square" lIns="0" tIns="0" rIns="0" bIns="0" rtlCol="0" anchor="ctr"/>
          <a:lstStyle/>
          <a:p>
            <a:pPr marL="0" indent="0" algn="ctr">
              <a:buNone/>
            </a:pPr>
            <a:r>
              <a:rPr lang="en-US" sz="1600" b="1" dirty="0">
                <a:solidFill>
                  <a:srgbClr val="9A8C7C"/>
                </a:solidFill>
                <a:latin typeface="Calibri" pitchFamily="34" charset="0"/>
                <a:ea typeface="Calibri" pitchFamily="34" charset="-122"/>
                <a:cs typeface="Calibri" pitchFamily="34" charset="-120"/>
              </a:rPr>
              <a:t>3</a:t>
            </a:r>
            <a:endParaRPr lang="en-US" sz="1600" dirty="0"/>
          </a:p>
        </p:txBody>
      </p:sp>
      <p:sp>
        <p:nvSpPr>
          <p:cNvPr id="11" name="Text 9"/>
          <p:cNvSpPr/>
          <p:nvPr/>
        </p:nvSpPr>
        <p:spPr>
          <a:xfrm>
            <a:off x="1572768" y="3511296"/>
            <a:ext cx="6400800" cy="530352"/>
          </a:xfrm>
          <a:prstGeom prst="rect">
            <a:avLst/>
          </a:prstGeom>
          <a:noFill/>
          <a:ln/>
        </p:spPr>
        <p:txBody>
          <a:bodyPr wrap="square" lIns="0" tIns="0" rIns="0" bIns="0" rtlCol="0" anchor="ctr"/>
          <a:lstStyle/>
          <a:p>
            <a:pPr marL="0" indent="0">
              <a:buNone/>
            </a:pPr>
            <a:r>
              <a:rPr lang="en-US" sz="2600" dirty="0">
                <a:solidFill>
                  <a:srgbClr val="6E6055"/>
                </a:solidFill>
                <a:latin typeface="Cambria" pitchFamily="34" charset="0"/>
                <a:ea typeface="Cambria" pitchFamily="34" charset="-122"/>
                <a:cs typeface="Cambria" pitchFamily="34" charset="-120"/>
              </a:rPr>
              <a:t>Spirit-filled</a:t>
            </a:r>
            <a:endParaRPr lang="en-US" sz="2600" dirty="0"/>
          </a:p>
        </p:txBody>
      </p:sp>
      <p:sp>
        <p:nvSpPr>
          <p:cNvPr id="12" name="Shape 10"/>
          <p:cNvSpPr/>
          <p:nvPr/>
        </p:nvSpPr>
        <p:spPr>
          <a:xfrm>
            <a:off x="868680" y="4389120"/>
            <a:ext cx="457200" cy="457200"/>
          </a:xfrm>
          <a:prstGeom prst="ellipse">
            <a:avLst/>
          </a:prstGeom>
          <a:solidFill>
            <a:srgbClr val="1C1714"/>
          </a:solidFill>
          <a:ln w="15875">
            <a:solidFill>
              <a:srgbClr val="4A3F36"/>
            </a:solidFill>
            <a:prstDash val="solid"/>
          </a:ln>
        </p:spPr>
        <p:txBody>
          <a:bodyPr/>
          <a:lstStyle/>
          <a:p>
            <a:endParaRPr lang="en-US"/>
          </a:p>
        </p:txBody>
      </p:sp>
      <p:sp>
        <p:nvSpPr>
          <p:cNvPr id="13" name="Text 11"/>
          <p:cNvSpPr/>
          <p:nvPr/>
        </p:nvSpPr>
        <p:spPr>
          <a:xfrm>
            <a:off x="868680" y="4389120"/>
            <a:ext cx="457200" cy="457200"/>
          </a:xfrm>
          <a:prstGeom prst="rect">
            <a:avLst/>
          </a:prstGeom>
          <a:noFill/>
          <a:ln/>
        </p:spPr>
        <p:txBody>
          <a:bodyPr wrap="square" lIns="0" tIns="0" rIns="0" bIns="0" rtlCol="0" anchor="ctr"/>
          <a:lstStyle/>
          <a:p>
            <a:pPr marL="0" indent="0" algn="ctr">
              <a:buNone/>
            </a:pPr>
            <a:r>
              <a:rPr lang="en-US" sz="1600" b="1" dirty="0">
                <a:solidFill>
                  <a:srgbClr val="9A8C7C"/>
                </a:solidFill>
                <a:latin typeface="Calibri" pitchFamily="34" charset="0"/>
                <a:ea typeface="Calibri" pitchFamily="34" charset="-122"/>
                <a:cs typeface="Calibri" pitchFamily="34" charset="-120"/>
              </a:rPr>
              <a:t>4</a:t>
            </a:r>
            <a:endParaRPr lang="en-US" sz="1600" dirty="0"/>
          </a:p>
        </p:txBody>
      </p:sp>
      <p:sp>
        <p:nvSpPr>
          <p:cNvPr id="14" name="Text 12"/>
          <p:cNvSpPr/>
          <p:nvPr/>
        </p:nvSpPr>
        <p:spPr>
          <a:xfrm>
            <a:off x="1572768" y="4352544"/>
            <a:ext cx="6400800" cy="530352"/>
          </a:xfrm>
          <a:prstGeom prst="rect">
            <a:avLst/>
          </a:prstGeom>
          <a:noFill/>
          <a:ln/>
        </p:spPr>
        <p:txBody>
          <a:bodyPr wrap="square" lIns="0" tIns="0" rIns="0" bIns="0" rtlCol="0" anchor="ctr"/>
          <a:lstStyle/>
          <a:p>
            <a:pPr marL="0" indent="0">
              <a:buNone/>
            </a:pPr>
            <a:r>
              <a:rPr lang="en-US" sz="2600" dirty="0">
                <a:solidFill>
                  <a:srgbClr val="6E6055"/>
                </a:solidFill>
                <a:latin typeface="Cambria" pitchFamily="34" charset="0"/>
                <a:ea typeface="Cambria" pitchFamily="34" charset="-122"/>
                <a:cs typeface="Cambria" pitchFamily="34" charset="-120"/>
              </a:rPr>
              <a:t>Word-grounded</a:t>
            </a:r>
            <a:endParaRPr lang="en-US" sz="2600" dirty="0"/>
          </a:p>
        </p:txBody>
      </p:sp>
      <p:sp>
        <p:nvSpPr>
          <p:cNvPr id="15" name="Shape 13"/>
          <p:cNvSpPr/>
          <p:nvPr/>
        </p:nvSpPr>
        <p:spPr>
          <a:xfrm>
            <a:off x="868680" y="5230368"/>
            <a:ext cx="457200" cy="457200"/>
          </a:xfrm>
          <a:prstGeom prst="ellipse">
            <a:avLst/>
          </a:prstGeom>
          <a:solidFill>
            <a:srgbClr val="1C1714"/>
          </a:solidFill>
          <a:ln w="15875">
            <a:solidFill>
              <a:srgbClr val="4A3F36"/>
            </a:solidFill>
            <a:prstDash val="solid"/>
          </a:ln>
        </p:spPr>
        <p:txBody>
          <a:bodyPr/>
          <a:lstStyle/>
          <a:p>
            <a:endParaRPr lang="en-US"/>
          </a:p>
        </p:txBody>
      </p:sp>
      <p:sp>
        <p:nvSpPr>
          <p:cNvPr id="16" name="Text 14"/>
          <p:cNvSpPr/>
          <p:nvPr/>
        </p:nvSpPr>
        <p:spPr>
          <a:xfrm>
            <a:off x="868680" y="5230368"/>
            <a:ext cx="457200" cy="457200"/>
          </a:xfrm>
          <a:prstGeom prst="rect">
            <a:avLst/>
          </a:prstGeom>
          <a:noFill/>
          <a:ln/>
        </p:spPr>
        <p:txBody>
          <a:bodyPr wrap="square" lIns="0" tIns="0" rIns="0" bIns="0" rtlCol="0" anchor="ctr"/>
          <a:lstStyle/>
          <a:p>
            <a:pPr marL="0" indent="0" algn="ctr">
              <a:buNone/>
            </a:pPr>
            <a:r>
              <a:rPr lang="en-US" sz="1600" b="1" dirty="0">
                <a:solidFill>
                  <a:srgbClr val="9A8C7C"/>
                </a:solidFill>
                <a:latin typeface="Calibri" pitchFamily="34" charset="0"/>
                <a:ea typeface="Calibri" pitchFamily="34" charset="-122"/>
                <a:cs typeface="Calibri" pitchFamily="34" charset="-120"/>
              </a:rPr>
              <a:t>5</a:t>
            </a:r>
            <a:endParaRPr lang="en-US" sz="1600" dirty="0"/>
          </a:p>
        </p:txBody>
      </p:sp>
      <p:sp>
        <p:nvSpPr>
          <p:cNvPr id="17" name="Text 15"/>
          <p:cNvSpPr/>
          <p:nvPr/>
        </p:nvSpPr>
        <p:spPr>
          <a:xfrm>
            <a:off x="1572768" y="5193792"/>
            <a:ext cx="6400800" cy="530352"/>
          </a:xfrm>
          <a:prstGeom prst="rect">
            <a:avLst/>
          </a:prstGeom>
          <a:noFill/>
          <a:ln/>
        </p:spPr>
        <p:txBody>
          <a:bodyPr wrap="square" lIns="0" tIns="0" rIns="0" bIns="0" rtlCol="0" anchor="ctr"/>
          <a:lstStyle/>
          <a:p>
            <a:pPr marL="0" indent="0">
              <a:buNone/>
            </a:pPr>
            <a:r>
              <a:rPr lang="en-US" sz="2600" dirty="0">
                <a:solidFill>
                  <a:srgbClr val="6E6055"/>
                </a:solidFill>
                <a:latin typeface="Cambria" pitchFamily="34" charset="0"/>
                <a:ea typeface="Cambria" pitchFamily="34" charset="-122"/>
                <a:cs typeface="Cambria" pitchFamily="34" charset="-120"/>
              </a:rPr>
              <a:t>Disciple-making</a:t>
            </a:r>
            <a:endParaRPr lang="en-US" sz="2600" dirty="0"/>
          </a:p>
        </p:txBody>
      </p:sp>
      <p:sp>
        <p:nvSpPr>
          <p:cNvPr id="18" name="Text 16"/>
          <p:cNvSpPr/>
          <p:nvPr/>
        </p:nvSpPr>
        <p:spPr>
          <a:xfrm>
            <a:off x="5120640" y="1938528"/>
            <a:ext cx="1828800" cy="365760"/>
          </a:xfrm>
          <a:prstGeom prst="rect">
            <a:avLst/>
          </a:prstGeom>
          <a:noFill/>
          <a:ln/>
        </p:spPr>
        <p:txBody>
          <a:bodyPr wrap="square" lIns="0" tIns="0" rIns="0" bIns="0" rtlCol="0" anchor="ctr"/>
          <a:lstStyle/>
          <a:p>
            <a:pPr marL="0" indent="0">
              <a:buNone/>
            </a:pPr>
            <a:r>
              <a:rPr lang="en-US" sz="1300" b="1" kern="0" spc="300" dirty="0">
                <a:solidFill>
                  <a:srgbClr val="D9A441"/>
                </a:solidFill>
                <a:latin typeface="Calibri" pitchFamily="34" charset="0"/>
                <a:ea typeface="Calibri" pitchFamily="34" charset="-122"/>
                <a:cs typeface="Calibri" pitchFamily="34" charset="-120"/>
              </a:rPr>
              <a:t>This week</a:t>
            </a:r>
            <a:endParaRPr lang="en-US" sz="1300" dirty="0"/>
          </a:p>
        </p:txBody>
      </p:sp>
      <p:sp>
        <p:nvSpPr>
          <p:cNvPr id="19" name="Shape 17"/>
          <p:cNvSpPr/>
          <p:nvPr/>
        </p:nvSpPr>
        <p:spPr>
          <a:xfrm>
            <a:off x="9326880" y="1463040"/>
            <a:ext cx="4754880" cy="4754880"/>
          </a:xfrm>
          <a:prstGeom prst="ellipse">
            <a:avLst/>
          </a:prstGeom>
          <a:solidFill>
            <a:srgbClr val="241D18"/>
          </a:solidFill>
          <a:ln w="12700">
            <a:solidFill>
              <a:srgbClr val="241D18"/>
            </a:solidFill>
            <a:prstDash val="solid"/>
          </a:ln>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2">
    <p:bg>
      <p:bgPr>
        <a:solidFill>
          <a:srgbClr val="110E0C"/>
        </a:solidFill>
        <a:effectLst/>
      </p:bgPr>
    </p:bg>
    <p:spTree>
      <p:nvGrpSpPr>
        <p:cNvPr id="1" name=""/>
        <p:cNvGrpSpPr/>
        <p:nvPr/>
      </p:nvGrpSpPr>
      <p:grpSpPr>
        <a:xfrm>
          <a:off x="0" y="0"/>
          <a:ext cx="0" cy="0"/>
          <a:chOff x="0" y="0"/>
          <a:chExt cx="0" cy="0"/>
        </a:xfrm>
      </p:grpSpPr>
      <p:sp>
        <p:nvSpPr>
          <p:cNvPr id="2" name="Text 0"/>
          <p:cNvSpPr/>
          <p:nvPr/>
        </p:nvSpPr>
        <p:spPr>
          <a:xfrm>
            <a:off x="914400" y="2377440"/>
            <a:ext cx="10332720" cy="2103120"/>
          </a:xfrm>
          <a:prstGeom prst="rect">
            <a:avLst/>
          </a:prstGeom>
          <a:noFill/>
          <a:ln/>
        </p:spPr>
        <p:txBody>
          <a:bodyPr wrap="square" lIns="0" tIns="0" rIns="0" bIns="0" rtlCol="0" anchor="ctr"/>
          <a:lstStyle/>
          <a:p>
            <a:pPr marL="0" indent="0" algn="ctr">
              <a:lnSpc>
                <a:spcPts val="5400"/>
              </a:lnSpc>
              <a:buNone/>
            </a:pPr>
            <a:r>
              <a:rPr lang="en-US" sz="4400" i="1" dirty="0">
                <a:solidFill>
                  <a:srgbClr val="F4EFE7"/>
                </a:solidFill>
                <a:latin typeface="Cambria" pitchFamily="34" charset="0"/>
                <a:ea typeface="Cambria" pitchFamily="34" charset="-122"/>
                <a:cs typeface="Cambria" pitchFamily="34" charset="-120"/>
              </a:rPr>
              <a:t>So what actually changes?</a:t>
            </a:r>
            <a:endParaRPr lang="en-US" sz="4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3">
    <p:bg>
      <p:bgPr>
        <a:solidFill>
          <a:srgbClr val="1C1714"/>
        </a:solidFill>
        <a:effectLst/>
      </p:bgPr>
    </p:bg>
    <p:spTree>
      <p:nvGrpSpPr>
        <p:cNvPr id="1" name=""/>
        <p:cNvGrpSpPr/>
        <p:nvPr/>
      </p:nvGrpSpPr>
      <p:grpSpPr>
        <a:xfrm>
          <a:off x="0" y="0"/>
          <a:ext cx="0" cy="0"/>
          <a:chOff x="0" y="0"/>
          <a:chExt cx="0" cy="0"/>
        </a:xfrm>
      </p:grpSpPr>
      <p:sp>
        <p:nvSpPr>
          <p:cNvPr id="2" name="Text 0"/>
          <p:cNvSpPr/>
          <p:nvPr/>
        </p:nvSpPr>
        <p:spPr>
          <a:xfrm>
            <a:off x="868680" y="731520"/>
            <a:ext cx="9144000" cy="685800"/>
          </a:xfrm>
          <a:prstGeom prst="rect">
            <a:avLst/>
          </a:prstGeom>
          <a:noFill/>
          <a:ln/>
        </p:spPr>
        <p:txBody>
          <a:bodyPr wrap="square" lIns="0" tIns="0" rIns="0" bIns="0" rtlCol="0" anchor="ctr"/>
          <a:lstStyle/>
          <a:p>
            <a:pPr marL="0" indent="0">
              <a:buNone/>
            </a:pPr>
            <a:r>
              <a:rPr lang="en-US" sz="3800" b="1" dirty="0">
                <a:solidFill>
                  <a:srgbClr val="F4EFE7"/>
                </a:solidFill>
                <a:latin typeface="Cambria" pitchFamily="34" charset="0"/>
                <a:ea typeface="Cambria" pitchFamily="34" charset="-122"/>
                <a:cs typeface="Cambria" pitchFamily="34" charset="-120"/>
              </a:rPr>
              <a:t>What changes inside</a:t>
            </a:r>
            <a:endParaRPr lang="en-US" sz="3800" dirty="0"/>
          </a:p>
        </p:txBody>
      </p:sp>
      <p:sp>
        <p:nvSpPr>
          <p:cNvPr id="3" name="Shape 1"/>
          <p:cNvSpPr/>
          <p:nvPr/>
        </p:nvSpPr>
        <p:spPr>
          <a:xfrm>
            <a:off x="868680" y="2057400"/>
            <a:ext cx="566928" cy="566928"/>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868680" y="2057400"/>
            <a:ext cx="566928" cy="566928"/>
          </a:xfrm>
          <a:prstGeom prst="rect">
            <a:avLst/>
          </a:prstGeom>
          <a:noFill/>
          <a:ln/>
        </p:spPr>
        <p:txBody>
          <a:bodyPr wrap="square" lIns="0" tIns="0" rIns="0" bIns="0" rtlCol="0" anchor="ctr"/>
          <a:lstStyle/>
          <a:p>
            <a:pPr marL="0" indent="0" algn="ctr">
              <a:buNone/>
            </a:pPr>
            <a:r>
              <a:rPr lang="en-US" sz="2000" b="1" dirty="0">
                <a:solidFill>
                  <a:srgbClr val="1C1714"/>
                </a:solidFill>
                <a:latin typeface="Calibri" pitchFamily="34" charset="0"/>
                <a:ea typeface="Calibri" pitchFamily="34" charset="-122"/>
                <a:cs typeface="Calibri" pitchFamily="34" charset="-120"/>
              </a:rPr>
              <a:t>1</a:t>
            </a:r>
            <a:endParaRPr lang="en-US" sz="2000" dirty="0"/>
          </a:p>
        </p:txBody>
      </p:sp>
      <p:sp>
        <p:nvSpPr>
          <p:cNvPr id="5" name="Text 3"/>
          <p:cNvSpPr/>
          <p:nvPr/>
        </p:nvSpPr>
        <p:spPr>
          <a:xfrm>
            <a:off x="1691640" y="2011680"/>
            <a:ext cx="9144000" cy="502920"/>
          </a:xfrm>
          <a:prstGeom prst="rect">
            <a:avLst/>
          </a:prstGeom>
          <a:noFill/>
          <a:ln/>
        </p:spPr>
        <p:txBody>
          <a:bodyPr wrap="square" lIns="0" tIns="0" rIns="0" bIns="0" rtlCol="0" anchor="ctr"/>
          <a:lstStyle/>
          <a:p>
            <a:pPr marL="0" indent="0">
              <a:buNone/>
            </a:pPr>
            <a:r>
              <a:rPr lang="en-US" sz="3000" b="1" dirty="0">
                <a:solidFill>
                  <a:srgbClr val="F4EFE7"/>
                </a:solidFill>
                <a:latin typeface="Cambria" pitchFamily="34" charset="0"/>
                <a:ea typeface="Cambria" pitchFamily="34" charset="-122"/>
                <a:cs typeface="Cambria" pitchFamily="34" charset="-120"/>
              </a:rPr>
              <a:t>You stop striving</a:t>
            </a:r>
            <a:endParaRPr lang="en-US" sz="3000" dirty="0"/>
          </a:p>
        </p:txBody>
      </p:sp>
      <p:sp>
        <p:nvSpPr>
          <p:cNvPr id="7" name="Shape 5"/>
          <p:cNvSpPr/>
          <p:nvPr/>
        </p:nvSpPr>
        <p:spPr>
          <a:xfrm>
            <a:off x="868680" y="3429000"/>
            <a:ext cx="566928" cy="566928"/>
          </a:xfrm>
          <a:prstGeom prst="ellipse">
            <a:avLst/>
          </a:prstGeom>
          <a:solidFill>
            <a:srgbClr val="D9A441"/>
          </a:solidFill>
          <a:ln w="12700">
            <a:solidFill>
              <a:srgbClr val="D9A441"/>
            </a:solidFill>
            <a:prstDash val="solid"/>
          </a:ln>
        </p:spPr>
        <p:txBody>
          <a:bodyPr/>
          <a:lstStyle/>
          <a:p>
            <a:endParaRPr lang="en-US"/>
          </a:p>
        </p:txBody>
      </p:sp>
      <p:sp>
        <p:nvSpPr>
          <p:cNvPr id="8" name="Text 6"/>
          <p:cNvSpPr/>
          <p:nvPr/>
        </p:nvSpPr>
        <p:spPr>
          <a:xfrm>
            <a:off x="868680" y="3429000"/>
            <a:ext cx="566928" cy="566928"/>
          </a:xfrm>
          <a:prstGeom prst="rect">
            <a:avLst/>
          </a:prstGeom>
          <a:noFill/>
          <a:ln/>
        </p:spPr>
        <p:txBody>
          <a:bodyPr wrap="square" lIns="0" tIns="0" rIns="0" bIns="0" rtlCol="0" anchor="ctr"/>
          <a:lstStyle/>
          <a:p>
            <a:pPr marL="0" indent="0" algn="ctr">
              <a:buNone/>
            </a:pPr>
            <a:r>
              <a:rPr lang="en-US" sz="2000" b="1" dirty="0">
                <a:solidFill>
                  <a:srgbClr val="1C1714"/>
                </a:solidFill>
                <a:latin typeface="Calibri" pitchFamily="34" charset="0"/>
                <a:ea typeface="Calibri" pitchFamily="34" charset="-122"/>
                <a:cs typeface="Calibri" pitchFamily="34" charset="-120"/>
              </a:rPr>
              <a:t>2</a:t>
            </a:r>
            <a:endParaRPr lang="en-US" sz="2000" dirty="0"/>
          </a:p>
        </p:txBody>
      </p:sp>
      <p:sp>
        <p:nvSpPr>
          <p:cNvPr id="9" name="Text 7"/>
          <p:cNvSpPr/>
          <p:nvPr/>
        </p:nvSpPr>
        <p:spPr>
          <a:xfrm>
            <a:off x="1691640" y="3383280"/>
            <a:ext cx="9144000" cy="502920"/>
          </a:xfrm>
          <a:prstGeom prst="rect">
            <a:avLst/>
          </a:prstGeom>
          <a:noFill/>
          <a:ln/>
        </p:spPr>
        <p:txBody>
          <a:bodyPr wrap="square" lIns="0" tIns="0" rIns="0" bIns="0" rtlCol="0" anchor="ctr"/>
          <a:lstStyle/>
          <a:p>
            <a:pPr marL="0" indent="0">
              <a:buNone/>
            </a:pPr>
            <a:r>
              <a:rPr lang="en-US" sz="3000" b="1" dirty="0">
                <a:solidFill>
                  <a:srgbClr val="F4EFE7"/>
                </a:solidFill>
                <a:latin typeface="Cambria" pitchFamily="34" charset="0"/>
                <a:ea typeface="Cambria" pitchFamily="34" charset="-122"/>
                <a:cs typeface="Cambria" pitchFamily="34" charset="-120"/>
              </a:rPr>
              <a:t>You stop hiding</a:t>
            </a:r>
            <a:endParaRPr lang="en-US" sz="3000" dirty="0"/>
          </a:p>
        </p:txBody>
      </p:sp>
      <p:sp>
        <p:nvSpPr>
          <p:cNvPr id="11" name="Shape 9"/>
          <p:cNvSpPr/>
          <p:nvPr/>
        </p:nvSpPr>
        <p:spPr>
          <a:xfrm>
            <a:off x="868680" y="4800600"/>
            <a:ext cx="566928" cy="566928"/>
          </a:xfrm>
          <a:prstGeom prst="ellipse">
            <a:avLst/>
          </a:prstGeom>
          <a:solidFill>
            <a:srgbClr val="D9A441"/>
          </a:solidFill>
          <a:ln w="12700">
            <a:solidFill>
              <a:srgbClr val="D9A441"/>
            </a:solidFill>
            <a:prstDash val="solid"/>
          </a:ln>
        </p:spPr>
        <p:txBody>
          <a:bodyPr/>
          <a:lstStyle/>
          <a:p>
            <a:endParaRPr lang="en-US"/>
          </a:p>
        </p:txBody>
      </p:sp>
      <p:sp>
        <p:nvSpPr>
          <p:cNvPr id="12" name="Text 10"/>
          <p:cNvSpPr/>
          <p:nvPr/>
        </p:nvSpPr>
        <p:spPr>
          <a:xfrm>
            <a:off x="868680" y="4800600"/>
            <a:ext cx="566928" cy="566928"/>
          </a:xfrm>
          <a:prstGeom prst="rect">
            <a:avLst/>
          </a:prstGeom>
          <a:noFill/>
          <a:ln/>
        </p:spPr>
        <p:txBody>
          <a:bodyPr wrap="square" lIns="0" tIns="0" rIns="0" bIns="0" rtlCol="0" anchor="ctr"/>
          <a:lstStyle/>
          <a:p>
            <a:pPr marL="0" indent="0" algn="ctr">
              <a:buNone/>
            </a:pPr>
            <a:r>
              <a:rPr lang="en-US" sz="2000" b="1" dirty="0">
                <a:solidFill>
                  <a:srgbClr val="1C1714"/>
                </a:solidFill>
                <a:latin typeface="Calibri" pitchFamily="34" charset="0"/>
                <a:ea typeface="Calibri" pitchFamily="34" charset="-122"/>
                <a:cs typeface="Calibri" pitchFamily="34" charset="-120"/>
              </a:rPr>
              <a:t>3</a:t>
            </a:r>
            <a:endParaRPr lang="en-US" sz="2000" dirty="0"/>
          </a:p>
        </p:txBody>
      </p:sp>
      <p:sp>
        <p:nvSpPr>
          <p:cNvPr id="13" name="Text 11"/>
          <p:cNvSpPr/>
          <p:nvPr/>
        </p:nvSpPr>
        <p:spPr>
          <a:xfrm>
            <a:off x="1691640" y="4754880"/>
            <a:ext cx="9144000" cy="502920"/>
          </a:xfrm>
          <a:prstGeom prst="rect">
            <a:avLst/>
          </a:prstGeom>
          <a:noFill/>
          <a:ln/>
        </p:spPr>
        <p:txBody>
          <a:bodyPr wrap="square" lIns="0" tIns="0" rIns="0" bIns="0" rtlCol="0" anchor="ctr"/>
          <a:lstStyle/>
          <a:p>
            <a:pPr marL="0" indent="0">
              <a:buNone/>
            </a:pPr>
            <a:r>
              <a:rPr lang="en-US" sz="3000" b="1" dirty="0">
                <a:solidFill>
                  <a:srgbClr val="F4EFE7"/>
                </a:solidFill>
                <a:latin typeface="Cambria" pitchFamily="34" charset="0"/>
                <a:ea typeface="Cambria" pitchFamily="34" charset="-122"/>
                <a:cs typeface="Cambria" pitchFamily="34" charset="-120"/>
              </a:rPr>
              <a:t>Your desires begin to change</a:t>
            </a:r>
            <a:endParaRPr lang="en-US" sz="3000" dirty="0"/>
          </a:p>
        </p:txBody>
      </p:sp>
      <p:sp>
        <p:nvSpPr>
          <p:cNvPr id="15" name="Shape 13"/>
          <p:cNvSpPr/>
          <p:nvPr/>
        </p:nvSpPr>
        <p:spPr>
          <a:xfrm>
            <a:off x="9692640" y="1097280"/>
            <a:ext cx="4206240" cy="4206240"/>
          </a:xfrm>
          <a:prstGeom prst="ellipse">
            <a:avLst/>
          </a:prstGeom>
          <a:solidFill>
            <a:srgbClr val="241D18"/>
          </a:solidFill>
          <a:ln w="12700">
            <a:solidFill>
              <a:srgbClr val="241D18"/>
            </a:solidFill>
            <a:prstDash val="solid"/>
          </a:ln>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4">
    <p:bg>
      <p:bgPr>
        <a:solidFill>
          <a:srgbClr val="1C1714"/>
        </a:solidFill>
        <a:effectLst/>
      </p:bgPr>
    </p:bg>
    <p:spTree>
      <p:nvGrpSpPr>
        <p:cNvPr id="1" name=""/>
        <p:cNvGrpSpPr/>
        <p:nvPr/>
      </p:nvGrpSpPr>
      <p:grpSpPr>
        <a:xfrm>
          <a:off x="0" y="0"/>
          <a:ext cx="0" cy="0"/>
          <a:chOff x="0" y="0"/>
          <a:chExt cx="0" cy="0"/>
        </a:xfrm>
      </p:grpSpPr>
      <p:sp>
        <p:nvSpPr>
          <p:cNvPr id="2" name="Shape 0"/>
          <p:cNvSpPr/>
          <p:nvPr/>
        </p:nvSpPr>
        <p:spPr>
          <a:xfrm>
            <a:off x="9052560" y="3566160"/>
            <a:ext cx="4937760" cy="4937760"/>
          </a:xfrm>
          <a:prstGeom prst="ellipse">
            <a:avLst/>
          </a:prstGeom>
          <a:solidFill>
            <a:srgbClr val="241D18"/>
          </a:solidFill>
          <a:ln w="12700">
            <a:solidFill>
              <a:srgbClr val="241D18"/>
            </a:solidFill>
            <a:prstDash val="solid"/>
          </a:ln>
        </p:spPr>
        <p:txBody>
          <a:bodyPr/>
          <a:lstStyle/>
          <a:p>
            <a:endParaRPr lang="en-US"/>
          </a:p>
        </p:txBody>
      </p:sp>
      <p:sp>
        <p:nvSpPr>
          <p:cNvPr id="3" name="Shape 1"/>
          <p:cNvSpPr/>
          <p:nvPr/>
        </p:nvSpPr>
        <p:spPr>
          <a:xfrm>
            <a:off x="1051560" y="1170432"/>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554480"/>
            <a:ext cx="10149840" cy="3383280"/>
          </a:xfrm>
          <a:prstGeom prst="rect">
            <a:avLst/>
          </a:prstGeom>
          <a:noFill/>
          <a:ln/>
        </p:spPr>
        <p:txBody>
          <a:bodyPr wrap="square" lIns="0" tIns="0" rIns="0" bIns="0" rtlCol="0" anchor="t"/>
          <a:lstStyle/>
          <a:p>
            <a:pPr marL="0" indent="0">
              <a:lnSpc>
                <a:spcPts val="4624"/>
              </a:lnSpc>
              <a:buNone/>
            </a:pPr>
            <a:r>
              <a:rPr lang="en-US" sz="3400" i="1" dirty="0">
                <a:solidFill>
                  <a:srgbClr val="F4EFE7"/>
                </a:solidFill>
                <a:latin typeface="Cambria" pitchFamily="34" charset="0"/>
                <a:ea typeface="Cambria" pitchFamily="34" charset="-122"/>
                <a:cs typeface="Cambria" pitchFamily="34" charset="-120"/>
              </a:rPr>
              <a:t>Whom have I in heaven but you? And there is nothing on earth that I desire besides you.</a:t>
            </a:r>
            <a:endParaRPr lang="en-US" sz="3400" dirty="0"/>
          </a:p>
        </p:txBody>
      </p:sp>
      <p:sp>
        <p:nvSpPr>
          <p:cNvPr id="5" name="Text 3"/>
          <p:cNvSpPr/>
          <p:nvPr/>
        </p:nvSpPr>
        <p:spPr>
          <a:xfrm>
            <a:off x="1033272" y="5212080"/>
            <a:ext cx="7315200" cy="457200"/>
          </a:xfrm>
          <a:prstGeom prst="rect">
            <a:avLst/>
          </a:prstGeom>
          <a:noFill/>
          <a:ln/>
        </p:spPr>
        <p:txBody>
          <a:bodyPr wrap="square" lIns="0" tIns="0" rIns="0" bIns="0" rtlCol="0" anchor="ctr"/>
          <a:lstStyle/>
          <a:p>
            <a:pPr marL="0" indent="0">
              <a:buNone/>
            </a:pPr>
            <a:r>
              <a:rPr lang="en-US" sz="1800" b="1" kern="0" spc="200" dirty="0">
                <a:solidFill>
                  <a:srgbClr val="D9A441"/>
                </a:solidFill>
                <a:latin typeface="Calibri" pitchFamily="34" charset="0"/>
                <a:ea typeface="Calibri" pitchFamily="34" charset="-122"/>
                <a:cs typeface="Calibri" pitchFamily="34" charset="-120"/>
              </a:rPr>
              <a:t>Psalm 73:25</a:t>
            </a:r>
            <a:endParaRPr lang="en-US" sz="1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5">
    <p:bg>
      <p:bgPr>
        <a:solidFill>
          <a:srgbClr val="1C1714"/>
        </a:solidFill>
        <a:effectLst/>
      </p:bgPr>
    </p:bg>
    <p:spTree>
      <p:nvGrpSpPr>
        <p:cNvPr id="1" name=""/>
        <p:cNvGrpSpPr/>
        <p:nvPr/>
      </p:nvGrpSpPr>
      <p:grpSpPr>
        <a:xfrm>
          <a:off x="0" y="0"/>
          <a:ext cx="0" cy="0"/>
          <a:chOff x="0" y="0"/>
          <a:chExt cx="0" cy="0"/>
        </a:xfrm>
      </p:grpSpPr>
      <p:sp>
        <p:nvSpPr>
          <p:cNvPr id="2" name="Shape 0"/>
          <p:cNvSpPr/>
          <p:nvPr/>
        </p:nvSpPr>
        <p:spPr>
          <a:xfrm>
            <a:off x="9052560" y="3566160"/>
            <a:ext cx="4937760" cy="4937760"/>
          </a:xfrm>
          <a:prstGeom prst="ellipse">
            <a:avLst/>
          </a:prstGeom>
          <a:solidFill>
            <a:srgbClr val="241D18"/>
          </a:solidFill>
          <a:ln w="12700">
            <a:solidFill>
              <a:srgbClr val="241D18"/>
            </a:solidFill>
            <a:prstDash val="solid"/>
          </a:ln>
        </p:spPr>
        <p:txBody>
          <a:bodyPr/>
          <a:lstStyle/>
          <a:p>
            <a:endParaRPr lang="en-US"/>
          </a:p>
        </p:txBody>
      </p:sp>
      <p:sp>
        <p:nvSpPr>
          <p:cNvPr id="3" name="Shape 1"/>
          <p:cNvSpPr/>
          <p:nvPr/>
        </p:nvSpPr>
        <p:spPr>
          <a:xfrm>
            <a:off x="1051560" y="1170432"/>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554480"/>
            <a:ext cx="10149840" cy="3383280"/>
          </a:xfrm>
          <a:prstGeom prst="rect">
            <a:avLst/>
          </a:prstGeom>
          <a:noFill/>
          <a:ln/>
        </p:spPr>
        <p:txBody>
          <a:bodyPr wrap="square" lIns="0" tIns="0" rIns="0" bIns="0" rtlCol="0" anchor="t"/>
          <a:lstStyle/>
          <a:p>
            <a:pPr marL="0" indent="0">
              <a:lnSpc>
                <a:spcPts val="4080"/>
              </a:lnSpc>
              <a:buNone/>
            </a:pPr>
            <a:r>
              <a:rPr lang="en-US" sz="3000" i="1" dirty="0">
                <a:solidFill>
                  <a:srgbClr val="F4EFE7"/>
                </a:solidFill>
                <a:latin typeface="Cambria" pitchFamily="34" charset="0"/>
                <a:ea typeface="Cambria" pitchFamily="34" charset="-122"/>
                <a:cs typeface="Cambria" pitchFamily="34" charset="-120"/>
              </a:rPr>
              <a:t>Behold, Lord, the half of my goods I give to the poor. And if I have defrauded anyone of anything, I restore it fourfold.</a:t>
            </a:r>
            <a:endParaRPr lang="en-US" sz="3000" dirty="0"/>
          </a:p>
        </p:txBody>
      </p:sp>
      <p:sp>
        <p:nvSpPr>
          <p:cNvPr id="5" name="Text 3"/>
          <p:cNvSpPr/>
          <p:nvPr/>
        </p:nvSpPr>
        <p:spPr>
          <a:xfrm>
            <a:off x="1033272" y="5212080"/>
            <a:ext cx="7315200" cy="457200"/>
          </a:xfrm>
          <a:prstGeom prst="rect">
            <a:avLst/>
          </a:prstGeom>
          <a:noFill/>
          <a:ln/>
        </p:spPr>
        <p:txBody>
          <a:bodyPr wrap="square" lIns="0" tIns="0" rIns="0" bIns="0" rtlCol="0" anchor="ctr"/>
          <a:lstStyle/>
          <a:p>
            <a:pPr marL="0" indent="0">
              <a:buNone/>
            </a:pPr>
            <a:r>
              <a:rPr lang="en-US" sz="1800" b="1" kern="0" spc="200" dirty="0">
                <a:solidFill>
                  <a:srgbClr val="D9A441"/>
                </a:solidFill>
                <a:latin typeface="Calibri" pitchFamily="34" charset="0"/>
                <a:ea typeface="Calibri" pitchFamily="34" charset="-122"/>
                <a:cs typeface="Calibri" pitchFamily="34" charset="-120"/>
              </a:rPr>
              <a:t>Luke 19:8</a:t>
            </a:r>
            <a:endParaRPr lang="en-US" sz="1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6">
    <p:bg>
      <p:bgPr>
        <a:solidFill>
          <a:srgbClr val="110E0C"/>
        </a:solidFill>
        <a:effectLst/>
      </p:bgPr>
    </p:bg>
    <p:spTree>
      <p:nvGrpSpPr>
        <p:cNvPr id="1" name=""/>
        <p:cNvGrpSpPr/>
        <p:nvPr/>
      </p:nvGrpSpPr>
      <p:grpSpPr>
        <a:xfrm>
          <a:off x="0" y="0"/>
          <a:ext cx="0" cy="0"/>
          <a:chOff x="0" y="0"/>
          <a:chExt cx="0" cy="0"/>
        </a:xfrm>
      </p:grpSpPr>
      <p:sp>
        <p:nvSpPr>
          <p:cNvPr id="2" name="Text 0"/>
          <p:cNvSpPr/>
          <p:nvPr/>
        </p:nvSpPr>
        <p:spPr>
          <a:xfrm>
            <a:off x="914400" y="2377440"/>
            <a:ext cx="10332720" cy="2103120"/>
          </a:xfrm>
          <a:prstGeom prst="rect">
            <a:avLst/>
          </a:prstGeom>
          <a:noFill/>
          <a:ln/>
        </p:spPr>
        <p:txBody>
          <a:bodyPr wrap="square" lIns="0" tIns="0" rIns="0" bIns="0" rtlCol="0" anchor="ctr"/>
          <a:lstStyle/>
          <a:p>
            <a:pPr marL="0" indent="0" algn="ctr">
              <a:lnSpc>
                <a:spcPts val="5400"/>
              </a:lnSpc>
              <a:buNone/>
            </a:pPr>
            <a:r>
              <a:rPr lang="en-US" sz="4400" i="1" dirty="0">
                <a:solidFill>
                  <a:srgbClr val="F4EFE7"/>
                </a:solidFill>
                <a:latin typeface="Cambria" pitchFamily="34" charset="0"/>
                <a:ea typeface="Cambria" pitchFamily="34" charset="-122"/>
                <a:cs typeface="Cambria" pitchFamily="34" charset="-120"/>
              </a:rPr>
              <a:t>And can anyone tell?</a:t>
            </a:r>
            <a:endParaRPr lang="en-US" sz="4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7">
    <p:bg>
      <p:bgPr>
        <a:solidFill>
          <a:srgbClr val="110E0C"/>
        </a:solidFill>
        <a:effectLst/>
      </p:bgPr>
    </p:bg>
    <p:spTree>
      <p:nvGrpSpPr>
        <p:cNvPr id="1" name=""/>
        <p:cNvGrpSpPr/>
        <p:nvPr/>
      </p:nvGrpSpPr>
      <p:grpSpPr>
        <a:xfrm>
          <a:off x="0" y="0"/>
          <a:ext cx="0" cy="0"/>
          <a:chOff x="0" y="0"/>
          <a:chExt cx="0" cy="0"/>
        </a:xfrm>
      </p:grpSpPr>
      <p:sp>
        <p:nvSpPr>
          <p:cNvPr id="2" name="Text 0"/>
          <p:cNvSpPr/>
          <p:nvPr/>
        </p:nvSpPr>
        <p:spPr>
          <a:xfrm>
            <a:off x="868680" y="868680"/>
            <a:ext cx="8229600" cy="457200"/>
          </a:xfrm>
          <a:prstGeom prst="rect">
            <a:avLst/>
          </a:prstGeom>
          <a:noFill/>
          <a:ln/>
        </p:spPr>
        <p:txBody>
          <a:bodyPr wrap="square" lIns="0" tIns="0" rIns="0" bIns="0" rtlCol="0" anchor="ctr"/>
          <a:lstStyle/>
          <a:p>
            <a:pPr marL="0" indent="0">
              <a:buNone/>
            </a:pPr>
            <a:r>
              <a:rPr lang="en-US" sz="1600" b="1" kern="0" spc="500" dirty="0">
                <a:solidFill>
                  <a:srgbClr val="D9A441"/>
                </a:solidFill>
                <a:latin typeface="Calibri" pitchFamily="34" charset="0"/>
                <a:ea typeface="Calibri" pitchFamily="34" charset="-122"/>
                <a:cs typeface="Calibri" pitchFamily="34" charset="-120"/>
              </a:rPr>
              <a:t>HOW A PERSON CHANGES</a:t>
            </a:r>
            <a:endParaRPr lang="en-US" sz="1600" dirty="0"/>
          </a:p>
        </p:txBody>
      </p:sp>
      <p:sp>
        <p:nvSpPr>
          <p:cNvPr id="3" name="Shape 1"/>
          <p:cNvSpPr/>
          <p:nvPr/>
        </p:nvSpPr>
        <p:spPr>
          <a:xfrm>
            <a:off x="1463040" y="1965960"/>
            <a:ext cx="2148840" cy="2148840"/>
          </a:xfrm>
          <a:prstGeom prst="ellipse">
            <a:avLst/>
          </a:prstGeom>
          <a:solidFill>
            <a:srgbClr val="110E0C"/>
          </a:solidFill>
          <a:ln w="19050">
            <a:solidFill>
              <a:srgbClr val="D9A441"/>
            </a:solidFill>
            <a:prstDash val="solid"/>
          </a:ln>
        </p:spPr>
        <p:txBody>
          <a:bodyPr/>
          <a:lstStyle/>
          <a:p>
            <a:endParaRPr lang="en-US"/>
          </a:p>
        </p:txBody>
      </p:sp>
      <p:sp>
        <p:nvSpPr>
          <p:cNvPr id="4" name="Text 2"/>
          <p:cNvSpPr/>
          <p:nvPr/>
        </p:nvSpPr>
        <p:spPr>
          <a:xfrm>
            <a:off x="1463040" y="1965960"/>
            <a:ext cx="2148840" cy="2148840"/>
          </a:xfrm>
          <a:prstGeom prst="rect">
            <a:avLst/>
          </a:prstGeom>
          <a:noFill/>
          <a:ln/>
        </p:spPr>
        <p:txBody>
          <a:bodyPr wrap="square" lIns="0" tIns="0" rIns="0" bIns="0" rtlCol="0" anchor="ctr"/>
          <a:lstStyle/>
          <a:p>
            <a:pPr marL="0" indent="0" algn="ctr">
              <a:buNone/>
            </a:pPr>
            <a:r>
              <a:rPr lang="en-US" sz="2300" b="1" dirty="0">
                <a:solidFill>
                  <a:srgbClr val="F4EFE7"/>
                </a:solidFill>
                <a:latin typeface="Cambria" pitchFamily="34" charset="0"/>
                <a:ea typeface="Cambria" pitchFamily="34" charset="-122"/>
                <a:cs typeface="Cambria" pitchFamily="34" charset="-120"/>
              </a:rPr>
              <a:t>The Gospel</a:t>
            </a:r>
            <a:endParaRPr lang="en-US" sz="2300" dirty="0"/>
          </a:p>
        </p:txBody>
      </p:sp>
      <p:sp>
        <p:nvSpPr>
          <p:cNvPr id="5" name="Text 3"/>
          <p:cNvSpPr/>
          <p:nvPr/>
        </p:nvSpPr>
        <p:spPr>
          <a:xfrm>
            <a:off x="3749040" y="2606040"/>
            <a:ext cx="1371600" cy="822960"/>
          </a:xfrm>
          <a:prstGeom prst="rect">
            <a:avLst/>
          </a:prstGeom>
          <a:noFill/>
          <a:ln/>
        </p:spPr>
        <p:txBody>
          <a:bodyPr wrap="square" lIns="0" tIns="0" rIns="0" bIns="0" rtlCol="0" anchor="ctr"/>
          <a:lstStyle/>
          <a:p>
            <a:pPr marL="0" indent="0" algn="ctr">
              <a:buNone/>
            </a:pPr>
            <a:r>
              <a:rPr lang="en-US" sz="3000" b="1" dirty="0">
                <a:solidFill>
                  <a:srgbClr val="D9A441"/>
                </a:solidFill>
                <a:latin typeface="Calibri" pitchFamily="34" charset="0"/>
                <a:ea typeface="Calibri" pitchFamily="34" charset="-122"/>
                <a:cs typeface="Calibri" pitchFamily="34" charset="-120"/>
              </a:rPr>
              <a:t>→</a:t>
            </a:r>
            <a:endParaRPr lang="en-US" sz="3000" dirty="0"/>
          </a:p>
        </p:txBody>
      </p:sp>
      <p:sp>
        <p:nvSpPr>
          <p:cNvPr id="6" name="Shape 4"/>
          <p:cNvSpPr/>
          <p:nvPr/>
        </p:nvSpPr>
        <p:spPr>
          <a:xfrm>
            <a:off x="5303520" y="1965960"/>
            <a:ext cx="2148840" cy="2148840"/>
          </a:xfrm>
          <a:prstGeom prst="ellipse">
            <a:avLst/>
          </a:prstGeom>
          <a:solidFill>
            <a:srgbClr val="110E0C"/>
          </a:solidFill>
          <a:ln w="19050">
            <a:solidFill>
              <a:srgbClr val="D9A441"/>
            </a:solidFill>
            <a:prstDash val="solid"/>
          </a:ln>
        </p:spPr>
        <p:txBody>
          <a:bodyPr/>
          <a:lstStyle/>
          <a:p>
            <a:endParaRPr lang="en-US"/>
          </a:p>
        </p:txBody>
      </p:sp>
      <p:sp>
        <p:nvSpPr>
          <p:cNvPr id="7" name="Text 5"/>
          <p:cNvSpPr/>
          <p:nvPr/>
        </p:nvSpPr>
        <p:spPr>
          <a:xfrm>
            <a:off x="5303520" y="1965960"/>
            <a:ext cx="2148840" cy="2148840"/>
          </a:xfrm>
          <a:prstGeom prst="rect">
            <a:avLst/>
          </a:prstGeom>
          <a:noFill/>
          <a:ln/>
        </p:spPr>
        <p:txBody>
          <a:bodyPr wrap="square" lIns="0" tIns="0" rIns="0" bIns="0" rtlCol="0" anchor="ctr"/>
          <a:lstStyle/>
          <a:p>
            <a:pPr marL="0" indent="0" algn="ctr">
              <a:buNone/>
            </a:pPr>
            <a:r>
              <a:rPr lang="en-US" sz="2300" b="1" dirty="0">
                <a:solidFill>
                  <a:srgbClr val="F4EFE7"/>
                </a:solidFill>
                <a:latin typeface="Cambria" pitchFamily="34" charset="0"/>
                <a:ea typeface="Cambria" pitchFamily="34" charset="-122"/>
                <a:cs typeface="Cambria" pitchFamily="34" charset="-120"/>
              </a:rPr>
              <a:t>The Heart</a:t>
            </a:r>
            <a:endParaRPr lang="en-US" sz="2300" dirty="0"/>
          </a:p>
        </p:txBody>
      </p:sp>
      <p:sp>
        <p:nvSpPr>
          <p:cNvPr id="8" name="Text 6"/>
          <p:cNvSpPr/>
          <p:nvPr/>
        </p:nvSpPr>
        <p:spPr>
          <a:xfrm>
            <a:off x="7589520" y="2606040"/>
            <a:ext cx="1371600" cy="822960"/>
          </a:xfrm>
          <a:prstGeom prst="rect">
            <a:avLst/>
          </a:prstGeom>
          <a:noFill/>
          <a:ln/>
        </p:spPr>
        <p:txBody>
          <a:bodyPr wrap="square" lIns="0" tIns="0" rIns="0" bIns="0" rtlCol="0" anchor="ctr"/>
          <a:lstStyle/>
          <a:p>
            <a:pPr marL="0" indent="0" algn="ctr">
              <a:buNone/>
            </a:pPr>
            <a:r>
              <a:rPr lang="en-US" sz="3000" b="1" dirty="0">
                <a:solidFill>
                  <a:srgbClr val="D9A441"/>
                </a:solidFill>
                <a:latin typeface="Calibri" pitchFamily="34" charset="0"/>
                <a:ea typeface="Calibri" pitchFamily="34" charset="-122"/>
                <a:cs typeface="Calibri" pitchFamily="34" charset="-120"/>
              </a:rPr>
              <a:t>→</a:t>
            </a:r>
            <a:endParaRPr lang="en-US" sz="3000" dirty="0"/>
          </a:p>
        </p:txBody>
      </p:sp>
      <p:sp>
        <p:nvSpPr>
          <p:cNvPr id="9" name="Shape 7"/>
          <p:cNvSpPr/>
          <p:nvPr/>
        </p:nvSpPr>
        <p:spPr>
          <a:xfrm>
            <a:off x="9144000" y="1965960"/>
            <a:ext cx="2148840" cy="2148840"/>
          </a:xfrm>
          <a:prstGeom prst="ellipse">
            <a:avLst/>
          </a:prstGeom>
          <a:solidFill>
            <a:srgbClr val="D9A441"/>
          </a:solidFill>
          <a:ln w="19050">
            <a:solidFill>
              <a:srgbClr val="D9A441"/>
            </a:solidFill>
            <a:prstDash val="solid"/>
          </a:ln>
        </p:spPr>
        <p:txBody>
          <a:bodyPr/>
          <a:lstStyle/>
          <a:p>
            <a:endParaRPr lang="en-US"/>
          </a:p>
        </p:txBody>
      </p:sp>
      <p:sp>
        <p:nvSpPr>
          <p:cNvPr id="10" name="Text 8"/>
          <p:cNvSpPr/>
          <p:nvPr/>
        </p:nvSpPr>
        <p:spPr>
          <a:xfrm>
            <a:off x="9144000" y="1965960"/>
            <a:ext cx="2148840" cy="2148840"/>
          </a:xfrm>
          <a:prstGeom prst="rect">
            <a:avLst/>
          </a:prstGeom>
          <a:noFill/>
          <a:ln/>
        </p:spPr>
        <p:txBody>
          <a:bodyPr wrap="square" lIns="0" tIns="0" rIns="0" bIns="0" rtlCol="0" anchor="ctr"/>
          <a:lstStyle/>
          <a:p>
            <a:pPr marL="0" indent="0" algn="ctr">
              <a:buNone/>
            </a:pPr>
            <a:r>
              <a:rPr lang="en-US" sz="2300" b="1" dirty="0">
                <a:solidFill>
                  <a:srgbClr val="1C1714"/>
                </a:solidFill>
                <a:latin typeface="Cambria" pitchFamily="34" charset="0"/>
                <a:ea typeface="Cambria" pitchFamily="34" charset="-122"/>
                <a:cs typeface="Cambria" pitchFamily="34" charset="-120"/>
              </a:rPr>
              <a:t>The Life</a:t>
            </a:r>
            <a:endParaRPr lang="en-US" sz="2300" dirty="0"/>
          </a:p>
        </p:txBody>
      </p:sp>
      <p:sp>
        <p:nvSpPr>
          <p:cNvPr id="11" name="Text 9"/>
          <p:cNvSpPr/>
          <p:nvPr/>
        </p:nvSpPr>
        <p:spPr>
          <a:xfrm>
            <a:off x="896112" y="4846320"/>
            <a:ext cx="10424160" cy="640080"/>
          </a:xfrm>
          <a:prstGeom prst="rect">
            <a:avLst/>
          </a:prstGeom>
          <a:noFill/>
          <a:ln/>
        </p:spPr>
        <p:txBody>
          <a:bodyPr wrap="square" lIns="0" tIns="0" rIns="0" bIns="0" rtlCol="0" anchor="ctr"/>
          <a:lstStyle/>
          <a:p>
            <a:pPr marL="0" indent="0">
              <a:buNone/>
            </a:pPr>
            <a:r>
              <a:rPr lang="en-US" sz="2600" i="1" dirty="0">
                <a:solidFill>
                  <a:srgbClr val="9A8C7C"/>
                </a:solidFill>
                <a:latin typeface="Cambria" pitchFamily="34" charset="0"/>
                <a:ea typeface="Cambria" pitchFamily="34" charset="-122"/>
                <a:cs typeface="Cambria" pitchFamily="34" charset="-120"/>
              </a:rPr>
              <a:t>The Gospel · The Heart · The Life — there is no other road.</a:t>
            </a:r>
            <a:endParaRPr lang="en-US" sz="2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8">
    <p:bg>
      <p:bgPr>
        <a:solidFill>
          <a:srgbClr val="1C1714"/>
        </a:solidFill>
        <a:effectLst/>
      </p:bgPr>
    </p:bg>
    <p:spTree>
      <p:nvGrpSpPr>
        <p:cNvPr id="1" name=""/>
        <p:cNvGrpSpPr/>
        <p:nvPr/>
      </p:nvGrpSpPr>
      <p:grpSpPr>
        <a:xfrm>
          <a:off x="0" y="0"/>
          <a:ext cx="0" cy="0"/>
          <a:chOff x="0" y="0"/>
          <a:chExt cx="0" cy="0"/>
        </a:xfrm>
      </p:grpSpPr>
      <p:sp>
        <p:nvSpPr>
          <p:cNvPr id="2" name="Shape 0"/>
          <p:cNvSpPr/>
          <p:nvPr/>
        </p:nvSpPr>
        <p:spPr>
          <a:xfrm>
            <a:off x="9052560" y="3566160"/>
            <a:ext cx="4937760" cy="4937760"/>
          </a:xfrm>
          <a:prstGeom prst="ellipse">
            <a:avLst/>
          </a:prstGeom>
          <a:solidFill>
            <a:srgbClr val="241D18"/>
          </a:solidFill>
          <a:ln w="12700">
            <a:solidFill>
              <a:srgbClr val="241D18"/>
            </a:solidFill>
            <a:prstDash val="solid"/>
          </a:ln>
        </p:spPr>
        <p:txBody>
          <a:bodyPr/>
          <a:lstStyle/>
          <a:p>
            <a:endParaRPr lang="en-US"/>
          </a:p>
        </p:txBody>
      </p:sp>
      <p:sp>
        <p:nvSpPr>
          <p:cNvPr id="3" name="Shape 1"/>
          <p:cNvSpPr/>
          <p:nvPr/>
        </p:nvSpPr>
        <p:spPr>
          <a:xfrm>
            <a:off x="1051560" y="1170432"/>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554480"/>
            <a:ext cx="10149840" cy="3383280"/>
          </a:xfrm>
          <a:prstGeom prst="rect">
            <a:avLst/>
          </a:prstGeom>
          <a:noFill/>
          <a:ln/>
        </p:spPr>
        <p:txBody>
          <a:bodyPr wrap="square" lIns="0" tIns="0" rIns="0" bIns="0" rtlCol="0" anchor="t"/>
          <a:lstStyle/>
          <a:p>
            <a:pPr marL="0" indent="0">
              <a:lnSpc>
                <a:spcPts val="3944"/>
              </a:lnSpc>
              <a:buNone/>
            </a:pPr>
            <a:r>
              <a:rPr lang="en-US" sz="2900" i="1" dirty="0">
                <a:solidFill>
                  <a:srgbClr val="F4EFE7"/>
                </a:solidFill>
                <a:latin typeface="Cambria" pitchFamily="34" charset="0"/>
                <a:ea typeface="Cambria" pitchFamily="34" charset="-122"/>
                <a:cs typeface="Cambria" pitchFamily="34" charset="-120"/>
              </a:rPr>
              <a:t>It is no longer I who live, but Christ who lives in me. And the life I now live in the flesh I live by faith in the Son of God, who loved me and gave himself for me.</a:t>
            </a:r>
            <a:endParaRPr lang="en-US" sz="2900" dirty="0"/>
          </a:p>
        </p:txBody>
      </p:sp>
      <p:sp>
        <p:nvSpPr>
          <p:cNvPr id="5" name="Text 3"/>
          <p:cNvSpPr/>
          <p:nvPr/>
        </p:nvSpPr>
        <p:spPr>
          <a:xfrm>
            <a:off x="1033272" y="5212080"/>
            <a:ext cx="7315200" cy="457200"/>
          </a:xfrm>
          <a:prstGeom prst="rect">
            <a:avLst/>
          </a:prstGeom>
          <a:noFill/>
          <a:ln/>
        </p:spPr>
        <p:txBody>
          <a:bodyPr wrap="square" lIns="0" tIns="0" rIns="0" bIns="0" rtlCol="0" anchor="ctr"/>
          <a:lstStyle/>
          <a:p>
            <a:pPr marL="0" indent="0">
              <a:buNone/>
            </a:pPr>
            <a:r>
              <a:rPr lang="en-US" sz="1800" b="1" kern="0" spc="200" dirty="0">
                <a:solidFill>
                  <a:srgbClr val="D9A441"/>
                </a:solidFill>
                <a:latin typeface="Calibri" pitchFamily="34" charset="0"/>
                <a:ea typeface="Calibri" pitchFamily="34" charset="-122"/>
                <a:cs typeface="Calibri" pitchFamily="34" charset="-120"/>
              </a:rPr>
              <a:t>Galatians 2:20</a:t>
            </a:r>
            <a:endParaRPr lang="en-US"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9">
    <p:bg>
      <p:bgPr>
        <a:solidFill>
          <a:srgbClr val="1C1714"/>
        </a:solidFill>
        <a:effectLst/>
      </p:bgPr>
    </p:bg>
    <p:spTree>
      <p:nvGrpSpPr>
        <p:cNvPr id="1" name=""/>
        <p:cNvGrpSpPr/>
        <p:nvPr/>
      </p:nvGrpSpPr>
      <p:grpSpPr>
        <a:xfrm>
          <a:off x="0" y="0"/>
          <a:ext cx="0" cy="0"/>
          <a:chOff x="0" y="0"/>
          <a:chExt cx="0" cy="0"/>
        </a:xfrm>
      </p:grpSpPr>
      <p:sp>
        <p:nvSpPr>
          <p:cNvPr id="2" name="Text 0"/>
          <p:cNvSpPr/>
          <p:nvPr/>
        </p:nvSpPr>
        <p:spPr>
          <a:xfrm>
            <a:off x="868680" y="731520"/>
            <a:ext cx="9144000" cy="685800"/>
          </a:xfrm>
          <a:prstGeom prst="rect">
            <a:avLst/>
          </a:prstGeom>
          <a:noFill/>
          <a:ln/>
        </p:spPr>
        <p:txBody>
          <a:bodyPr wrap="square" lIns="0" tIns="0" rIns="0" bIns="0" rtlCol="0" anchor="ctr"/>
          <a:lstStyle/>
          <a:p>
            <a:pPr marL="0" indent="0">
              <a:buNone/>
            </a:pPr>
            <a:r>
              <a:rPr lang="en-US" sz="3800" b="1" dirty="0">
                <a:solidFill>
                  <a:srgbClr val="F4EFE7"/>
                </a:solidFill>
                <a:latin typeface="Cambria" pitchFamily="34" charset="0"/>
                <a:ea typeface="Cambria" pitchFamily="34" charset="-122"/>
                <a:cs typeface="Cambria" pitchFamily="34" charset="-120"/>
              </a:rPr>
              <a:t>Where it shows first</a:t>
            </a:r>
            <a:endParaRPr lang="en-US" sz="3800" dirty="0"/>
          </a:p>
        </p:txBody>
      </p:sp>
      <p:sp>
        <p:nvSpPr>
          <p:cNvPr id="3" name="Shape 1"/>
          <p:cNvSpPr/>
          <p:nvPr/>
        </p:nvSpPr>
        <p:spPr>
          <a:xfrm>
            <a:off x="868680" y="2057400"/>
            <a:ext cx="566928" cy="566928"/>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868680" y="2057400"/>
            <a:ext cx="566928" cy="566928"/>
          </a:xfrm>
          <a:prstGeom prst="rect">
            <a:avLst/>
          </a:prstGeom>
          <a:noFill/>
          <a:ln/>
        </p:spPr>
        <p:txBody>
          <a:bodyPr wrap="square" lIns="0" tIns="0" rIns="0" bIns="0" rtlCol="0" anchor="ctr"/>
          <a:lstStyle/>
          <a:p>
            <a:pPr marL="0" indent="0" algn="ctr">
              <a:buNone/>
            </a:pPr>
            <a:r>
              <a:rPr lang="en-US" sz="2000" b="1" dirty="0">
                <a:solidFill>
                  <a:srgbClr val="1C1714"/>
                </a:solidFill>
                <a:latin typeface="Calibri" pitchFamily="34" charset="0"/>
                <a:ea typeface="Calibri" pitchFamily="34" charset="-122"/>
                <a:cs typeface="Calibri" pitchFamily="34" charset="-120"/>
              </a:rPr>
              <a:t>1</a:t>
            </a:r>
            <a:endParaRPr lang="en-US" sz="2000" dirty="0"/>
          </a:p>
        </p:txBody>
      </p:sp>
      <p:sp>
        <p:nvSpPr>
          <p:cNvPr id="5" name="Text 3"/>
          <p:cNvSpPr/>
          <p:nvPr/>
        </p:nvSpPr>
        <p:spPr>
          <a:xfrm>
            <a:off x="1691640" y="2011680"/>
            <a:ext cx="9418320" cy="502920"/>
          </a:xfrm>
          <a:prstGeom prst="rect">
            <a:avLst/>
          </a:prstGeom>
          <a:noFill/>
          <a:ln/>
        </p:spPr>
        <p:txBody>
          <a:bodyPr wrap="square" lIns="0" tIns="0" rIns="0" bIns="0" rtlCol="0" anchor="ctr"/>
          <a:lstStyle/>
          <a:p>
            <a:pPr marL="0" indent="0">
              <a:buNone/>
            </a:pPr>
            <a:r>
              <a:rPr lang="en-US" sz="2900" b="1" dirty="0">
                <a:solidFill>
                  <a:srgbClr val="F4EFE7"/>
                </a:solidFill>
                <a:latin typeface="Cambria" pitchFamily="34" charset="0"/>
                <a:ea typeface="Cambria" pitchFamily="34" charset="-122"/>
                <a:cs typeface="Cambria" pitchFamily="34" charset="-120"/>
              </a:rPr>
              <a:t>The people in your house</a:t>
            </a:r>
            <a:endParaRPr lang="en-US" sz="2900" dirty="0"/>
          </a:p>
        </p:txBody>
      </p:sp>
      <p:sp>
        <p:nvSpPr>
          <p:cNvPr id="6" name="Text 4"/>
          <p:cNvSpPr/>
          <p:nvPr/>
        </p:nvSpPr>
        <p:spPr>
          <a:xfrm>
            <a:off x="1719072" y="2560320"/>
            <a:ext cx="9418320" cy="457200"/>
          </a:xfrm>
          <a:prstGeom prst="rect">
            <a:avLst/>
          </a:prstGeom>
          <a:noFill/>
          <a:ln/>
        </p:spPr>
        <p:txBody>
          <a:bodyPr wrap="square" lIns="0" tIns="0" rIns="0" bIns="0" rtlCol="0" anchor="ctr"/>
          <a:lstStyle/>
          <a:p>
            <a:pPr marL="0" indent="0">
              <a:buNone/>
            </a:pPr>
            <a:r>
              <a:rPr lang="en-US" sz="2000" dirty="0">
                <a:solidFill>
                  <a:srgbClr val="9A8C7C"/>
                </a:solidFill>
                <a:latin typeface="Calibri" pitchFamily="34" charset="0"/>
                <a:ea typeface="Calibri" pitchFamily="34" charset="-122"/>
                <a:cs typeface="Calibri" pitchFamily="34" charset="-120"/>
              </a:rPr>
              <a:t>They notice before anyone at church does.</a:t>
            </a:r>
            <a:endParaRPr lang="en-US" sz="2000" dirty="0"/>
          </a:p>
        </p:txBody>
      </p:sp>
      <p:sp>
        <p:nvSpPr>
          <p:cNvPr id="7" name="Shape 5"/>
          <p:cNvSpPr/>
          <p:nvPr/>
        </p:nvSpPr>
        <p:spPr>
          <a:xfrm>
            <a:off x="868680" y="3429000"/>
            <a:ext cx="566928" cy="566928"/>
          </a:xfrm>
          <a:prstGeom prst="ellipse">
            <a:avLst/>
          </a:prstGeom>
          <a:solidFill>
            <a:srgbClr val="D9A441"/>
          </a:solidFill>
          <a:ln w="12700">
            <a:solidFill>
              <a:srgbClr val="D9A441"/>
            </a:solidFill>
            <a:prstDash val="solid"/>
          </a:ln>
        </p:spPr>
        <p:txBody>
          <a:bodyPr/>
          <a:lstStyle/>
          <a:p>
            <a:endParaRPr lang="en-US"/>
          </a:p>
        </p:txBody>
      </p:sp>
      <p:sp>
        <p:nvSpPr>
          <p:cNvPr id="8" name="Text 6"/>
          <p:cNvSpPr/>
          <p:nvPr/>
        </p:nvSpPr>
        <p:spPr>
          <a:xfrm>
            <a:off x="868680" y="3429000"/>
            <a:ext cx="566928" cy="566928"/>
          </a:xfrm>
          <a:prstGeom prst="rect">
            <a:avLst/>
          </a:prstGeom>
          <a:noFill/>
          <a:ln/>
        </p:spPr>
        <p:txBody>
          <a:bodyPr wrap="square" lIns="0" tIns="0" rIns="0" bIns="0" rtlCol="0" anchor="ctr"/>
          <a:lstStyle/>
          <a:p>
            <a:pPr marL="0" indent="0" algn="ctr">
              <a:buNone/>
            </a:pPr>
            <a:r>
              <a:rPr lang="en-US" sz="2000" b="1" dirty="0">
                <a:solidFill>
                  <a:srgbClr val="1C1714"/>
                </a:solidFill>
                <a:latin typeface="Calibri" pitchFamily="34" charset="0"/>
                <a:ea typeface="Calibri" pitchFamily="34" charset="-122"/>
                <a:cs typeface="Calibri" pitchFamily="34" charset="-120"/>
              </a:rPr>
              <a:t>2</a:t>
            </a:r>
            <a:endParaRPr lang="en-US" sz="2000" dirty="0"/>
          </a:p>
        </p:txBody>
      </p:sp>
      <p:sp>
        <p:nvSpPr>
          <p:cNvPr id="9" name="Text 7"/>
          <p:cNvSpPr/>
          <p:nvPr/>
        </p:nvSpPr>
        <p:spPr>
          <a:xfrm>
            <a:off x="1691640" y="3383280"/>
            <a:ext cx="9418320" cy="502920"/>
          </a:xfrm>
          <a:prstGeom prst="rect">
            <a:avLst/>
          </a:prstGeom>
          <a:noFill/>
          <a:ln/>
        </p:spPr>
        <p:txBody>
          <a:bodyPr wrap="square" lIns="0" tIns="0" rIns="0" bIns="0" rtlCol="0" anchor="ctr"/>
          <a:lstStyle/>
          <a:p>
            <a:pPr marL="0" indent="0">
              <a:buNone/>
            </a:pPr>
            <a:r>
              <a:rPr lang="en-US" sz="2900" b="1" dirty="0">
                <a:solidFill>
                  <a:srgbClr val="F4EFE7"/>
                </a:solidFill>
                <a:latin typeface="Cambria" pitchFamily="34" charset="0"/>
                <a:ea typeface="Cambria" pitchFamily="34" charset="-122"/>
                <a:cs typeface="Cambria" pitchFamily="34" charset="-120"/>
              </a:rPr>
              <a:t>The person who hurt you</a:t>
            </a:r>
            <a:endParaRPr lang="en-US" sz="2900" dirty="0"/>
          </a:p>
        </p:txBody>
      </p:sp>
      <p:sp>
        <p:nvSpPr>
          <p:cNvPr id="10" name="Text 8"/>
          <p:cNvSpPr/>
          <p:nvPr/>
        </p:nvSpPr>
        <p:spPr>
          <a:xfrm>
            <a:off x="1719072" y="3931920"/>
            <a:ext cx="9418320" cy="457200"/>
          </a:xfrm>
          <a:prstGeom prst="rect">
            <a:avLst/>
          </a:prstGeom>
          <a:noFill/>
          <a:ln/>
        </p:spPr>
        <p:txBody>
          <a:bodyPr wrap="square" lIns="0" tIns="0" rIns="0" bIns="0" rtlCol="0" anchor="ctr"/>
          <a:lstStyle/>
          <a:p>
            <a:pPr marL="0" indent="0">
              <a:buNone/>
            </a:pPr>
            <a:r>
              <a:rPr lang="en-US" sz="2000" dirty="0">
                <a:solidFill>
                  <a:srgbClr val="9A8C7C"/>
                </a:solidFill>
                <a:latin typeface="Calibri" pitchFamily="34" charset="0"/>
                <a:ea typeface="Calibri" pitchFamily="34" charset="-122"/>
                <a:cs typeface="Calibri" pitchFamily="34" charset="-120"/>
              </a:rPr>
              <a:t>You stop keeping the account.</a:t>
            </a:r>
            <a:endParaRPr lang="en-US" sz="2000" dirty="0"/>
          </a:p>
        </p:txBody>
      </p:sp>
      <p:sp>
        <p:nvSpPr>
          <p:cNvPr id="11" name="Shape 9"/>
          <p:cNvSpPr/>
          <p:nvPr/>
        </p:nvSpPr>
        <p:spPr>
          <a:xfrm>
            <a:off x="868680" y="4800600"/>
            <a:ext cx="566928" cy="566928"/>
          </a:xfrm>
          <a:prstGeom prst="ellipse">
            <a:avLst/>
          </a:prstGeom>
          <a:solidFill>
            <a:srgbClr val="D9A441"/>
          </a:solidFill>
          <a:ln w="12700">
            <a:solidFill>
              <a:srgbClr val="D9A441"/>
            </a:solidFill>
            <a:prstDash val="solid"/>
          </a:ln>
        </p:spPr>
        <p:txBody>
          <a:bodyPr/>
          <a:lstStyle/>
          <a:p>
            <a:endParaRPr lang="en-US"/>
          </a:p>
        </p:txBody>
      </p:sp>
      <p:sp>
        <p:nvSpPr>
          <p:cNvPr id="12" name="Text 10"/>
          <p:cNvSpPr/>
          <p:nvPr/>
        </p:nvSpPr>
        <p:spPr>
          <a:xfrm>
            <a:off x="868680" y="4800600"/>
            <a:ext cx="566928" cy="566928"/>
          </a:xfrm>
          <a:prstGeom prst="rect">
            <a:avLst/>
          </a:prstGeom>
          <a:noFill/>
          <a:ln/>
        </p:spPr>
        <p:txBody>
          <a:bodyPr wrap="square" lIns="0" tIns="0" rIns="0" bIns="0" rtlCol="0" anchor="ctr"/>
          <a:lstStyle/>
          <a:p>
            <a:pPr marL="0" indent="0" algn="ctr">
              <a:buNone/>
            </a:pPr>
            <a:r>
              <a:rPr lang="en-US" sz="2000" b="1" dirty="0">
                <a:solidFill>
                  <a:srgbClr val="1C1714"/>
                </a:solidFill>
                <a:latin typeface="Calibri" pitchFamily="34" charset="0"/>
                <a:ea typeface="Calibri" pitchFamily="34" charset="-122"/>
                <a:cs typeface="Calibri" pitchFamily="34" charset="-120"/>
              </a:rPr>
              <a:t>3</a:t>
            </a:r>
            <a:endParaRPr lang="en-US" sz="2000" dirty="0"/>
          </a:p>
        </p:txBody>
      </p:sp>
      <p:sp>
        <p:nvSpPr>
          <p:cNvPr id="13" name="Text 11"/>
          <p:cNvSpPr/>
          <p:nvPr/>
        </p:nvSpPr>
        <p:spPr>
          <a:xfrm>
            <a:off x="1691640" y="4754880"/>
            <a:ext cx="9418320" cy="502920"/>
          </a:xfrm>
          <a:prstGeom prst="rect">
            <a:avLst/>
          </a:prstGeom>
          <a:noFill/>
          <a:ln/>
        </p:spPr>
        <p:txBody>
          <a:bodyPr wrap="square" lIns="0" tIns="0" rIns="0" bIns="0" rtlCol="0" anchor="ctr"/>
          <a:lstStyle/>
          <a:p>
            <a:pPr marL="0" indent="0">
              <a:buNone/>
            </a:pPr>
            <a:r>
              <a:rPr lang="en-US" sz="2900" b="1" dirty="0">
                <a:solidFill>
                  <a:srgbClr val="F4EFE7"/>
                </a:solidFill>
                <a:latin typeface="Cambria" pitchFamily="34" charset="0"/>
                <a:ea typeface="Cambria" pitchFamily="34" charset="-122"/>
                <a:cs typeface="Cambria" pitchFamily="34" charset="-120"/>
              </a:rPr>
              <a:t>The person who doesn’t know Him yet</a:t>
            </a:r>
            <a:endParaRPr lang="en-US" sz="2900" dirty="0"/>
          </a:p>
        </p:txBody>
      </p:sp>
      <p:sp>
        <p:nvSpPr>
          <p:cNvPr id="14" name="Text 12"/>
          <p:cNvSpPr/>
          <p:nvPr/>
        </p:nvSpPr>
        <p:spPr>
          <a:xfrm>
            <a:off x="1719072" y="5303520"/>
            <a:ext cx="9418320" cy="457200"/>
          </a:xfrm>
          <a:prstGeom prst="rect">
            <a:avLst/>
          </a:prstGeom>
          <a:noFill/>
          <a:ln/>
        </p:spPr>
        <p:txBody>
          <a:bodyPr wrap="square" lIns="0" tIns="0" rIns="0" bIns="0" rtlCol="0" anchor="ctr"/>
          <a:lstStyle/>
          <a:p>
            <a:pPr marL="0" indent="0">
              <a:buNone/>
            </a:pPr>
            <a:r>
              <a:rPr lang="en-US" sz="2000" dirty="0">
                <a:solidFill>
                  <a:srgbClr val="9A8C7C"/>
                </a:solidFill>
                <a:latin typeface="Calibri" pitchFamily="34" charset="0"/>
                <a:ea typeface="Calibri" pitchFamily="34" charset="-122"/>
                <a:cs typeface="Calibri" pitchFamily="34" charset="-120"/>
              </a:rPr>
              <a:t>A coffee and an honest conversation.</a:t>
            </a:r>
            <a:endParaRPr lang="en-US" sz="2000" dirty="0"/>
          </a:p>
        </p:txBody>
      </p:sp>
      <p:sp>
        <p:nvSpPr>
          <p:cNvPr id="15" name="Shape 13"/>
          <p:cNvSpPr/>
          <p:nvPr/>
        </p:nvSpPr>
        <p:spPr>
          <a:xfrm>
            <a:off x="9692640" y="1097280"/>
            <a:ext cx="4206240" cy="4206240"/>
          </a:xfrm>
          <a:prstGeom prst="ellipse">
            <a:avLst/>
          </a:prstGeom>
          <a:solidFill>
            <a:srgbClr val="241D18"/>
          </a:solidFill>
          <a:ln w="12700">
            <a:solidFill>
              <a:srgbClr val="241D18"/>
            </a:solidFill>
            <a:prstDash val="solid"/>
          </a:ln>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30">
    <p:bg>
      <p:bgPr>
        <a:solidFill>
          <a:srgbClr val="1C1714"/>
        </a:solidFill>
        <a:effectLst/>
      </p:bgPr>
    </p:bg>
    <p:spTree>
      <p:nvGrpSpPr>
        <p:cNvPr id="1" name=""/>
        <p:cNvGrpSpPr/>
        <p:nvPr/>
      </p:nvGrpSpPr>
      <p:grpSpPr>
        <a:xfrm>
          <a:off x="0" y="0"/>
          <a:ext cx="0" cy="0"/>
          <a:chOff x="0" y="0"/>
          <a:chExt cx="0" cy="0"/>
        </a:xfrm>
      </p:grpSpPr>
      <p:sp>
        <p:nvSpPr>
          <p:cNvPr id="2" name="Text 0"/>
          <p:cNvSpPr/>
          <p:nvPr/>
        </p:nvSpPr>
        <p:spPr>
          <a:xfrm>
            <a:off x="868680" y="1737360"/>
            <a:ext cx="5852160" cy="2377440"/>
          </a:xfrm>
          <a:prstGeom prst="rect">
            <a:avLst/>
          </a:prstGeom>
          <a:noFill/>
          <a:ln/>
        </p:spPr>
        <p:txBody>
          <a:bodyPr wrap="square" lIns="0" tIns="0" rIns="0" bIns="0" rtlCol="0" anchor="ctr"/>
          <a:lstStyle/>
          <a:p>
            <a:pPr marL="0" indent="0">
              <a:lnSpc>
                <a:spcPts val="4700"/>
              </a:lnSpc>
              <a:buNone/>
            </a:pPr>
            <a:r>
              <a:rPr lang="en-US" sz="3800" b="1" dirty="0">
                <a:solidFill>
                  <a:srgbClr val="F4EFE7"/>
                </a:solidFill>
                <a:latin typeface="Cambria" pitchFamily="34" charset="0"/>
                <a:ea typeface="Cambria" pitchFamily="34" charset="-122"/>
                <a:cs typeface="Cambria" pitchFamily="34" charset="-120"/>
              </a:rPr>
              <a:t>She built houses</a:t>
            </a:r>
            <a:endParaRPr lang="en-US" sz="3800" dirty="0"/>
          </a:p>
          <a:p>
            <a:pPr marL="0" indent="0">
              <a:lnSpc>
                <a:spcPts val="4700"/>
              </a:lnSpc>
              <a:buNone/>
            </a:pPr>
            <a:r>
              <a:rPr lang="en-US" sz="3800" b="1" dirty="0">
                <a:solidFill>
                  <a:srgbClr val="F4EFE7"/>
                </a:solidFill>
                <a:latin typeface="Cambria" pitchFamily="34" charset="0"/>
                <a:ea typeface="Cambria" pitchFamily="34" charset="-122"/>
                <a:cs typeface="Cambria" pitchFamily="34" charset="-120"/>
              </a:rPr>
              <a:t>for people who had</a:t>
            </a:r>
            <a:endParaRPr lang="en-US" sz="3800" dirty="0"/>
          </a:p>
          <a:p>
            <a:pPr marL="0" indent="0">
              <a:lnSpc>
                <a:spcPts val="4700"/>
              </a:lnSpc>
              <a:buNone/>
            </a:pPr>
            <a:r>
              <a:rPr lang="en-US" sz="3800" b="1" dirty="0">
                <a:solidFill>
                  <a:srgbClr val="F4EFE7"/>
                </a:solidFill>
                <a:latin typeface="Cambria" pitchFamily="34" charset="0"/>
                <a:ea typeface="Cambria" pitchFamily="34" charset="-122"/>
                <a:cs typeface="Cambria" pitchFamily="34" charset="-120"/>
              </a:rPr>
              <a:t>lost everything.</a:t>
            </a:r>
            <a:endParaRPr lang="en-US" sz="3800" dirty="0"/>
          </a:p>
        </p:txBody>
      </p:sp>
      <p:sp>
        <p:nvSpPr>
          <p:cNvPr id="3" name="Text 1"/>
          <p:cNvSpPr/>
          <p:nvPr/>
        </p:nvSpPr>
        <p:spPr>
          <a:xfrm>
            <a:off x="896112" y="4983480"/>
            <a:ext cx="5852160" cy="457200"/>
          </a:xfrm>
          <a:prstGeom prst="rect">
            <a:avLst/>
          </a:prstGeom>
          <a:noFill/>
          <a:ln/>
        </p:spPr>
        <p:txBody>
          <a:bodyPr wrap="square" lIns="0" tIns="0" rIns="0" bIns="0" rtlCol="0" anchor="ctr"/>
          <a:lstStyle/>
          <a:p>
            <a:pPr marL="0" indent="0">
              <a:buNone/>
            </a:pPr>
            <a:r>
              <a:rPr lang="en-US" sz="1700" dirty="0">
                <a:solidFill>
                  <a:srgbClr val="D9A441"/>
                </a:solidFill>
                <a:latin typeface="Calibri" pitchFamily="34" charset="0"/>
                <a:ea typeface="Calibri" pitchFamily="34" charset="-122"/>
                <a:cs typeface="Calibri" pitchFamily="34" charset="-120"/>
              </a:rPr>
              <a:t>Lam Bao Yan · Singapore · Ukraine, since 2022</a:t>
            </a:r>
            <a:endParaRPr lang="en-US" sz="1700" dirty="0"/>
          </a:p>
        </p:txBody>
      </p:sp>
      <p:sp>
        <p:nvSpPr>
          <p:cNvPr id="4" name="Shape 2"/>
          <p:cNvSpPr/>
          <p:nvPr/>
        </p:nvSpPr>
        <p:spPr>
          <a:xfrm>
            <a:off x="6638544" y="1563624"/>
            <a:ext cx="4919472" cy="3712464"/>
          </a:xfrm>
          <a:prstGeom prst="rect">
            <a:avLst/>
          </a:prstGeom>
          <a:solidFill>
            <a:srgbClr val="D9A441"/>
          </a:solidFill>
          <a:ln w="12700">
            <a:solidFill>
              <a:srgbClr val="D9A441"/>
            </a:solidFill>
            <a:prstDash val="solid"/>
          </a:ln>
        </p:spPr>
        <p:txBody>
          <a:bodyPr/>
          <a:lstStyle/>
          <a:p>
            <a:endParaRPr lang="en-US"/>
          </a:p>
        </p:txBody>
      </p:sp>
      <p:pic>
        <p:nvPicPr>
          <p:cNvPr id="5" name="Image 0" descr="preencoded.png"/>
          <p:cNvPicPr>
            <a:picLocks noChangeAspect="1"/>
          </p:cNvPicPr>
          <p:nvPr/>
        </p:nvPicPr>
        <p:blipFill>
          <a:blip r:embed="rId3"/>
          <a:stretch>
            <a:fillRect/>
          </a:stretch>
        </p:blipFill>
        <p:spPr>
          <a:xfrm>
            <a:off x="6675120" y="1600200"/>
            <a:ext cx="4846320" cy="3639312"/>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1">
    <p:bg>
      <p:bgPr>
        <a:solidFill>
          <a:srgbClr val="110E0C"/>
        </a:solidFill>
        <a:effectLst/>
      </p:bgPr>
    </p:bg>
    <p:spTree>
      <p:nvGrpSpPr>
        <p:cNvPr id="1" name=""/>
        <p:cNvGrpSpPr/>
        <p:nvPr/>
      </p:nvGrpSpPr>
      <p:grpSpPr>
        <a:xfrm>
          <a:off x="0" y="0"/>
          <a:ext cx="0" cy="0"/>
          <a:chOff x="0" y="0"/>
          <a:chExt cx="0" cy="0"/>
        </a:xfrm>
      </p:grpSpPr>
      <p:sp>
        <p:nvSpPr>
          <p:cNvPr id="2" name="Shape 0"/>
          <p:cNvSpPr/>
          <p:nvPr/>
        </p:nvSpPr>
        <p:spPr>
          <a:xfrm>
            <a:off x="-2011680" y="3840480"/>
            <a:ext cx="5120640" cy="5120640"/>
          </a:xfrm>
          <a:prstGeom prst="ellipse">
            <a:avLst/>
          </a:prstGeom>
          <a:solidFill>
            <a:srgbClr val="1B1613"/>
          </a:solidFill>
          <a:ln w="12700">
            <a:solidFill>
              <a:srgbClr val="1B1613"/>
            </a:solidFill>
            <a:prstDash val="solid"/>
          </a:ln>
        </p:spPr>
        <p:txBody>
          <a:bodyPr/>
          <a:lstStyle/>
          <a:p>
            <a:endParaRPr lang="en-US"/>
          </a:p>
        </p:txBody>
      </p:sp>
      <p:sp>
        <p:nvSpPr>
          <p:cNvPr id="3" name="Shape 1"/>
          <p:cNvSpPr/>
          <p:nvPr/>
        </p:nvSpPr>
        <p:spPr>
          <a:xfrm>
            <a:off x="1051560" y="1600200"/>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965960"/>
            <a:ext cx="10149840" cy="2926080"/>
          </a:xfrm>
          <a:prstGeom prst="rect">
            <a:avLst/>
          </a:prstGeom>
          <a:noFill/>
          <a:ln/>
        </p:spPr>
        <p:txBody>
          <a:bodyPr wrap="square" lIns="0" tIns="0" rIns="0" bIns="0" rtlCol="0" anchor="t"/>
          <a:lstStyle/>
          <a:p>
            <a:pPr marL="0" indent="0">
              <a:lnSpc>
                <a:spcPts val="5612"/>
              </a:lnSpc>
              <a:buNone/>
            </a:pPr>
            <a:r>
              <a:rPr lang="en-US" sz="4600" b="1" dirty="0">
                <a:solidFill>
                  <a:srgbClr val="F4EFE7"/>
                </a:solidFill>
                <a:latin typeface="Cambria" pitchFamily="34" charset="0"/>
                <a:ea typeface="Cambria" pitchFamily="34" charset="-122"/>
                <a:cs typeface="Cambria" pitchFamily="34" charset="-120"/>
              </a:rPr>
              <a:t>They spat on her.</a:t>
            </a:r>
            <a:endParaRPr lang="en-US" sz="4600" dirty="0"/>
          </a:p>
          <a:p>
            <a:pPr marL="0" indent="0">
              <a:lnSpc>
                <a:spcPts val="5612"/>
              </a:lnSpc>
              <a:buNone/>
            </a:pPr>
            <a:r>
              <a:rPr lang="en-US" sz="4600" b="1" dirty="0">
                <a:solidFill>
                  <a:srgbClr val="F4EFE7"/>
                </a:solidFill>
                <a:latin typeface="Cambria" pitchFamily="34" charset="0"/>
                <a:ea typeface="Cambria" pitchFamily="34" charset="-122"/>
                <a:cs typeface="Cambria" pitchFamily="34" charset="-120"/>
              </a:rPr>
              <a:t>The fire did not go out.</a:t>
            </a:r>
            <a:endParaRPr lang="en-US" sz="4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C1714"/>
        </a:solidFill>
        <a:effectLst/>
      </p:bgPr>
    </p:bg>
    <p:spTree>
      <p:nvGrpSpPr>
        <p:cNvPr id="1" name=""/>
        <p:cNvGrpSpPr/>
        <p:nvPr/>
      </p:nvGrpSpPr>
      <p:grpSpPr>
        <a:xfrm>
          <a:off x="0" y="0"/>
          <a:ext cx="0" cy="0"/>
          <a:chOff x="0" y="0"/>
          <a:chExt cx="0" cy="0"/>
        </a:xfrm>
      </p:grpSpPr>
      <p:sp>
        <p:nvSpPr>
          <p:cNvPr id="2" name="Shape 0"/>
          <p:cNvSpPr/>
          <p:nvPr/>
        </p:nvSpPr>
        <p:spPr>
          <a:xfrm>
            <a:off x="9052560" y="3566160"/>
            <a:ext cx="4937760" cy="4937760"/>
          </a:xfrm>
          <a:prstGeom prst="ellipse">
            <a:avLst/>
          </a:prstGeom>
          <a:solidFill>
            <a:srgbClr val="241D18"/>
          </a:solidFill>
          <a:ln w="12700">
            <a:solidFill>
              <a:srgbClr val="241D18"/>
            </a:solidFill>
            <a:prstDash val="solid"/>
          </a:ln>
        </p:spPr>
        <p:txBody>
          <a:bodyPr/>
          <a:lstStyle/>
          <a:p>
            <a:endParaRPr lang="en-US"/>
          </a:p>
        </p:txBody>
      </p:sp>
      <p:sp>
        <p:nvSpPr>
          <p:cNvPr id="3" name="Shape 1"/>
          <p:cNvSpPr/>
          <p:nvPr/>
        </p:nvSpPr>
        <p:spPr>
          <a:xfrm>
            <a:off x="1051560" y="1170432"/>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554480"/>
            <a:ext cx="10149840" cy="3383280"/>
          </a:xfrm>
          <a:prstGeom prst="rect">
            <a:avLst/>
          </a:prstGeom>
          <a:noFill/>
          <a:ln/>
        </p:spPr>
        <p:txBody>
          <a:bodyPr wrap="square" lIns="0" tIns="0" rIns="0" bIns="0" rtlCol="0" anchor="t"/>
          <a:lstStyle/>
          <a:p>
            <a:pPr marL="0" indent="0">
              <a:lnSpc>
                <a:spcPts val="4080"/>
              </a:lnSpc>
              <a:buNone/>
            </a:pPr>
            <a:r>
              <a:rPr lang="en-US" sz="3000" i="1" dirty="0">
                <a:solidFill>
                  <a:srgbClr val="F4EFE7"/>
                </a:solidFill>
                <a:latin typeface="Cambria" pitchFamily="34" charset="0"/>
                <a:ea typeface="Cambria" pitchFamily="34" charset="-122"/>
                <a:cs typeface="Cambria" pitchFamily="34" charset="-120"/>
              </a:rPr>
              <a:t>And you shall love the Lord your God with all your heart and with all your soul and with all your mind and with all your strength.</a:t>
            </a:r>
            <a:endParaRPr lang="en-US" sz="3000" dirty="0"/>
          </a:p>
        </p:txBody>
      </p:sp>
      <p:sp>
        <p:nvSpPr>
          <p:cNvPr id="5" name="Text 3"/>
          <p:cNvSpPr/>
          <p:nvPr/>
        </p:nvSpPr>
        <p:spPr>
          <a:xfrm>
            <a:off x="1033272" y="5212080"/>
            <a:ext cx="7315200" cy="457200"/>
          </a:xfrm>
          <a:prstGeom prst="rect">
            <a:avLst/>
          </a:prstGeom>
          <a:noFill/>
          <a:ln/>
        </p:spPr>
        <p:txBody>
          <a:bodyPr wrap="square" lIns="0" tIns="0" rIns="0" bIns="0" rtlCol="0" anchor="ctr"/>
          <a:lstStyle/>
          <a:p>
            <a:pPr marL="0" indent="0">
              <a:buNone/>
            </a:pPr>
            <a:r>
              <a:rPr lang="en-US" sz="1800" b="1" kern="0" spc="200" dirty="0">
                <a:solidFill>
                  <a:srgbClr val="D9A441"/>
                </a:solidFill>
                <a:latin typeface="Calibri" pitchFamily="34" charset="0"/>
                <a:ea typeface="Calibri" pitchFamily="34" charset="-122"/>
                <a:cs typeface="Calibri" pitchFamily="34" charset="-120"/>
              </a:rPr>
              <a:t>Mark 12:30</a:t>
            </a:r>
            <a:endParaRPr lang="en-US" sz="1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2">
    <p:bg>
      <p:bgPr>
        <a:solidFill>
          <a:srgbClr val="110E0C"/>
        </a:solidFill>
        <a:effectLst/>
      </p:bgPr>
    </p:bg>
    <p:spTree>
      <p:nvGrpSpPr>
        <p:cNvPr id="1" name=""/>
        <p:cNvGrpSpPr/>
        <p:nvPr/>
      </p:nvGrpSpPr>
      <p:grpSpPr>
        <a:xfrm>
          <a:off x="0" y="0"/>
          <a:ext cx="0" cy="0"/>
          <a:chOff x="0" y="0"/>
          <a:chExt cx="0" cy="0"/>
        </a:xfrm>
      </p:grpSpPr>
      <p:sp>
        <p:nvSpPr>
          <p:cNvPr id="2" name="Shape 0"/>
          <p:cNvSpPr/>
          <p:nvPr/>
        </p:nvSpPr>
        <p:spPr>
          <a:xfrm>
            <a:off x="-2377440" y="3291840"/>
            <a:ext cx="5852160" cy="5852160"/>
          </a:xfrm>
          <a:prstGeom prst="ellipse">
            <a:avLst/>
          </a:prstGeom>
          <a:solidFill>
            <a:srgbClr val="1A1512"/>
          </a:solidFill>
          <a:ln w="12700">
            <a:solidFill>
              <a:srgbClr val="1A1512"/>
            </a:solidFill>
            <a:prstDash val="solid"/>
          </a:ln>
        </p:spPr>
        <p:txBody>
          <a:bodyPr/>
          <a:lstStyle/>
          <a:p>
            <a:endParaRPr lang="en-US"/>
          </a:p>
        </p:txBody>
      </p:sp>
      <p:sp>
        <p:nvSpPr>
          <p:cNvPr id="3" name="Text 1"/>
          <p:cNvSpPr/>
          <p:nvPr/>
        </p:nvSpPr>
        <p:spPr>
          <a:xfrm>
            <a:off x="1005840" y="1371600"/>
            <a:ext cx="7315200" cy="457200"/>
          </a:xfrm>
          <a:prstGeom prst="rect">
            <a:avLst/>
          </a:prstGeom>
          <a:noFill/>
          <a:ln/>
        </p:spPr>
        <p:txBody>
          <a:bodyPr wrap="square" lIns="0" tIns="0" rIns="0" bIns="0" rtlCol="0" anchor="ctr"/>
          <a:lstStyle/>
          <a:p>
            <a:pPr marL="0" indent="0">
              <a:buNone/>
            </a:pPr>
            <a:r>
              <a:rPr lang="en-US" sz="1700" b="1" kern="0" spc="600" dirty="0">
                <a:solidFill>
                  <a:srgbClr val="D9A441"/>
                </a:solidFill>
                <a:latin typeface="Calibri" pitchFamily="34" charset="0"/>
                <a:ea typeface="Calibri" pitchFamily="34" charset="-122"/>
                <a:cs typeface="Calibri" pitchFamily="34" charset="-120"/>
              </a:rPr>
              <a:t>ONE THING</a:t>
            </a:r>
            <a:endParaRPr lang="en-US" sz="1700" dirty="0"/>
          </a:p>
        </p:txBody>
      </p:sp>
      <p:sp>
        <p:nvSpPr>
          <p:cNvPr id="4" name="Text 2"/>
          <p:cNvSpPr/>
          <p:nvPr/>
        </p:nvSpPr>
        <p:spPr>
          <a:xfrm>
            <a:off x="960120" y="1920240"/>
            <a:ext cx="10241280" cy="2011680"/>
          </a:xfrm>
          <a:prstGeom prst="rect">
            <a:avLst/>
          </a:prstGeom>
          <a:noFill/>
          <a:ln/>
        </p:spPr>
        <p:txBody>
          <a:bodyPr wrap="square" lIns="0" tIns="0" rIns="0" bIns="0" rtlCol="0" anchor="ctr"/>
          <a:lstStyle/>
          <a:p>
            <a:pPr marL="0" indent="0">
              <a:lnSpc>
                <a:spcPts val="6000"/>
              </a:lnSpc>
              <a:buNone/>
            </a:pPr>
            <a:r>
              <a:rPr lang="en-US" sz="4800" b="1" dirty="0">
                <a:solidFill>
                  <a:srgbClr val="F4EFE7"/>
                </a:solidFill>
                <a:latin typeface="Cambria" pitchFamily="34" charset="0"/>
                <a:ea typeface="Cambria" pitchFamily="34" charset="-122"/>
                <a:cs typeface="Cambria" pitchFamily="34" charset="-120"/>
              </a:rPr>
              <a:t>Ten unhurried minutes</a:t>
            </a:r>
            <a:endParaRPr lang="en-US" sz="4800" dirty="0"/>
          </a:p>
          <a:p>
            <a:pPr marL="0" indent="0">
              <a:lnSpc>
                <a:spcPts val="6000"/>
              </a:lnSpc>
              <a:buNone/>
            </a:pPr>
            <a:r>
              <a:rPr lang="en-US" sz="4800" b="1" dirty="0">
                <a:solidFill>
                  <a:srgbClr val="F4EFE7"/>
                </a:solidFill>
                <a:latin typeface="Cambria" pitchFamily="34" charset="0"/>
                <a:ea typeface="Cambria" pitchFamily="34" charset="-122"/>
                <a:cs typeface="Cambria" pitchFamily="34" charset="-120"/>
              </a:rPr>
              <a:t>at His feet this week.</a:t>
            </a:r>
            <a:endParaRPr lang="en-US" sz="4800" dirty="0"/>
          </a:p>
        </p:txBody>
      </p:sp>
      <p:sp>
        <p:nvSpPr>
          <p:cNvPr id="5" name="Text 3"/>
          <p:cNvSpPr/>
          <p:nvPr/>
        </p:nvSpPr>
        <p:spPr>
          <a:xfrm>
            <a:off x="1005840" y="4206240"/>
            <a:ext cx="9144000" cy="640080"/>
          </a:xfrm>
          <a:prstGeom prst="rect">
            <a:avLst/>
          </a:prstGeom>
          <a:noFill/>
          <a:ln/>
        </p:spPr>
        <p:txBody>
          <a:bodyPr wrap="square" lIns="0" tIns="0" rIns="0" bIns="0" rtlCol="0" anchor="ctr"/>
          <a:lstStyle/>
          <a:p>
            <a:pPr marL="0" indent="0">
              <a:buNone/>
            </a:pPr>
            <a:r>
              <a:rPr lang="en-US" sz="3000" i="1" dirty="0">
                <a:solidFill>
                  <a:srgbClr val="D9A441"/>
                </a:solidFill>
                <a:latin typeface="Cambria" pitchFamily="34" charset="0"/>
                <a:ea typeface="Cambria" pitchFamily="34" charset="-122"/>
                <a:cs typeface="Cambria" pitchFamily="34" charset="-120"/>
              </a:rPr>
              <a:t>For no productive reason at all.</a:t>
            </a:r>
            <a:endParaRPr lang="en-US" sz="3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3">
    <p:bg>
      <p:bgPr>
        <a:solidFill>
          <a:srgbClr val="1C1714"/>
        </a:solidFill>
        <a:effectLst/>
      </p:bgPr>
    </p:bg>
    <p:spTree>
      <p:nvGrpSpPr>
        <p:cNvPr id="1" name=""/>
        <p:cNvGrpSpPr/>
        <p:nvPr/>
      </p:nvGrpSpPr>
      <p:grpSpPr>
        <a:xfrm>
          <a:off x="0" y="0"/>
          <a:ext cx="0" cy="0"/>
          <a:chOff x="0" y="0"/>
          <a:chExt cx="0" cy="0"/>
        </a:xfrm>
      </p:grpSpPr>
      <p:sp>
        <p:nvSpPr>
          <p:cNvPr id="2" name="Shape 0"/>
          <p:cNvSpPr/>
          <p:nvPr/>
        </p:nvSpPr>
        <p:spPr>
          <a:xfrm>
            <a:off x="9052560" y="3566160"/>
            <a:ext cx="4937760" cy="4937760"/>
          </a:xfrm>
          <a:prstGeom prst="ellipse">
            <a:avLst/>
          </a:prstGeom>
          <a:solidFill>
            <a:srgbClr val="241D18"/>
          </a:solidFill>
          <a:ln w="12700">
            <a:solidFill>
              <a:srgbClr val="241D18"/>
            </a:solidFill>
            <a:prstDash val="solid"/>
          </a:ln>
        </p:spPr>
        <p:txBody>
          <a:bodyPr/>
          <a:lstStyle/>
          <a:p>
            <a:endParaRPr lang="en-US"/>
          </a:p>
        </p:txBody>
      </p:sp>
      <p:sp>
        <p:nvSpPr>
          <p:cNvPr id="3" name="Shape 1"/>
          <p:cNvSpPr/>
          <p:nvPr/>
        </p:nvSpPr>
        <p:spPr>
          <a:xfrm>
            <a:off x="1051560" y="1170432"/>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554480"/>
            <a:ext cx="10149840" cy="3383280"/>
          </a:xfrm>
          <a:prstGeom prst="rect">
            <a:avLst/>
          </a:prstGeom>
          <a:noFill/>
          <a:ln/>
        </p:spPr>
        <p:txBody>
          <a:bodyPr wrap="square" lIns="0" tIns="0" rIns="0" bIns="0" rtlCol="0" anchor="t"/>
          <a:lstStyle/>
          <a:p>
            <a:pPr marL="0" indent="0">
              <a:lnSpc>
                <a:spcPts val="4080"/>
              </a:lnSpc>
              <a:buNone/>
            </a:pPr>
            <a:r>
              <a:rPr lang="en-US" sz="3000" i="1" dirty="0">
                <a:solidFill>
                  <a:srgbClr val="F4EFE7"/>
                </a:solidFill>
                <a:latin typeface="Cambria" pitchFamily="34" charset="0"/>
                <a:ea typeface="Cambria" pitchFamily="34" charset="-122"/>
                <a:cs typeface="Cambria" pitchFamily="34" charset="-120"/>
              </a:rPr>
              <a:t>And you shall love the Lord your God with all your heart and with all your soul and with all your mind and with all your strength.</a:t>
            </a:r>
            <a:endParaRPr lang="en-US" sz="3000" dirty="0"/>
          </a:p>
        </p:txBody>
      </p:sp>
      <p:sp>
        <p:nvSpPr>
          <p:cNvPr id="5" name="Text 3"/>
          <p:cNvSpPr/>
          <p:nvPr/>
        </p:nvSpPr>
        <p:spPr>
          <a:xfrm>
            <a:off x="1033272" y="5212080"/>
            <a:ext cx="7315200" cy="457200"/>
          </a:xfrm>
          <a:prstGeom prst="rect">
            <a:avLst/>
          </a:prstGeom>
          <a:noFill/>
          <a:ln/>
        </p:spPr>
        <p:txBody>
          <a:bodyPr wrap="square" lIns="0" tIns="0" rIns="0" bIns="0" rtlCol="0" anchor="ctr"/>
          <a:lstStyle/>
          <a:p>
            <a:pPr marL="0" indent="0">
              <a:buNone/>
            </a:pPr>
            <a:r>
              <a:rPr lang="en-US" sz="1800" b="1" kern="0" spc="200" dirty="0">
                <a:solidFill>
                  <a:srgbClr val="D9A441"/>
                </a:solidFill>
                <a:latin typeface="Calibri" pitchFamily="34" charset="0"/>
                <a:ea typeface="Calibri" pitchFamily="34" charset="-122"/>
                <a:cs typeface="Calibri" pitchFamily="34" charset="-120"/>
              </a:rPr>
              <a:t>Mark 12:30</a:t>
            </a:r>
            <a:endParaRPr lang="en-US" sz="1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4">
    <p:bg>
      <p:bgPr>
        <a:solidFill>
          <a:srgbClr val="D9A441"/>
        </a:solidFill>
        <a:effectLst/>
      </p:bgPr>
    </p:bg>
    <p:spTree>
      <p:nvGrpSpPr>
        <p:cNvPr id="1" name=""/>
        <p:cNvGrpSpPr/>
        <p:nvPr/>
      </p:nvGrpSpPr>
      <p:grpSpPr>
        <a:xfrm>
          <a:off x="0" y="0"/>
          <a:ext cx="0" cy="0"/>
          <a:chOff x="0" y="0"/>
          <a:chExt cx="0" cy="0"/>
        </a:xfrm>
      </p:grpSpPr>
      <p:sp>
        <p:nvSpPr>
          <p:cNvPr id="2" name="Shape 0"/>
          <p:cNvSpPr/>
          <p:nvPr/>
        </p:nvSpPr>
        <p:spPr>
          <a:xfrm>
            <a:off x="9052560" y="-1828800"/>
            <a:ext cx="6035040" cy="6035040"/>
          </a:xfrm>
          <a:prstGeom prst="ellipse">
            <a:avLst/>
          </a:prstGeom>
          <a:solidFill>
            <a:srgbClr val="E0AF54"/>
          </a:solidFill>
          <a:ln w="12700">
            <a:solidFill>
              <a:srgbClr val="E0AF54"/>
            </a:solidFill>
            <a:prstDash val="solid"/>
          </a:ln>
        </p:spPr>
        <p:txBody>
          <a:bodyPr/>
          <a:lstStyle/>
          <a:p>
            <a:endParaRPr lang="en-US"/>
          </a:p>
        </p:txBody>
      </p:sp>
      <p:sp>
        <p:nvSpPr>
          <p:cNvPr id="3" name="Text 1"/>
          <p:cNvSpPr/>
          <p:nvPr/>
        </p:nvSpPr>
        <p:spPr>
          <a:xfrm>
            <a:off x="1005840" y="1600200"/>
            <a:ext cx="10058400" cy="1737360"/>
          </a:xfrm>
          <a:prstGeom prst="rect">
            <a:avLst/>
          </a:prstGeom>
          <a:noFill/>
          <a:ln/>
        </p:spPr>
        <p:txBody>
          <a:bodyPr wrap="square" lIns="0" tIns="0" rIns="0" bIns="0" rtlCol="0" anchor="ctr"/>
          <a:lstStyle/>
          <a:p>
            <a:pPr marL="0" indent="0">
              <a:lnSpc>
                <a:spcPts val="5400"/>
              </a:lnSpc>
              <a:buNone/>
            </a:pPr>
            <a:r>
              <a:rPr lang="en-US" sz="4400" dirty="0">
                <a:solidFill>
                  <a:srgbClr val="3A2A10"/>
                </a:solidFill>
                <a:latin typeface="Cambria" pitchFamily="34" charset="0"/>
                <a:ea typeface="Cambria" pitchFamily="34" charset="-122"/>
                <a:cs typeface="Cambria" pitchFamily="34" charset="-120"/>
              </a:rPr>
              <a:t>You don't change</a:t>
            </a:r>
            <a:endParaRPr lang="en-US" sz="4400" dirty="0"/>
          </a:p>
          <a:p>
            <a:pPr marL="0" indent="0">
              <a:lnSpc>
                <a:spcPts val="5400"/>
              </a:lnSpc>
              <a:buNone/>
            </a:pPr>
            <a:r>
              <a:rPr lang="en-US" sz="4400" dirty="0">
                <a:solidFill>
                  <a:srgbClr val="3A2A10"/>
                </a:solidFill>
                <a:latin typeface="Cambria" pitchFamily="34" charset="0"/>
                <a:ea typeface="Cambria" pitchFamily="34" charset="-122"/>
                <a:cs typeface="Cambria" pitchFamily="34" charset="-120"/>
              </a:rPr>
              <a:t>by trying harder.</a:t>
            </a:r>
            <a:endParaRPr lang="en-US" sz="4400" dirty="0"/>
          </a:p>
        </p:txBody>
      </p:sp>
      <p:sp>
        <p:nvSpPr>
          <p:cNvPr id="4" name="Text 2"/>
          <p:cNvSpPr/>
          <p:nvPr/>
        </p:nvSpPr>
        <p:spPr>
          <a:xfrm>
            <a:off x="1005840" y="3429000"/>
            <a:ext cx="10058400" cy="1737360"/>
          </a:xfrm>
          <a:prstGeom prst="rect">
            <a:avLst/>
          </a:prstGeom>
          <a:noFill/>
          <a:ln/>
        </p:spPr>
        <p:txBody>
          <a:bodyPr wrap="square" lIns="0" tIns="0" rIns="0" bIns="0" rtlCol="0" anchor="ctr"/>
          <a:lstStyle/>
          <a:p>
            <a:pPr marL="0" indent="0">
              <a:lnSpc>
                <a:spcPts val="5600"/>
              </a:lnSpc>
              <a:buNone/>
            </a:pPr>
            <a:r>
              <a:rPr lang="en-US" sz="4600" b="1" dirty="0">
                <a:solidFill>
                  <a:srgbClr val="1C1714"/>
                </a:solidFill>
                <a:latin typeface="Cambria" pitchFamily="34" charset="0"/>
                <a:ea typeface="Cambria" pitchFamily="34" charset="-122"/>
                <a:cs typeface="Cambria" pitchFamily="34" charset="-120"/>
              </a:rPr>
              <a:t>You change by</a:t>
            </a:r>
            <a:endParaRPr lang="en-US" sz="4600" dirty="0"/>
          </a:p>
          <a:p>
            <a:pPr marL="0" indent="0">
              <a:lnSpc>
                <a:spcPts val="5600"/>
              </a:lnSpc>
              <a:buNone/>
            </a:pPr>
            <a:r>
              <a:rPr lang="en-US" sz="4600" b="1" dirty="0">
                <a:solidFill>
                  <a:srgbClr val="1C1714"/>
                </a:solidFill>
                <a:latin typeface="Cambria" pitchFamily="34" charset="0"/>
                <a:ea typeface="Cambria" pitchFamily="34" charset="-122"/>
                <a:cs typeface="Cambria" pitchFamily="34" charset="-120"/>
              </a:rPr>
              <a:t>being loved better.</a:t>
            </a:r>
            <a:endParaRPr lang="en-US" sz="46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5">
    <p:bg>
      <p:bgPr>
        <a:solidFill>
          <a:srgbClr val="110E0C"/>
        </a:solidFill>
        <a:effectLst/>
      </p:bgPr>
    </p:bg>
    <p:spTree>
      <p:nvGrpSpPr>
        <p:cNvPr id="1" name=""/>
        <p:cNvGrpSpPr/>
        <p:nvPr/>
      </p:nvGrpSpPr>
      <p:grpSpPr>
        <a:xfrm>
          <a:off x="0" y="0"/>
          <a:ext cx="0" cy="0"/>
          <a:chOff x="0" y="0"/>
          <a:chExt cx="0" cy="0"/>
        </a:xfrm>
      </p:grpSpPr>
      <p:sp>
        <p:nvSpPr>
          <p:cNvPr id="2" name="Shape 0"/>
          <p:cNvSpPr/>
          <p:nvPr/>
        </p:nvSpPr>
        <p:spPr>
          <a:xfrm>
            <a:off x="-2011680" y="3840480"/>
            <a:ext cx="5120640" cy="5120640"/>
          </a:xfrm>
          <a:prstGeom prst="ellipse">
            <a:avLst/>
          </a:prstGeom>
          <a:solidFill>
            <a:srgbClr val="1B1613"/>
          </a:solidFill>
          <a:ln w="12700">
            <a:solidFill>
              <a:srgbClr val="1B1613"/>
            </a:solidFill>
            <a:prstDash val="solid"/>
          </a:ln>
        </p:spPr>
        <p:txBody>
          <a:bodyPr/>
          <a:lstStyle/>
          <a:p>
            <a:endParaRPr lang="en-US"/>
          </a:p>
        </p:txBody>
      </p:sp>
      <p:sp>
        <p:nvSpPr>
          <p:cNvPr id="3" name="Shape 1"/>
          <p:cNvSpPr/>
          <p:nvPr/>
        </p:nvSpPr>
        <p:spPr>
          <a:xfrm>
            <a:off x="1051560" y="1600200"/>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965960"/>
            <a:ext cx="10149840" cy="2926080"/>
          </a:xfrm>
          <a:prstGeom prst="rect">
            <a:avLst/>
          </a:prstGeom>
          <a:noFill/>
          <a:ln/>
        </p:spPr>
        <p:txBody>
          <a:bodyPr wrap="square" lIns="0" tIns="0" rIns="0" bIns="0" rtlCol="0" anchor="t"/>
          <a:lstStyle/>
          <a:p>
            <a:pPr marL="0" indent="0">
              <a:lnSpc>
                <a:spcPts val="5368"/>
              </a:lnSpc>
              <a:buNone/>
            </a:pPr>
            <a:r>
              <a:rPr lang="en-US" sz="4400" b="1" dirty="0">
                <a:solidFill>
                  <a:srgbClr val="F4EFE7"/>
                </a:solidFill>
                <a:latin typeface="Cambria" pitchFamily="34" charset="0"/>
                <a:ea typeface="Cambria" pitchFamily="34" charset="-122"/>
                <a:cs typeface="Cambria" pitchFamily="34" charset="-120"/>
              </a:rPr>
              <a:t>The gospel. The heart. The life.</a:t>
            </a:r>
            <a:endParaRPr lang="en-US" sz="4400" dirty="0"/>
          </a:p>
          <a:p>
            <a:pPr marL="0" indent="0">
              <a:lnSpc>
                <a:spcPts val="5368"/>
              </a:lnSpc>
              <a:buNone/>
            </a:pPr>
            <a:r>
              <a:rPr lang="en-US" sz="4400" b="1" dirty="0">
                <a:solidFill>
                  <a:srgbClr val="F4EFE7"/>
                </a:solidFill>
                <a:latin typeface="Cambria" pitchFamily="34" charset="0"/>
                <a:ea typeface="Cambria" pitchFamily="34" charset="-122"/>
                <a:cs typeface="Cambria" pitchFamily="34" charset="-120"/>
              </a:rPr>
              <a:t>Come and be loved.</a:t>
            </a:r>
            <a:endParaRPr lang="en-US" sz="4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C1714"/>
        </a:solidFill>
        <a:effectLst/>
      </p:bgPr>
    </p:bg>
    <p:spTree>
      <p:nvGrpSpPr>
        <p:cNvPr id="1" name=""/>
        <p:cNvGrpSpPr/>
        <p:nvPr/>
      </p:nvGrpSpPr>
      <p:grpSpPr>
        <a:xfrm>
          <a:off x="0" y="0"/>
          <a:ext cx="0" cy="0"/>
          <a:chOff x="0" y="0"/>
          <a:chExt cx="0" cy="0"/>
        </a:xfrm>
      </p:grpSpPr>
      <p:sp>
        <p:nvSpPr>
          <p:cNvPr id="2" name="Shape 0"/>
          <p:cNvSpPr/>
          <p:nvPr/>
        </p:nvSpPr>
        <p:spPr>
          <a:xfrm>
            <a:off x="9052560" y="3566160"/>
            <a:ext cx="4937760" cy="4937760"/>
          </a:xfrm>
          <a:prstGeom prst="ellipse">
            <a:avLst/>
          </a:prstGeom>
          <a:solidFill>
            <a:srgbClr val="241D18"/>
          </a:solidFill>
          <a:ln w="12700">
            <a:solidFill>
              <a:srgbClr val="241D18"/>
            </a:solidFill>
            <a:prstDash val="solid"/>
          </a:ln>
        </p:spPr>
        <p:txBody>
          <a:bodyPr/>
          <a:lstStyle/>
          <a:p>
            <a:endParaRPr lang="en-US"/>
          </a:p>
        </p:txBody>
      </p:sp>
      <p:sp>
        <p:nvSpPr>
          <p:cNvPr id="3" name="Shape 1"/>
          <p:cNvSpPr/>
          <p:nvPr/>
        </p:nvSpPr>
        <p:spPr>
          <a:xfrm>
            <a:off x="1051560" y="1170432"/>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554480"/>
            <a:ext cx="10149840" cy="3383280"/>
          </a:xfrm>
          <a:prstGeom prst="rect">
            <a:avLst/>
          </a:prstGeom>
          <a:noFill/>
          <a:ln/>
        </p:spPr>
        <p:txBody>
          <a:bodyPr wrap="square" lIns="0" tIns="0" rIns="0" bIns="0" rtlCol="0" anchor="t"/>
          <a:lstStyle/>
          <a:p>
            <a:pPr marL="0" indent="0">
              <a:lnSpc>
                <a:spcPts val="4080"/>
              </a:lnSpc>
              <a:buNone/>
            </a:pPr>
            <a:r>
              <a:rPr lang="en-US" sz="3000" i="1" dirty="0">
                <a:solidFill>
                  <a:srgbClr val="F4EFE7"/>
                </a:solidFill>
                <a:latin typeface="Cambria" pitchFamily="34" charset="0"/>
                <a:ea typeface="Cambria" pitchFamily="34" charset="-122"/>
                <a:cs typeface="Cambria" pitchFamily="34" charset="-120"/>
              </a:rPr>
              <a:t>And we know that for those who love God all things work together for good, for those who are called according to his purpose.</a:t>
            </a:r>
            <a:endParaRPr lang="en-US" sz="3000" dirty="0"/>
          </a:p>
        </p:txBody>
      </p:sp>
      <p:sp>
        <p:nvSpPr>
          <p:cNvPr id="5" name="Text 3"/>
          <p:cNvSpPr/>
          <p:nvPr/>
        </p:nvSpPr>
        <p:spPr>
          <a:xfrm>
            <a:off x="1033272" y="5212080"/>
            <a:ext cx="7315200" cy="457200"/>
          </a:xfrm>
          <a:prstGeom prst="rect">
            <a:avLst/>
          </a:prstGeom>
          <a:noFill/>
          <a:ln/>
        </p:spPr>
        <p:txBody>
          <a:bodyPr wrap="square" lIns="0" tIns="0" rIns="0" bIns="0" rtlCol="0" anchor="ctr"/>
          <a:lstStyle/>
          <a:p>
            <a:pPr marL="0" indent="0">
              <a:buNone/>
            </a:pPr>
            <a:r>
              <a:rPr lang="en-US" sz="1800" b="1" kern="0" spc="200" dirty="0">
                <a:solidFill>
                  <a:srgbClr val="D9A441"/>
                </a:solidFill>
                <a:latin typeface="Calibri" pitchFamily="34" charset="0"/>
                <a:ea typeface="Calibri" pitchFamily="34" charset="-122"/>
                <a:cs typeface="Calibri" pitchFamily="34" charset="-120"/>
              </a:rPr>
              <a:t>Romans 8:28  ·  THE UNBREAKABLE GOOD</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C1714"/>
        </a:solidFill>
        <a:effectLst/>
      </p:bgPr>
    </p:bg>
    <p:spTree>
      <p:nvGrpSpPr>
        <p:cNvPr id="1" name=""/>
        <p:cNvGrpSpPr/>
        <p:nvPr/>
      </p:nvGrpSpPr>
      <p:grpSpPr>
        <a:xfrm>
          <a:off x="0" y="0"/>
          <a:ext cx="0" cy="0"/>
          <a:chOff x="0" y="0"/>
          <a:chExt cx="0" cy="0"/>
        </a:xfrm>
      </p:grpSpPr>
      <p:sp>
        <p:nvSpPr>
          <p:cNvPr id="2" name="Shape 0"/>
          <p:cNvSpPr/>
          <p:nvPr/>
        </p:nvSpPr>
        <p:spPr>
          <a:xfrm>
            <a:off x="9052560" y="3566160"/>
            <a:ext cx="4937760" cy="4937760"/>
          </a:xfrm>
          <a:prstGeom prst="ellipse">
            <a:avLst/>
          </a:prstGeom>
          <a:solidFill>
            <a:srgbClr val="241D18"/>
          </a:solidFill>
          <a:ln w="12700">
            <a:solidFill>
              <a:srgbClr val="241D18"/>
            </a:solidFill>
            <a:prstDash val="solid"/>
          </a:ln>
        </p:spPr>
        <p:txBody>
          <a:bodyPr/>
          <a:lstStyle/>
          <a:p>
            <a:endParaRPr lang="en-US"/>
          </a:p>
        </p:txBody>
      </p:sp>
      <p:sp>
        <p:nvSpPr>
          <p:cNvPr id="3" name="Shape 1"/>
          <p:cNvSpPr/>
          <p:nvPr/>
        </p:nvSpPr>
        <p:spPr>
          <a:xfrm>
            <a:off x="1051560" y="1170432"/>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554480"/>
            <a:ext cx="10149840" cy="3383280"/>
          </a:xfrm>
          <a:prstGeom prst="rect">
            <a:avLst/>
          </a:prstGeom>
          <a:noFill/>
          <a:ln/>
        </p:spPr>
        <p:txBody>
          <a:bodyPr wrap="square" lIns="0" tIns="0" rIns="0" bIns="0" rtlCol="0" anchor="t"/>
          <a:lstStyle/>
          <a:p>
            <a:pPr marL="0" indent="0">
              <a:lnSpc>
                <a:spcPts val="4080"/>
              </a:lnSpc>
              <a:buNone/>
            </a:pPr>
            <a:r>
              <a:rPr lang="en-US" sz="3000" i="1" dirty="0">
                <a:solidFill>
                  <a:srgbClr val="F4EFE7"/>
                </a:solidFill>
                <a:latin typeface="Cambria" pitchFamily="34" charset="0"/>
                <a:ea typeface="Cambria" pitchFamily="34" charset="-122"/>
                <a:cs typeface="Cambria" pitchFamily="34" charset="-120"/>
              </a:rPr>
              <a:t>What no eye has seen, nor ear heard, nor the heart of man imagined, what God has prepared for those who love him.</a:t>
            </a:r>
            <a:endParaRPr lang="en-US" sz="3000" dirty="0"/>
          </a:p>
        </p:txBody>
      </p:sp>
      <p:sp>
        <p:nvSpPr>
          <p:cNvPr id="5" name="Text 3"/>
          <p:cNvSpPr/>
          <p:nvPr/>
        </p:nvSpPr>
        <p:spPr>
          <a:xfrm>
            <a:off x="1033272" y="5212080"/>
            <a:ext cx="7315200" cy="457200"/>
          </a:xfrm>
          <a:prstGeom prst="rect">
            <a:avLst/>
          </a:prstGeom>
          <a:noFill/>
          <a:ln/>
        </p:spPr>
        <p:txBody>
          <a:bodyPr wrap="square" lIns="0" tIns="0" rIns="0" bIns="0" rtlCol="0" anchor="ctr"/>
          <a:lstStyle/>
          <a:p>
            <a:pPr marL="0" indent="0">
              <a:buNone/>
            </a:pPr>
            <a:r>
              <a:rPr lang="en-US" sz="1800" b="1" kern="0" spc="200" dirty="0">
                <a:solidFill>
                  <a:srgbClr val="D9A441"/>
                </a:solidFill>
                <a:latin typeface="Calibri" pitchFamily="34" charset="0"/>
                <a:ea typeface="Calibri" pitchFamily="34" charset="-122"/>
                <a:cs typeface="Calibri" pitchFamily="34" charset="-120"/>
              </a:rPr>
              <a:t>1 Corinthians 2:9  ·  THE UNIMAGINABLE MORE</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C1714"/>
        </a:solidFill>
        <a:effectLst/>
      </p:bgPr>
    </p:bg>
    <p:spTree>
      <p:nvGrpSpPr>
        <p:cNvPr id="1" name=""/>
        <p:cNvGrpSpPr/>
        <p:nvPr/>
      </p:nvGrpSpPr>
      <p:grpSpPr>
        <a:xfrm>
          <a:off x="0" y="0"/>
          <a:ext cx="0" cy="0"/>
          <a:chOff x="0" y="0"/>
          <a:chExt cx="0" cy="0"/>
        </a:xfrm>
      </p:grpSpPr>
      <p:sp>
        <p:nvSpPr>
          <p:cNvPr id="2" name="Shape 0"/>
          <p:cNvSpPr/>
          <p:nvPr/>
        </p:nvSpPr>
        <p:spPr>
          <a:xfrm>
            <a:off x="-2011680" y="3840480"/>
            <a:ext cx="5120640" cy="5120640"/>
          </a:xfrm>
          <a:prstGeom prst="ellipse">
            <a:avLst/>
          </a:prstGeom>
          <a:solidFill>
            <a:srgbClr val="241D18"/>
          </a:solidFill>
          <a:ln w="12700">
            <a:solidFill>
              <a:srgbClr val="241D18"/>
            </a:solidFill>
            <a:prstDash val="solid"/>
          </a:ln>
        </p:spPr>
        <p:txBody>
          <a:bodyPr/>
          <a:lstStyle/>
          <a:p>
            <a:endParaRPr lang="en-US"/>
          </a:p>
        </p:txBody>
      </p:sp>
      <p:sp>
        <p:nvSpPr>
          <p:cNvPr id="3" name="Shape 1"/>
          <p:cNvSpPr/>
          <p:nvPr/>
        </p:nvSpPr>
        <p:spPr>
          <a:xfrm>
            <a:off x="1051560" y="1600200"/>
            <a:ext cx="182880" cy="182880"/>
          </a:xfrm>
          <a:prstGeom prst="ellipse">
            <a:avLst/>
          </a:prstGeom>
          <a:solidFill>
            <a:srgbClr val="D9A441"/>
          </a:solidFill>
          <a:ln w="12700">
            <a:solidFill>
              <a:srgbClr val="D9A441"/>
            </a:solidFill>
            <a:prstDash val="solid"/>
          </a:ln>
        </p:spPr>
        <p:txBody>
          <a:bodyPr/>
          <a:lstStyle/>
          <a:p>
            <a:endParaRPr lang="en-US"/>
          </a:p>
        </p:txBody>
      </p:sp>
      <p:sp>
        <p:nvSpPr>
          <p:cNvPr id="4" name="Text 2"/>
          <p:cNvSpPr/>
          <p:nvPr/>
        </p:nvSpPr>
        <p:spPr>
          <a:xfrm>
            <a:off x="1005840" y="1965960"/>
            <a:ext cx="10149840" cy="2926080"/>
          </a:xfrm>
          <a:prstGeom prst="rect">
            <a:avLst/>
          </a:prstGeom>
          <a:noFill/>
          <a:ln/>
        </p:spPr>
        <p:txBody>
          <a:bodyPr wrap="square" lIns="0" tIns="0" rIns="0" bIns="0" rtlCol="0" anchor="t"/>
          <a:lstStyle/>
          <a:p>
            <a:pPr marL="0" indent="0">
              <a:lnSpc>
                <a:spcPts val="5856"/>
              </a:lnSpc>
              <a:buNone/>
            </a:pPr>
            <a:r>
              <a:rPr lang="en-US" sz="4800" b="1" dirty="0">
                <a:solidFill>
                  <a:srgbClr val="F4EFE7"/>
                </a:solidFill>
                <a:latin typeface="Cambria" pitchFamily="34" charset="0"/>
                <a:ea typeface="Cambria" pitchFamily="34" charset="-122"/>
                <a:cs typeface="Cambria" pitchFamily="34" charset="-120"/>
              </a:rPr>
              <a:t>You cannot command</a:t>
            </a:r>
            <a:endParaRPr lang="en-US" sz="4800" dirty="0"/>
          </a:p>
          <a:p>
            <a:pPr marL="0" indent="0">
              <a:lnSpc>
                <a:spcPts val="5856"/>
              </a:lnSpc>
              <a:buNone/>
            </a:pPr>
            <a:r>
              <a:rPr lang="en-US" sz="4800" b="1" dirty="0">
                <a:solidFill>
                  <a:srgbClr val="F4EFE7"/>
                </a:solidFill>
                <a:latin typeface="Cambria" pitchFamily="34" charset="0"/>
                <a:ea typeface="Cambria" pitchFamily="34" charset="-122"/>
                <a:cs typeface="Cambria" pitchFamily="34" charset="-120"/>
              </a:rPr>
              <a:t>a heart to love.</a:t>
            </a:r>
            <a:endParaRPr lang="en-US" sz="4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10E0C"/>
        </a:solidFill>
        <a:effectLst/>
      </p:bgPr>
    </p:bg>
    <p:spTree>
      <p:nvGrpSpPr>
        <p:cNvPr id="1" name=""/>
        <p:cNvGrpSpPr/>
        <p:nvPr/>
      </p:nvGrpSpPr>
      <p:grpSpPr>
        <a:xfrm>
          <a:off x="0" y="0"/>
          <a:ext cx="0" cy="0"/>
          <a:chOff x="0" y="0"/>
          <a:chExt cx="0" cy="0"/>
        </a:xfrm>
      </p:grpSpPr>
      <p:sp>
        <p:nvSpPr>
          <p:cNvPr id="2" name="Text 0"/>
          <p:cNvSpPr/>
          <p:nvPr/>
        </p:nvSpPr>
        <p:spPr>
          <a:xfrm>
            <a:off x="914400" y="2377440"/>
            <a:ext cx="10332720" cy="2103120"/>
          </a:xfrm>
          <a:prstGeom prst="rect">
            <a:avLst/>
          </a:prstGeom>
          <a:noFill/>
          <a:ln/>
        </p:spPr>
        <p:txBody>
          <a:bodyPr wrap="square" lIns="0" tIns="0" rIns="0" bIns="0" rtlCol="0" anchor="ctr"/>
          <a:lstStyle/>
          <a:p>
            <a:pPr marL="0" indent="0" algn="ctr">
              <a:lnSpc>
                <a:spcPts val="5400"/>
              </a:lnSpc>
              <a:buNone/>
            </a:pPr>
            <a:r>
              <a:rPr lang="en-US" sz="4400" i="1" dirty="0">
                <a:solidFill>
                  <a:srgbClr val="F4EFE7"/>
                </a:solidFill>
                <a:latin typeface="Cambria" pitchFamily="34" charset="0"/>
                <a:ea typeface="Cambria" pitchFamily="34" charset="-122"/>
                <a:cs typeface="Cambria" pitchFamily="34" charset="-120"/>
              </a:rPr>
              <a:t>So how does a heart come to love God?</a:t>
            </a:r>
            <a:endParaRPr lang="en-US" sz="4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D9A441"/>
        </a:solidFill>
        <a:effectLst/>
      </p:bgPr>
    </p:bg>
    <p:spTree>
      <p:nvGrpSpPr>
        <p:cNvPr id="1" name=""/>
        <p:cNvGrpSpPr/>
        <p:nvPr/>
      </p:nvGrpSpPr>
      <p:grpSpPr>
        <a:xfrm>
          <a:off x="0" y="0"/>
          <a:ext cx="0" cy="0"/>
          <a:chOff x="0" y="0"/>
          <a:chExt cx="0" cy="0"/>
        </a:xfrm>
      </p:grpSpPr>
      <p:sp>
        <p:nvSpPr>
          <p:cNvPr id="2" name="Shape 0"/>
          <p:cNvSpPr/>
          <p:nvPr/>
        </p:nvSpPr>
        <p:spPr>
          <a:xfrm>
            <a:off x="9052560" y="-1828800"/>
            <a:ext cx="6035040" cy="6035040"/>
          </a:xfrm>
          <a:prstGeom prst="ellipse">
            <a:avLst/>
          </a:prstGeom>
          <a:solidFill>
            <a:srgbClr val="E0AF54"/>
          </a:solidFill>
          <a:ln w="12700">
            <a:solidFill>
              <a:srgbClr val="E0AF54"/>
            </a:solidFill>
            <a:prstDash val="solid"/>
          </a:ln>
        </p:spPr>
        <p:txBody>
          <a:bodyPr/>
          <a:lstStyle/>
          <a:p>
            <a:endParaRPr lang="en-US"/>
          </a:p>
        </p:txBody>
      </p:sp>
      <p:sp>
        <p:nvSpPr>
          <p:cNvPr id="3" name="Text 1"/>
          <p:cNvSpPr/>
          <p:nvPr/>
        </p:nvSpPr>
        <p:spPr>
          <a:xfrm>
            <a:off x="1005840" y="1600200"/>
            <a:ext cx="10058400" cy="1737360"/>
          </a:xfrm>
          <a:prstGeom prst="rect">
            <a:avLst/>
          </a:prstGeom>
          <a:noFill/>
          <a:ln/>
        </p:spPr>
        <p:txBody>
          <a:bodyPr wrap="square" lIns="0" tIns="0" rIns="0" bIns="0" rtlCol="0" anchor="ctr"/>
          <a:lstStyle/>
          <a:p>
            <a:pPr marL="0" indent="0">
              <a:lnSpc>
                <a:spcPts val="5400"/>
              </a:lnSpc>
              <a:buNone/>
            </a:pPr>
            <a:r>
              <a:rPr lang="en-US" sz="4400" dirty="0">
                <a:solidFill>
                  <a:srgbClr val="3A2A10"/>
                </a:solidFill>
                <a:latin typeface="Cambria" pitchFamily="34" charset="0"/>
                <a:ea typeface="Cambria" pitchFamily="34" charset="-122"/>
                <a:cs typeface="Cambria" pitchFamily="34" charset="-120"/>
              </a:rPr>
              <a:t>You don't change</a:t>
            </a:r>
            <a:endParaRPr lang="en-US" sz="4400" dirty="0"/>
          </a:p>
          <a:p>
            <a:pPr marL="0" indent="0">
              <a:lnSpc>
                <a:spcPts val="5400"/>
              </a:lnSpc>
              <a:buNone/>
            </a:pPr>
            <a:r>
              <a:rPr lang="en-US" sz="4400" dirty="0">
                <a:solidFill>
                  <a:srgbClr val="3A2A10"/>
                </a:solidFill>
                <a:latin typeface="Cambria" pitchFamily="34" charset="0"/>
                <a:ea typeface="Cambria" pitchFamily="34" charset="-122"/>
                <a:cs typeface="Cambria" pitchFamily="34" charset="-120"/>
              </a:rPr>
              <a:t>by trying harder.</a:t>
            </a:r>
            <a:endParaRPr lang="en-US" sz="4400" dirty="0"/>
          </a:p>
        </p:txBody>
      </p:sp>
      <p:sp>
        <p:nvSpPr>
          <p:cNvPr id="4" name="Text 2"/>
          <p:cNvSpPr/>
          <p:nvPr/>
        </p:nvSpPr>
        <p:spPr>
          <a:xfrm>
            <a:off x="1005840" y="3429000"/>
            <a:ext cx="10058400" cy="1737360"/>
          </a:xfrm>
          <a:prstGeom prst="rect">
            <a:avLst/>
          </a:prstGeom>
          <a:noFill/>
          <a:ln/>
        </p:spPr>
        <p:txBody>
          <a:bodyPr wrap="square" lIns="0" tIns="0" rIns="0" bIns="0" rtlCol="0" anchor="ctr"/>
          <a:lstStyle/>
          <a:p>
            <a:pPr marL="0" indent="0">
              <a:lnSpc>
                <a:spcPts val="5600"/>
              </a:lnSpc>
              <a:buNone/>
            </a:pPr>
            <a:r>
              <a:rPr lang="en-US" sz="4600" b="1" dirty="0">
                <a:solidFill>
                  <a:srgbClr val="1C1714"/>
                </a:solidFill>
                <a:latin typeface="Cambria" pitchFamily="34" charset="0"/>
                <a:ea typeface="Cambria" pitchFamily="34" charset="-122"/>
                <a:cs typeface="Cambria" pitchFamily="34" charset="-120"/>
              </a:rPr>
              <a:t>You change by</a:t>
            </a:r>
            <a:endParaRPr lang="en-US" sz="4600" dirty="0"/>
          </a:p>
          <a:p>
            <a:pPr marL="0" indent="0">
              <a:lnSpc>
                <a:spcPts val="5600"/>
              </a:lnSpc>
              <a:buNone/>
            </a:pPr>
            <a:r>
              <a:rPr lang="en-US" sz="4600" b="1" dirty="0">
                <a:solidFill>
                  <a:srgbClr val="1C1714"/>
                </a:solidFill>
                <a:latin typeface="Cambria" pitchFamily="34" charset="0"/>
                <a:ea typeface="Cambria" pitchFamily="34" charset="-122"/>
                <a:cs typeface="Cambria" pitchFamily="34" charset="-120"/>
              </a:rPr>
              <a:t>being loved better.</a:t>
            </a:r>
            <a:endParaRPr lang="en-US" sz="4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solidFill>
          <a:srgbClr val="1C1714"/>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406640" y="1417320"/>
            <a:ext cx="4206240" cy="4206240"/>
          </a:xfrm>
          <a:prstGeom prst="rect">
            <a:avLst/>
          </a:prstGeom>
        </p:spPr>
      </p:pic>
      <p:sp>
        <p:nvSpPr>
          <p:cNvPr id="3" name="Text 0"/>
          <p:cNvSpPr/>
          <p:nvPr/>
        </p:nvSpPr>
        <p:spPr>
          <a:xfrm>
            <a:off x="914400" y="1051560"/>
            <a:ext cx="1371600" cy="1097280"/>
          </a:xfrm>
          <a:prstGeom prst="rect">
            <a:avLst/>
          </a:prstGeom>
          <a:noFill/>
          <a:ln/>
        </p:spPr>
        <p:txBody>
          <a:bodyPr wrap="square" lIns="0" tIns="0" rIns="0" bIns="0" rtlCol="0" anchor="ctr"/>
          <a:lstStyle/>
          <a:p>
            <a:pPr marL="0" indent="0">
              <a:buNone/>
            </a:pPr>
            <a:r>
              <a:rPr lang="en-US" sz="9000" b="1" dirty="0">
                <a:solidFill>
                  <a:srgbClr val="D9A441"/>
                </a:solidFill>
                <a:latin typeface="Cambria" pitchFamily="34" charset="0"/>
                <a:ea typeface="Cambria" pitchFamily="34" charset="-122"/>
                <a:cs typeface="Cambria" pitchFamily="34" charset="-120"/>
              </a:rPr>
              <a:t>“</a:t>
            </a:r>
            <a:endParaRPr lang="en-US" sz="9000" dirty="0"/>
          </a:p>
        </p:txBody>
      </p:sp>
      <p:sp>
        <p:nvSpPr>
          <p:cNvPr id="4" name="Text 1"/>
          <p:cNvSpPr/>
          <p:nvPr/>
        </p:nvSpPr>
        <p:spPr>
          <a:xfrm>
            <a:off x="1005840" y="2194560"/>
            <a:ext cx="8595360" cy="2377440"/>
          </a:xfrm>
          <a:prstGeom prst="rect">
            <a:avLst/>
          </a:prstGeom>
          <a:noFill/>
          <a:ln/>
        </p:spPr>
        <p:txBody>
          <a:bodyPr wrap="square" lIns="0" tIns="0" rIns="0" bIns="0" rtlCol="0" anchor="ctr"/>
          <a:lstStyle/>
          <a:p>
            <a:pPr marL="0" indent="0">
              <a:lnSpc>
                <a:spcPts val="4500"/>
              </a:lnSpc>
              <a:buNone/>
            </a:pPr>
            <a:r>
              <a:rPr lang="en-US" sz="3600" b="1" dirty="0">
                <a:solidFill>
                  <a:srgbClr val="F4EFE7"/>
                </a:solidFill>
                <a:latin typeface="Cambria" pitchFamily="34" charset="0"/>
                <a:ea typeface="Cambria" pitchFamily="34" charset="-122"/>
                <a:cs typeface="Cambria" pitchFamily="34" charset="-120"/>
              </a:rPr>
              <a:t>When the Elephant really</a:t>
            </a:r>
            <a:endParaRPr lang="en-US" sz="3600" dirty="0"/>
          </a:p>
          <a:p>
            <a:pPr marL="0" indent="0">
              <a:lnSpc>
                <a:spcPts val="4500"/>
              </a:lnSpc>
              <a:buNone/>
            </a:pPr>
            <a:r>
              <a:rPr lang="en-US" sz="3600" b="1" dirty="0">
                <a:solidFill>
                  <a:srgbClr val="F4EFE7"/>
                </a:solidFill>
                <a:latin typeface="Cambria" pitchFamily="34" charset="0"/>
                <a:ea typeface="Cambria" pitchFamily="34" charset="-122"/>
                <a:cs typeface="Cambria" pitchFamily="34" charset="-120"/>
              </a:rPr>
              <a:t>wants to do something,</a:t>
            </a:r>
            <a:endParaRPr lang="en-US" sz="3600" dirty="0"/>
          </a:p>
          <a:p>
            <a:pPr marL="0" indent="0">
              <a:lnSpc>
                <a:spcPts val="4500"/>
              </a:lnSpc>
              <a:buNone/>
            </a:pPr>
            <a:r>
              <a:rPr lang="en-US" sz="3600" b="1" dirty="0">
                <a:solidFill>
                  <a:srgbClr val="F4EFE7"/>
                </a:solidFill>
                <a:latin typeface="Cambria" pitchFamily="34" charset="0"/>
                <a:ea typeface="Cambria" pitchFamily="34" charset="-122"/>
                <a:cs typeface="Cambria" pitchFamily="34" charset="-120"/>
              </a:rPr>
              <a:t>I’m no match for him.</a:t>
            </a:r>
            <a:endParaRPr lang="en-US" sz="3600" dirty="0"/>
          </a:p>
        </p:txBody>
      </p:sp>
      <p:sp>
        <p:nvSpPr>
          <p:cNvPr id="5" name="Text 2"/>
          <p:cNvSpPr/>
          <p:nvPr/>
        </p:nvSpPr>
        <p:spPr>
          <a:xfrm>
            <a:off x="1033272" y="5029200"/>
            <a:ext cx="8229600" cy="457200"/>
          </a:xfrm>
          <a:prstGeom prst="rect">
            <a:avLst/>
          </a:prstGeom>
          <a:noFill/>
          <a:ln/>
        </p:spPr>
        <p:txBody>
          <a:bodyPr wrap="square" lIns="0" tIns="0" rIns="0" bIns="0" rtlCol="0" anchor="ctr"/>
          <a:lstStyle/>
          <a:p>
            <a:pPr marL="0" indent="0">
              <a:buNone/>
            </a:pPr>
            <a:r>
              <a:rPr lang="en-US" sz="1800" b="1" dirty="0">
                <a:solidFill>
                  <a:srgbClr val="D9A441"/>
                </a:solidFill>
                <a:latin typeface="Calibri" pitchFamily="34" charset="0"/>
                <a:ea typeface="Calibri" pitchFamily="34" charset="-122"/>
                <a:cs typeface="Calibri" pitchFamily="34" charset="-120"/>
              </a:rPr>
              <a:t>Jonathan Haidt · The Happiness Hypothesis</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TotalTime>
  <Words>921</Words>
  <Application>Microsoft Macintosh PowerPoint</Application>
  <PresentationFormat>Widescreen</PresentationFormat>
  <Paragraphs>157</Paragraphs>
  <Slides>33</Slides>
  <Notes>33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Kenny Koay</cp:lastModifiedBy>
  <cp:revision>2</cp:revision>
  <dcterms:created xsi:type="dcterms:W3CDTF">2026-08-01T21:22:02Z</dcterms:created>
  <dcterms:modified xsi:type="dcterms:W3CDTF">2026-08-01T21:54:50Z</dcterms:modified>
</cp:coreProperties>
</file>