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795" r:id="rId2"/>
    <p:sldId id="811" r:id="rId3"/>
    <p:sldId id="812" r:id="rId4"/>
    <p:sldId id="813" r:id="rId5"/>
    <p:sldId id="815" r:id="rId6"/>
    <p:sldId id="797" r:id="rId7"/>
    <p:sldId id="817" r:id="rId8"/>
    <p:sldId id="818" r:id="rId9"/>
    <p:sldId id="816" r:id="rId10"/>
    <p:sldId id="814" r:id="rId11"/>
    <p:sldId id="821" r:id="rId12"/>
    <p:sldId id="822" r:id="rId13"/>
    <p:sldId id="824" r:id="rId14"/>
    <p:sldId id="825" r:id="rId15"/>
    <p:sldId id="826" r:id="rId16"/>
    <p:sldId id="827" r:id="rId17"/>
    <p:sldId id="798" r:id="rId18"/>
    <p:sldId id="755" r:id="rId19"/>
    <p:sldId id="805" r:id="rId20"/>
    <p:sldId id="799" r:id="rId21"/>
    <p:sldId id="800" r:id="rId22"/>
    <p:sldId id="801" r:id="rId23"/>
    <p:sldId id="802" r:id="rId24"/>
    <p:sldId id="803" r:id="rId25"/>
    <p:sldId id="806" r:id="rId26"/>
    <p:sldId id="807" r:id="rId27"/>
    <p:sldId id="754" r:id="rId28"/>
    <p:sldId id="804" r:id="rId29"/>
    <p:sldId id="759" r:id="rId30"/>
    <p:sldId id="808" r:id="rId31"/>
    <p:sldId id="809" r:id="rId32"/>
    <p:sldId id="790" r:id="rId33"/>
    <p:sldId id="791" r:id="rId34"/>
    <p:sldId id="792" r:id="rId35"/>
    <p:sldId id="793" r:id="rId36"/>
    <p:sldId id="794" r:id="rId37"/>
    <p:sldId id="845" r:id="rId38"/>
    <p:sldId id="835" r:id="rId39"/>
    <p:sldId id="836" r:id="rId40"/>
    <p:sldId id="837" r:id="rId41"/>
    <p:sldId id="838" r:id="rId42"/>
    <p:sldId id="839" r:id="rId43"/>
    <p:sldId id="840" r:id="rId44"/>
    <p:sldId id="841" r:id="rId45"/>
    <p:sldId id="842" r:id="rId46"/>
    <p:sldId id="843" r:id="rId47"/>
    <p:sldId id="844" r:id="rId48"/>
    <p:sldId id="846" r:id="rId49"/>
    <p:sldId id="847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A79F"/>
    <a:srgbClr val="251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AF9AA5-869C-4B87-BCB2-9EBE75EC904A}" v="64" dt="2026-08-02T12:55:08.3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173"/>
    <p:restoredTop sz="94694"/>
  </p:normalViewPr>
  <p:slideViewPr>
    <p:cSldViewPr snapToGrid="0">
      <p:cViewPr varScale="1">
        <p:scale>
          <a:sx n="77" d="100"/>
          <a:sy n="77" d="100"/>
        </p:scale>
        <p:origin x="59" y="12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microsoft.com/office/2015/10/relationships/revisionInfo" Target="revisionInfo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Stockdale" userId="159b2cbb5646a6db" providerId="LiveId" clId="{948FAC11-D461-4DA7-BF9B-F2CABBD5D9E2}"/>
    <pc:docChg chg="undo custSel addSld delSld modSld sldOrd">
      <pc:chgData name="Jack Stockdale" userId="159b2cbb5646a6db" providerId="LiveId" clId="{948FAC11-D461-4DA7-BF9B-F2CABBD5D9E2}" dt="2026-08-02T12:59:44.796" v="3715" actId="2696"/>
      <pc:docMkLst>
        <pc:docMk/>
      </pc:docMkLst>
      <pc:sldChg chg="del">
        <pc:chgData name="Jack Stockdale" userId="159b2cbb5646a6db" providerId="LiveId" clId="{948FAC11-D461-4DA7-BF9B-F2CABBD5D9E2}" dt="2026-08-02T01:44:40.126" v="193" actId="2696"/>
        <pc:sldMkLst>
          <pc:docMk/>
          <pc:sldMk cId="3903925217" sldId="703"/>
        </pc:sldMkLst>
      </pc:sldChg>
      <pc:sldChg chg="delSp modSp mod">
        <pc:chgData name="Jack Stockdale" userId="159b2cbb5646a6db" providerId="LiveId" clId="{948FAC11-D461-4DA7-BF9B-F2CABBD5D9E2}" dt="2026-08-02T10:15:24.353" v="1990" actId="21"/>
        <pc:sldMkLst>
          <pc:docMk/>
          <pc:sldMk cId="2383776095" sldId="754"/>
        </pc:sldMkLst>
        <pc:spChg chg="mod">
          <ac:chgData name="Jack Stockdale" userId="159b2cbb5646a6db" providerId="LiveId" clId="{948FAC11-D461-4DA7-BF9B-F2CABBD5D9E2}" dt="2026-08-02T02:07:46.798" v="312" actId="20577"/>
          <ac:spMkLst>
            <pc:docMk/>
            <pc:sldMk cId="2383776095" sldId="754"/>
            <ac:spMk id="3" creationId="{CC654737-9191-5F0C-0121-7416DCFDFB43}"/>
          </ac:spMkLst>
        </pc:spChg>
        <pc:spChg chg="del mod">
          <ac:chgData name="Jack Stockdale" userId="159b2cbb5646a6db" providerId="LiveId" clId="{948FAC11-D461-4DA7-BF9B-F2CABBD5D9E2}" dt="2026-08-02T10:15:24.353" v="1990" actId="21"/>
          <ac:spMkLst>
            <pc:docMk/>
            <pc:sldMk cId="2383776095" sldId="754"/>
            <ac:spMk id="6" creationId="{721C116E-A946-D19F-7A2E-96DD423FFD36}"/>
          </ac:spMkLst>
        </pc:spChg>
        <pc:spChg chg="mod">
          <ac:chgData name="Jack Stockdale" userId="159b2cbb5646a6db" providerId="LiveId" clId="{948FAC11-D461-4DA7-BF9B-F2CABBD5D9E2}" dt="2026-08-02T01:59:33.188" v="224" actId="6549"/>
          <ac:spMkLst>
            <pc:docMk/>
            <pc:sldMk cId="2383776095" sldId="754"/>
            <ac:spMk id="9" creationId="{F7198042-9A91-D823-0836-9D82953B4313}"/>
          </ac:spMkLst>
        </pc:spChg>
      </pc:sldChg>
      <pc:sldChg chg="modSp mod">
        <pc:chgData name="Jack Stockdale" userId="159b2cbb5646a6db" providerId="LiveId" clId="{948FAC11-D461-4DA7-BF9B-F2CABBD5D9E2}" dt="2026-08-02T10:08:05.957" v="1988" actId="114"/>
        <pc:sldMkLst>
          <pc:docMk/>
          <pc:sldMk cId="1554594717" sldId="755"/>
        </pc:sldMkLst>
        <pc:spChg chg="mod">
          <ac:chgData name="Jack Stockdale" userId="159b2cbb5646a6db" providerId="LiveId" clId="{948FAC11-D461-4DA7-BF9B-F2CABBD5D9E2}" dt="2026-08-02T10:08:05.957" v="1988" actId="114"/>
          <ac:spMkLst>
            <pc:docMk/>
            <pc:sldMk cId="1554594717" sldId="755"/>
            <ac:spMk id="2" creationId="{E515D9E6-DFF0-9D1E-E9FC-A67DF2B769D6}"/>
          </ac:spMkLst>
        </pc:spChg>
        <pc:spChg chg="mod">
          <ac:chgData name="Jack Stockdale" userId="159b2cbb5646a6db" providerId="LiveId" clId="{948FAC11-D461-4DA7-BF9B-F2CABBD5D9E2}" dt="2026-08-02T01:43:20.713" v="181" actId="20577"/>
          <ac:spMkLst>
            <pc:docMk/>
            <pc:sldMk cId="1554594717" sldId="755"/>
            <ac:spMk id="8" creationId="{DDC814C4-E913-895B-EE87-C2A6D0113E3F}"/>
          </ac:spMkLst>
        </pc:spChg>
      </pc:sldChg>
      <pc:sldChg chg="modSp mod">
        <pc:chgData name="Jack Stockdale" userId="159b2cbb5646a6db" providerId="LiveId" clId="{948FAC11-D461-4DA7-BF9B-F2CABBD5D9E2}" dt="2026-08-02T10:01:31.735" v="1986" actId="114"/>
        <pc:sldMkLst>
          <pc:docMk/>
          <pc:sldMk cId="25800559" sldId="759"/>
        </pc:sldMkLst>
        <pc:spChg chg="mod">
          <ac:chgData name="Jack Stockdale" userId="159b2cbb5646a6db" providerId="LiveId" clId="{948FAC11-D461-4DA7-BF9B-F2CABBD5D9E2}" dt="2026-08-02T10:01:31.735" v="1986" actId="114"/>
          <ac:spMkLst>
            <pc:docMk/>
            <pc:sldMk cId="25800559" sldId="759"/>
            <ac:spMk id="2" creationId="{109517D1-3965-E39D-2CE4-77DB56E8384E}"/>
          </ac:spMkLst>
        </pc:spChg>
        <pc:spChg chg="mod">
          <ac:chgData name="Jack Stockdale" userId="159b2cbb5646a6db" providerId="LiveId" clId="{948FAC11-D461-4DA7-BF9B-F2CABBD5D9E2}" dt="2026-08-02T02:10:59.801" v="776" actId="1076"/>
          <ac:spMkLst>
            <pc:docMk/>
            <pc:sldMk cId="25800559" sldId="759"/>
            <ac:spMk id="7" creationId="{984041CB-67CB-369B-A32E-CD51CA7ECC9F}"/>
          </ac:spMkLst>
        </pc:spChg>
      </pc:sldChg>
      <pc:sldChg chg="del">
        <pc:chgData name="Jack Stockdale" userId="159b2cbb5646a6db" providerId="LiveId" clId="{948FAC11-D461-4DA7-BF9B-F2CABBD5D9E2}" dt="2026-08-02T02:11:18.382" v="777" actId="2696"/>
        <pc:sldMkLst>
          <pc:docMk/>
          <pc:sldMk cId="2326633283" sldId="760"/>
        </pc:sldMkLst>
      </pc:sldChg>
      <pc:sldChg chg="del">
        <pc:chgData name="Jack Stockdale" userId="159b2cbb5646a6db" providerId="LiveId" clId="{948FAC11-D461-4DA7-BF9B-F2CABBD5D9E2}" dt="2026-08-02T02:11:19.456" v="778" actId="2696"/>
        <pc:sldMkLst>
          <pc:docMk/>
          <pc:sldMk cId="1945260840" sldId="761"/>
        </pc:sldMkLst>
      </pc:sldChg>
      <pc:sldChg chg="del">
        <pc:chgData name="Jack Stockdale" userId="159b2cbb5646a6db" providerId="LiveId" clId="{948FAC11-D461-4DA7-BF9B-F2CABBD5D9E2}" dt="2026-08-02T12:59:44.796" v="3715" actId="2696"/>
        <pc:sldMkLst>
          <pc:docMk/>
          <pc:sldMk cId="4026069080" sldId="762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1350293976" sldId="763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751175993" sldId="764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1677741473" sldId="765"/>
        </pc:sldMkLst>
      </pc:sldChg>
      <pc:sldChg chg="del ord">
        <pc:chgData name="Jack Stockdale" userId="159b2cbb5646a6db" providerId="LiveId" clId="{948FAC11-D461-4DA7-BF9B-F2CABBD5D9E2}" dt="2026-08-02T11:53:03.803" v="2072" actId="2696"/>
        <pc:sldMkLst>
          <pc:docMk/>
          <pc:sldMk cId="756787819" sldId="766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1294239247" sldId="767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3939258016" sldId="768"/>
        </pc:sldMkLst>
      </pc:sldChg>
      <pc:sldChg chg="del">
        <pc:chgData name="Jack Stockdale" userId="159b2cbb5646a6db" providerId="LiveId" clId="{948FAC11-D461-4DA7-BF9B-F2CABBD5D9E2}" dt="2026-08-02T02:11:23.102" v="780" actId="2696"/>
        <pc:sldMkLst>
          <pc:docMk/>
          <pc:sldMk cId="4238219689" sldId="772"/>
        </pc:sldMkLst>
      </pc:sldChg>
      <pc:sldChg chg="del">
        <pc:chgData name="Jack Stockdale" userId="159b2cbb5646a6db" providerId="LiveId" clId="{948FAC11-D461-4DA7-BF9B-F2CABBD5D9E2}" dt="2026-08-02T12:26:29.709" v="3073" actId="2696"/>
        <pc:sldMkLst>
          <pc:docMk/>
          <pc:sldMk cId="2616949981" sldId="773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1563816073" sldId="774"/>
        </pc:sldMkLst>
      </pc:sldChg>
      <pc:sldChg chg="del">
        <pc:chgData name="Jack Stockdale" userId="159b2cbb5646a6db" providerId="LiveId" clId="{948FAC11-D461-4DA7-BF9B-F2CABBD5D9E2}" dt="2026-08-02T02:11:21.557" v="779" actId="2696"/>
        <pc:sldMkLst>
          <pc:docMk/>
          <pc:sldMk cId="1636630569" sldId="776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287421896" sldId="777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1638232421" sldId="778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846107773" sldId="782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3421531398" sldId="783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4007500907" sldId="784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2788896486" sldId="785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134450061" sldId="786"/>
        </pc:sldMkLst>
      </pc:sldChg>
      <pc:sldChg chg="del">
        <pc:chgData name="Jack Stockdale" userId="159b2cbb5646a6db" providerId="LiveId" clId="{948FAC11-D461-4DA7-BF9B-F2CABBD5D9E2}" dt="2026-08-02T11:52:28.586" v="2069" actId="2696"/>
        <pc:sldMkLst>
          <pc:docMk/>
          <pc:sldMk cId="2492251694" sldId="787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2624538953" sldId="788"/>
        </pc:sldMkLst>
      </pc:sldChg>
      <pc:sldChg chg="del">
        <pc:chgData name="Jack Stockdale" userId="159b2cbb5646a6db" providerId="LiveId" clId="{948FAC11-D461-4DA7-BF9B-F2CABBD5D9E2}" dt="2026-08-02T11:53:03.803" v="2072" actId="2696"/>
        <pc:sldMkLst>
          <pc:docMk/>
          <pc:sldMk cId="2016062734" sldId="789"/>
        </pc:sldMkLst>
      </pc:sldChg>
      <pc:sldChg chg="modSp add mod">
        <pc:chgData name="Jack Stockdale" userId="159b2cbb5646a6db" providerId="LiveId" clId="{948FAC11-D461-4DA7-BF9B-F2CABBD5D9E2}" dt="2026-08-02T10:00:14.143" v="1976" actId="114"/>
        <pc:sldMkLst>
          <pc:docMk/>
          <pc:sldMk cId="4108383410" sldId="790"/>
        </pc:sldMkLst>
        <pc:spChg chg="mod">
          <ac:chgData name="Jack Stockdale" userId="159b2cbb5646a6db" providerId="LiveId" clId="{948FAC11-D461-4DA7-BF9B-F2CABBD5D9E2}" dt="2026-08-02T10:00:14.143" v="1976" actId="114"/>
          <ac:spMkLst>
            <pc:docMk/>
            <pc:sldMk cId="4108383410" sldId="790"/>
            <ac:spMk id="2" creationId="{87D9C3BE-E167-155A-4D26-F00DBBE7C0B7}"/>
          </ac:spMkLst>
        </pc:spChg>
      </pc:sldChg>
      <pc:sldChg chg="modSp add mod">
        <pc:chgData name="Jack Stockdale" userId="159b2cbb5646a6db" providerId="LiveId" clId="{948FAC11-D461-4DA7-BF9B-F2CABBD5D9E2}" dt="2026-08-02T10:00:36.474" v="1978" actId="114"/>
        <pc:sldMkLst>
          <pc:docMk/>
          <pc:sldMk cId="602173337" sldId="791"/>
        </pc:sldMkLst>
        <pc:spChg chg="mod">
          <ac:chgData name="Jack Stockdale" userId="159b2cbb5646a6db" providerId="LiveId" clId="{948FAC11-D461-4DA7-BF9B-F2CABBD5D9E2}" dt="2026-08-02T10:00:36.474" v="1978" actId="114"/>
          <ac:spMkLst>
            <pc:docMk/>
            <pc:sldMk cId="602173337" sldId="791"/>
            <ac:spMk id="2" creationId="{73DD6ABC-0C01-8290-CBAC-FAE41CC08E03}"/>
          </ac:spMkLst>
        </pc:spChg>
      </pc:sldChg>
      <pc:sldChg chg="modSp add mod">
        <pc:chgData name="Jack Stockdale" userId="159b2cbb5646a6db" providerId="LiveId" clId="{948FAC11-D461-4DA7-BF9B-F2CABBD5D9E2}" dt="2026-08-02T10:00:53.492" v="1980" actId="114"/>
        <pc:sldMkLst>
          <pc:docMk/>
          <pc:sldMk cId="2538437629" sldId="792"/>
        </pc:sldMkLst>
        <pc:spChg chg="mod">
          <ac:chgData name="Jack Stockdale" userId="159b2cbb5646a6db" providerId="LiveId" clId="{948FAC11-D461-4DA7-BF9B-F2CABBD5D9E2}" dt="2026-08-02T10:00:53.492" v="1980" actId="114"/>
          <ac:spMkLst>
            <pc:docMk/>
            <pc:sldMk cId="2538437629" sldId="792"/>
            <ac:spMk id="2" creationId="{B8C3DA84-5386-CE4B-B251-7C875D45B8A5}"/>
          </ac:spMkLst>
        </pc:spChg>
      </pc:sldChg>
      <pc:sldChg chg="modSp add mod">
        <pc:chgData name="Jack Stockdale" userId="159b2cbb5646a6db" providerId="LiveId" clId="{948FAC11-D461-4DA7-BF9B-F2CABBD5D9E2}" dt="2026-08-02T10:01:02.066" v="1982" actId="114"/>
        <pc:sldMkLst>
          <pc:docMk/>
          <pc:sldMk cId="1748369081" sldId="793"/>
        </pc:sldMkLst>
        <pc:spChg chg="mod">
          <ac:chgData name="Jack Stockdale" userId="159b2cbb5646a6db" providerId="LiveId" clId="{948FAC11-D461-4DA7-BF9B-F2CABBD5D9E2}" dt="2026-08-02T10:01:02.066" v="1982" actId="114"/>
          <ac:spMkLst>
            <pc:docMk/>
            <pc:sldMk cId="1748369081" sldId="793"/>
            <ac:spMk id="2" creationId="{ABD0AD4A-1CBB-7C1C-06E7-6B4A7CCADC6F}"/>
          </ac:spMkLst>
        </pc:spChg>
      </pc:sldChg>
      <pc:sldChg chg="modSp add mod">
        <pc:chgData name="Jack Stockdale" userId="159b2cbb5646a6db" providerId="LiveId" clId="{948FAC11-D461-4DA7-BF9B-F2CABBD5D9E2}" dt="2026-08-02T10:01:15.253" v="1984" actId="114"/>
        <pc:sldMkLst>
          <pc:docMk/>
          <pc:sldMk cId="1243126883" sldId="794"/>
        </pc:sldMkLst>
        <pc:spChg chg="mod">
          <ac:chgData name="Jack Stockdale" userId="159b2cbb5646a6db" providerId="LiveId" clId="{948FAC11-D461-4DA7-BF9B-F2CABBD5D9E2}" dt="2026-08-02T10:01:15.253" v="1984" actId="114"/>
          <ac:spMkLst>
            <pc:docMk/>
            <pc:sldMk cId="1243126883" sldId="794"/>
            <ac:spMk id="2" creationId="{5946D321-C9DE-F101-740E-08265A189CB0}"/>
          </ac:spMkLst>
        </pc:spChg>
      </pc:sldChg>
      <pc:sldChg chg="addSp delSp modSp add mod">
        <pc:chgData name="Jack Stockdale" userId="159b2cbb5646a6db" providerId="LiveId" clId="{948FAC11-D461-4DA7-BF9B-F2CABBD5D9E2}" dt="2026-08-02T09:52:41.656" v="1960" actId="21"/>
        <pc:sldMkLst>
          <pc:docMk/>
          <pc:sldMk cId="4063551137" sldId="795"/>
        </pc:sldMkLst>
        <pc:spChg chg="add del mod">
          <ac:chgData name="Jack Stockdale" userId="159b2cbb5646a6db" providerId="LiveId" clId="{948FAC11-D461-4DA7-BF9B-F2CABBD5D9E2}" dt="2026-08-02T09:02:12.738" v="875" actId="21"/>
          <ac:spMkLst>
            <pc:docMk/>
            <pc:sldMk cId="4063551137" sldId="795"/>
            <ac:spMk id="3" creationId="{EFBAF490-94C1-FD10-37E6-B399B8D30583}"/>
          </ac:spMkLst>
        </pc:spChg>
        <pc:spChg chg="add del mod">
          <ac:chgData name="Jack Stockdale" userId="159b2cbb5646a6db" providerId="LiveId" clId="{948FAC11-D461-4DA7-BF9B-F2CABBD5D9E2}" dt="2026-08-02T09:52:41.656" v="1960" actId="21"/>
          <ac:spMkLst>
            <pc:docMk/>
            <pc:sldMk cId="4063551137" sldId="795"/>
            <ac:spMk id="5" creationId="{082BEED0-2B72-4570-1AAA-A8ABE9A92BBF}"/>
          </ac:spMkLst>
        </pc:spChg>
        <pc:spChg chg="add del mod">
          <ac:chgData name="Jack Stockdale" userId="159b2cbb5646a6db" providerId="LiveId" clId="{948FAC11-D461-4DA7-BF9B-F2CABBD5D9E2}" dt="2026-08-02T09:15:33.137" v="1314" actId="21"/>
          <ac:spMkLst>
            <pc:docMk/>
            <pc:sldMk cId="4063551137" sldId="795"/>
            <ac:spMk id="7" creationId="{24A1736B-10E7-0A0D-AB99-00F12CFED014}"/>
          </ac:spMkLst>
        </pc:spChg>
      </pc:sldChg>
      <pc:sldChg chg="addSp delSp modSp add del mod">
        <pc:chgData name="Jack Stockdale" userId="159b2cbb5646a6db" providerId="LiveId" clId="{948FAC11-D461-4DA7-BF9B-F2CABBD5D9E2}" dt="2026-08-02T09:58:47.784" v="1974" actId="2696"/>
        <pc:sldMkLst>
          <pc:docMk/>
          <pc:sldMk cId="3813342940" sldId="796"/>
        </pc:sldMkLst>
        <pc:spChg chg="del">
          <ac:chgData name="Jack Stockdale" userId="159b2cbb5646a6db" providerId="LiveId" clId="{948FAC11-D461-4DA7-BF9B-F2CABBD5D9E2}" dt="2026-08-02T09:02:00.427" v="873" actId="21"/>
          <ac:spMkLst>
            <pc:docMk/>
            <pc:sldMk cId="3813342940" sldId="796"/>
            <ac:spMk id="2" creationId="{D99F46F4-0ECA-145C-B692-38022E80C7B0}"/>
          </ac:spMkLst>
        </pc:spChg>
        <pc:spChg chg="add mod">
          <ac:chgData name="Jack Stockdale" userId="159b2cbb5646a6db" providerId="LiveId" clId="{948FAC11-D461-4DA7-BF9B-F2CABBD5D9E2}" dt="2026-08-02T09:13:25.020" v="1304" actId="14100"/>
          <ac:spMkLst>
            <pc:docMk/>
            <pc:sldMk cId="3813342940" sldId="796"/>
            <ac:spMk id="4" creationId="{32219565-D1A8-98E9-B8DF-532060943502}"/>
          </ac:spMkLst>
        </pc:spChg>
        <pc:spChg chg="add mod">
          <ac:chgData name="Jack Stockdale" userId="159b2cbb5646a6db" providerId="LiveId" clId="{948FAC11-D461-4DA7-BF9B-F2CABBD5D9E2}" dt="2026-08-02T09:14:10.796" v="1308" actId="14100"/>
          <ac:spMkLst>
            <pc:docMk/>
            <pc:sldMk cId="3813342940" sldId="796"/>
            <ac:spMk id="7" creationId="{91FF17E4-B417-D695-18A7-D92949B469B2}"/>
          </ac:spMkLst>
        </pc:spChg>
        <pc:spChg chg="del">
          <ac:chgData name="Jack Stockdale" userId="159b2cbb5646a6db" providerId="LiveId" clId="{948FAC11-D461-4DA7-BF9B-F2CABBD5D9E2}" dt="2026-08-02T09:02:05.347" v="874" actId="21"/>
          <ac:spMkLst>
            <pc:docMk/>
            <pc:sldMk cId="3813342940" sldId="796"/>
            <ac:spMk id="8" creationId="{A8BFF65C-B95B-979B-523D-6CA8BC0E5ABC}"/>
          </ac:spMkLst>
        </pc:spChg>
        <pc:spChg chg="add mod">
          <ac:chgData name="Jack Stockdale" userId="159b2cbb5646a6db" providerId="LiveId" clId="{948FAC11-D461-4DA7-BF9B-F2CABBD5D9E2}" dt="2026-08-02T09:10:39.868" v="1295" actId="6549"/>
          <ac:spMkLst>
            <pc:docMk/>
            <pc:sldMk cId="3813342940" sldId="796"/>
            <ac:spMk id="10" creationId="{1E7D2088-2B18-E2B0-2347-B171F8C0D4E3}"/>
          </ac:spMkLst>
        </pc:spChg>
      </pc:sldChg>
      <pc:sldChg chg="addSp delSp modSp add mod">
        <pc:chgData name="Jack Stockdale" userId="159b2cbb5646a6db" providerId="LiveId" clId="{948FAC11-D461-4DA7-BF9B-F2CABBD5D9E2}" dt="2026-08-02T12:31:15.773" v="3223" actId="20577"/>
        <pc:sldMkLst>
          <pc:docMk/>
          <pc:sldMk cId="2543766812" sldId="797"/>
        </pc:sldMkLst>
        <pc:spChg chg="add mod">
          <ac:chgData name="Jack Stockdale" userId="159b2cbb5646a6db" providerId="LiveId" clId="{948FAC11-D461-4DA7-BF9B-F2CABBD5D9E2}" dt="2026-08-02T09:41:10.982" v="1854" actId="255"/>
          <ac:spMkLst>
            <pc:docMk/>
            <pc:sldMk cId="2543766812" sldId="797"/>
            <ac:spMk id="3" creationId="{EF3028B2-48F9-E2C3-4E55-58D5C65893EF}"/>
          </ac:spMkLst>
        </pc:spChg>
        <pc:spChg chg="mod">
          <ac:chgData name="Jack Stockdale" userId="159b2cbb5646a6db" providerId="LiveId" clId="{948FAC11-D461-4DA7-BF9B-F2CABBD5D9E2}" dt="2026-08-02T12:31:15.773" v="3223" actId="20577"/>
          <ac:spMkLst>
            <pc:docMk/>
            <pc:sldMk cId="2543766812" sldId="797"/>
            <ac:spMk id="5" creationId="{4B5A8198-AB23-9EF5-CC6E-C794BD136944}"/>
          </ac:spMkLst>
        </pc:spChg>
        <pc:spChg chg="add mod">
          <ac:chgData name="Jack Stockdale" userId="159b2cbb5646a6db" providerId="LiveId" clId="{948FAC11-D461-4DA7-BF9B-F2CABBD5D9E2}" dt="2026-08-02T09:43:47.135" v="1886" actId="20577"/>
          <ac:spMkLst>
            <pc:docMk/>
            <pc:sldMk cId="2543766812" sldId="797"/>
            <ac:spMk id="6" creationId="{E134D165-9D9C-DDAB-20EE-F5508C687936}"/>
          </ac:spMkLst>
        </pc:spChg>
        <pc:spChg chg="add del mod">
          <ac:chgData name="Jack Stockdale" userId="159b2cbb5646a6db" providerId="LiveId" clId="{948FAC11-D461-4DA7-BF9B-F2CABBD5D9E2}" dt="2026-08-02T12:30:05.498" v="3173" actId="21"/>
          <ac:spMkLst>
            <pc:docMk/>
            <pc:sldMk cId="2543766812" sldId="797"/>
            <ac:spMk id="8" creationId="{0C904C28-E8C0-7558-254A-A6E0807F3197}"/>
          </ac:spMkLst>
        </pc:spChg>
        <pc:spChg chg="add del mod">
          <ac:chgData name="Jack Stockdale" userId="159b2cbb5646a6db" providerId="LiveId" clId="{948FAC11-D461-4DA7-BF9B-F2CABBD5D9E2}" dt="2026-08-02T12:30:10.061" v="3174" actId="21"/>
          <ac:spMkLst>
            <pc:docMk/>
            <pc:sldMk cId="2543766812" sldId="797"/>
            <ac:spMk id="10" creationId="{545E5188-ACD4-CD2A-ED4C-6F0320117AFC}"/>
          </ac:spMkLst>
        </pc:spChg>
        <pc:spChg chg="add del mod">
          <ac:chgData name="Jack Stockdale" userId="159b2cbb5646a6db" providerId="LiveId" clId="{948FAC11-D461-4DA7-BF9B-F2CABBD5D9E2}" dt="2026-08-02T12:30:35.950" v="3177" actId="21"/>
          <ac:spMkLst>
            <pc:docMk/>
            <pc:sldMk cId="2543766812" sldId="797"/>
            <ac:spMk id="12" creationId="{C6B6BB3A-9DE9-2455-393A-F7C3FE300117}"/>
          </ac:spMkLst>
        </pc:spChg>
        <pc:spChg chg="add del mod">
          <ac:chgData name="Jack Stockdale" userId="159b2cbb5646a6db" providerId="LiveId" clId="{948FAC11-D461-4DA7-BF9B-F2CABBD5D9E2}" dt="2026-08-02T12:30:15.695" v="3175" actId="21"/>
          <ac:spMkLst>
            <pc:docMk/>
            <pc:sldMk cId="2543766812" sldId="797"/>
            <ac:spMk id="14" creationId="{E38E2A62-95E9-52B2-A227-AAD7AAAD1451}"/>
          </ac:spMkLst>
        </pc:spChg>
      </pc:sldChg>
      <pc:sldChg chg="addSp delSp add mod">
        <pc:chgData name="Jack Stockdale" userId="159b2cbb5646a6db" providerId="LiveId" clId="{948FAC11-D461-4DA7-BF9B-F2CABBD5D9E2}" dt="2026-08-02T09:51:44.659" v="1959" actId="9405"/>
        <pc:sldMkLst>
          <pc:docMk/>
          <pc:sldMk cId="3912709621" sldId="798"/>
        </pc:sldMkLst>
        <pc:inkChg chg="add del">
          <ac:chgData name="Jack Stockdale" userId="159b2cbb5646a6db" providerId="LiveId" clId="{948FAC11-D461-4DA7-BF9B-F2CABBD5D9E2}" dt="2026-08-02T09:50:32.145" v="1948" actId="9405"/>
          <ac:inkMkLst>
            <pc:docMk/>
            <pc:sldMk cId="3912709621" sldId="798"/>
            <ac:inkMk id="2" creationId="{8412CB7D-C36D-EC60-2F3F-3CEDC7BD7C0E}"/>
          </ac:inkMkLst>
        </pc:inkChg>
        <pc:inkChg chg="add del">
          <ac:chgData name="Jack Stockdale" userId="159b2cbb5646a6db" providerId="LiveId" clId="{948FAC11-D461-4DA7-BF9B-F2CABBD5D9E2}" dt="2026-08-02T09:51:06.108" v="1950" actId="9405"/>
          <ac:inkMkLst>
            <pc:docMk/>
            <pc:sldMk cId="3912709621" sldId="798"/>
            <ac:inkMk id="4" creationId="{24652035-7E7B-8FA9-8616-19FB086BA051}"/>
          </ac:inkMkLst>
        </pc:inkChg>
        <pc:inkChg chg="add del">
          <ac:chgData name="Jack Stockdale" userId="159b2cbb5646a6db" providerId="LiveId" clId="{948FAC11-D461-4DA7-BF9B-F2CABBD5D9E2}" dt="2026-08-02T09:51:15.023" v="1952" actId="9405"/>
          <ac:inkMkLst>
            <pc:docMk/>
            <pc:sldMk cId="3912709621" sldId="798"/>
            <ac:inkMk id="7" creationId="{33067E09-E1F5-F870-1E2C-02F57B2A3A09}"/>
          </ac:inkMkLst>
        </pc:inkChg>
        <pc:inkChg chg="add del">
          <ac:chgData name="Jack Stockdale" userId="159b2cbb5646a6db" providerId="LiveId" clId="{948FAC11-D461-4DA7-BF9B-F2CABBD5D9E2}" dt="2026-08-02T09:51:22.588" v="1954" actId="9405"/>
          <ac:inkMkLst>
            <pc:docMk/>
            <pc:sldMk cId="3912709621" sldId="798"/>
            <ac:inkMk id="9" creationId="{8D0935A7-2EB2-3786-8DCB-5E87AB4BCCDF}"/>
          </ac:inkMkLst>
        </pc:inkChg>
        <pc:inkChg chg="add del">
          <ac:chgData name="Jack Stockdale" userId="159b2cbb5646a6db" providerId="LiveId" clId="{948FAC11-D461-4DA7-BF9B-F2CABBD5D9E2}" dt="2026-08-02T09:51:30.056" v="1956" actId="9405"/>
          <ac:inkMkLst>
            <pc:docMk/>
            <pc:sldMk cId="3912709621" sldId="798"/>
            <ac:inkMk id="11" creationId="{B529A9E8-4FDA-4096-0A1A-0FB8038F1995}"/>
          </ac:inkMkLst>
        </pc:inkChg>
        <pc:inkChg chg="add del">
          <ac:chgData name="Jack Stockdale" userId="159b2cbb5646a6db" providerId="LiveId" clId="{948FAC11-D461-4DA7-BF9B-F2CABBD5D9E2}" dt="2026-08-02T09:51:40.251" v="1958" actId="9405"/>
          <ac:inkMkLst>
            <pc:docMk/>
            <pc:sldMk cId="3912709621" sldId="798"/>
            <ac:inkMk id="13" creationId="{D7280CBA-F720-C431-29B1-7EABC4D47116}"/>
          </ac:inkMkLst>
        </pc:inkChg>
        <pc:inkChg chg="add">
          <ac:chgData name="Jack Stockdale" userId="159b2cbb5646a6db" providerId="LiveId" clId="{948FAC11-D461-4DA7-BF9B-F2CABBD5D9E2}" dt="2026-08-02T09:51:44.659" v="1959" actId="9405"/>
          <ac:inkMkLst>
            <pc:docMk/>
            <pc:sldMk cId="3912709621" sldId="798"/>
            <ac:inkMk id="15" creationId="{D5DCC6BF-36F1-CAAA-FC9B-420378459B88}"/>
          </ac:inkMkLst>
        </pc:inkChg>
      </pc:sldChg>
      <pc:sldChg chg="modSp add mod">
        <pc:chgData name="Jack Stockdale" userId="159b2cbb5646a6db" providerId="LiveId" clId="{948FAC11-D461-4DA7-BF9B-F2CABBD5D9E2}" dt="2026-08-02T09:54:26.027" v="1963" actId="13926"/>
        <pc:sldMkLst>
          <pc:docMk/>
          <pc:sldMk cId="2231822644" sldId="799"/>
        </pc:sldMkLst>
        <pc:spChg chg="mod">
          <ac:chgData name="Jack Stockdale" userId="159b2cbb5646a6db" providerId="LiveId" clId="{948FAC11-D461-4DA7-BF9B-F2CABBD5D9E2}" dt="2026-08-02T09:54:26.027" v="1963" actId="13926"/>
          <ac:spMkLst>
            <pc:docMk/>
            <pc:sldMk cId="2231822644" sldId="799"/>
            <ac:spMk id="2" creationId="{7AF59D40-87B2-87C6-64F9-6F2D8C5770E5}"/>
          </ac:spMkLst>
        </pc:spChg>
      </pc:sldChg>
      <pc:sldChg chg="modSp add mod">
        <pc:chgData name="Jack Stockdale" userId="159b2cbb5646a6db" providerId="LiveId" clId="{948FAC11-D461-4DA7-BF9B-F2CABBD5D9E2}" dt="2026-08-02T09:54:56.038" v="1965" actId="13926"/>
        <pc:sldMkLst>
          <pc:docMk/>
          <pc:sldMk cId="518092791" sldId="800"/>
        </pc:sldMkLst>
        <pc:spChg chg="mod">
          <ac:chgData name="Jack Stockdale" userId="159b2cbb5646a6db" providerId="LiveId" clId="{948FAC11-D461-4DA7-BF9B-F2CABBD5D9E2}" dt="2026-08-02T09:54:56.038" v="1965" actId="13926"/>
          <ac:spMkLst>
            <pc:docMk/>
            <pc:sldMk cId="518092791" sldId="800"/>
            <ac:spMk id="2" creationId="{FD2485E2-B480-2D6E-9482-22611BE8FB89}"/>
          </ac:spMkLst>
        </pc:spChg>
      </pc:sldChg>
      <pc:sldChg chg="modSp add mod">
        <pc:chgData name="Jack Stockdale" userId="159b2cbb5646a6db" providerId="LiveId" clId="{948FAC11-D461-4DA7-BF9B-F2CABBD5D9E2}" dt="2026-08-02T09:55:31.962" v="1968" actId="13926"/>
        <pc:sldMkLst>
          <pc:docMk/>
          <pc:sldMk cId="1225110733" sldId="801"/>
        </pc:sldMkLst>
        <pc:spChg chg="mod">
          <ac:chgData name="Jack Stockdale" userId="159b2cbb5646a6db" providerId="LiveId" clId="{948FAC11-D461-4DA7-BF9B-F2CABBD5D9E2}" dt="2026-08-02T09:55:31.962" v="1968" actId="13926"/>
          <ac:spMkLst>
            <pc:docMk/>
            <pc:sldMk cId="1225110733" sldId="801"/>
            <ac:spMk id="2" creationId="{924BEE11-D29B-8B95-D5C3-83FA18BB0CD9}"/>
          </ac:spMkLst>
        </pc:spChg>
      </pc:sldChg>
      <pc:sldChg chg="add del">
        <pc:chgData name="Jack Stockdale" userId="159b2cbb5646a6db" providerId="LiveId" clId="{948FAC11-D461-4DA7-BF9B-F2CABBD5D9E2}" dt="2026-08-02T09:55:06.173" v="1966" actId="2696"/>
        <pc:sldMkLst>
          <pc:docMk/>
          <pc:sldMk cId="2350474153" sldId="801"/>
        </pc:sldMkLst>
      </pc:sldChg>
      <pc:sldChg chg="modSp add mod">
        <pc:chgData name="Jack Stockdale" userId="159b2cbb5646a6db" providerId="LiveId" clId="{948FAC11-D461-4DA7-BF9B-F2CABBD5D9E2}" dt="2026-08-02T09:56:55.567" v="1972" actId="115"/>
        <pc:sldMkLst>
          <pc:docMk/>
          <pc:sldMk cId="2744902581" sldId="802"/>
        </pc:sldMkLst>
        <pc:spChg chg="mod">
          <ac:chgData name="Jack Stockdale" userId="159b2cbb5646a6db" providerId="LiveId" clId="{948FAC11-D461-4DA7-BF9B-F2CABBD5D9E2}" dt="2026-08-02T09:56:55.567" v="1972" actId="115"/>
          <ac:spMkLst>
            <pc:docMk/>
            <pc:sldMk cId="2744902581" sldId="802"/>
            <ac:spMk id="2" creationId="{FB8EBF68-E866-7413-F091-32BA6994E027}"/>
          </ac:spMkLst>
        </pc:spChg>
      </pc:sldChg>
      <pc:sldChg chg="modSp add mod">
        <pc:chgData name="Jack Stockdale" userId="159b2cbb5646a6db" providerId="LiveId" clId="{948FAC11-D461-4DA7-BF9B-F2CABBD5D9E2}" dt="2026-08-02T09:57:33.497" v="1973" actId="13926"/>
        <pc:sldMkLst>
          <pc:docMk/>
          <pc:sldMk cId="96039879" sldId="803"/>
        </pc:sldMkLst>
        <pc:spChg chg="mod">
          <ac:chgData name="Jack Stockdale" userId="159b2cbb5646a6db" providerId="LiveId" clId="{948FAC11-D461-4DA7-BF9B-F2CABBD5D9E2}" dt="2026-08-02T09:57:33.497" v="1973" actId="13926"/>
          <ac:spMkLst>
            <pc:docMk/>
            <pc:sldMk cId="96039879" sldId="803"/>
            <ac:spMk id="2" creationId="{04AE148B-57D5-F770-896F-82873FDD1784}"/>
          </ac:spMkLst>
        </pc:spChg>
      </pc:sldChg>
      <pc:sldChg chg="add">
        <pc:chgData name="Jack Stockdale" userId="159b2cbb5646a6db" providerId="LiveId" clId="{948FAC11-D461-4DA7-BF9B-F2CABBD5D9E2}" dt="2026-08-02T10:15:14.970" v="1989"/>
        <pc:sldMkLst>
          <pc:docMk/>
          <pc:sldMk cId="2985323554" sldId="804"/>
        </pc:sldMkLst>
      </pc:sldChg>
      <pc:sldChg chg="modSp add mod">
        <pc:chgData name="Jack Stockdale" userId="159b2cbb5646a6db" providerId="LiveId" clId="{948FAC11-D461-4DA7-BF9B-F2CABBD5D9E2}" dt="2026-08-02T10:19:18.475" v="1992" actId="13926"/>
        <pc:sldMkLst>
          <pc:docMk/>
          <pc:sldMk cId="2964126467" sldId="805"/>
        </pc:sldMkLst>
        <pc:spChg chg="mod">
          <ac:chgData name="Jack Stockdale" userId="159b2cbb5646a6db" providerId="LiveId" clId="{948FAC11-D461-4DA7-BF9B-F2CABBD5D9E2}" dt="2026-08-02T10:19:18.475" v="1992" actId="13926"/>
          <ac:spMkLst>
            <pc:docMk/>
            <pc:sldMk cId="2964126467" sldId="805"/>
            <ac:spMk id="2" creationId="{2A4577D1-D81C-03CB-8C1B-F4286CC3075F}"/>
          </ac:spMkLst>
        </pc:spChg>
      </pc:sldChg>
      <pc:sldChg chg="modSp add mod">
        <pc:chgData name="Jack Stockdale" userId="159b2cbb5646a6db" providerId="LiveId" clId="{948FAC11-D461-4DA7-BF9B-F2CABBD5D9E2}" dt="2026-08-02T10:20:34.738" v="1995" actId="13926"/>
        <pc:sldMkLst>
          <pc:docMk/>
          <pc:sldMk cId="2289226308" sldId="806"/>
        </pc:sldMkLst>
        <pc:spChg chg="mod">
          <ac:chgData name="Jack Stockdale" userId="159b2cbb5646a6db" providerId="LiveId" clId="{948FAC11-D461-4DA7-BF9B-F2CABBD5D9E2}" dt="2026-08-02T10:20:34.738" v="1995" actId="13926"/>
          <ac:spMkLst>
            <pc:docMk/>
            <pc:sldMk cId="2289226308" sldId="806"/>
            <ac:spMk id="2" creationId="{60C7EEEA-F06F-0F21-B99A-1E037ED730F7}"/>
          </ac:spMkLst>
        </pc:spChg>
      </pc:sldChg>
      <pc:sldChg chg="modSp add mod">
        <pc:chgData name="Jack Stockdale" userId="159b2cbb5646a6db" providerId="LiveId" clId="{948FAC11-D461-4DA7-BF9B-F2CABBD5D9E2}" dt="2026-08-02T10:21:01.672" v="1997" actId="13926"/>
        <pc:sldMkLst>
          <pc:docMk/>
          <pc:sldMk cId="2941865837" sldId="807"/>
        </pc:sldMkLst>
        <pc:spChg chg="mod">
          <ac:chgData name="Jack Stockdale" userId="159b2cbb5646a6db" providerId="LiveId" clId="{948FAC11-D461-4DA7-BF9B-F2CABBD5D9E2}" dt="2026-08-02T10:21:01.672" v="1997" actId="13926"/>
          <ac:spMkLst>
            <pc:docMk/>
            <pc:sldMk cId="2941865837" sldId="807"/>
            <ac:spMk id="2" creationId="{358A4200-1B65-51E2-EE64-1E8A35F7A422}"/>
          </ac:spMkLst>
        </pc:spChg>
      </pc:sldChg>
      <pc:sldChg chg="addSp delSp modSp add mod">
        <pc:chgData name="Jack Stockdale" userId="159b2cbb5646a6db" providerId="LiveId" clId="{948FAC11-D461-4DA7-BF9B-F2CABBD5D9E2}" dt="2026-08-02T10:26:53.639" v="2068" actId="21"/>
        <pc:sldMkLst>
          <pc:docMk/>
          <pc:sldMk cId="230745624" sldId="808"/>
        </pc:sldMkLst>
        <pc:spChg chg="add mod">
          <ac:chgData name="Jack Stockdale" userId="159b2cbb5646a6db" providerId="LiveId" clId="{948FAC11-D461-4DA7-BF9B-F2CABBD5D9E2}" dt="2026-08-02T10:25:28.240" v="2044" actId="20577"/>
          <ac:spMkLst>
            <pc:docMk/>
            <pc:sldMk cId="230745624" sldId="808"/>
            <ac:spMk id="4" creationId="{7BC642E0-9D79-302D-7D2E-57C66E73D0BD}"/>
          </ac:spMkLst>
        </pc:spChg>
        <pc:spChg chg="add del mod">
          <ac:chgData name="Jack Stockdale" userId="159b2cbb5646a6db" providerId="LiveId" clId="{948FAC11-D461-4DA7-BF9B-F2CABBD5D9E2}" dt="2026-08-02T10:26:53.639" v="2068" actId="21"/>
          <ac:spMkLst>
            <pc:docMk/>
            <pc:sldMk cId="230745624" sldId="808"/>
            <ac:spMk id="8" creationId="{B9873C73-917F-F4E3-E552-F076F4BA09DC}"/>
          </ac:spMkLst>
        </pc:spChg>
      </pc:sldChg>
      <pc:sldChg chg="add">
        <pc:chgData name="Jack Stockdale" userId="159b2cbb5646a6db" providerId="LiveId" clId="{948FAC11-D461-4DA7-BF9B-F2CABBD5D9E2}" dt="2026-08-02T10:26:46.983" v="2067"/>
        <pc:sldMkLst>
          <pc:docMk/>
          <pc:sldMk cId="1745967130" sldId="809"/>
        </pc:sldMkLst>
      </pc:sldChg>
      <pc:sldChg chg="modSp add del mod">
        <pc:chgData name="Jack Stockdale" userId="159b2cbb5646a6db" providerId="LiveId" clId="{948FAC11-D461-4DA7-BF9B-F2CABBD5D9E2}" dt="2026-08-02T12:47:38.346" v="3595" actId="2696"/>
        <pc:sldMkLst>
          <pc:docMk/>
          <pc:sldMk cId="639322709" sldId="810"/>
        </pc:sldMkLst>
        <pc:spChg chg="mod">
          <ac:chgData name="Jack Stockdale" userId="159b2cbb5646a6db" providerId="LiveId" clId="{948FAC11-D461-4DA7-BF9B-F2CABBD5D9E2}" dt="2026-08-02T12:43:37.632" v="3552" actId="20577"/>
          <ac:spMkLst>
            <pc:docMk/>
            <pc:sldMk cId="639322709" sldId="810"/>
            <ac:spMk id="2" creationId="{A21B1C34-198A-C7BE-5058-0B6A214A4353}"/>
          </ac:spMkLst>
        </pc:spChg>
        <pc:spChg chg="mod">
          <ac:chgData name="Jack Stockdale" userId="159b2cbb5646a6db" providerId="LiveId" clId="{948FAC11-D461-4DA7-BF9B-F2CABBD5D9E2}" dt="2026-08-02T12:11:44.822" v="3067" actId="122"/>
          <ac:spMkLst>
            <pc:docMk/>
            <pc:sldMk cId="639322709" sldId="810"/>
            <ac:spMk id="7" creationId="{8922DD53-DACB-19F4-F695-8811BC6B84D3}"/>
          </ac:spMkLst>
        </pc:spChg>
      </pc:sldChg>
      <pc:sldChg chg="delSp modSp add mod ord">
        <pc:chgData name="Jack Stockdale" userId="159b2cbb5646a6db" providerId="LiveId" clId="{948FAC11-D461-4DA7-BF9B-F2CABBD5D9E2}" dt="2026-08-02T12:28:47.779" v="3154" actId="20577"/>
        <pc:sldMkLst>
          <pc:docMk/>
          <pc:sldMk cId="1081293794" sldId="811"/>
        </pc:sldMkLst>
        <pc:spChg chg="mod">
          <ac:chgData name="Jack Stockdale" userId="159b2cbb5646a6db" providerId="LiveId" clId="{948FAC11-D461-4DA7-BF9B-F2CABBD5D9E2}" dt="2026-08-02T12:28:47.779" v="3154" actId="20577"/>
          <ac:spMkLst>
            <pc:docMk/>
            <pc:sldMk cId="1081293794" sldId="811"/>
            <ac:spMk id="5" creationId="{2F09BDFC-7E95-33EA-ACA6-00FB1DE992DC}"/>
          </ac:spMkLst>
        </pc:spChg>
        <pc:spChg chg="mod">
          <ac:chgData name="Jack Stockdale" userId="159b2cbb5646a6db" providerId="LiveId" clId="{948FAC11-D461-4DA7-BF9B-F2CABBD5D9E2}" dt="2026-08-02T12:27:05.296" v="3078" actId="6549"/>
          <ac:spMkLst>
            <pc:docMk/>
            <pc:sldMk cId="1081293794" sldId="811"/>
            <ac:spMk id="6" creationId="{2757819A-E8B3-E507-8F34-804CF13750F6}"/>
          </ac:spMkLst>
        </pc:spChg>
        <pc:spChg chg="del mod">
          <ac:chgData name="Jack Stockdale" userId="159b2cbb5646a6db" providerId="LiveId" clId="{948FAC11-D461-4DA7-BF9B-F2CABBD5D9E2}" dt="2026-08-02T12:27:47.934" v="3125" actId="21"/>
          <ac:spMkLst>
            <pc:docMk/>
            <pc:sldMk cId="1081293794" sldId="811"/>
            <ac:spMk id="8" creationId="{A2D72EB4-0934-4738-E663-8D64E669FADA}"/>
          </ac:spMkLst>
        </pc:spChg>
        <pc:spChg chg="del">
          <ac:chgData name="Jack Stockdale" userId="159b2cbb5646a6db" providerId="LiveId" clId="{948FAC11-D461-4DA7-BF9B-F2CABBD5D9E2}" dt="2026-08-02T12:27:52.709" v="3126" actId="21"/>
          <ac:spMkLst>
            <pc:docMk/>
            <pc:sldMk cId="1081293794" sldId="811"/>
            <ac:spMk id="10" creationId="{2BE0066D-9404-4DAC-AD82-1FF8E62EA818}"/>
          </ac:spMkLst>
        </pc:spChg>
        <pc:spChg chg="del">
          <ac:chgData name="Jack Stockdale" userId="159b2cbb5646a6db" providerId="LiveId" clId="{948FAC11-D461-4DA7-BF9B-F2CABBD5D9E2}" dt="2026-08-02T12:27:43.208" v="3124" actId="21"/>
          <ac:spMkLst>
            <pc:docMk/>
            <pc:sldMk cId="1081293794" sldId="811"/>
            <ac:spMk id="12" creationId="{90772275-38C7-77AC-EBB8-C4D22FBB2174}"/>
          </ac:spMkLst>
        </pc:spChg>
        <pc:spChg chg="del">
          <ac:chgData name="Jack Stockdale" userId="159b2cbb5646a6db" providerId="LiveId" clId="{948FAC11-D461-4DA7-BF9B-F2CABBD5D9E2}" dt="2026-08-02T12:27:56.974" v="3127" actId="21"/>
          <ac:spMkLst>
            <pc:docMk/>
            <pc:sldMk cId="1081293794" sldId="811"/>
            <ac:spMk id="14" creationId="{1D0E8916-3910-176C-0D41-EC5B831A16F6}"/>
          </ac:spMkLst>
        </pc:spChg>
      </pc:sldChg>
      <pc:sldChg chg="modSp add mod">
        <pc:chgData name="Jack Stockdale" userId="159b2cbb5646a6db" providerId="LiveId" clId="{948FAC11-D461-4DA7-BF9B-F2CABBD5D9E2}" dt="2026-08-02T12:29:00.876" v="3164" actId="20577"/>
        <pc:sldMkLst>
          <pc:docMk/>
          <pc:sldMk cId="2767012403" sldId="812"/>
        </pc:sldMkLst>
        <pc:spChg chg="mod">
          <ac:chgData name="Jack Stockdale" userId="159b2cbb5646a6db" providerId="LiveId" clId="{948FAC11-D461-4DA7-BF9B-F2CABBD5D9E2}" dt="2026-08-02T12:29:00.876" v="3164" actId="20577"/>
          <ac:spMkLst>
            <pc:docMk/>
            <pc:sldMk cId="2767012403" sldId="812"/>
            <ac:spMk id="5" creationId="{AE9CEB23-E9A6-D5C0-3AB0-C204FB6C44B7}"/>
          </ac:spMkLst>
        </pc:spChg>
      </pc:sldChg>
      <pc:sldChg chg="add">
        <pc:chgData name="Jack Stockdale" userId="159b2cbb5646a6db" providerId="LiveId" clId="{948FAC11-D461-4DA7-BF9B-F2CABBD5D9E2}" dt="2026-08-02T12:28:38.371" v="3131"/>
        <pc:sldMkLst>
          <pc:docMk/>
          <pc:sldMk cId="2614843504" sldId="813"/>
        </pc:sldMkLst>
      </pc:sldChg>
      <pc:sldChg chg="delSp modSp add mod">
        <pc:chgData name="Jack Stockdale" userId="159b2cbb5646a6db" providerId="LiveId" clId="{948FAC11-D461-4DA7-BF9B-F2CABBD5D9E2}" dt="2026-08-02T12:33:43.546" v="3260" actId="21"/>
        <pc:sldMkLst>
          <pc:docMk/>
          <pc:sldMk cId="1433053044" sldId="814"/>
        </pc:sldMkLst>
        <pc:spChg chg="mod">
          <ac:chgData name="Jack Stockdale" userId="159b2cbb5646a6db" providerId="LiveId" clId="{948FAC11-D461-4DA7-BF9B-F2CABBD5D9E2}" dt="2026-08-02T12:33:20.935" v="3258" actId="20577"/>
          <ac:spMkLst>
            <pc:docMk/>
            <pc:sldMk cId="1433053044" sldId="814"/>
            <ac:spMk id="8" creationId="{4F46CDAD-8C42-BA73-69E1-A9BAA11680B4}"/>
          </ac:spMkLst>
        </pc:spChg>
        <pc:spChg chg="del">
          <ac:chgData name="Jack Stockdale" userId="159b2cbb5646a6db" providerId="LiveId" clId="{948FAC11-D461-4DA7-BF9B-F2CABBD5D9E2}" dt="2026-08-02T12:32:17.780" v="3238" actId="21"/>
          <ac:spMkLst>
            <pc:docMk/>
            <pc:sldMk cId="1433053044" sldId="814"/>
            <ac:spMk id="10" creationId="{01563BD8-4C2D-1794-1FB5-1A68B0C383A3}"/>
          </ac:spMkLst>
        </pc:spChg>
        <pc:spChg chg="del">
          <ac:chgData name="Jack Stockdale" userId="159b2cbb5646a6db" providerId="LiveId" clId="{948FAC11-D461-4DA7-BF9B-F2CABBD5D9E2}" dt="2026-08-02T12:33:43.546" v="3260" actId="21"/>
          <ac:spMkLst>
            <pc:docMk/>
            <pc:sldMk cId="1433053044" sldId="814"/>
            <ac:spMk id="14" creationId="{D0623177-FBE0-B4D6-8019-C9FB1E5FD4CE}"/>
          </ac:spMkLst>
        </pc:spChg>
      </pc:sldChg>
      <pc:sldChg chg="add del">
        <pc:chgData name="Jack Stockdale" userId="159b2cbb5646a6db" providerId="LiveId" clId="{948FAC11-D461-4DA7-BF9B-F2CABBD5D9E2}" dt="2026-08-02T12:29:16.806" v="3165" actId="2696"/>
        <pc:sldMkLst>
          <pc:docMk/>
          <pc:sldMk cId="1593992337" sldId="814"/>
        </pc:sldMkLst>
      </pc:sldChg>
      <pc:sldChg chg="modSp add mod">
        <pc:chgData name="Jack Stockdale" userId="159b2cbb5646a6db" providerId="LiveId" clId="{948FAC11-D461-4DA7-BF9B-F2CABBD5D9E2}" dt="2026-08-02T12:29:37.454" v="3172" actId="20577"/>
        <pc:sldMkLst>
          <pc:docMk/>
          <pc:sldMk cId="1188217544" sldId="815"/>
        </pc:sldMkLst>
        <pc:spChg chg="mod">
          <ac:chgData name="Jack Stockdale" userId="159b2cbb5646a6db" providerId="LiveId" clId="{948FAC11-D461-4DA7-BF9B-F2CABBD5D9E2}" dt="2026-08-02T12:29:37.454" v="3172" actId="20577"/>
          <ac:spMkLst>
            <pc:docMk/>
            <pc:sldMk cId="1188217544" sldId="815"/>
            <ac:spMk id="6" creationId="{B7661DB4-5F5D-4EBB-EA97-A0C130931520}"/>
          </ac:spMkLst>
        </pc:spChg>
      </pc:sldChg>
      <pc:sldChg chg="add">
        <pc:chgData name="Jack Stockdale" userId="159b2cbb5646a6db" providerId="LiveId" clId="{948FAC11-D461-4DA7-BF9B-F2CABBD5D9E2}" dt="2026-08-02T12:30:29.713" v="3176"/>
        <pc:sldMkLst>
          <pc:docMk/>
          <pc:sldMk cId="1700351936" sldId="816"/>
        </pc:sldMkLst>
      </pc:sldChg>
      <pc:sldChg chg="modSp add mod">
        <pc:chgData name="Jack Stockdale" userId="159b2cbb5646a6db" providerId="LiveId" clId="{948FAC11-D461-4DA7-BF9B-F2CABBD5D9E2}" dt="2026-08-02T12:31:30.964" v="3236" actId="20577"/>
        <pc:sldMkLst>
          <pc:docMk/>
          <pc:sldMk cId="3115971763" sldId="817"/>
        </pc:sldMkLst>
        <pc:spChg chg="mod">
          <ac:chgData name="Jack Stockdale" userId="159b2cbb5646a6db" providerId="LiveId" clId="{948FAC11-D461-4DA7-BF9B-F2CABBD5D9E2}" dt="2026-08-02T12:31:30.964" v="3236" actId="20577"/>
          <ac:spMkLst>
            <pc:docMk/>
            <pc:sldMk cId="3115971763" sldId="817"/>
            <ac:spMk id="5" creationId="{12FF5320-80AA-09C3-1D05-A7FB6B82F410}"/>
          </ac:spMkLst>
        </pc:spChg>
      </pc:sldChg>
      <pc:sldChg chg="add">
        <pc:chgData name="Jack Stockdale" userId="159b2cbb5646a6db" providerId="LiveId" clId="{948FAC11-D461-4DA7-BF9B-F2CABBD5D9E2}" dt="2026-08-02T12:30:46.846" v="3179"/>
        <pc:sldMkLst>
          <pc:docMk/>
          <pc:sldMk cId="2649810398" sldId="818"/>
        </pc:sldMkLst>
      </pc:sldChg>
      <pc:sldChg chg="add del">
        <pc:chgData name="Jack Stockdale" userId="159b2cbb5646a6db" providerId="LiveId" clId="{948FAC11-D461-4DA7-BF9B-F2CABBD5D9E2}" dt="2026-08-02T12:37:25.636" v="3325" actId="2696"/>
        <pc:sldMkLst>
          <pc:docMk/>
          <pc:sldMk cId="185666571" sldId="819"/>
        </pc:sldMkLst>
      </pc:sldChg>
      <pc:sldChg chg="add del">
        <pc:chgData name="Jack Stockdale" userId="159b2cbb5646a6db" providerId="LiveId" clId="{948FAC11-D461-4DA7-BF9B-F2CABBD5D9E2}" dt="2026-08-02T12:37:25.636" v="3325" actId="2696"/>
        <pc:sldMkLst>
          <pc:docMk/>
          <pc:sldMk cId="1087951269" sldId="820"/>
        </pc:sldMkLst>
      </pc:sldChg>
      <pc:sldChg chg="add">
        <pc:chgData name="Jack Stockdale" userId="159b2cbb5646a6db" providerId="LiveId" clId="{948FAC11-D461-4DA7-BF9B-F2CABBD5D9E2}" dt="2026-08-02T12:33:35.384" v="3259"/>
        <pc:sldMkLst>
          <pc:docMk/>
          <pc:sldMk cId="3339871" sldId="821"/>
        </pc:sldMkLst>
      </pc:sldChg>
      <pc:sldChg chg="addSp modSp add mod">
        <pc:chgData name="Jack Stockdale" userId="159b2cbb5646a6db" providerId="LiveId" clId="{948FAC11-D461-4DA7-BF9B-F2CABBD5D9E2}" dt="2026-08-02T12:35:01.841" v="3280" actId="20577"/>
        <pc:sldMkLst>
          <pc:docMk/>
          <pc:sldMk cId="280358889" sldId="822"/>
        </pc:sldMkLst>
        <pc:spChg chg="add mod">
          <ac:chgData name="Jack Stockdale" userId="159b2cbb5646a6db" providerId="LiveId" clId="{948FAC11-D461-4DA7-BF9B-F2CABBD5D9E2}" dt="2026-08-02T12:35:01.841" v="3280" actId="20577"/>
          <ac:spMkLst>
            <pc:docMk/>
            <pc:sldMk cId="280358889" sldId="822"/>
            <ac:spMk id="4" creationId="{2347BB24-3077-1DE8-E298-F5ADCCC419E0}"/>
          </ac:spMkLst>
        </pc:spChg>
      </pc:sldChg>
      <pc:sldChg chg="add del">
        <pc:chgData name="Jack Stockdale" userId="159b2cbb5646a6db" providerId="LiveId" clId="{948FAC11-D461-4DA7-BF9B-F2CABBD5D9E2}" dt="2026-08-02T12:37:25.636" v="3325" actId="2696"/>
        <pc:sldMkLst>
          <pc:docMk/>
          <pc:sldMk cId="1435728183" sldId="823"/>
        </pc:sldMkLst>
      </pc:sldChg>
      <pc:sldChg chg="modSp add mod">
        <pc:chgData name="Jack Stockdale" userId="159b2cbb5646a6db" providerId="LiveId" clId="{948FAC11-D461-4DA7-BF9B-F2CABBD5D9E2}" dt="2026-08-02T12:35:49.149" v="3294" actId="20577"/>
        <pc:sldMkLst>
          <pc:docMk/>
          <pc:sldMk cId="2129169710" sldId="824"/>
        </pc:sldMkLst>
        <pc:spChg chg="mod">
          <ac:chgData name="Jack Stockdale" userId="159b2cbb5646a6db" providerId="LiveId" clId="{948FAC11-D461-4DA7-BF9B-F2CABBD5D9E2}" dt="2026-08-02T12:35:49.149" v="3294" actId="20577"/>
          <ac:spMkLst>
            <pc:docMk/>
            <pc:sldMk cId="2129169710" sldId="824"/>
            <ac:spMk id="8" creationId="{E3815E69-AB29-3718-54F4-6E688B82C08B}"/>
          </ac:spMkLst>
        </pc:spChg>
      </pc:sldChg>
      <pc:sldChg chg="modSp add mod">
        <pc:chgData name="Jack Stockdale" userId="159b2cbb5646a6db" providerId="LiveId" clId="{948FAC11-D461-4DA7-BF9B-F2CABBD5D9E2}" dt="2026-08-02T12:36:14.029" v="3304" actId="20577"/>
        <pc:sldMkLst>
          <pc:docMk/>
          <pc:sldMk cId="3305411356" sldId="825"/>
        </pc:sldMkLst>
        <pc:spChg chg="mod">
          <ac:chgData name="Jack Stockdale" userId="159b2cbb5646a6db" providerId="LiveId" clId="{948FAC11-D461-4DA7-BF9B-F2CABBD5D9E2}" dt="2026-08-02T12:36:14.029" v="3304" actId="20577"/>
          <ac:spMkLst>
            <pc:docMk/>
            <pc:sldMk cId="3305411356" sldId="825"/>
            <ac:spMk id="4" creationId="{47587684-EF7F-40A7-7AB1-8F7204154EC0}"/>
          </ac:spMkLst>
        </pc:spChg>
      </pc:sldChg>
      <pc:sldChg chg="modSp add mod">
        <pc:chgData name="Jack Stockdale" userId="159b2cbb5646a6db" providerId="LiveId" clId="{948FAC11-D461-4DA7-BF9B-F2CABBD5D9E2}" dt="2026-08-02T12:36:36.991" v="3315" actId="20577"/>
        <pc:sldMkLst>
          <pc:docMk/>
          <pc:sldMk cId="2709198972" sldId="826"/>
        </pc:sldMkLst>
        <pc:spChg chg="mod">
          <ac:chgData name="Jack Stockdale" userId="159b2cbb5646a6db" providerId="LiveId" clId="{948FAC11-D461-4DA7-BF9B-F2CABBD5D9E2}" dt="2026-08-02T12:36:36.991" v="3315" actId="20577"/>
          <ac:spMkLst>
            <pc:docMk/>
            <pc:sldMk cId="2709198972" sldId="826"/>
            <ac:spMk id="8" creationId="{0EBAAB74-4996-8937-8D54-FC37CCFB81E0}"/>
          </ac:spMkLst>
        </pc:spChg>
      </pc:sldChg>
      <pc:sldChg chg="modSp add mod">
        <pc:chgData name="Jack Stockdale" userId="159b2cbb5646a6db" providerId="LiveId" clId="{948FAC11-D461-4DA7-BF9B-F2CABBD5D9E2}" dt="2026-08-02T12:37:07.393" v="3324" actId="20577"/>
        <pc:sldMkLst>
          <pc:docMk/>
          <pc:sldMk cId="286728060" sldId="827"/>
        </pc:sldMkLst>
        <pc:spChg chg="mod">
          <ac:chgData name="Jack Stockdale" userId="159b2cbb5646a6db" providerId="LiveId" clId="{948FAC11-D461-4DA7-BF9B-F2CABBD5D9E2}" dt="2026-08-02T12:37:07.393" v="3324" actId="20577"/>
          <ac:spMkLst>
            <pc:docMk/>
            <pc:sldMk cId="286728060" sldId="827"/>
            <ac:spMk id="4" creationId="{4E1DC405-B329-5637-F866-3FC39E50F287}"/>
          </ac:spMkLst>
        </pc:spChg>
      </pc:sldChg>
      <pc:sldChg chg="modSp add del mod">
        <pc:chgData name="Jack Stockdale" userId="159b2cbb5646a6db" providerId="LiveId" clId="{948FAC11-D461-4DA7-BF9B-F2CABBD5D9E2}" dt="2026-08-02T12:47:42.011" v="3596" actId="2696"/>
        <pc:sldMkLst>
          <pc:docMk/>
          <pc:sldMk cId="2358538533" sldId="828"/>
        </pc:sldMkLst>
        <pc:spChg chg="mod">
          <ac:chgData name="Jack Stockdale" userId="159b2cbb5646a6db" providerId="LiveId" clId="{948FAC11-D461-4DA7-BF9B-F2CABBD5D9E2}" dt="2026-08-02T12:43:24.011" v="3477" actId="5793"/>
          <ac:spMkLst>
            <pc:docMk/>
            <pc:sldMk cId="2358538533" sldId="828"/>
            <ac:spMk id="2" creationId="{8E1C19A6-4EDB-FD29-0DA8-C96F7A1C9F5A}"/>
          </ac:spMkLst>
        </pc:spChg>
      </pc:sldChg>
      <pc:sldChg chg="modSp add del mod">
        <pc:chgData name="Jack Stockdale" userId="159b2cbb5646a6db" providerId="LiveId" clId="{948FAC11-D461-4DA7-BF9B-F2CABBD5D9E2}" dt="2026-08-02T12:47:25.302" v="3594" actId="2696"/>
        <pc:sldMkLst>
          <pc:docMk/>
          <pc:sldMk cId="6517041" sldId="829"/>
        </pc:sldMkLst>
        <pc:spChg chg="mod">
          <ac:chgData name="Jack Stockdale" userId="159b2cbb5646a6db" providerId="LiveId" clId="{948FAC11-D461-4DA7-BF9B-F2CABBD5D9E2}" dt="2026-08-02T12:41:38.295" v="3404" actId="21"/>
          <ac:spMkLst>
            <pc:docMk/>
            <pc:sldMk cId="6517041" sldId="829"/>
            <ac:spMk id="2" creationId="{937628CF-53DC-6B91-D5BC-3B4CD0D2B604}"/>
          </ac:spMkLst>
        </pc:spChg>
      </pc:sldChg>
      <pc:sldChg chg="modSp add del mod">
        <pc:chgData name="Jack Stockdale" userId="159b2cbb5646a6db" providerId="LiveId" clId="{948FAC11-D461-4DA7-BF9B-F2CABBD5D9E2}" dt="2026-08-02T12:47:25.302" v="3594" actId="2696"/>
        <pc:sldMkLst>
          <pc:docMk/>
          <pc:sldMk cId="926998219" sldId="830"/>
        </pc:sldMkLst>
        <pc:spChg chg="mod">
          <ac:chgData name="Jack Stockdale" userId="159b2cbb5646a6db" providerId="LiveId" clId="{948FAC11-D461-4DA7-BF9B-F2CABBD5D9E2}" dt="2026-08-02T12:41:03.951" v="3403" actId="21"/>
          <ac:spMkLst>
            <pc:docMk/>
            <pc:sldMk cId="926998219" sldId="830"/>
            <ac:spMk id="2" creationId="{D6AA8128-6B6D-F178-34E1-D2E046F1B893}"/>
          </ac:spMkLst>
        </pc:spChg>
      </pc:sldChg>
      <pc:sldChg chg="modSp add del mod">
        <pc:chgData name="Jack Stockdale" userId="159b2cbb5646a6db" providerId="LiveId" clId="{948FAC11-D461-4DA7-BF9B-F2CABBD5D9E2}" dt="2026-08-02T12:47:25.302" v="3594" actId="2696"/>
        <pc:sldMkLst>
          <pc:docMk/>
          <pc:sldMk cId="477324757" sldId="831"/>
        </pc:sldMkLst>
        <pc:spChg chg="mod">
          <ac:chgData name="Jack Stockdale" userId="159b2cbb5646a6db" providerId="LiveId" clId="{948FAC11-D461-4DA7-BF9B-F2CABBD5D9E2}" dt="2026-08-02T12:40:54.947" v="3402" actId="21"/>
          <ac:spMkLst>
            <pc:docMk/>
            <pc:sldMk cId="477324757" sldId="831"/>
            <ac:spMk id="2" creationId="{C5CA8179-AF26-2944-9000-DD4D57ADE2A6}"/>
          </ac:spMkLst>
        </pc:spChg>
      </pc:sldChg>
      <pc:sldChg chg="modSp add del mod">
        <pc:chgData name="Jack Stockdale" userId="159b2cbb5646a6db" providerId="LiveId" clId="{948FAC11-D461-4DA7-BF9B-F2CABBD5D9E2}" dt="2026-08-02T12:47:25.302" v="3594" actId="2696"/>
        <pc:sldMkLst>
          <pc:docMk/>
          <pc:sldMk cId="1571245075" sldId="832"/>
        </pc:sldMkLst>
        <pc:spChg chg="mod">
          <ac:chgData name="Jack Stockdale" userId="159b2cbb5646a6db" providerId="LiveId" clId="{948FAC11-D461-4DA7-BF9B-F2CABBD5D9E2}" dt="2026-08-02T12:40:47.721" v="3401" actId="21"/>
          <ac:spMkLst>
            <pc:docMk/>
            <pc:sldMk cId="1571245075" sldId="832"/>
            <ac:spMk id="2" creationId="{42050FB9-C2CB-A3AB-92AC-E47D6FE72BD5}"/>
          </ac:spMkLst>
        </pc:spChg>
      </pc:sldChg>
      <pc:sldChg chg="modSp add del mod">
        <pc:chgData name="Jack Stockdale" userId="159b2cbb5646a6db" providerId="LiveId" clId="{948FAC11-D461-4DA7-BF9B-F2CABBD5D9E2}" dt="2026-08-02T12:47:25.302" v="3594" actId="2696"/>
        <pc:sldMkLst>
          <pc:docMk/>
          <pc:sldMk cId="3003335460" sldId="833"/>
        </pc:sldMkLst>
        <pc:spChg chg="mod">
          <ac:chgData name="Jack Stockdale" userId="159b2cbb5646a6db" providerId="LiveId" clId="{948FAC11-D461-4DA7-BF9B-F2CABBD5D9E2}" dt="2026-08-02T12:40:38.750" v="3400" actId="20577"/>
          <ac:spMkLst>
            <pc:docMk/>
            <pc:sldMk cId="3003335460" sldId="833"/>
            <ac:spMk id="2" creationId="{1B62081F-2AEB-6993-71F4-DF5202BCBC43}"/>
          </ac:spMkLst>
        </pc:spChg>
      </pc:sldChg>
      <pc:sldChg chg="add del">
        <pc:chgData name="Jack Stockdale" userId="159b2cbb5646a6db" providerId="LiveId" clId="{948FAC11-D461-4DA7-BF9B-F2CABBD5D9E2}" dt="2026-08-02T12:50:40.969" v="3624" actId="2696"/>
        <pc:sldMkLst>
          <pc:docMk/>
          <pc:sldMk cId="2181561549" sldId="834"/>
        </pc:sldMkLst>
      </pc:sldChg>
      <pc:sldChg chg="modSp add del mod ord">
        <pc:chgData name="Jack Stockdale" userId="159b2cbb5646a6db" providerId="LiveId" clId="{948FAC11-D461-4DA7-BF9B-F2CABBD5D9E2}" dt="2026-08-02T12:49:53.177" v="3622" actId="2696"/>
        <pc:sldMkLst>
          <pc:docMk/>
          <pc:sldMk cId="4213076985" sldId="834"/>
        </pc:sldMkLst>
        <pc:spChg chg="mod">
          <ac:chgData name="Jack Stockdale" userId="159b2cbb5646a6db" providerId="LiveId" clId="{948FAC11-D461-4DA7-BF9B-F2CABBD5D9E2}" dt="2026-08-02T12:45:44.834" v="3593" actId="20577"/>
          <ac:spMkLst>
            <pc:docMk/>
            <pc:sldMk cId="4213076985" sldId="834"/>
            <ac:spMk id="2" creationId="{28449277-E607-E520-0AEF-74F618E313BC}"/>
          </ac:spMkLst>
        </pc:spChg>
      </pc:sldChg>
      <pc:sldChg chg="modSp add mod">
        <pc:chgData name="Jack Stockdale" userId="159b2cbb5646a6db" providerId="LiveId" clId="{948FAC11-D461-4DA7-BF9B-F2CABBD5D9E2}" dt="2026-08-02T12:49:05.978" v="3615" actId="21"/>
        <pc:sldMkLst>
          <pc:docMk/>
          <pc:sldMk cId="1594680321" sldId="835"/>
        </pc:sldMkLst>
        <pc:spChg chg="mod">
          <ac:chgData name="Jack Stockdale" userId="159b2cbb5646a6db" providerId="LiveId" clId="{948FAC11-D461-4DA7-BF9B-F2CABBD5D9E2}" dt="2026-08-02T12:49:05.978" v="3615" actId="21"/>
          <ac:spMkLst>
            <pc:docMk/>
            <pc:sldMk cId="1594680321" sldId="835"/>
            <ac:spMk id="2" creationId="{3DE6EFCC-AE70-4473-149D-5025994E1114}"/>
          </ac:spMkLst>
        </pc:spChg>
      </pc:sldChg>
      <pc:sldChg chg="add del">
        <pc:chgData name="Jack Stockdale" userId="159b2cbb5646a6db" providerId="LiveId" clId="{948FAC11-D461-4DA7-BF9B-F2CABBD5D9E2}" dt="2026-08-02T12:47:25.302" v="3594" actId="2696"/>
        <pc:sldMkLst>
          <pc:docMk/>
          <pc:sldMk cId="2377508237" sldId="835"/>
        </pc:sldMkLst>
      </pc:sldChg>
      <pc:sldChg chg="modSp add mod">
        <pc:chgData name="Jack Stockdale" userId="159b2cbb5646a6db" providerId="LiveId" clId="{948FAC11-D461-4DA7-BF9B-F2CABBD5D9E2}" dt="2026-08-02T12:48:53.076" v="3614" actId="21"/>
        <pc:sldMkLst>
          <pc:docMk/>
          <pc:sldMk cId="4078004" sldId="836"/>
        </pc:sldMkLst>
        <pc:spChg chg="mod">
          <ac:chgData name="Jack Stockdale" userId="159b2cbb5646a6db" providerId="LiveId" clId="{948FAC11-D461-4DA7-BF9B-F2CABBD5D9E2}" dt="2026-08-02T12:48:53.076" v="3614" actId="21"/>
          <ac:spMkLst>
            <pc:docMk/>
            <pc:sldMk cId="4078004" sldId="836"/>
            <ac:spMk id="2" creationId="{517A5511-7A79-0F30-796F-8B5BB4F40DE6}"/>
          </ac:spMkLst>
        </pc:spChg>
      </pc:sldChg>
      <pc:sldChg chg="modSp add mod">
        <pc:chgData name="Jack Stockdale" userId="159b2cbb5646a6db" providerId="LiveId" clId="{948FAC11-D461-4DA7-BF9B-F2CABBD5D9E2}" dt="2026-08-02T12:48:46.133" v="3613" actId="21"/>
        <pc:sldMkLst>
          <pc:docMk/>
          <pc:sldMk cId="1463931686" sldId="837"/>
        </pc:sldMkLst>
        <pc:spChg chg="mod">
          <ac:chgData name="Jack Stockdale" userId="159b2cbb5646a6db" providerId="LiveId" clId="{948FAC11-D461-4DA7-BF9B-F2CABBD5D9E2}" dt="2026-08-02T12:48:46.133" v="3613" actId="21"/>
          <ac:spMkLst>
            <pc:docMk/>
            <pc:sldMk cId="1463931686" sldId="837"/>
            <ac:spMk id="2" creationId="{0CC4B42B-A26A-2F17-59BC-F4BAA87E02FD}"/>
          </ac:spMkLst>
        </pc:spChg>
      </pc:sldChg>
      <pc:sldChg chg="modSp add mod">
        <pc:chgData name="Jack Stockdale" userId="159b2cbb5646a6db" providerId="LiveId" clId="{948FAC11-D461-4DA7-BF9B-F2CABBD5D9E2}" dt="2026-08-02T12:48:39.814" v="3612" actId="21"/>
        <pc:sldMkLst>
          <pc:docMk/>
          <pc:sldMk cId="1017043947" sldId="838"/>
        </pc:sldMkLst>
        <pc:spChg chg="mod">
          <ac:chgData name="Jack Stockdale" userId="159b2cbb5646a6db" providerId="LiveId" clId="{948FAC11-D461-4DA7-BF9B-F2CABBD5D9E2}" dt="2026-08-02T12:48:39.814" v="3612" actId="21"/>
          <ac:spMkLst>
            <pc:docMk/>
            <pc:sldMk cId="1017043947" sldId="838"/>
            <ac:spMk id="2" creationId="{BC0D9794-339D-C504-575F-799E8A05BD48}"/>
          </ac:spMkLst>
        </pc:spChg>
      </pc:sldChg>
      <pc:sldChg chg="modSp add mod">
        <pc:chgData name="Jack Stockdale" userId="159b2cbb5646a6db" providerId="LiveId" clId="{948FAC11-D461-4DA7-BF9B-F2CABBD5D9E2}" dt="2026-08-02T12:48:32.485" v="3611" actId="21"/>
        <pc:sldMkLst>
          <pc:docMk/>
          <pc:sldMk cId="2820191193" sldId="839"/>
        </pc:sldMkLst>
        <pc:spChg chg="mod">
          <ac:chgData name="Jack Stockdale" userId="159b2cbb5646a6db" providerId="LiveId" clId="{948FAC11-D461-4DA7-BF9B-F2CABBD5D9E2}" dt="2026-08-02T12:48:32.485" v="3611" actId="21"/>
          <ac:spMkLst>
            <pc:docMk/>
            <pc:sldMk cId="2820191193" sldId="839"/>
            <ac:spMk id="2" creationId="{FB800C29-AA44-3805-8CF3-4E93D3F22489}"/>
          </ac:spMkLst>
        </pc:spChg>
      </pc:sldChg>
      <pc:sldChg chg="modSp add mod">
        <pc:chgData name="Jack Stockdale" userId="159b2cbb5646a6db" providerId="LiveId" clId="{948FAC11-D461-4DA7-BF9B-F2CABBD5D9E2}" dt="2026-08-02T12:48:21.712" v="3610" actId="21"/>
        <pc:sldMkLst>
          <pc:docMk/>
          <pc:sldMk cId="711283198" sldId="840"/>
        </pc:sldMkLst>
        <pc:spChg chg="mod">
          <ac:chgData name="Jack Stockdale" userId="159b2cbb5646a6db" providerId="LiveId" clId="{948FAC11-D461-4DA7-BF9B-F2CABBD5D9E2}" dt="2026-08-02T12:48:21.712" v="3610" actId="21"/>
          <ac:spMkLst>
            <pc:docMk/>
            <pc:sldMk cId="711283198" sldId="840"/>
            <ac:spMk id="2" creationId="{DFA7C76A-4E63-DCC9-8C3A-D2E0309D64DE}"/>
          </ac:spMkLst>
        </pc:spChg>
      </pc:sldChg>
      <pc:sldChg chg="modSp add mod">
        <pc:chgData name="Jack Stockdale" userId="159b2cbb5646a6db" providerId="LiveId" clId="{948FAC11-D461-4DA7-BF9B-F2CABBD5D9E2}" dt="2026-08-02T12:48:15.163" v="3609" actId="21"/>
        <pc:sldMkLst>
          <pc:docMk/>
          <pc:sldMk cId="3532222580" sldId="841"/>
        </pc:sldMkLst>
        <pc:spChg chg="mod">
          <ac:chgData name="Jack Stockdale" userId="159b2cbb5646a6db" providerId="LiveId" clId="{948FAC11-D461-4DA7-BF9B-F2CABBD5D9E2}" dt="2026-08-02T12:48:15.163" v="3609" actId="21"/>
          <ac:spMkLst>
            <pc:docMk/>
            <pc:sldMk cId="3532222580" sldId="841"/>
            <ac:spMk id="2" creationId="{247CFF97-66C2-766F-F2CB-A989A7CB2B85}"/>
          </ac:spMkLst>
        </pc:spChg>
      </pc:sldChg>
      <pc:sldChg chg="modSp add mod">
        <pc:chgData name="Jack Stockdale" userId="159b2cbb5646a6db" providerId="LiveId" clId="{948FAC11-D461-4DA7-BF9B-F2CABBD5D9E2}" dt="2026-08-02T12:48:08.951" v="3608" actId="21"/>
        <pc:sldMkLst>
          <pc:docMk/>
          <pc:sldMk cId="2665547129" sldId="842"/>
        </pc:sldMkLst>
        <pc:spChg chg="mod">
          <ac:chgData name="Jack Stockdale" userId="159b2cbb5646a6db" providerId="LiveId" clId="{948FAC11-D461-4DA7-BF9B-F2CABBD5D9E2}" dt="2026-08-02T12:48:08.951" v="3608" actId="21"/>
          <ac:spMkLst>
            <pc:docMk/>
            <pc:sldMk cId="2665547129" sldId="842"/>
            <ac:spMk id="2" creationId="{4CF770A3-8F6B-DBB2-3552-7A179D60EC88}"/>
          </ac:spMkLst>
        </pc:spChg>
      </pc:sldChg>
      <pc:sldChg chg="modSp add mod">
        <pc:chgData name="Jack Stockdale" userId="159b2cbb5646a6db" providerId="LiveId" clId="{948FAC11-D461-4DA7-BF9B-F2CABBD5D9E2}" dt="2026-08-02T12:48:00.865" v="3607" actId="21"/>
        <pc:sldMkLst>
          <pc:docMk/>
          <pc:sldMk cId="1081342070" sldId="843"/>
        </pc:sldMkLst>
        <pc:spChg chg="mod">
          <ac:chgData name="Jack Stockdale" userId="159b2cbb5646a6db" providerId="LiveId" clId="{948FAC11-D461-4DA7-BF9B-F2CABBD5D9E2}" dt="2026-08-02T12:48:00.865" v="3607" actId="21"/>
          <ac:spMkLst>
            <pc:docMk/>
            <pc:sldMk cId="1081342070" sldId="843"/>
            <ac:spMk id="2" creationId="{099B1C2A-8E97-7681-467F-2CB20A6C86F0}"/>
          </ac:spMkLst>
        </pc:spChg>
      </pc:sldChg>
      <pc:sldChg chg="modSp add mod">
        <pc:chgData name="Jack Stockdale" userId="159b2cbb5646a6db" providerId="LiveId" clId="{948FAC11-D461-4DA7-BF9B-F2CABBD5D9E2}" dt="2026-08-02T12:51:40.834" v="3711" actId="20577"/>
        <pc:sldMkLst>
          <pc:docMk/>
          <pc:sldMk cId="689891596" sldId="844"/>
        </pc:sldMkLst>
        <pc:spChg chg="mod">
          <ac:chgData name="Jack Stockdale" userId="159b2cbb5646a6db" providerId="LiveId" clId="{948FAC11-D461-4DA7-BF9B-F2CABBD5D9E2}" dt="2026-08-02T12:51:40.834" v="3711" actId="20577"/>
          <ac:spMkLst>
            <pc:docMk/>
            <pc:sldMk cId="689891596" sldId="844"/>
            <ac:spMk id="2" creationId="{AFB16DCC-5A05-9E40-3E5F-E01C3B7AAA59}"/>
          </ac:spMkLst>
        </pc:spChg>
      </pc:sldChg>
      <pc:sldChg chg="delSp add mod ord">
        <pc:chgData name="Jack Stockdale" userId="159b2cbb5646a6db" providerId="LiveId" clId="{948FAC11-D461-4DA7-BF9B-F2CABBD5D9E2}" dt="2026-08-02T12:49:41.922" v="3621"/>
        <pc:sldMkLst>
          <pc:docMk/>
          <pc:sldMk cId="3054033024" sldId="845"/>
        </pc:sldMkLst>
        <pc:spChg chg="del">
          <ac:chgData name="Jack Stockdale" userId="159b2cbb5646a6db" providerId="LiveId" clId="{948FAC11-D461-4DA7-BF9B-F2CABBD5D9E2}" dt="2026-08-02T12:49:29.690" v="3619" actId="21"/>
          <ac:spMkLst>
            <pc:docMk/>
            <pc:sldMk cId="3054033024" sldId="845"/>
            <ac:spMk id="2" creationId="{D6763E77-EA71-D9CB-5554-F64B50364264}"/>
          </ac:spMkLst>
        </pc:spChg>
      </pc:sldChg>
      <pc:sldChg chg="modSp add mod">
        <pc:chgData name="Jack Stockdale" userId="159b2cbb5646a6db" providerId="LiveId" clId="{948FAC11-D461-4DA7-BF9B-F2CABBD5D9E2}" dt="2026-08-02T12:51:54.361" v="3713" actId="13926"/>
        <pc:sldMkLst>
          <pc:docMk/>
          <pc:sldMk cId="3315887209" sldId="846"/>
        </pc:sldMkLst>
        <pc:spChg chg="mod">
          <ac:chgData name="Jack Stockdale" userId="159b2cbb5646a6db" providerId="LiveId" clId="{948FAC11-D461-4DA7-BF9B-F2CABBD5D9E2}" dt="2026-08-02T12:51:54.361" v="3713" actId="13926"/>
          <ac:spMkLst>
            <pc:docMk/>
            <pc:sldMk cId="3315887209" sldId="846"/>
            <ac:spMk id="2" creationId="{94747930-3314-F70E-9301-33E6516AA7E0}"/>
          </ac:spMkLst>
        </pc:spChg>
      </pc:sldChg>
      <pc:sldChg chg="add">
        <pc:chgData name="Jack Stockdale" userId="159b2cbb5646a6db" providerId="LiveId" clId="{948FAC11-D461-4DA7-BF9B-F2CABBD5D9E2}" dt="2026-08-02T12:55:08.326" v="3714"/>
        <pc:sldMkLst>
          <pc:docMk/>
          <pc:sldMk cId="1075711315" sldId="84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02T09:51:44.657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2259 220 10594 0 0,'-25'4'679'0'0,"-1"-1"-1"0"0,0-1 1 0 0,1-1-1 0 0,-28-4 0 0 0,-8 1-626 0 0,-270 16-111 0 0,-184 50 3701 0 0,372-33-3324 0 0,-54 9 11 0 0,184-38-329 0 0,-178 28-8 0 0,145-20 21 0 0,1 1 0 0 0,-48 20 0 0 0,71-22 204 0 0,1 0 1 0 0,1 1-1 0 0,0 2 1 0 0,-20 14-1 0 0,28-18-124 0 0,2 1 0 0 0,-1 1 0 0 0,1 0 0 0 0,1 0 0 0 0,0 1 0 0 0,0 0 0 0 0,-13 24 0 0 0,0 11-85 0 0,-26 74 0 0 0,-4 9-67 0 0,11-49 73 0 0,18-37-76 0 0,-20 53 0 0 0,38-81 116 0 0,0 0-1 0 0,1 1 1 0 0,0-1-1 0 0,1 1 1 0 0,1 0 0 0 0,1 0-1 0 0,0 25 1 0 0,2-29 18 0 0,0 0 0 0 0,1 0 0 0 0,0-1 0 0 0,1 1 0 0 0,0-1 0 0 0,1 1 0 0 0,0-1 0 0 0,1 0 0 0 0,0-1 0 0 0,1 1 0 0 0,8 11 0 0 0,7 5 52 0 0,1-2 0 0 0,2 0 0 0 0,40 34 0 0 0,8 6 11 0 0,-10 1-99 0 0,66 88 0 0 0,-89-104-36 0 0,52 52 0 0 0,-68-79 0 0 0,2-1 0 0 0,0-1 0 0 0,1-1 0 0 0,33 18 0 0 0,-7-11 76 0 0,2-2 1 0 0,0-2 0 0 0,112 30-1 0 0,179 18 308 0 0,-297-62-370 0 0,498 77 200 0 0,-479-76-199 0 0,360 68 128 0 0,-262-46-139 0 0,260 57 25 0 0,48 8 6 0 0,-122-29-35 0 0,291 51 0 0 0,672 31 15 0 0,-171-67 297 0 0,-37 33-36 0 0,-418-41-74 0 0,158-10-94 0 0,-662-53-73 0 0,663 18-23 0 0,-660-29-4 0 0,493-1 48 0 0,629-46-45 0 0,-652 19 53 0 0,-173 6 16 0 0,-126 4-27 0 0,663-43 135 0 0,-85-15-20 0 0,-1-27-228 0 0,257-72-208 0 0,-1082 155 269 0 0,432-81-112 0 0,-158 23 53 0 0,253-56-2 0 0,-24-22 65 0 0,-434 100 33 0 0,235-107-1 0 0,-313 116-145 0 0,122-77 0 0 0,-193 104 84 0 0,-1-1 0 0 0,-1-2 0 0 0,-1-1 0 0 0,-1-1 0 0 0,-2-1 0 0 0,0-1 0 0 0,-1-1 0 0 0,24-40 0 0 0,-37 51 24 0 0,-1-2 0 0 0,-1 1 0 0 0,0-1 0 0 0,-2 0 0 0 0,0 0 0 0 0,-1-1 0 0 0,4-26 0 0 0,-7 30 0 0 0,-1 1 0 0 0,0 0 0 0 0,-1-1 0 0 0,-1 1 0 0 0,0-1 0 0 0,-1 1 0 0 0,-1 0 0 0 0,0 0 0 0 0,-1 0 0 0 0,-8-20 0 0 0,1 10-12 0 0,-2 1 0 0 0,0 0 0 0 0,-2 1 0 0 0,0 1 0 0 0,-2 0 1 0 0,0 2-1 0 0,-1-1 0 0 0,-21-15 0 0 0,-2 1-20 0 0,-1 2 0 0 0,-1 2 0 0 0,-49-24 0 0 0,12 13-12 0 0,-2 4 1 0 0,-148-46-1 0 0,-183-22 26 0 0,-112 22 84 0 0,385 64 28 0 0,-392-57 277 0 0,-271-34 209 0 0,-965-93 69 0 0,426 92-296 0 0,-5 40-140 0 0,496 27-120 0 0,223 11-47 0 0,352 19-41 0 0,-1040-45 112 0 0,-1 43-10 0 0,-702 114 41 0 0,2 82 14 0 0,1686-148-157 0 0,-240 24-3 0 0,-800 73-20 0 0,548-62-460 0 0,2-16-383 0 0,741-47 741 0 0,-770 28-1397 0 0,639-28 924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7ADE5-779B-4962-9DE2-34BB877B7CA7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39341C-A89F-4DAC-88A9-B34848704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7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501E1-D813-79D3-85E0-23A4A6DBD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408" y="742122"/>
            <a:ext cx="6698453" cy="3217725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C0C7F3-C7EF-CED4-6A6F-95394491C4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408" y="3959847"/>
            <a:ext cx="6698453" cy="201688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A534D-D866-7B81-B6E6-B3DA1A47AC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204EC2-5050-7945-B84A-32BC20AD5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3F52DA-E2A3-FAC5-7A52-348CCF689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holding a chain and a brick wall&#10;&#10;AI-generated content may be incorrect.">
            <a:extLst>
              <a:ext uri="{FF2B5EF4-FFF2-40B4-BE49-F238E27FC236}">
                <a16:creationId xmlns:a16="http://schemas.microsoft.com/office/drawing/2014/main" id="{65D5CEDB-2557-7337-A5B5-E9BD659AB6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1878" b="24717"/>
          <a:stretch>
            <a:fillRect/>
          </a:stretch>
        </p:blipFill>
        <p:spPr>
          <a:xfrm>
            <a:off x="7911548" y="0"/>
            <a:ext cx="428045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60195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2C6A0-580D-441F-981C-97EBF6353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B33A25-E3F8-2696-D0A8-1ADC30018C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A01BD-DBC4-975E-3F73-D413649739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060FB5-DCDE-35E1-EBD6-653F6A795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F77FC-D58C-4E38-6A38-7AAE63E5B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058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8689BF-9BE5-16AB-DF76-3E821F99A5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A992C4-7EB7-5350-1A76-77EB413614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675751-C41D-71E1-F0D3-B8C3F0AE17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F57BEF-B9D7-CAA6-740C-7D6CDEB08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FD9D8-3B00-128A-BF9E-0707A35DE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40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4AFD07-E68B-47CE-EF03-FECC26C26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29" y="1709738"/>
            <a:ext cx="817517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EF1C2-E947-E0D4-1EC5-8AC74D6BA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1629" y="4589463"/>
            <a:ext cx="8175171" cy="1500187"/>
          </a:xfrm>
        </p:spPr>
        <p:txBody>
          <a:bodyPr/>
          <a:lstStyle>
            <a:lvl1pPr marL="0" indent="0">
              <a:buNone/>
              <a:defRPr sz="3200">
                <a:solidFill>
                  <a:srgbClr val="25151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FC609D-0AE9-4537-0B0E-926AF6A2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767BD1C-9A62-D145-8682-16089FE1FA90}" type="datetimeFigureOut">
              <a:rPr lang="en-US" smtClean="0"/>
              <a:pPr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94512-125F-C5C9-5A58-681C4F496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138A1-3C56-376C-5A78-806DE367B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825A3FC-B258-C84B-8AFA-0B64CA483C5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erson holding a chain and a brick wall&#10;&#10;AI-generated content may be incorrect.">
            <a:extLst>
              <a:ext uri="{FF2B5EF4-FFF2-40B4-BE49-F238E27FC236}">
                <a16:creationId xmlns:a16="http://schemas.microsoft.com/office/drawing/2014/main" id="{CB0CCAEC-C29F-B185-8CBD-AE13FD3669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4469" t="21878" r="4832" b="24717"/>
          <a:stretch>
            <a:fillRect/>
          </a:stretch>
        </p:blipFill>
        <p:spPr>
          <a:xfrm>
            <a:off x="9133112" y="0"/>
            <a:ext cx="302622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726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DE93B-EB8E-F02B-03F3-451CF8C96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CB67EC-6F25-B235-53A9-1AA6C0D15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3600"/>
            </a:lvl1pPr>
            <a:lvl2pPr>
              <a:lnSpc>
                <a:spcPct val="150000"/>
              </a:lnSpc>
              <a:defRPr sz="3200"/>
            </a:lvl2pPr>
            <a:lvl3pPr>
              <a:lnSpc>
                <a:spcPct val="150000"/>
              </a:lnSpc>
              <a:defRPr sz="2800"/>
            </a:lvl3pPr>
            <a:lvl4pPr>
              <a:lnSpc>
                <a:spcPct val="150000"/>
              </a:lnSpc>
              <a:defRPr sz="2400"/>
            </a:lvl4pPr>
            <a:lvl5pPr>
              <a:lnSpc>
                <a:spcPct val="150000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4B8AD2-3C99-27A2-DCBA-703022E556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3D7CDD-FF70-4E96-81B2-03815847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2699DF-852E-3424-1048-F01E2AF5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484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42150-EEAC-430F-8A80-0605804CE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2F13B-CDD5-3408-19B7-22B813C42D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3600"/>
            </a:lvl1pPr>
            <a:lvl2pPr>
              <a:lnSpc>
                <a:spcPct val="150000"/>
              </a:lnSpc>
              <a:defRPr sz="3200"/>
            </a:lvl2pPr>
            <a:lvl3pPr>
              <a:lnSpc>
                <a:spcPct val="150000"/>
              </a:lnSpc>
              <a:defRPr sz="2800"/>
            </a:lvl3pPr>
            <a:lvl4pPr>
              <a:lnSpc>
                <a:spcPct val="150000"/>
              </a:lnSpc>
              <a:defRPr sz="2400"/>
            </a:lvl4pPr>
            <a:lvl5pPr>
              <a:lnSpc>
                <a:spcPct val="150000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733A24-9784-B7AB-103B-DCC8E97765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3600"/>
            </a:lvl1pPr>
            <a:lvl2pPr>
              <a:lnSpc>
                <a:spcPct val="150000"/>
              </a:lnSpc>
              <a:defRPr sz="3200"/>
            </a:lvl2pPr>
            <a:lvl3pPr>
              <a:lnSpc>
                <a:spcPct val="150000"/>
              </a:lnSpc>
              <a:defRPr sz="2800"/>
            </a:lvl3pPr>
            <a:lvl4pPr>
              <a:lnSpc>
                <a:spcPct val="150000"/>
              </a:lnSpc>
              <a:defRPr sz="2400"/>
            </a:lvl4pPr>
            <a:lvl5pPr>
              <a:lnSpc>
                <a:spcPct val="150000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FA23B0-FBCB-C0AC-B909-A9AC99FA9D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7EBA16-C704-A82B-5777-FA7C9875A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8067E-0B52-0CD7-CA36-8EBA1AB49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841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E96BB-F77E-9862-9B9A-2F4672419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BD6E5-C0E3-4A17-D400-BB68FADA88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52FCC-0A69-4325-3CEC-B57D11B87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3200"/>
            </a:lvl1pPr>
            <a:lvl2pPr>
              <a:lnSpc>
                <a:spcPct val="150000"/>
              </a:lnSpc>
              <a:defRPr sz="2800"/>
            </a:lvl2pPr>
            <a:lvl3pPr>
              <a:lnSpc>
                <a:spcPct val="150000"/>
              </a:lnSpc>
              <a:defRPr sz="2400"/>
            </a:lvl3pPr>
            <a:lvl4pPr>
              <a:lnSpc>
                <a:spcPct val="150000"/>
              </a:lnSpc>
              <a:defRPr sz="2000"/>
            </a:lvl4pPr>
            <a:lvl5pPr>
              <a:lnSpc>
                <a:spcPct val="150000"/>
              </a:lnSpc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3B4A68-32EB-AA12-5EDA-219B64189F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A29BF6-2F0E-7DED-4F1C-71C74696B5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3200"/>
            </a:lvl1pPr>
            <a:lvl2pPr>
              <a:lnSpc>
                <a:spcPct val="150000"/>
              </a:lnSpc>
              <a:defRPr sz="2800"/>
            </a:lvl2pPr>
            <a:lvl3pPr>
              <a:lnSpc>
                <a:spcPct val="150000"/>
              </a:lnSpc>
              <a:defRPr sz="2400"/>
            </a:lvl3pPr>
            <a:lvl4pPr>
              <a:lnSpc>
                <a:spcPct val="150000"/>
              </a:lnSpc>
              <a:defRPr sz="2000"/>
            </a:lvl4pPr>
            <a:lvl5pPr>
              <a:lnSpc>
                <a:spcPct val="150000"/>
              </a:lnSpc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47884F-323E-9F47-9B73-7E6E3A0EA4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FC0D-F50E-AD03-432F-B0BF2E5A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51A23C-D961-DB11-1E2D-D5B44DD25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448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EE00C-2013-704A-A4F0-93252376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CAA3BD-61B6-4A4D-BA75-67A6B9C11F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C4CD68-E819-BF75-3F6E-B752F4E89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48D049-A583-1DCF-FE81-F3498E777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74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F17D46-26A6-67CB-C110-A37B2397B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59A4BA-F109-8CE8-802F-00F3A81F9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54BBDA-329A-4844-4B77-2FF43495E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76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4B8BD4-C3CA-26A6-760C-B95C9734B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3115B5-3EFE-EC81-F7FC-C6A4647BCA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AC8466-8010-16BB-0DA7-F242DD24F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F849A9-D62F-5207-925F-E6C96599F4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8EAD13-6715-87F0-0BFC-5E25A5D31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05CA1C-DFDF-A69E-B74E-0D2379512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3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4A706-16FE-0E6E-8A0F-5B050D43C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230AA4-7F8A-4887-70E4-7ECCF3C34F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E3C1D8-752C-AC5A-7E1E-E2A656BCCE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E9BD0-E014-DC69-CE09-CD76FF8F51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4BC1E8-0CA1-8646-B3E4-0F2138065A1C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6086F-1667-F887-3E33-AF592E6D0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1AFB00-1630-6E43-BA45-05C51B511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827F225-BDC7-D143-9C58-D43B49409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71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ainting of a wall with a chain and a person climbing a wall&#10;&#10;AI-generated content may be incorrect.">
            <a:extLst>
              <a:ext uri="{FF2B5EF4-FFF2-40B4-BE49-F238E27FC236}">
                <a16:creationId xmlns:a16="http://schemas.microsoft.com/office/drawing/2014/main" id="{740140D6-0870-7C54-2C80-205730BA962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-10000"/>
                    </a14:imgEffect>
                  </a14:imgLayer>
                </a14:imgProps>
              </a:ext>
            </a:extLst>
          </a:blip>
          <a:srcRect t="915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5807B6-3D2E-4455-6855-620A5E2F1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D9E2E-09B9-8647-5AFB-A17BE52727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29070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251512"/>
          </a:solidFill>
          <a:latin typeface="Spectral SC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251512"/>
          </a:solidFill>
          <a:latin typeface="Spectral SC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251512"/>
          </a:solidFill>
          <a:latin typeface="Spectral SC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251512"/>
          </a:solidFill>
          <a:latin typeface="Spectral SC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251512"/>
          </a:solidFill>
          <a:latin typeface="Spectral SC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251512"/>
          </a:solidFill>
          <a:latin typeface="Spectral SC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2A30C-6ACB-5B39-8A2D-6E4A51D9E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551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BCAC6-6FAC-67A7-0BA8-7D38C7025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3A6D4C00-2F5B-A888-9BC1-6DB5E4A1B32B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AF93D0-F514-1DE8-7B95-AADD756D8662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D9AF23F-CD83-933A-6D41-2FB32E6077F8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F46CDAD-8C42-BA73-69E1-A9BAA11680B4}"/>
              </a:ext>
            </a:extLst>
          </p:cNvPr>
          <p:cNvSpPr txBox="1">
            <a:spLocks/>
          </p:cNvSpPr>
          <p:nvPr/>
        </p:nvSpPr>
        <p:spPr>
          <a:xfrm>
            <a:off x="3962401" y="2110083"/>
            <a:ext cx="1828800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JUSTIFIES</a:t>
            </a:r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F39C759-CDE3-BA34-7EDC-CEEC834BD4E8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</p:spTree>
    <p:extLst>
      <p:ext uri="{BB962C8B-B14F-4D97-AF65-F5344CB8AC3E}">
        <p14:creationId xmlns:p14="http://schemas.microsoft.com/office/powerpoint/2010/main" val="1433053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22B7A-54F0-023B-5C43-5A381EC0D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D5B331D6-C96B-19C8-6620-826922292DF9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CD629-0199-FC5A-50C7-0BCFA1EC7197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D228C9B1-C9CC-4B2A-31B1-6AC3A697EC42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9C810E1-DEE8-62DE-9D19-B896E7FADA7C}"/>
              </a:ext>
            </a:extLst>
          </p:cNvPr>
          <p:cNvSpPr txBox="1">
            <a:spLocks/>
          </p:cNvSpPr>
          <p:nvPr/>
        </p:nvSpPr>
        <p:spPr>
          <a:xfrm>
            <a:off x="3962401" y="2110083"/>
            <a:ext cx="1828800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JUSTIFIES</a:t>
            </a:r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20BFE26-80E1-63D7-0493-49A3B315A798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63A9CDE3-4B5A-7C2E-EC63-4365F2E70DB2}"/>
              </a:ext>
            </a:extLst>
          </p:cNvPr>
          <p:cNvSpPr txBox="1">
            <a:spLocks/>
          </p:cNvSpPr>
          <p:nvPr/>
        </p:nvSpPr>
        <p:spPr>
          <a:xfrm>
            <a:off x="5791201" y="1356151"/>
            <a:ext cx="225213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ABOUT OUR…</a:t>
            </a:r>
          </a:p>
        </p:txBody>
      </p:sp>
    </p:spTree>
    <p:extLst>
      <p:ext uri="{BB962C8B-B14F-4D97-AF65-F5344CB8AC3E}">
        <p14:creationId xmlns:p14="http://schemas.microsoft.com/office/powerpoint/2010/main" val="333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D4BC0-538D-18BA-BCE0-913BB2253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F018D799-419E-5E72-D869-B20DE48A1E3F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20A728-C314-4EE8-8D15-F37E82C04852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BE0CF66-487C-5226-FC3B-3AF12E75B9B7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14732E6-42F9-F692-E77C-7F74AA212FD2}"/>
              </a:ext>
            </a:extLst>
          </p:cNvPr>
          <p:cNvSpPr txBox="1">
            <a:spLocks/>
          </p:cNvSpPr>
          <p:nvPr/>
        </p:nvSpPr>
        <p:spPr>
          <a:xfrm>
            <a:off x="3962401" y="2110083"/>
            <a:ext cx="1828800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JUSTIFIES</a:t>
            </a:r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83B8850C-082D-2D6B-B982-A50FBD1CBEF1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AF195219-ACC0-D60C-F06D-053E58F13FE0}"/>
              </a:ext>
            </a:extLst>
          </p:cNvPr>
          <p:cNvSpPr txBox="1">
            <a:spLocks/>
          </p:cNvSpPr>
          <p:nvPr/>
        </p:nvSpPr>
        <p:spPr>
          <a:xfrm>
            <a:off x="5791201" y="1356151"/>
            <a:ext cx="225213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ABOUT OUR…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347BB24-3077-1DE8-E298-F5ADCCC419E0}"/>
              </a:ext>
            </a:extLst>
          </p:cNvPr>
          <p:cNvSpPr txBox="1">
            <a:spLocks/>
          </p:cNvSpPr>
          <p:nvPr/>
        </p:nvSpPr>
        <p:spPr>
          <a:xfrm>
            <a:off x="5870224" y="2110083"/>
            <a:ext cx="2302932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280358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127E9-C7B6-5786-26E7-A16B5C322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644C7C99-A965-8AE4-0DC8-CC7C556F8D10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DEFCAD-6833-5715-8DC6-A9A5009E3DDF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53FFD45-45A9-180D-0671-D48F63065E7C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3815E69-AB29-3718-54F4-6E688B82C08B}"/>
              </a:ext>
            </a:extLst>
          </p:cNvPr>
          <p:cNvSpPr txBox="1">
            <a:spLocks/>
          </p:cNvSpPr>
          <p:nvPr/>
        </p:nvSpPr>
        <p:spPr>
          <a:xfrm>
            <a:off x="3962401" y="2110083"/>
            <a:ext cx="1828800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JUSTIFIES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GLORIFIES</a:t>
            </a:r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34326E9-FE8D-0A10-D04D-6B3DE2DF12C7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C94130E7-55CB-30C9-AF27-EAA30E76A3C5}"/>
              </a:ext>
            </a:extLst>
          </p:cNvPr>
          <p:cNvSpPr txBox="1">
            <a:spLocks/>
          </p:cNvSpPr>
          <p:nvPr/>
        </p:nvSpPr>
        <p:spPr>
          <a:xfrm>
            <a:off x="5791201" y="1356151"/>
            <a:ext cx="225213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ABOUT OUR…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BC651A9-E70C-807A-7C22-A8CAF9F25682}"/>
              </a:ext>
            </a:extLst>
          </p:cNvPr>
          <p:cNvSpPr txBox="1">
            <a:spLocks/>
          </p:cNvSpPr>
          <p:nvPr/>
        </p:nvSpPr>
        <p:spPr>
          <a:xfrm>
            <a:off x="5870224" y="2110083"/>
            <a:ext cx="2302932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POSITION</a:t>
            </a:r>
          </a:p>
        </p:txBody>
      </p:sp>
    </p:spTree>
    <p:extLst>
      <p:ext uri="{BB962C8B-B14F-4D97-AF65-F5344CB8AC3E}">
        <p14:creationId xmlns:p14="http://schemas.microsoft.com/office/powerpoint/2010/main" val="2129169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18032-3661-9AA6-7174-5121437CD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8A25A074-B9F1-B21F-D48D-A9AA39E850C7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A7A2B8-2010-EA74-D6E3-0F875C56128A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9C2D049-B3BD-BCEE-4376-4540AD9CA932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0891450-0CA5-3A8C-627F-7016FE19CF37}"/>
              </a:ext>
            </a:extLst>
          </p:cNvPr>
          <p:cNvSpPr txBox="1">
            <a:spLocks/>
          </p:cNvSpPr>
          <p:nvPr/>
        </p:nvSpPr>
        <p:spPr>
          <a:xfrm>
            <a:off x="3962401" y="2110083"/>
            <a:ext cx="1828800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JUSTIFIES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GLORIFIES</a:t>
            </a:r>
          </a:p>
          <a:p>
            <a:pPr algn="l"/>
            <a:endParaRPr lang="en-US" sz="2600" b="1" dirty="0"/>
          </a:p>
          <a:p>
            <a:pPr algn="l"/>
            <a:endParaRPr lang="en-US" sz="2600" b="1" dirty="0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EDC5BEC-289E-6210-A2F6-5CA3C690F497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647AC06-525B-6C5D-3F0C-5B72B599B44D}"/>
              </a:ext>
            </a:extLst>
          </p:cNvPr>
          <p:cNvSpPr txBox="1">
            <a:spLocks/>
          </p:cNvSpPr>
          <p:nvPr/>
        </p:nvSpPr>
        <p:spPr>
          <a:xfrm>
            <a:off x="5791201" y="1356151"/>
            <a:ext cx="225213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ABOUT OUR…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7587684-EF7F-40A7-7AB1-8F7204154EC0}"/>
              </a:ext>
            </a:extLst>
          </p:cNvPr>
          <p:cNvSpPr txBox="1">
            <a:spLocks/>
          </p:cNvSpPr>
          <p:nvPr/>
        </p:nvSpPr>
        <p:spPr>
          <a:xfrm>
            <a:off x="5870224" y="2110083"/>
            <a:ext cx="2302932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POSITION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DESTINY</a:t>
            </a:r>
          </a:p>
        </p:txBody>
      </p:sp>
    </p:spTree>
    <p:extLst>
      <p:ext uri="{BB962C8B-B14F-4D97-AF65-F5344CB8AC3E}">
        <p14:creationId xmlns:p14="http://schemas.microsoft.com/office/powerpoint/2010/main" val="3305411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F30DA-45B3-A2BB-3731-4B96B929B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D3153B92-A809-B5C6-E6AB-8F1F8B7BC525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84ABA2-70EA-4FCC-10F8-46F06E73852E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85DF686-8999-1649-BC4F-04AB5E309036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EBAAB74-4996-8937-8D54-FC37CCFB81E0}"/>
              </a:ext>
            </a:extLst>
          </p:cNvPr>
          <p:cNvSpPr txBox="1">
            <a:spLocks/>
          </p:cNvSpPr>
          <p:nvPr/>
        </p:nvSpPr>
        <p:spPr>
          <a:xfrm>
            <a:off x="3962401" y="2110083"/>
            <a:ext cx="1828800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JUSTIFIES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GLORIFIES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SANCTIFIES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58CA5E6C-81F8-B09D-C1DA-D9C269D2125F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F1231C22-7FD3-C168-FBBF-C7DAF0E07C16}"/>
              </a:ext>
            </a:extLst>
          </p:cNvPr>
          <p:cNvSpPr txBox="1">
            <a:spLocks/>
          </p:cNvSpPr>
          <p:nvPr/>
        </p:nvSpPr>
        <p:spPr>
          <a:xfrm>
            <a:off x="5791201" y="1356151"/>
            <a:ext cx="225213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ABOUT OUR…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FCB3F22-4124-9822-FE13-9A709AB3DE81}"/>
              </a:ext>
            </a:extLst>
          </p:cNvPr>
          <p:cNvSpPr txBox="1">
            <a:spLocks/>
          </p:cNvSpPr>
          <p:nvPr/>
        </p:nvSpPr>
        <p:spPr>
          <a:xfrm>
            <a:off x="5870224" y="2110083"/>
            <a:ext cx="2302932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POSITION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DESTINY</a:t>
            </a:r>
          </a:p>
        </p:txBody>
      </p:sp>
    </p:spTree>
    <p:extLst>
      <p:ext uri="{BB962C8B-B14F-4D97-AF65-F5344CB8AC3E}">
        <p14:creationId xmlns:p14="http://schemas.microsoft.com/office/powerpoint/2010/main" val="2709198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74FA2-D2B8-8A82-4401-F16B0A5AF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10AA4A1E-6EE7-906D-8D48-101E9F0522F7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9E662F-0A37-E460-52BC-76E85846CF31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5A18DA71-E1B4-20A5-BA82-83C26B91D01A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6EE141F-CEAD-D0F1-EEA3-D9562A96F17E}"/>
              </a:ext>
            </a:extLst>
          </p:cNvPr>
          <p:cNvSpPr txBox="1">
            <a:spLocks/>
          </p:cNvSpPr>
          <p:nvPr/>
        </p:nvSpPr>
        <p:spPr>
          <a:xfrm>
            <a:off x="3962401" y="2110083"/>
            <a:ext cx="1828800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JUSTIFIES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GLORIFIES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SANCTIFIES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C9BD5F06-D29E-826B-EBEB-8E37C4C50832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BB13490-85F7-5E84-9B71-79355044C3AA}"/>
              </a:ext>
            </a:extLst>
          </p:cNvPr>
          <p:cNvSpPr txBox="1">
            <a:spLocks/>
          </p:cNvSpPr>
          <p:nvPr/>
        </p:nvSpPr>
        <p:spPr>
          <a:xfrm>
            <a:off x="5791201" y="1356151"/>
            <a:ext cx="225213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ABOUT OUR…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E1DC405-B329-5637-F866-3FC39E50F287}"/>
              </a:ext>
            </a:extLst>
          </p:cNvPr>
          <p:cNvSpPr txBox="1">
            <a:spLocks/>
          </p:cNvSpPr>
          <p:nvPr/>
        </p:nvSpPr>
        <p:spPr>
          <a:xfrm>
            <a:off x="5870224" y="2110083"/>
            <a:ext cx="2302932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POSITION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DESTINY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GROWTH</a:t>
            </a:r>
          </a:p>
        </p:txBody>
      </p:sp>
    </p:spTree>
    <p:extLst>
      <p:ext uri="{BB962C8B-B14F-4D97-AF65-F5344CB8AC3E}">
        <p14:creationId xmlns:p14="http://schemas.microsoft.com/office/powerpoint/2010/main" val="286728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4B678-A69C-CE05-3C30-969633C94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1F0B43CF-638B-A151-EA39-14848786424E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E524FD-400A-B079-7C50-E78EADB3D226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F856FAF1-8229-D4D3-03F5-C8EEBE0D2090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DDCFA68-9808-10AF-10D6-A94D370CCB98}"/>
              </a:ext>
            </a:extLst>
          </p:cNvPr>
          <p:cNvSpPr txBox="1">
            <a:spLocks/>
          </p:cNvSpPr>
          <p:nvPr/>
        </p:nvSpPr>
        <p:spPr>
          <a:xfrm>
            <a:off x="3962401" y="2110083"/>
            <a:ext cx="1828800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JUSTIFIES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GLORIFIES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SANCTIFIES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EBF5F3D-CA2E-255A-D3CF-F18C126490F4}"/>
              </a:ext>
            </a:extLst>
          </p:cNvPr>
          <p:cNvSpPr txBox="1">
            <a:spLocks/>
          </p:cNvSpPr>
          <p:nvPr/>
        </p:nvSpPr>
        <p:spPr>
          <a:xfrm>
            <a:off x="5870224" y="2110083"/>
            <a:ext cx="2302932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POSITION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DESTINY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GROWTH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1AD426A-4AF6-B84D-4F38-FF0F0AA0B9C4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EB8C259-7F17-62F1-6E8F-FCF96E2559E7}"/>
              </a:ext>
            </a:extLst>
          </p:cNvPr>
          <p:cNvSpPr txBox="1">
            <a:spLocks/>
          </p:cNvSpPr>
          <p:nvPr/>
        </p:nvSpPr>
        <p:spPr>
          <a:xfrm>
            <a:off x="5791201" y="1356151"/>
            <a:ext cx="225213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ABOUT OUR…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5DCC6BF-36F1-CAAA-FC9B-420378459B88}"/>
                  </a:ext>
                </a:extLst>
              </p14:cNvPr>
              <p14:cNvContentPartPr/>
              <p14:nvPr/>
            </p14:nvContentPartPr>
            <p14:xfrm>
              <a:off x="44787" y="3723080"/>
              <a:ext cx="7905600" cy="124416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5DCC6BF-36F1-CAAA-FC9B-420378459B8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87" y="3687440"/>
                <a:ext cx="7977240" cy="1315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12709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66ECA-6B6B-7E35-15ED-84975A799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431A3F5C-0F74-B976-56B2-90ACF8969C13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E515D9E6-DFF0-9D1E-E9FC-A67DF2B769D6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/>
              <a:t>but in case I am delayed, </a:t>
            </a:r>
            <a:r>
              <a:rPr lang="en-US" sz="4000" i="1" dirty="0"/>
              <a:t>I write </a:t>
            </a:r>
            <a:r>
              <a:rPr lang="en-US" sz="4000" dirty="0"/>
              <a:t>so that you will know how one ought to conduct himself in the household of God, which is the church of the living God, the pillar and support of the truth.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DDC814C4-E913-895B-EE87-C2A6D0113E3F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1554594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FC9013-9735-E7D3-5334-AF3E42BBE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47076F3D-7FE7-B729-7535-12AA356C61F5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2A4577D1-D81C-03CB-8C1B-F4286CC3075F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/>
              <a:t>but </a:t>
            </a:r>
            <a:r>
              <a:rPr lang="en-US" sz="4000" dirty="0">
                <a:highlight>
                  <a:srgbClr val="FFFF00"/>
                </a:highlight>
              </a:rPr>
              <a:t>in case I am delayed</a:t>
            </a:r>
            <a:r>
              <a:rPr lang="en-US" sz="4000" dirty="0"/>
              <a:t>, </a:t>
            </a:r>
            <a:r>
              <a:rPr lang="en-US" sz="4000" i="1" dirty="0"/>
              <a:t>I write </a:t>
            </a:r>
            <a:r>
              <a:rPr lang="en-US" sz="4000" dirty="0"/>
              <a:t>so that you will know how one ought to conduct himself in the household of God, which is the church of the living God, the pillar and support of the truth.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4CCC2B2-3EC5-CCA3-8E30-1B3286B00A8A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2964126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F4F79E-581F-D3F7-49CB-32ABC051C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2F09BDFC-7E95-33EA-ACA6-00FB1DE992DC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03C18-6E07-EE8F-27F3-C83A20671F42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757819A-E8B3-E507-8F34-804CF13750F6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</a:t>
            </a:r>
          </a:p>
        </p:txBody>
      </p:sp>
    </p:spTree>
    <p:extLst>
      <p:ext uri="{BB962C8B-B14F-4D97-AF65-F5344CB8AC3E}">
        <p14:creationId xmlns:p14="http://schemas.microsoft.com/office/powerpoint/2010/main" val="1081293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FE9AE-0B52-1C6D-7050-C60CB3ABC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3E6BE65-AAEF-0314-4AE0-2F76D7B8FD57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AF59D40-87B2-87C6-64F9-6F2D8C5770E5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/>
              <a:t>but in case I am delayed, </a:t>
            </a:r>
            <a:r>
              <a:rPr lang="en-US" sz="4000" i="1" dirty="0"/>
              <a:t>I write</a:t>
            </a:r>
            <a:r>
              <a:rPr lang="en-US" sz="4000" dirty="0"/>
              <a:t> so that you will know how one ought to conduct himself in the household of God, which is </a:t>
            </a:r>
            <a:r>
              <a:rPr lang="en-US" sz="4000" dirty="0">
                <a:highlight>
                  <a:srgbClr val="FFFF00"/>
                </a:highlight>
              </a:rPr>
              <a:t>the church</a:t>
            </a:r>
            <a:r>
              <a:rPr lang="en-US" sz="4000" dirty="0"/>
              <a:t> of the living God, the pillar and support of the truth.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1CF61AE-29FE-B238-ADFD-651EB30438FF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22318226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5E76C-F02B-2303-F726-7586F4CDE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71FE8FD0-3471-A074-7FF6-60BB46852312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D2485E2-B480-2D6E-9482-22611BE8FB89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/>
              <a:t>but in case I am delayed, </a:t>
            </a:r>
            <a:r>
              <a:rPr lang="en-US" sz="4000" i="1" dirty="0"/>
              <a:t>I write</a:t>
            </a:r>
            <a:r>
              <a:rPr lang="en-US" sz="4000" dirty="0"/>
              <a:t> so that you will know how one ought to conduct himself in the household of God, which </a:t>
            </a:r>
            <a:r>
              <a:rPr lang="en-US" sz="4000" dirty="0">
                <a:highlight>
                  <a:srgbClr val="FFFF00"/>
                </a:highlight>
              </a:rPr>
              <a:t>is</a:t>
            </a:r>
            <a:r>
              <a:rPr lang="en-US" sz="4000" dirty="0"/>
              <a:t> the church of the living God, the pillar and support of the truth.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C839667-AE23-6A7F-BE73-0902F4E95A73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5180927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7FFCE7-8046-2DFE-7EEF-1170EA70C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77ADD8A-56BD-C9FC-7020-3B5E2327CB66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924BEE11-D29B-8B95-D5C3-83FA18BB0CD9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/>
              <a:t>but in case I am delayed, </a:t>
            </a:r>
            <a:r>
              <a:rPr lang="en-US" sz="4000" i="1" dirty="0"/>
              <a:t>I write</a:t>
            </a:r>
            <a:r>
              <a:rPr lang="en-US" sz="4000" dirty="0"/>
              <a:t> so that you will know how one ought to conduct himself in </a:t>
            </a:r>
            <a:r>
              <a:rPr lang="en-US" sz="4000" dirty="0">
                <a:highlight>
                  <a:srgbClr val="FFFF00"/>
                </a:highlight>
              </a:rPr>
              <a:t>the household of God</a:t>
            </a:r>
            <a:r>
              <a:rPr lang="en-US" sz="4000" dirty="0"/>
              <a:t>, which is the church of the living God, the pillar and support of the truth.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BDA0A2A-501A-9DD7-5D61-D7164008D33E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12251107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6288DC-6021-31D8-3A00-6D3CCB347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314E8C81-7149-01E9-81E9-C876981EA23D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8EBF68-E866-7413-F091-32BA6994E027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/>
              <a:t>but in case I am delayed, </a:t>
            </a:r>
            <a:r>
              <a:rPr lang="en-US" sz="4000" i="1" dirty="0"/>
              <a:t>I write</a:t>
            </a:r>
            <a:r>
              <a:rPr lang="en-US" sz="4000" dirty="0"/>
              <a:t> so that you will know how one ought to conduct himself in the household of God, which is </a:t>
            </a:r>
            <a:r>
              <a:rPr lang="en-US" sz="4000" dirty="0">
                <a:highlight>
                  <a:srgbClr val="FFFF00"/>
                </a:highlight>
              </a:rPr>
              <a:t>the church of </a:t>
            </a:r>
            <a:r>
              <a:rPr lang="en-US" sz="4000" u="sng" dirty="0">
                <a:highlight>
                  <a:srgbClr val="FFFF00"/>
                </a:highlight>
              </a:rPr>
              <a:t>the living God</a:t>
            </a:r>
            <a:r>
              <a:rPr lang="en-US" sz="4000" dirty="0"/>
              <a:t>, the pillar and support of the truth.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5AB08AA-0267-177E-473E-8CFA56C4CE54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2744902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6D240-B183-934E-5CE7-C0A36BB1C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1F23DE30-BC0F-C517-142E-908B72F09A5B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4AE148B-57D5-F770-896F-82873FDD1784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/>
              <a:t>but in case I am delayed, </a:t>
            </a:r>
            <a:r>
              <a:rPr lang="en-US" sz="4000" i="1" dirty="0"/>
              <a:t>I write</a:t>
            </a:r>
            <a:r>
              <a:rPr lang="en-US" sz="4000" dirty="0"/>
              <a:t> so that you will know how one ought to conduct himself in the household of God, which is the church of the living God, </a:t>
            </a:r>
            <a:r>
              <a:rPr lang="en-US" sz="4000" dirty="0">
                <a:highlight>
                  <a:srgbClr val="FFFF00"/>
                </a:highlight>
              </a:rPr>
              <a:t>the pillar and support of the truth</a:t>
            </a:r>
            <a:r>
              <a:rPr lang="en-US" sz="4000" dirty="0"/>
              <a:t>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5016B2C-19F3-B903-79AC-63C356F3597F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960398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EA4A9E-3AA9-E958-1C23-797C6BF33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9C1BC8E-5BF7-B57B-4783-496EF93F5E63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60C7EEEA-F06F-0F21-B99A-1E037ED730F7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/>
              <a:t>but in case I am delayed, </a:t>
            </a:r>
            <a:r>
              <a:rPr lang="en-US" sz="4000" i="1" dirty="0"/>
              <a:t>I write</a:t>
            </a:r>
            <a:r>
              <a:rPr lang="en-US" sz="4000" dirty="0"/>
              <a:t> so that you will know how one ought to conduct himself in </a:t>
            </a:r>
            <a:r>
              <a:rPr lang="en-US" sz="4000" dirty="0">
                <a:highlight>
                  <a:srgbClr val="FFFF00"/>
                </a:highlight>
              </a:rPr>
              <a:t>the household of God</a:t>
            </a:r>
            <a:r>
              <a:rPr lang="en-US" sz="4000" dirty="0"/>
              <a:t>, which is </a:t>
            </a:r>
            <a:r>
              <a:rPr lang="en-US" sz="4000" dirty="0">
                <a:highlight>
                  <a:srgbClr val="FFFF00"/>
                </a:highlight>
              </a:rPr>
              <a:t>the church of the living God</a:t>
            </a:r>
            <a:r>
              <a:rPr lang="en-US" sz="4000" dirty="0"/>
              <a:t>, </a:t>
            </a:r>
            <a:r>
              <a:rPr lang="en-US" sz="4000" dirty="0">
                <a:highlight>
                  <a:srgbClr val="FFFF00"/>
                </a:highlight>
              </a:rPr>
              <a:t>the pillar and support of the truth</a:t>
            </a:r>
            <a:r>
              <a:rPr lang="en-US" sz="4000" dirty="0"/>
              <a:t>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716DE036-8171-A54E-EEE5-1ECCF9CF0860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2289226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706D02-2244-6D58-F937-340CE2748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2C391F83-25AD-CDE9-FD56-27B8D3F42618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58A4200-1B65-51E2-EE64-1E8A35F7A422}"/>
              </a:ext>
            </a:extLst>
          </p:cNvPr>
          <p:cNvSpPr txBox="1">
            <a:spLocks/>
          </p:cNvSpPr>
          <p:nvPr/>
        </p:nvSpPr>
        <p:spPr>
          <a:xfrm>
            <a:off x="-1" y="1206971"/>
            <a:ext cx="12192001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baseline="30000" dirty="0"/>
              <a:t>14 </a:t>
            </a:r>
            <a:r>
              <a:rPr lang="en-US" sz="4000" dirty="0"/>
              <a:t>I am writing these things to you, hoping to come to you before long; </a:t>
            </a:r>
            <a:r>
              <a:rPr lang="en-US" sz="4000" b="1" baseline="30000" dirty="0"/>
              <a:t>15 </a:t>
            </a:r>
            <a:r>
              <a:rPr lang="en-US" sz="4000" dirty="0">
                <a:highlight>
                  <a:srgbClr val="FFFF00"/>
                </a:highlight>
              </a:rPr>
              <a:t>but in case I am delayed</a:t>
            </a:r>
            <a:r>
              <a:rPr lang="en-US" sz="4000" dirty="0"/>
              <a:t>, </a:t>
            </a:r>
            <a:r>
              <a:rPr lang="en-US" sz="4000" i="1" dirty="0"/>
              <a:t>I write</a:t>
            </a:r>
            <a:r>
              <a:rPr lang="en-US" sz="4000" dirty="0"/>
              <a:t> so that you will know how one ought to conduct himself in </a:t>
            </a:r>
            <a:r>
              <a:rPr lang="en-US" sz="4000" dirty="0">
                <a:highlight>
                  <a:srgbClr val="FFFF00"/>
                </a:highlight>
              </a:rPr>
              <a:t>the household of God</a:t>
            </a:r>
            <a:r>
              <a:rPr lang="en-US" sz="4000" dirty="0"/>
              <a:t>, which is </a:t>
            </a:r>
            <a:r>
              <a:rPr lang="en-US" sz="4000" dirty="0">
                <a:highlight>
                  <a:srgbClr val="FFFF00"/>
                </a:highlight>
              </a:rPr>
              <a:t>the church of the living God</a:t>
            </a:r>
            <a:r>
              <a:rPr lang="en-US" sz="4000" dirty="0"/>
              <a:t>, </a:t>
            </a:r>
            <a:r>
              <a:rPr lang="en-US" sz="4000" dirty="0">
                <a:highlight>
                  <a:srgbClr val="FFFF00"/>
                </a:highlight>
              </a:rPr>
              <a:t>the pillar and support of the truth</a:t>
            </a:r>
            <a:r>
              <a:rPr lang="en-US" sz="4000" dirty="0"/>
              <a:t>. 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0B2A9E81-60F2-485F-B7EE-44CC7DD60B84}"/>
              </a:ext>
            </a:extLst>
          </p:cNvPr>
          <p:cNvSpPr txBox="1">
            <a:spLocks/>
          </p:cNvSpPr>
          <p:nvPr/>
        </p:nvSpPr>
        <p:spPr>
          <a:xfrm>
            <a:off x="4424819" y="4812430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3:14,15</a:t>
            </a:r>
          </a:p>
        </p:txBody>
      </p:sp>
    </p:spTree>
    <p:extLst>
      <p:ext uri="{BB962C8B-B14F-4D97-AF65-F5344CB8AC3E}">
        <p14:creationId xmlns:p14="http://schemas.microsoft.com/office/powerpoint/2010/main" val="2941865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BC203-2092-23B7-80E5-899DEC2DC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C654737-9191-5F0C-0121-7416DCFDFB43}"/>
              </a:ext>
            </a:extLst>
          </p:cNvPr>
          <p:cNvSpPr txBox="1">
            <a:spLocks/>
          </p:cNvSpPr>
          <p:nvPr/>
        </p:nvSpPr>
        <p:spPr>
          <a:xfrm>
            <a:off x="144301" y="4169431"/>
            <a:ext cx="7959302" cy="1413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dirty="0"/>
          </a:p>
          <a:p>
            <a:r>
              <a:rPr lang="en-US" sz="4000" dirty="0"/>
              <a:t>(1 Timothy 5:19-25)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7198042-9A91-D823-0836-9D82953B4313}"/>
              </a:ext>
            </a:extLst>
          </p:cNvPr>
          <p:cNvSpPr txBox="1">
            <a:spLocks/>
          </p:cNvSpPr>
          <p:nvPr/>
        </p:nvSpPr>
        <p:spPr>
          <a:xfrm>
            <a:off x="19755" y="1923280"/>
            <a:ext cx="7988058" cy="2668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>
                <a:latin typeface="+mj-lt"/>
              </a:rPr>
              <a:t>If Not You, Who? </a:t>
            </a:r>
          </a:p>
        </p:txBody>
      </p:sp>
    </p:spTree>
    <p:extLst>
      <p:ext uri="{BB962C8B-B14F-4D97-AF65-F5344CB8AC3E}">
        <p14:creationId xmlns:p14="http://schemas.microsoft.com/office/powerpoint/2010/main" val="2383776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21B02-924C-B733-3E3E-3531D1607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604F6D3-C102-544D-9E94-A8C8CCFAF172}"/>
              </a:ext>
            </a:extLst>
          </p:cNvPr>
          <p:cNvSpPr txBox="1">
            <a:spLocks/>
          </p:cNvSpPr>
          <p:nvPr/>
        </p:nvSpPr>
        <p:spPr>
          <a:xfrm>
            <a:off x="144301" y="4169431"/>
            <a:ext cx="7959302" cy="1413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dirty="0"/>
          </a:p>
          <a:p>
            <a:r>
              <a:rPr lang="en-US" sz="4000" dirty="0"/>
              <a:t>(1 Timothy 5:19-25)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15DB7AEF-AC26-F557-77EF-5DD533C138C3}"/>
              </a:ext>
            </a:extLst>
          </p:cNvPr>
          <p:cNvSpPr txBox="1">
            <a:spLocks/>
          </p:cNvSpPr>
          <p:nvPr/>
        </p:nvSpPr>
        <p:spPr>
          <a:xfrm>
            <a:off x="0" y="2937966"/>
            <a:ext cx="8027569" cy="1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Holiness and Hatred </a:t>
            </a:r>
          </a:p>
          <a:p>
            <a:r>
              <a:rPr lang="en-US" sz="4000" b="1" dirty="0"/>
              <a:t>in the Pulpit and in the Pew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58C0565-E3F6-53CA-0A3C-2CB94ABEBBBD}"/>
              </a:ext>
            </a:extLst>
          </p:cNvPr>
          <p:cNvSpPr txBox="1">
            <a:spLocks/>
          </p:cNvSpPr>
          <p:nvPr/>
        </p:nvSpPr>
        <p:spPr>
          <a:xfrm>
            <a:off x="19755" y="1923280"/>
            <a:ext cx="7988058" cy="2668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>
                <a:latin typeface="+mj-lt"/>
              </a:rPr>
              <a:t>If Not You, Who? </a:t>
            </a:r>
          </a:p>
        </p:txBody>
      </p:sp>
    </p:spTree>
    <p:extLst>
      <p:ext uri="{BB962C8B-B14F-4D97-AF65-F5344CB8AC3E}">
        <p14:creationId xmlns:p14="http://schemas.microsoft.com/office/powerpoint/2010/main" val="29853235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DB3F5-D206-646E-9577-9162289C1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1E7ECEE5-5E5A-34CE-CDC6-4966C2FAF8BB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109517D1-3965-E39D-2CE4-77DB56E8384E}"/>
              </a:ext>
            </a:extLst>
          </p:cNvPr>
          <p:cNvSpPr txBox="1">
            <a:spLocks/>
          </p:cNvSpPr>
          <p:nvPr/>
        </p:nvSpPr>
        <p:spPr>
          <a:xfrm>
            <a:off x="79024" y="861807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baseline="30000" dirty="0"/>
              <a:t>19 </a:t>
            </a:r>
            <a:r>
              <a:rPr lang="en-US" dirty="0"/>
              <a:t>Do not receive an accusation against an elder except on the basis of two or three witnesses. </a:t>
            </a:r>
            <a:r>
              <a:rPr lang="en-US" b="1" baseline="30000" dirty="0"/>
              <a:t>20 </a:t>
            </a:r>
            <a:r>
              <a:rPr lang="en-US" dirty="0"/>
              <a:t>Those who continue in sin, rebuke in the presence of all, so that the rest also will be fearful of sinning.</a:t>
            </a:r>
          </a:p>
          <a:p>
            <a:pPr algn="l"/>
            <a:r>
              <a:rPr lang="en-US" b="1" baseline="30000" dirty="0"/>
              <a:t>21 </a:t>
            </a:r>
            <a:r>
              <a:rPr lang="en-US" dirty="0"/>
              <a:t>I solemnly charge you in the presence of God and of Christ Jesus and of His chosen angels, to maintain these principles without bias, doing nothing in a spirit of partiality. </a:t>
            </a:r>
            <a:r>
              <a:rPr lang="en-US" b="1" baseline="30000" dirty="0"/>
              <a:t>22 </a:t>
            </a:r>
            <a:r>
              <a:rPr lang="en-US" dirty="0"/>
              <a:t>Do not lay hands upon anyone too  hastily and thereby share responsibility for the sins of others; keep yourself free from sin.</a:t>
            </a:r>
          </a:p>
          <a:p>
            <a:pPr algn="l"/>
            <a:r>
              <a:rPr lang="en-US" b="1" baseline="30000" dirty="0"/>
              <a:t>23 </a:t>
            </a:r>
            <a:r>
              <a:rPr lang="en-US" dirty="0"/>
              <a:t>No longer drink water exclusively, but use a little wine for the sake of your stomach and your frequent ailments.</a:t>
            </a:r>
          </a:p>
          <a:p>
            <a:pPr algn="l"/>
            <a:r>
              <a:rPr lang="en-US" b="1" baseline="30000" dirty="0"/>
              <a:t>24 </a:t>
            </a:r>
            <a:r>
              <a:rPr lang="en-US" dirty="0"/>
              <a:t>The sins of some men are quite evident, going before them to judgment; for others, their sins follow after. </a:t>
            </a:r>
            <a:r>
              <a:rPr lang="en-US" b="1" baseline="30000" dirty="0"/>
              <a:t>25 </a:t>
            </a:r>
            <a:r>
              <a:rPr lang="en-US" dirty="0"/>
              <a:t>Likewise also, deeds that are good are quite evident, and those which are otherwise cannot be concealed.</a:t>
            </a:r>
          </a:p>
          <a:p>
            <a:pPr algn="l"/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84041CB-67CB-369B-A32E-CD51CA7ECC9F}"/>
              </a:ext>
            </a:extLst>
          </p:cNvPr>
          <p:cNvSpPr txBox="1">
            <a:spLocks/>
          </p:cNvSpPr>
          <p:nvPr/>
        </p:nvSpPr>
        <p:spPr>
          <a:xfrm>
            <a:off x="4729619" y="212209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5</a:t>
            </a:r>
          </a:p>
        </p:txBody>
      </p:sp>
    </p:spTree>
    <p:extLst>
      <p:ext uri="{BB962C8B-B14F-4D97-AF65-F5344CB8AC3E}">
        <p14:creationId xmlns:p14="http://schemas.microsoft.com/office/powerpoint/2010/main" val="25800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48271-38B2-403E-9FF2-25834BDC2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AE9CEB23-E9A6-D5C0-3AB0-C204FB6C44B7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</a:t>
            </a:r>
          </a:p>
          <a:p>
            <a:pPr algn="l"/>
            <a:endParaRPr lang="en-US" sz="26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8889CD-1B28-0AA2-2E08-52142DB95C98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4AD74DF0-90FB-7277-EA3A-3987CF56B691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</a:t>
            </a:r>
          </a:p>
        </p:txBody>
      </p:sp>
    </p:spTree>
    <p:extLst>
      <p:ext uri="{BB962C8B-B14F-4D97-AF65-F5344CB8AC3E}">
        <p14:creationId xmlns:p14="http://schemas.microsoft.com/office/powerpoint/2010/main" val="27670124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2C06F-CF36-BEEE-0749-CDE4A1325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C9D406A-FE73-2EDA-C5CF-D38F7D764D99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59D814E-FCDC-E5AA-279E-3EA8024F457F}"/>
              </a:ext>
            </a:extLst>
          </p:cNvPr>
          <p:cNvSpPr txBox="1">
            <a:spLocks/>
          </p:cNvSpPr>
          <p:nvPr/>
        </p:nvSpPr>
        <p:spPr>
          <a:xfrm>
            <a:off x="79024" y="861807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baseline="30000" dirty="0"/>
              <a:t>19 </a:t>
            </a:r>
            <a:r>
              <a:rPr lang="en-US" dirty="0"/>
              <a:t>Do not receive an accusation against an elder except on the basis of two or three witnesses. </a:t>
            </a:r>
            <a:r>
              <a:rPr lang="en-US" b="1" baseline="30000" dirty="0"/>
              <a:t>20 </a:t>
            </a:r>
            <a:r>
              <a:rPr lang="en-US" dirty="0"/>
              <a:t>Those who continue in sin, rebuke in the presence of all, so that the rest also will be fearful of sinning.</a:t>
            </a:r>
          </a:p>
          <a:p>
            <a:pPr algn="l"/>
            <a:r>
              <a:rPr lang="en-US" b="1" baseline="30000" dirty="0"/>
              <a:t>21 </a:t>
            </a:r>
            <a:r>
              <a:rPr lang="en-US" dirty="0"/>
              <a:t>I solemnly charge you in the presence of God and of Christ Jesus and of His chosen angels, to maintain these principles without bias, doing nothing in a spirit of partiality. </a:t>
            </a:r>
            <a:r>
              <a:rPr lang="en-US" b="1" baseline="30000" dirty="0"/>
              <a:t>22 </a:t>
            </a:r>
            <a:r>
              <a:rPr lang="en-US" dirty="0"/>
              <a:t>Do not lay hands upon anyone too  hastily and thereby share responsibility for the sins of others; keep yourself free from sin.</a:t>
            </a:r>
          </a:p>
          <a:p>
            <a:pPr algn="l"/>
            <a:r>
              <a:rPr lang="en-US" b="1" baseline="30000" dirty="0"/>
              <a:t>23 </a:t>
            </a:r>
            <a:r>
              <a:rPr lang="en-US" dirty="0"/>
              <a:t>No longer drink water exclusively, but use a little wine for the sake of your stomach and your frequent ailments.</a:t>
            </a:r>
          </a:p>
          <a:p>
            <a:pPr algn="l"/>
            <a:r>
              <a:rPr lang="en-US" b="1" baseline="30000" dirty="0"/>
              <a:t>24 </a:t>
            </a:r>
            <a:r>
              <a:rPr lang="en-US" dirty="0"/>
              <a:t>The sins of some men are quite evident, going before them to judgment; for others, their sins follow after. </a:t>
            </a:r>
            <a:r>
              <a:rPr lang="en-US" b="1" baseline="30000" dirty="0"/>
              <a:t>25 </a:t>
            </a:r>
            <a:r>
              <a:rPr lang="en-US" dirty="0"/>
              <a:t>Likewise also, deeds that are good are quite evident, and those which are otherwise cannot be concealed.</a:t>
            </a:r>
          </a:p>
          <a:p>
            <a:pPr algn="l"/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9BFE81-C828-CC05-ADB3-3CB0EF9C756F}"/>
              </a:ext>
            </a:extLst>
          </p:cNvPr>
          <p:cNvSpPr txBox="1">
            <a:spLocks/>
          </p:cNvSpPr>
          <p:nvPr/>
        </p:nvSpPr>
        <p:spPr>
          <a:xfrm>
            <a:off x="4729619" y="212209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5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BC642E0-9D79-302D-7D2E-57C66E73D0BD}"/>
              </a:ext>
            </a:extLst>
          </p:cNvPr>
          <p:cNvSpPr txBox="1">
            <a:spLocks/>
          </p:cNvSpPr>
          <p:nvPr/>
        </p:nvSpPr>
        <p:spPr>
          <a:xfrm>
            <a:off x="750711" y="212209"/>
            <a:ext cx="4272845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(“sin,” “sinning”)</a:t>
            </a:r>
          </a:p>
        </p:txBody>
      </p:sp>
    </p:spTree>
    <p:extLst>
      <p:ext uri="{BB962C8B-B14F-4D97-AF65-F5344CB8AC3E}">
        <p14:creationId xmlns:p14="http://schemas.microsoft.com/office/powerpoint/2010/main" val="2307456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59FEE-0B6C-4AC4-0232-EA6E77C36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E0CB75F7-99EE-4A2C-854F-DE58F1CB3737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91C21F0-7D76-DB57-CE21-F03B09806730}"/>
              </a:ext>
            </a:extLst>
          </p:cNvPr>
          <p:cNvSpPr txBox="1">
            <a:spLocks/>
          </p:cNvSpPr>
          <p:nvPr/>
        </p:nvSpPr>
        <p:spPr>
          <a:xfrm>
            <a:off x="79024" y="861807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baseline="30000" dirty="0"/>
              <a:t>19 </a:t>
            </a:r>
            <a:r>
              <a:rPr lang="en-US" dirty="0"/>
              <a:t>Do not receive an accusation against an elder except on the basis of two or three witnesses. </a:t>
            </a:r>
            <a:r>
              <a:rPr lang="en-US" b="1" baseline="30000" dirty="0"/>
              <a:t>20 </a:t>
            </a:r>
            <a:r>
              <a:rPr lang="en-US" dirty="0"/>
              <a:t>Those who continue in sin, rebuke in the presence of all, so that the rest also will be fearful of sinning.</a:t>
            </a:r>
          </a:p>
          <a:p>
            <a:pPr algn="l"/>
            <a:r>
              <a:rPr lang="en-US" b="1" baseline="30000" dirty="0"/>
              <a:t>21 </a:t>
            </a:r>
            <a:r>
              <a:rPr lang="en-US" dirty="0"/>
              <a:t>I solemnly charge you in the presence of God and of Christ Jesus and of His chosen angels, to maintain these principles without bias, doing nothing in a spirit of partiality. </a:t>
            </a:r>
            <a:r>
              <a:rPr lang="en-US" b="1" baseline="30000" dirty="0"/>
              <a:t>22 </a:t>
            </a:r>
            <a:r>
              <a:rPr lang="en-US" dirty="0"/>
              <a:t>Do not lay hands upon anyone too  hastily and thereby share responsibility for the sins of others; keep yourself free from sin.</a:t>
            </a:r>
          </a:p>
          <a:p>
            <a:pPr algn="l"/>
            <a:r>
              <a:rPr lang="en-US" b="1" baseline="30000" dirty="0"/>
              <a:t>23 </a:t>
            </a:r>
            <a:r>
              <a:rPr lang="en-US" dirty="0"/>
              <a:t>No longer drink water exclusively, but use a little wine for the sake of your stomach and your frequent ailments.</a:t>
            </a:r>
          </a:p>
          <a:p>
            <a:pPr algn="l"/>
            <a:r>
              <a:rPr lang="en-US" b="1" baseline="30000" dirty="0"/>
              <a:t>24 </a:t>
            </a:r>
            <a:r>
              <a:rPr lang="en-US" dirty="0"/>
              <a:t>The sins of some men are quite evident, going before them to judgment; for others, their sins follow after. </a:t>
            </a:r>
            <a:r>
              <a:rPr lang="en-US" b="1" baseline="30000" dirty="0"/>
              <a:t>25 </a:t>
            </a:r>
            <a:r>
              <a:rPr lang="en-US" dirty="0"/>
              <a:t>Likewise also, deeds that are good are quite evident, and those which are otherwise cannot be concealed.</a:t>
            </a:r>
          </a:p>
          <a:p>
            <a:pPr algn="l"/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8B25D22B-0199-56F6-A173-CD4771624C6D}"/>
              </a:ext>
            </a:extLst>
          </p:cNvPr>
          <p:cNvSpPr txBox="1">
            <a:spLocks/>
          </p:cNvSpPr>
          <p:nvPr/>
        </p:nvSpPr>
        <p:spPr>
          <a:xfrm>
            <a:off x="4729619" y="212209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5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61C8AB5-50CC-7C05-4FA9-604CC9B04E52}"/>
              </a:ext>
            </a:extLst>
          </p:cNvPr>
          <p:cNvSpPr txBox="1">
            <a:spLocks/>
          </p:cNvSpPr>
          <p:nvPr/>
        </p:nvSpPr>
        <p:spPr>
          <a:xfrm>
            <a:off x="750711" y="212209"/>
            <a:ext cx="4272845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(“sin,” “sinning”)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CC8A5841-BA79-6010-496F-293BA3E06DDA}"/>
              </a:ext>
            </a:extLst>
          </p:cNvPr>
          <p:cNvSpPr txBox="1">
            <a:spLocks/>
          </p:cNvSpPr>
          <p:nvPr/>
        </p:nvSpPr>
        <p:spPr>
          <a:xfrm>
            <a:off x="8534398" y="212209"/>
            <a:ext cx="1653825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(6X)</a:t>
            </a:r>
          </a:p>
        </p:txBody>
      </p:sp>
    </p:spTree>
    <p:extLst>
      <p:ext uri="{BB962C8B-B14F-4D97-AF65-F5344CB8AC3E}">
        <p14:creationId xmlns:p14="http://schemas.microsoft.com/office/powerpoint/2010/main" val="1745967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E1342-2344-4C4E-885B-5C47741919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71F47CDF-C2AC-4613-230D-35BAE5E276CC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87D9C3BE-E167-155A-4D26-F00DBBE7C0B7}"/>
              </a:ext>
            </a:extLst>
          </p:cNvPr>
          <p:cNvSpPr txBox="1">
            <a:spLocks/>
          </p:cNvSpPr>
          <p:nvPr/>
        </p:nvSpPr>
        <p:spPr>
          <a:xfrm>
            <a:off x="79024" y="861807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baseline="30000" dirty="0">
                <a:highlight>
                  <a:srgbClr val="FFFF00"/>
                </a:highlight>
              </a:rPr>
              <a:t>19 </a:t>
            </a:r>
            <a:r>
              <a:rPr lang="en-US" dirty="0">
                <a:highlight>
                  <a:srgbClr val="FFFF00"/>
                </a:highlight>
              </a:rPr>
              <a:t>Do not receive an accusation against an elder except on the basis of two or three witnesses. </a:t>
            </a:r>
            <a:r>
              <a:rPr lang="en-US" b="1" baseline="30000" dirty="0">
                <a:highlight>
                  <a:srgbClr val="FFFF00"/>
                </a:highlight>
              </a:rPr>
              <a:t>20 </a:t>
            </a:r>
            <a:r>
              <a:rPr lang="en-US" dirty="0">
                <a:highlight>
                  <a:srgbClr val="FFFF00"/>
                </a:highlight>
              </a:rPr>
              <a:t>Those who continue in sin, rebuke in the presence of all, so that the rest also will be fearful of sinning.</a:t>
            </a:r>
          </a:p>
          <a:p>
            <a:pPr algn="l"/>
            <a:r>
              <a:rPr lang="en-US" b="1" baseline="30000" dirty="0"/>
              <a:t>21 </a:t>
            </a:r>
            <a:r>
              <a:rPr lang="en-US" dirty="0"/>
              <a:t>I solemnly charge you in the presence of God and of Christ Jesus and of His chosen angels, to maintain these principles without bias, doing nothing in a spirit of partiality. </a:t>
            </a:r>
            <a:r>
              <a:rPr lang="en-US" b="1" baseline="30000" dirty="0"/>
              <a:t>22 </a:t>
            </a:r>
            <a:r>
              <a:rPr lang="en-US" dirty="0"/>
              <a:t>Do not lay hands upon anyone too  hastily and thereby share responsibility for the sins of others; keep yourself free from sin.</a:t>
            </a:r>
          </a:p>
          <a:p>
            <a:pPr algn="l"/>
            <a:r>
              <a:rPr lang="en-US" b="1" baseline="30000" dirty="0"/>
              <a:t>23 </a:t>
            </a:r>
            <a:r>
              <a:rPr lang="en-US" dirty="0"/>
              <a:t>No longer drink water exclusively, but use a little wine for the sake of your stomach and your frequent ailments.</a:t>
            </a:r>
          </a:p>
          <a:p>
            <a:pPr algn="l"/>
            <a:r>
              <a:rPr lang="en-US" b="1" baseline="30000" dirty="0"/>
              <a:t>24 </a:t>
            </a:r>
            <a:r>
              <a:rPr lang="en-US" dirty="0"/>
              <a:t>The sins of some men are quite evident, going before them to judgment; for others, their sins follow after. </a:t>
            </a:r>
            <a:r>
              <a:rPr lang="en-US" b="1" baseline="30000" dirty="0"/>
              <a:t>25 </a:t>
            </a:r>
            <a:r>
              <a:rPr lang="en-US" dirty="0"/>
              <a:t>Likewise also, deeds that are good are quite evident, and those which are otherwise cannot be concealed.</a:t>
            </a:r>
          </a:p>
          <a:p>
            <a:pPr algn="l"/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CBD70AF-67EB-49F7-1C99-07E6FCACE3D3}"/>
              </a:ext>
            </a:extLst>
          </p:cNvPr>
          <p:cNvSpPr txBox="1">
            <a:spLocks/>
          </p:cNvSpPr>
          <p:nvPr/>
        </p:nvSpPr>
        <p:spPr>
          <a:xfrm>
            <a:off x="4729619" y="212209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5</a:t>
            </a:r>
          </a:p>
        </p:txBody>
      </p:sp>
    </p:spTree>
    <p:extLst>
      <p:ext uri="{BB962C8B-B14F-4D97-AF65-F5344CB8AC3E}">
        <p14:creationId xmlns:p14="http://schemas.microsoft.com/office/powerpoint/2010/main" val="41083834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223A76-BE54-89DA-1EBC-B3E7B623E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406BA866-2167-ACDE-0C06-08D32744B47F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73DD6ABC-0C01-8290-CBAC-FAE41CC08E03}"/>
              </a:ext>
            </a:extLst>
          </p:cNvPr>
          <p:cNvSpPr txBox="1">
            <a:spLocks/>
          </p:cNvSpPr>
          <p:nvPr/>
        </p:nvSpPr>
        <p:spPr>
          <a:xfrm>
            <a:off x="79024" y="861807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baseline="30000" dirty="0"/>
              <a:t>19 </a:t>
            </a:r>
            <a:r>
              <a:rPr lang="en-US" dirty="0"/>
              <a:t>Do not receive an accusation against an elder except on the basis of two or three witnesses. </a:t>
            </a:r>
            <a:r>
              <a:rPr lang="en-US" b="1" baseline="30000" dirty="0"/>
              <a:t>20 </a:t>
            </a:r>
            <a:r>
              <a:rPr lang="en-US" dirty="0"/>
              <a:t>Those who continue in sin, rebuke in the presence of all, so that the rest also will be fearful of sinning.</a:t>
            </a:r>
          </a:p>
          <a:p>
            <a:pPr algn="l"/>
            <a:r>
              <a:rPr lang="en-US" b="1" baseline="30000" dirty="0">
                <a:highlight>
                  <a:srgbClr val="FFFF00"/>
                </a:highlight>
              </a:rPr>
              <a:t>21 </a:t>
            </a:r>
            <a:r>
              <a:rPr lang="en-US" dirty="0">
                <a:highlight>
                  <a:srgbClr val="FFFF00"/>
                </a:highlight>
              </a:rPr>
              <a:t>I solemnly charge you in the presence of God and of Christ Jesus and of His chosen angels, to maintain these principles without bias, doing nothing in a spirit of partiality. </a:t>
            </a:r>
            <a:r>
              <a:rPr lang="en-US" b="1" baseline="30000" dirty="0"/>
              <a:t>22 </a:t>
            </a:r>
            <a:r>
              <a:rPr lang="en-US" dirty="0"/>
              <a:t>Do not lay hands upon anyone too  hastily and thereby share responsibility for the sins of others; keep yourself free from sin.</a:t>
            </a:r>
          </a:p>
          <a:p>
            <a:pPr algn="l"/>
            <a:r>
              <a:rPr lang="en-US" b="1" baseline="30000" dirty="0"/>
              <a:t>23 </a:t>
            </a:r>
            <a:r>
              <a:rPr lang="en-US" dirty="0"/>
              <a:t>No longer drink water exclusively, but use a little wine for the sake of your stomach and your frequent ailments.</a:t>
            </a:r>
          </a:p>
          <a:p>
            <a:pPr algn="l"/>
            <a:r>
              <a:rPr lang="en-US" b="1" baseline="30000" dirty="0"/>
              <a:t>24 </a:t>
            </a:r>
            <a:r>
              <a:rPr lang="en-US" dirty="0"/>
              <a:t>The sins of some men are quite evident, going before them to judgment; for others, their sins follow after. </a:t>
            </a:r>
            <a:r>
              <a:rPr lang="en-US" b="1" baseline="30000" dirty="0"/>
              <a:t>25 </a:t>
            </a:r>
            <a:r>
              <a:rPr lang="en-US" dirty="0"/>
              <a:t>Likewise also, deeds that are good are quite evident, and those which are otherwise cannot be concealed.</a:t>
            </a:r>
          </a:p>
          <a:p>
            <a:pPr algn="l"/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BF31BBF-99F6-ABB5-CAC9-97B671705950}"/>
              </a:ext>
            </a:extLst>
          </p:cNvPr>
          <p:cNvSpPr txBox="1">
            <a:spLocks/>
          </p:cNvSpPr>
          <p:nvPr/>
        </p:nvSpPr>
        <p:spPr>
          <a:xfrm>
            <a:off x="4729619" y="212209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5</a:t>
            </a:r>
          </a:p>
        </p:txBody>
      </p:sp>
    </p:spTree>
    <p:extLst>
      <p:ext uri="{BB962C8B-B14F-4D97-AF65-F5344CB8AC3E}">
        <p14:creationId xmlns:p14="http://schemas.microsoft.com/office/powerpoint/2010/main" val="6021733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A5318-8412-6CE4-8806-AFD97701C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C658401-112A-A0B6-807F-45A4BF8797FF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B8C3DA84-5386-CE4B-B251-7C875D45B8A5}"/>
              </a:ext>
            </a:extLst>
          </p:cNvPr>
          <p:cNvSpPr txBox="1">
            <a:spLocks/>
          </p:cNvSpPr>
          <p:nvPr/>
        </p:nvSpPr>
        <p:spPr>
          <a:xfrm>
            <a:off x="79024" y="861807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baseline="30000" dirty="0"/>
              <a:t>19 </a:t>
            </a:r>
            <a:r>
              <a:rPr lang="en-US" dirty="0"/>
              <a:t>Do not receive an accusation against an elder except on the basis of two or three witnesses. </a:t>
            </a:r>
            <a:r>
              <a:rPr lang="en-US" b="1" baseline="30000" dirty="0"/>
              <a:t>20 </a:t>
            </a:r>
            <a:r>
              <a:rPr lang="en-US" dirty="0"/>
              <a:t>Those who continue in sin, rebuke in the presence of all, so that the rest also will be fearful of sinning.</a:t>
            </a:r>
          </a:p>
          <a:p>
            <a:pPr algn="l"/>
            <a:r>
              <a:rPr lang="en-US" b="1" baseline="30000" dirty="0"/>
              <a:t>21 </a:t>
            </a:r>
            <a:r>
              <a:rPr lang="en-US" dirty="0"/>
              <a:t>I solemnly charge you in the presence of God and of Christ Jesus and of His chosen angels, to maintain these principles without bias, doing nothing in a spirit of partiality. </a:t>
            </a:r>
            <a:r>
              <a:rPr lang="en-US" b="1" baseline="30000" dirty="0">
                <a:highlight>
                  <a:srgbClr val="FFFF00"/>
                </a:highlight>
              </a:rPr>
              <a:t>22 </a:t>
            </a:r>
            <a:r>
              <a:rPr lang="en-US" dirty="0">
                <a:highlight>
                  <a:srgbClr val="FFFF00"/>
                </a:highlight>
              </a:rPr>
              <a:t>Do not lay hands upon anyone too  hastily and thereby share responsibility for the sins of others; keep yourself free from sin.</a:t>
            </a:r>
          </a:p>
          <a:p>
            <a:pPr algn="l"/>
            <a:r>
              <a:rPr lang="en-US" b="1" baseline="30000" dirty="0"/>
              <a:t>23 </a:t>
            </a:r>
            <a:r>
              <a:rPr lang="en-US" dirty="0"/>
              <a:t>No longer drink water exclusively, but use a little wine for the sake of your stomach and your frequent ailments.</a:t>
            </a:r>
          </a:p>
          <a:p>
            <a:pPr algn="l"/>
            <a:r>
              <a:rPr lang="en-US" b="1" baseline="30000" dirty="0"/>
              <a:t>24 </a:t>
            </a:r>
            <a:r>
              <a:rPr lang="en-US" dirty="0"/>
              <a:t>The sins of some men are quite evident, going before them to judgment; for others, their sins follow after. </a:t>
            </a:r>
            <a:r>
              <a:rPr lang="en-US" b="1" baseline="30000" dirty="0"/>
              <a:t>25 </a:t>
            </a:r>
            <a:r>
              <a:rPr lang="en-US" dirty="0"/>
              <a:t>Likewise also, deeds that are good are quite evident, and those which are otherwise cannot be concealed.</a:t>
            </a:r>
          </a:p>
          <a:p>
            <a:pPr algn="l"/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FF1D521-5969-68A4-5ED0-00D0777F5D0E}"/>
              </a:ext>
            </a:extLst>
          </p:cNvPr>
          <p:cNvSpPr txBox="1">
            <a:spLocks/>
          </p:cNvSpPr>
          <p:nvPr/>
        </p:nvSpPr>
        <p:spPr>
          <a:xfrm>
            <a:off x="4729619" y="212209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5</a:t>
            </a:r>
          </a:p>
        </p:txBody>
      </p:sp>
    </p:spTree>
    <p:extLst>
      <p:ext uri="{BB962C8B-B14F-4D97-AF65-F5344CB8AC3E}">
        <p14:creationId xmlns:p14="http://schemas.microsoft.com/office/powerpoint/2010/main" val="25384376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17B7D-3C95-D78F-8908-B2FF42531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899A5253-04CA-D705-6579-CE0CB23F9A4E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ABD0AD4A-1CBB-7C1C-06E7-6B4A7CCADC6F}"/>
              </a:ext>
            </a:extLst>
          </p:cNvPr>
          <p:cNvSpPr txBox="1">
            <a:spLocks/>
          </p:cNvSpPr>
          <p:nvPr/>
        </p:nvSpPr>
        <p:spPr>
          <a:xfrm>
            <a:off x="79024" y="861807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baseline="30000" dirty="0"/>
              <a:t>19 </a:t>
            </a:r>
            <a:r>
              <a:rPr lang="en-US" dirty="0"/>
              <a:t>Do not receive an accusation against an elder except on the basis of two or three witnesses. </a:t>
            </a:r>
            <a:r>
              <a:rPr lang="en-US" b="1" baseline="30000" dirty="0"/>
              <a:t>20 </a:t>
            </a:r>
            <a:r>
              <a:rPr lang="en-US" dirty="0"/>
              <a:t>Those who continue in sin, rebuke in the presence of all, so that the rest also will be fearful of sinning.</a:t>
            </a:r>
          </a:p>
          <a:p>
            <a:pPr algn="l"/>
            <a:r>
              <a:rPr lang="en-US" b="1" baseline="30000" dirty="0"/>
              <a:t>21 </a:t>
            </a:r>
            <a:r>
              <a:rPr lang="en-US" dirty="0"/>
              <a:t>I solemnly charge you in the presence of God and of Christ Jesus and of His chosen angels, to maintain these principles without bias, doing nothing in a spirit of partiality. </a:t>
            </a:r>
            <a:r>
              <a:rPr lang="en-US" b="1" baseline="30000" dirty="0"/>
              <a:t>22 </a:t>
            </a:r>
            <a:r>
              <a:rPr lang="en-US" dirty="0"/>
              <a:t>Do not lay hands upon anyone too  hastily and thereby share responsibility for the sins of others; keep yourself free from sin.</a:t>
            </a:r>
          </a:p>
          <a:p>
            <a:pPr algn="l"/>
            <a:r>
              <a:rPr lang="en-US" b="1" baseline="30000" dirty="0">
                <a:highlight>
                  <a:srgbClr val="FFFF00"/>
                </a:highlight>
              </a:rPr>
              <a:t>23 </a:t>
            </a:r>
            <a:r>
              <a:rPr lang="en-US" dirty="0">
                <a:highlight>
                  <a:srgbClr val="FFFF00"/>
                </a:highlight>
              </a:rPr>
              <a:t>No longer drink water exclusively, but use a little wine for the sake of your stomach and your frequent ailments.</a:t>
            </a:r>
          </a:p>
          <a:p>
            <a:pPr algn="l"/>
            <a:r>
              <a:rPr lang="en-US" b="1" baseline="30000" dirty="0"/>
              <a:t>24 </a:t>
            </a:r>
            <a:r>
              <a:rPr lang="en-US" dirty="0"/>
              <a:t>The sins of some men are quite evident, going before them to judgment; for others, their sins follow after. </a:t>
            </a:r>
            <a:r>
              <a:rPr lang="en-US" b="1" baseline="30000" dirty="0"/>
              <a:t>25 </a:t>
            </a:r>
            <a:r>
              <a:rPr lang="en-US" dirty="0"/>
              <a:t>Likewise also, deeds that are good are quite evident, and those which are otherwise cannot be concealed.</a:t>
            </a:r>
          </a:p>
          <a:p>
            <a:pPr algn="l"/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15433BE-EAE6-E139-CA5F-0D26CEAC6AB7}"/>
              </a:ext>
            </a:extLst>
          </p:cNvPr>
          <p:cNvSpPr txBox="1">
            <a:spLocks/>
          </p:cNvSpPr>
          <p:nvPr/>
        </p:nvSpPr>
        <p:spPr>
          <a:xfrm>
            <a:off x="4729619" y="212209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5</a:t>
            </a:r>
          </a:p>
        </p:txBody>
      </p:sp>
    </p:spTree>
    <p:extLst>
      <p:ext uri="{BB962C8B-B14F-4D97-AF65-F5344CB8AC3E}">
        <p14:creationId xmlns:p14="http://schemas.microsoft.com/office/powerpoint/2010/main" val="17483690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55E2B-D323-E8A9-CA15-72B35546C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74D4B663-5E08-5618-4EB5-7FB76D739435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946D321-C9DE-F101-740E-08265A189CB0}"/>
              </a:ext>
            </a:extLst>
          </p:cNvPr>
          <p:cNvSpPr txBox="1">
            <a:spLocks/>
          </p:cNvSpPr>
          <p:nvPr/>
        </p:nvSpPr>
        <p:spPr>
          <a:xfrm>
            <a:off x="79024" y="861807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baseline="30000" dirty="0"/>
              <a:t>19 </a:t>
            </a:r>
            <a:r>
              <a:rPr lang="en-US" dirty="0"/>
              <a:t>Do not receive an accusation against an elder except on the basis of two or three witnesses. </a:t>
            </a:r>
            <a:r>
              <a:rPr lang="en-US" b="1" baseline="30000" dirty="0"/>
              <a:t>20 </a:t>
            </a:r>
            <a:r>
              <a:rPr lang="en-US" dirty="0"/>
              <a:t>Those who continue in sin, rebuke in the presence of all, so that the rest also will be fearful of sinning.</a:t>
            </a:r>
          </a:p>
          <a:p>
            <a:pPr algn="l"/>
            <a:r>
              <a:rPr lang="en-US" b="1" baseline="30000" dirty="0"/>
              <a:t>21 </a:t>
            </a:r>
            <a:r>
              <a:rPr lang="en-US" dirty="0"/>
              <a:t>I solemnly charge you in the presence of God and of Christ Jesus and of His chosen angels, to maintain these principles without bias, doing nothing in a spirit of partiality. </a:t>
            </a:r>
            <a:r>
              <a:rPr lang="en-US" b="1" baseline="30000" dirty="0"/>
              <a:t>22 </a:t>
            </a:r>
            <a:r>
              <a:rPr lang="en-US" dirty="0"/>
              <a:t>Do not lay hands upon anyone too  hastily and thereby share responsibility for the sins of others; keep yourself free from sin.</a:t>
            </a:r>
          </a:p>
          <a:p>
            <a:pPr algn="l"/>
            <a:r>
              <a:rPr lang="en-US" b="1" baseline="30000" dirty="0"/>
              <a:t>23 </a:t>
            </a:r>
            <a:r>
              <a:rPr lang="en-US" dirty="0"/>
              <a:t>No longer drink water exclusively, but use a little wine for the sake of your stomach and your frequent ailments.</a:t>
            </a:r>
          </a:p>
          <a:p>
            <a:pPr algn="l"/>
            <a:r>
              <a:rPr lang="en-US" b="1" baseline="30000" dirty="0">
                <a:highlight>
                  <a:srgbClr val="FFFF00"/>
                </a:highlight>
              </a:rPr>
              <a:t>24 </a:t>
            </a:r>
            <a:r>
              <a:rPr lang="en-US" dirty="0">
                <a:highlight>
                  <a:srgbClr val="FFFF00"/>
                </a:highlight>
              </a:rPr>
              <a:t>The sins of some men are quite evident, going before them to judgment; for others, their sins follow after. </a:t>
            </a:r>
            <a:r>
              <a:rPr lang="en-US" b="1" baseline="30000" dirty="0">
                <a:highlight>
                  <a:srgbClr val="FFFF00"/>
                </a:highlight>
              </a:rPr>
              <a:t>25 </a:t>
            </a:r>
            <a:r>
              <a:rPr lang="en-US" dirty="0">
                <a:highlight>
                  <a:srgbClr val="FFFF00"/>
                </a:highlight>
              </a:rPr>
              <a:t>Likewise also, deeds that are good are quite evident, and those which are otherwise cannot be concealed.</a:t>
            </a:r>
          </a:p>
          <a:p>
            <a:pPr algn="l"/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C540FCB-EA7A-B34E-8539-1807B6166D63}"/>
              </a:ext>
            </a:extLst>
          </p:cNvPr>
          <p:cNvSpPr txBox="1">
            <a:spLocks/>
          </p:cNvSpPr>
          <p:nvPr/>
        </p:nvSpPr>
        <p:spPr>
          <a:xfrm>
            <a:off x="4729619" y="212209"/>
            <a:ext cx="410958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00" b="1" dirty="0"/>
              <a:t>1 Timothy 5</a:t>
            </a:r>
          </a:p>
        </p:txBody>
      </p:sp>
    </p:spTree>
    <p:extLst>
      <p:ext uri="{BB962C8B-B14F-4D97-AF65-F5344CB8AC3E}">
        <p14:creationId xmlns:p14="http://schemas.microsoft.com/office/powerpoint/2010/main" val="12431268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507A24-BC4E-B745-0556-A4BF994CE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53D811F1-B923-0D64-C07E-555529C50B32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2C859A6-A7C7-3BED-A1A7-4A21FCB38379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30540330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084DD-A9FB-7D76-1251-95FB0038D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B5494961-A801-49D1-FDB5-52B2722D9256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DE6EFCC-AE70-4473-149D-5025994E1114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48B4321-2D92-D767-5CDD-90B67F9FE8A1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1594680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766E6-0EBC-304C-41ED-66D620003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082BDDCC-B5DC-BE7F-CBDD-BCD926513E96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17A5511-7A79-0F30-796F-8B5BB4F40DE6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FBCB805-175E-7077-1B47-1117515EB7AE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4078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A90AC-1CF8-97D7-5148-B793A4F10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0D864DCD-C50C-2382-93A4-C966D2BBDAAA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A4D1D6-B739-527E-35E0-07EE508DCB84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8ADC958-5E11-C00F-29BE-BC28681583C5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</a:t>
            </a:r>
          </a:p>
        </p:txBody>
      </p:sp>
    </p:spTree>
    <p:extLst>
      <p:ext uri="{BB962C8B-B14F-4D97-AF65-F5344CB8AC3E}">
        <p14:creationId xmlns:p14="http://schemas.microsoft.com/office/powerpoint/2010/main" val="26148435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8A7B9-449D-DBF2-5462-33EC3163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DCD72E00-D6D7-389B-F4F1-030B831B1A7A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CC4B42B-A26A-2F17-59BC-F4BAA87E02FD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6E62EF64-FC24-EC98-F847-B11410299D33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14639316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7B3AE-FB99-7DEF-E0C1-2EB6BAB31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244E0B77-6D79-B792-2F3C-81461017744C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BC0D9794-339D-C504-575F-799E8A05BD48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If you have a conflict with Scripture, assume you are incorrect. (20)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2238F67-12BE-287C-F8F8-3E8E61CA7814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10170439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4B6DB-0C90-FCE8-AF27-06E9DAE81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8311F3EF-03A0-53DA-7495-98CFBF3ECFAD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800C29-AA44-3805-8CF3-4E93D3F22489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If you have a conflict with Scripture, assume you are incorrect. (20)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When it comes to leader selection, no one gets special treatment. (21)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423434E8-69AB-B59E-EA54-C3D3EAD5A7F7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28201911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7C67B-1F70-4726-E987-20954D36A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C927B030-EEC8-D58C-C586-124F03BF4A27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FA7C76A-4E63-DCC9-8C3A-D2E0309D64DE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If you have a conflict with Scripture, assume you are incorrect. (20)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When it comes to leader selection, no one gets special treatment. (21)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Haste in elder selection has grave consequences. (22a)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D189BE2-5E46-715A-0123-4C1EFDDB1813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7112831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52A99-78D2-681A-95B7-2D9582442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CDD14116-BE52-1A6F-C982-02215EDEDA06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247CFF97-66C2-766F-F2CB-A989A7CB2B85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If you have a conflict with Scripture, assume you are incorrect. (20)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When it comes to leader selection, no one gets special treatment. (21)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Haste in elder selection has grave consequences. (22a)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Pay attention to yourself and own your responsibility. (22b)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F5E4A9B-8C71-29D0-5C6D-11465BFFE123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35322225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C17822-A3D3-087E-6977-BB8A023B0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2808F144-ACAC-9468-0F54-501BEE383F5B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CF770A3-8F6B-DBB2-3552-7A179D60EC88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If you have a conflict with Scripture, assume you are incorrect. (20)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When it comes to leader selection, no one gets special treatment. (21)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Haste in elder selection has grave consequences. (22a)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Pay attention to yourself and own your responsibility. (22b)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Beware of “useless and unhealthy asceticism.” (Colossians 2:20-23)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C933275-0266-334B-609E-C19FA27B0C9F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266554712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9AEB7-9120-B2BD-A9F2-83B42155B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250F8732-6293-4812-E27F-58077EA277AF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99B1C2A-8E97-7681-467F-2CB20A6C86F0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If you have a conflict with Scripture, assume you are incorrect. (20)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When it comes to leader selection, no one gets special treatment. (21)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Haste in elder selection has grave consequences. (22a)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Pay attention to yourself and own your responsibility. (22b)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Beware of “useless and unhealthy asceticism.” (Colossians 2:20-23)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There are likely things about which you should say, “Others may. I cannot.”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3482AF64-CF2D-AB67-DC8F-4EDD901C23B0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10813420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63C88-DBD6-53E1-125B-DC406B8FA4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CDB211AA-C93D-6F74-3926-F761B9814387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AFB16DCC-5A05-9E40-3E5F-E01C3B7AAA59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If you have a conflict with Scripture, assume you are incorrect. (20)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When it comes to leader selection, no one gets special treatment. (21)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Haste in elder selection has grave consequences. (22a)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Pay attention to yourself and own your responsibility. (22b)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Beware of “useless and unhealthy asceticism.” (Colossians 2:20-23)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There are likely things about which you should say, “Others may. I cannot.”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God’s people are to be led by men who are truly qualified. (24,25)          You, the church, are THAT IMPORTANT to God’s glory and God’s plan!!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81148B0-8C0B-5302-8084-8BF8C48F8C50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6898915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DFC53-41E3-A0A5-0FF2-34EE5B08B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id="{1F0E39D2-B3A2-2FD3-5E4D-75E21780CC8E}"/>
              </a:ext>
            </a:extLst>
          </p:cNvPr>
          <p:cNvSpPr txBox="1">
            <a:spLocks/>
          </p:cNvSpPr>
          <p:nvPr/>
        </p:nvSpPr>
        <p:spPr>
          <a:xfrm>
            <a:off x="342183" y="50958"/>
            <a:ext cx="6645214" cy="7218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200" dirty="0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94747930-3314-F70E-9301-33E6516AA7E0}"/>
              </a:ext>
            </a:extLst>
          </p:cNvPr>
          <p:cNvSpPr txBox="1">
            <a:spLocks/>
          </p:cNvSpPr>
          <p:nvPr/>
        </p:nvSpPr>
        <p:spPr>
          <a:xfrm>
            <a:off x="39513" y="1127392"/>
            <a:ext cx="12304888" cy="6362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3000" dirty="0"/>
              <a:t>God’s people are able to be and should be discerning as to leaders. (19)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 would have us be fearful of sinning.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Awareness of sinful human nature to reject authority is crucial. (Num.16)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If you have a conflict with Scripture, assume you are incorrect. (20)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When it comes to leader selection, no one gets special treatment. (21)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Haste in elder selection has grave consequences. (22a)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Pay attention to yourself and own your responsibility. (22b)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Beware of “useless and unhealthy asceticism.” (Colossians 2:20-23)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There are likely things about which you should say, “Others may. I cannot.”</a:t>
            </a:r>
          </a:p>
          <a:p>
            <a:pPr marL="514350" indent="-514350" algn="l">
              <a:buAutoNum type="arabicPeriod"/>
            </a:pPr>
            <a:r>
              <a:rPr lang="en-US" sz="3000" dirty="0"/>
              <a:t>God’s people are to be led by men who are truly qualified. (24,25)          </a:t>
            </a:r>
            <a:r>
              <a:rPr lang="en-US" sz="3000" dirty="0">
                <a:highlight>
                  <a:srgbClr val="FFFF00"/>
                </a:highlight>
              </a:rPr>
              <a:t>You, the church, are THAT IMPORTANT to God’s glory and God’s plan!!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2E898F2A-6445-FAC6-1127-95B27EE854C3}"/>
              </a:ext>
            </a:extLst>
          </p:cNvPr>
          <p:cNvSpPr txBox="1">
            <a:spLocks/>
          </p:cNvSpPr>
          <p:nvPr/>
        </p:nvSpPr>
        <p:spPr>
          <a:xfrm>
            <a:off x="0" y="212209"/>
            <a:ext cx="1219200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Lessons from 1 Timothy 5:19-25</a:t>
            </a:r>
          </a:p>
        </p:txBody>
      </p:sp>
    </p:spTree>
    <p:extLst>
      <p:ext uri="{BB962C8B-B14F-4D97-AF65-F5344CB8AC3E}">
        <p14:creationId xmlns:p14="http://schemas.microsoft.com/office/powerpoint/2010/main" val="33158872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8529F-1B72-4546-F5C8-434D33B84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3C4812B-678C-2E77-F927-55F063142B23}"/>
              </a:ext>
            </a:extLst>
          </p:cNvPr>
          <p:cNvSpPr txBox="1">
            <a:spLocks/>
          </p:cNvSpPr>
          <p:nvPr/>
        </p:nvSpPr>
        <p:spPr>
          <a:xfrm>
            <a:off x="144301" y="4169431"/>
            <a:ext cx="7959302" cy="1413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000" dirty="0"/>
          </a:p>
          <a:p>
            <a:r>
              <a:rPr lang="en-US" sz="4000" dirty="0"/>
              <a:t>(1 Timothy 5:19-25)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FDAE742-D2C6-447F-CE7E-48A8FBE18ACB}"/>
              </a:ext>
            </a:extLst>
          </p:cNvPr>
          <p:cNvSpPr txBox="1">
            <a:spLocks/>
          </p:cNvSpPr>
          <p:nvPr/>
        </p:nvSpPr>
        <p:spPr>
          <a:xfrm>
            <a:off x="0" y="2937966"/>
            <a:ext cx="8027569" cy="192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Holiness and Hatred </a:t>
            </a:r>
          </a:p>
          <a:p>
            <a:r>
              <a:rPr lang="en-US" sz="4000" b="1" dirty="0"/>
              <a:t>in the Pulpit and in the Pew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AB197AB-CD54-37D8-ED04-6C03880DEF4B}"/>
              </a:ext>
            </a:extLst>
          </p:cNvPr>
          <p:cNvSpPr txBox="1">
            <a:spLocks/>
          </p:cNvSpPr>
          <p:nvPr/>
        </p:nvSpPr>
        <p:spPr>
          <a:xfrm>
            <a:off x="19755" y="1923280"/>
            <a:ext cx="7988058" cy="2668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 dirty="0">
                <a:latin typeface="+mj-lt"/>
              </a:rPr>
              <a:t>If Not You, Who? </a:t>
            </a:r>
          </a:p>
        </p:txBody>
      </p:sp>
    </p:spTree>
    <p:extLst>
      <p:ext uri="{BB962C8B-B14F-4D97-AF65-F5344CB8AC3E}">
        <p14:creationId xmlns:p14="http://schemas.microsoft.com/office/powerpoint/2010/main" val="1075711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C6AA5-5485-72E9-6028-2F9CD7AF6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4AD660F2-BAA7-6072-3989-E9B5CB08D1CB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35228-6F31-24A5-6900-C1D548F67C1F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7661DB4-5F5D-4EBB-EA97-A0C130931520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 </a:t>
            </a:r>
          </a:p>
        </p:txBody>
      </p:sp>
    </p:spTree>
    <p:extLst>
      <p:ext uri="{BB962C8B-B14F-4D97-AF65-F5344CB8AC3E}">
        <p14:creationId xmlns:p14="http://schemas.microsoft.com/office/powerpoint/2010/main" val="1188217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6D31A-7BA6-12A0-D76C-2F9767C95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4B5A8198-AB23-9EF5-CC6E-C794BD136944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3028B2-48F9-E2C3-4E55-58D5C65893EF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134D165-9D9C-DDAB-20EE-F5508C687936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</p:spTree>
    <p:extLst>
      <p:ext uri="{BB962C8B-B14F-4D97-AF65-F5344CB8AC3E}">
        <p14:creationId xmlns:p14="http://schemas.microsoft.com/office/powerpoint/2010/main" val="25437668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10904-154E-ECD2-327F-D4A5E6802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12FF5320-80AA-09C3-1D05-A7FB6B82F410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762284-A4AE-E556-E3E3-A6CAB07E8F0A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B06BDE2-BE34-55DC-D5A4-365C467C4CF2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</p:spTree>
    <p:extLst>
      <p:ext uri="{BB962C8B-B14F-4D97-AF65-F5344CB8AC3E}">
        <p14:creationId xmlns:p14="http://schemas.microsoft.com/office/powerpoint/2010/main" val="3115971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C8A2B-4443-E325-14DD-373F35795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780FABCC-DEC3-4688-5802-99A62A85CAB0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C66B9F-AC9D-B5BB-4B05-AD82CCAC5676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1DFBEEF-442F-346D-889E-9170A3B96BB4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</p:spTree>
    <p:extLst>
      <p:ext uri="{BB962C8B-B14F-4D97-AF65-F5344CB8AC3E}">
        <p14:creationId xmlns:p14="http://schemas.microsoft.com/office/powerpoint/2010/main" val="2649810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21854-DDD0-6F1C-5509-1322A48EE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0FAE1719-B5F6-594A-08F7-76CE0875CFC3}"/>
              </a:ext>
            </a:extLst>
          </p:cNvPr>
          <p:cNvSpPr txBox="1">
            <a:spLocks/>
          </p:cNvSpPr>
          <p:nvPr/>
        </p:nvSpPr>
        <p:spPr>
          <a:xfrm>
            <a:off x="67735" y="2070571"/>
            <a:ext cx="4165598" cy="4906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have been 	sin’s penalty.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will be 	sin’s presence.</a:t>
            </a:r>
          </a:p>
          <a:p>
            <a:pPr algn="l"/>
            <a:endParaRPr lang="en-US" sz="2600" b="1" dirty="0"/>
          </a:p>
          <a:p>
            <a:pPr algn="l"/>
            <a:r>
              <a:rPr lang="en-US" sz="2600" b="1" dirty="0"/>
              <a:t>are being 	sin’s power.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546B9F-F3EF-5364-4B98-821177E42C7A}"/>
              </a:ext>
            </a:extLst>
          </p:cNvPr>
          <p:cNvSpPr txBox="1">
            <a:spLocks/>
          </p:cNvSpPr>
          <p:nvPr/>
        </p:nvSpPr>
        <p:spPr>
          <a:xfrm>
            <a:off x="73379" y="1316639"/>
            <a:ext cx="1868310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WE…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FA73695-1A26-5772-F2C9-CDA7BB25BB5A}"/>
              </a:ext>
            </a:extLst>
          </p:cNvPr>
          <p:cNvSpPr txBox="1">
            <a:spLocks/>
          </p:cNvSpPr>
          <p:nvPr/>
        </p:nvSpPr>
        <p:spPr>
          <a:xfrm>
            <a:off x="1857023" y="1336395"/>
            <a:ext cx="2923822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SAVED FROM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D24AA92-3F23-D320-C829-2E6D6E4CF4AD}"/>
              </a:ext>
            </a:extLst>
          </p:cNvPr>
          <p:cNvSpPr txBox="1">
            <a:spLocks/>
          </p:cNvSpPr>
          <p:nvPr/>
        </p:nvSpPr>
        <p:spPr>
          <a:xfrm>
            <a:off x="4272845" y="1356151"/>
            <a:ext cx="1253066" cy="7539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251512"/>
                </a:solidFill>
                <a:latin typeface="Spectral SC" pitchFamily="2" charset="77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/>
              <a:t>GOD</a:t>
            </a:r>
          </a:p>
        </p:txBody>
      </p:sp>
    </p:spTree>
    <p:extLst>
      <p:ext uri="{BB962C8B-B14F-4D97-AF65-F5344CB8AC3E}">
        <p14:creationId xmlns:p14="http://schemas.microsoft.com/office/powerpoint/2010/main" val="1700351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10965</TotalTime>
  <Words>3398</Words>
  <Application>Microsoft Office PowerPoint</Application>
  <PresentationFormat>Widescreen</PresentationFormat>
  <Paragraphs>321</Paragraphs>
  <Slides>49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Aptos</vt:lpstr>
      <vt:lpstr>Aptos Display</vt:lpstr>
      <vt:lpstr>Arial</vt:lpstr>
      <vt:lpstr>Spectral SC</vt:lpstr>
      <vt:lpstr>Spectral SC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Ashley McGlone</dc:creator>
  <cp:lastModifiedBy>Jack Stockdale</cp:lastModifiedBy>
  <cp:revision>11</cp:revision>
  <dcterms:created xsi:type="dcterms:W3CDTF">2026-02-01T00:23:34Z</dcterms:created>
  <dcterms:modified xsi:type="dcterms:W3CDTF">2026-08-02T12:59:54Z</dcterms:modified>
</cp:coreProperties>
</file>