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2" r:id="rId5"/>
    <p:sldMasterId id="2147483768" r:id="rId6"/>
  </p:sldMasterIdLst>
  <p:notesMasterIdLst>
    <p:notesMasterId r:id="rId63"/>
  </p:notesMasterIdLst>
  <p:handoutMasterIdLst>
    <p:handoutMasterId r:id="rId64"/>
  </p:handoutMasterIdLst>
  <p:sldIdLst>
    <p:sldId id="438" r:id="rId7"/>
    <p:sldId id="1101" r:id="rId8"/>
    <p:sldId id="991" r:id="rId9"/>
    <p:sldId id="1204" r:id="rId10"/>
    <p:sldId id="1082" r:id="rId11"/>
    <p:sldId id="1102" r:id="rId12"/>
    <p:sldId id="1161" r:id="rId13"/>
    <p:sldId id="1162" r:id="rId14"/>
    <p:sldId id="1163" r:id="rId15"/>
    <p:sldId id="1020" r:id="rId16"/>
    <p:sldId id="1219" r:id="rId17"/>
    <p:sldId id="965" r:id="rId18"/>
    <p:sldId id="966" r:id="rId19"/>
    <p:sldId id="1122" r:id="rId20"/>
    <p:sldId id="1164" r:id="rId21"/>
    <p:sldId id="1165" r:id="rId22"/>
    <p:sldId id="1205" r:id="rId23"/>
    <p:sldId id="1168" r:id="rId24"/>
    <p:sldId id="1249" r:id="rId25"/>
    <p:sldId id="1158" r:id="rId26"/>
    <p:sldId id="1170" r:id="rId27"/>
    <p:sldId id="1226" r:id="rId28"/>
    <p:sldId id="1246" r:id="rId29"/>
    <p:sldId id="1076" r:id="rId30"/>
    <p:sldId id="1240" r:id="rId31"/>
    <p:sldId id="1222" r:id="rId32"/>
    <p:sldId id="1247" r:id="rId33"/>
    <p:sldId id="1077" r:id="rId34"/>
    <p:sldId id="1218" r:id="rId35"/>
    <p:sldId id="1179" r:id="rId36"/>
    <p:sldId id="1180" r:id="rId37"/>
    <p:sldId id="1207" r:id="rId38"/>
    <p:sldId id="731" r:id="rId39"/>
    <p:sldId id="1182" r:id="rId40"/>
    <p:sldId id="1186" r:id="rId41"/>
    <p:sldId id="1124" r:id="rId42"/>
    <p:sldId id="1187" r:id="rId43"/>
    <p:sldId id="1189" r:id="rId44"/>
    <p:sldId id="1148" r:id="rId45"/>
    <p:sldId id="1026" r:id="rId46"/>
    <p:sldId id="1250" r:id="rId47"/>
    <p:sldId id="1027" r:id="rId48"/>
    <p:sldId id="1245" r:id="rId49"/>
    <p:sldId id="1080" r:id="rId50"/>
    <p:sldId id="1248" r:id="rId51"/>
    <p:sldId id="1191" r:id="rId52"/>
    <p:sldId id="1192" r:id="rId53"/>
    <p:sldId id="1149" r:id="rId54"/>
    <p:sldId id="1193" r:id="rId55"/>
    <p:sldId id="1194" r:id="rId56"/>
    <p:sldId id="1096" r:id="rId57"/>
    <p:sldId id="1195" r:id="rId58"/>
    <p:sldId id="1196" r:id="rId59"/>
    <p:sldId id="1197" r:id="rId60"/>
    <p:sldId id="1198" r:id="rId61"/>
    <p:sldId id="1199" r:id="rId62"/>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A436"/>
    <a:srgbClr val="662395"/>
    <a:srgbClr val="FFF989"/>
    <a:srgbClr val="CA9596"/>
    <a:srgbClr val="FDE58F"/>
    <a:srgbClr val="ECB63C"/>
    <a:srgbClr val="D3D6D7"/>
    <a:srgbClr val="6D7136"/>
    <a:srgbClr val="8E8168"/>
    <a:srgbClr val="2D29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3135CE-3E20-490D-8CFE-43A5F3308DD0}" v="181" dt="2026-08-02T00:26:03.3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092"/>
        <p:guide pos="3840"/>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handoutMaster" Target="handoutMasters/handoutMaster1.xml"/><Relationship Id="rId69" Type="http://schemas.microsoft.com/office/2016/11/relationships/changesInfo" Target="changesInfos/changesInfo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Martin" userId="34214532-c002-4a9a-b7f5-c3c0742f04cd" providerId="ADAL" clId="{999FA431-0D99-44F0-ADF0-5374EE7C5224}"/>
    <pc:docChg chg="undo custSel addSld delSld modSld sldOrd modMainMaster">
      <pc:chgData name="Lauren Martin" userId="34214532-c002-4a9a-b7f5-c3c0742f04cd" providerId="ADAL" clId="{999FA431-0D99-44F0-ADF0-5374EE7C5224}" dt="2026-08-02T00:26:03.357" v="1178" actId="14100"/>
      <pc:docMkLst>
        <pc:docMk/>
      </pc:docMkLst>
      <pc:sldChg chg="modSp mod">
        <pc:chgData name="Lauren Martin" userId="34214532-c002-4a9a-b7f5-c3c0742f04cd" providerId="ADAL" clId="{999FA431-0D99-44F0-ADF0-5374EE7C5224}" dt="2026-07-31T08:17:55.422" v="599" actId="20577"/>
        <pc:sldMkLst>
          <pc:docMk/>
          <pc:sldMk cId="3567630808" sldId="438"/>
        </pc:sldMkLst>
        <pc:graphicFrameChg chg="modGraphic">
          <ac:chgData name="Lauren Martin" userId="34214532-c002-4a9a-b7f5-c3c0742f04cd" providerId="ADAL" clId="{999FA431-0D99-44F0-ADF0-5374EE7C5224}" dt="2026-07-31T08:17:55.422" v="599" actId="20577"/>
          <ac:graphicFrameMkLst>
            <pc:docMk/>
            <pc:sldMk cId="3567630808" sldId="438"/>
            <ac:graphicFrameMk id="3" creationId="{FAE267D9-CF1C-F7E1-250D-2E0488D48C8F}"/>
          </ac:graphicFrameMkLst>
        </pc:graphicFrameChg>
      </pc:sldChg>
      <pc:sldChg chg="addSp modSp mod">
        <pc:chgData name="Lauren Martin" userId="34214532-c002-4a9a-b7f5-c3c0742f04cd" providerId="ADAL" clId="{999FA431-0D99-44F0-ADF0-5374EE7C5224}" dt="2026-07-29T07:02:37.708" v="212" actId="1076"/>
        <pc:sldMkLst>
          <pc:docMk/>
          <pc:sldMk cId="1921818705" sldId="731"/>
        </pc:sldMkLst>
        <pc:spChg chg="mod">
          <ac:chgData name="Lauren Martin" userId="34214532-c002-4a9a-b7f5-c3c0742f04cd" providerId="ADAL" clId="{999FA431-0D99-44F0-ADF0-5374EE7C5224}" dt="2026-07-29T07:01:34.114" v="208" actId="1076"/>
          <ac:spMkLst>
            <pc:docMk/>
            <pc:sldMk cId="1921818705" sldId="731"/>
            <ac:spMk id="2" creationId="{FBE6943D-06C5-A55E-9B43-20282BBA08ED}"/>
          </ac:spMkLst>
        </pc:spChg>
        <pc:picChg chg="add mod">
          <ac:chgData name="Lauren Martin" userId="34214532-c002-4a9a-b7f5-c3c0742f04cd" providerId="ADAL" clId="{999FA431-0D99-44F0-ADF0-5374EE7C5224}" dt="2026-07-29T07:02:37.708" v="212" actId="1076"/>
          <ac:picMkLst>
            <pc:docMk/>
            <pc:sldMk cId="1921818705" sldId="731"/>
            <ac:picMk id="4" creationId="{2CDBA2F1-B0C5-0974-549F-D2E546CB8585}"/>
          </ac:picMkLst>
        </pc:picChg>
      </pc:sldChg>
      <pc:sldChg chg="modSp mod">
        <pc:chgData name="Lauren Martin" userId="34214532-c002-4a9a-b7f5-c3c0742f04cd" providerId="ADAL" clId="{999FA431-0D99-44F0-ADF0-5374EE7C5224}" dt="2026-07-29T04:59:55.295" v="63" actId="1076"/>
        <pc:sldMkLst>
          <pc:docMk/>
          <pc:sldMk cId="1720509123" sldId="991"/>
        </pc:sldMkLst>
        <pc:spChg chg="mod">
          <ac:chgData name="Lauren Martin" userId="34214532-c002-4a9a-b7f5-c3c0742f04cd" providerId="ADAL" clId="{999FA431-0D99-44F0-ADF0-5374EE7C5224}" dt="2026-07-29T04:59:55.295" v="63" actId="1076"/>
          <ac:spMkLst>
            <pc:docMk/>
            <pc:sldMk cId="1720509123" sldId="991"/>
            <ac:spMk id="3" creationId="{EED2037D-35E3-05F6-E09B-C219996F7621}"/>
          </ac:spMkLst>
        </pc:spChg>
        <pc:spChg chg="mod">
          <ac:chgData name="Lauren Martin" userId="34214532-c002-4a9a-b7f5-c3c0742f04cd" providerId="ADAL" clId="{999FA431-0D99-44F0-ADF0-5374EE7C5224}" dt="2026-07-29T04:59:48.347" v="61" actId="1076"/>
          <ac:spMkLst>
            <pc:docMk/>
            <pc:sldMk cId="1720509123" sldId="991"/>
            <ac:spMk id="6" creationId="{ABDFAAA6-EA99-CD34-81A9-DD99CB038893}"/>
          </ac:spMkLst>
        </pc:spChg>
      </pc:sldChg>
      <pc:sldChg chg="addSp modSp mod">
        <pc:chgData name="Lauren Martin" userId="34214532-c002-4a9a-b7f5-c3c0742f04cd" providerId="ADAL" clId="{999FA431-0D99-44F0-ADF0-5374EE7C5224}" dt="2026-07-29T07:06:32.806" v="403" actId="22"/>
        <pc:sldMkLst>
          <pc:docMk/>
          <pc:sldMk cId="1934760328" sldId="1026"/>
        </pc:sldMkLst>
        <pc:spChg chg="mod">
          <ac:chgData name="Lauren Martin" userId="34214532-c002-4a9a-b7f5-c3c0742f04cd" providerId="ADAL" clId="{999FA431-0D99-44F0-ADF0-5374EE7C5224}" dt="2026-07-29T07:06:19.113" v="402" actId="1076"/>
          <ac:spMkLst>
            <pc:docMk/>
            <pc:sldMk cId="1934760328" sldId="1026"/>
            <ac:spMk id="3" creationId="{D54A8D93-69A3-4D47-B7A9-771714229458}"/>
          </ac:spMkLst>
        </pc:spChg>
        <pc:spChg chg="add">
          <ac:chgData name="Lauren Martin" userId="34214532-c002-4a9a-b7f5-c3c0742f04cd" providerId="ADAL" clId="{999FA431-0D99-44F0-ADF0-5374EE7C5224}" dt="2026-07-29T07:06:32.806" v="403" actId="22"/>
          <ac:spMkLst>
            <pc:docMk/>
            <pc:sldMk cId="1934760328" sldId="1026"/>
            <ac:spMk id="4" creationId="{0B97C90C-9525-7E7F-6A89-D20099AB0510}"/>
          </ac:spMkLst>
        </pc:spChg>
        <pc:spChg chg="mod">
          <ac:chgData name="Lauren Martin" userId="34214532-c002-4a9a-b7f5-c3c0742f04cd" providerId="ADAL" clId="{999FA431-0D99-44F0-ADF0-5374EE7C5224}" dt="2026-07-29T07:06:16.490" v="401" actId="1076"/>
          <ac:spMkLst>
            <pc:docMk/>
            <pc:sldMk cId="1934760328" sldId="1026"/>
            <ac:spMk id="5" creationId="{BA847410-C1E5-4F45-9C09-66F777F7D72D}"/>
          </ac:spMkLst>
        </pc:spChg>
        <pc:spChg chg="mod">
          <ac:chgData name="Lauren Martin" userId="34214532-c002-4a9a-b7f5-c3c0742f04cd" providerId="ADAL" clId="{999FA431-0D99-44F0-ADF0-5374EE7C5224}" dt="2026-07-29T07:05:46.089" v="369" actId="1076"/>
          <ac:spMkLst>
            <pc:docMk/>
            <pc:sldMk cId="1934760328" sldId="1026"/>
            <ac:spMk id="7" creationId="{1C23FADD-5194-6984-28FE-BD4DD4FF967A}"/>
          </ac:spMkLst>
        </pc:spChg>
      </pc:sldChg>
      <pc:sldChg chg="modSp mod">
        <pc:chgData name="Lauren Martin" userId="34214532-c002-4a9a-b7f5-c3c0742f04cd" providerId="ADAL" clId="{999FA431-0D99-44F0-ADF0-5374EE7C5224}" dt="2026-08-01T02:10:39.484" v="977" actId="1076"/>
        <pc:sldMkLst>
          <pc:docMk/>
          <pc:sldMk cId="1523887427" sldId="1027"/>
        </pc:sldMkLst>
        <pc:spChg chg="mod">
          <ac:chgData name="Lauren Martin" userId="34214532-c002-4a9a-b7f5-c3c0742f04cd" providerId="ADAL" clId="{999FA431-0D99-44F0-ADF0-5374EE7C5224}" dt="2026-08-01T02:10:39.484" v="977" actId="1076"/>
          <ac:spMkLst>
            <pc:docMk/>
            <pc:sldMk cId="1523887427" sldId="1027"/>
            <ac:spMk id="3" creationId="{D06CDDA1-93CA-1D5D-814F-AA0B9619702B}"/>
          </ac:spMkLst>
        </pc:spChg>
        <pc:spChg chg="mod">
          <ac:chgData name="Lauren Martin" userId="34214532-c002-4a9a-b7f5-c3c0742f04cd" providerId="ADAL" clId="{999FA431-0D99-44F0-ADF0-5374EE7C5224}" dt="2026-08-01T02:09:53.654" v="971" actId="1076"/>
          <ac:spMkLst>
            <pc:docMk/>
            <pc:sldMk cId="1523887427" sldId="1027"/>
            <ac:spMk id="5" creationId="{BA847410-C1E5-4F45-9C09-66F777F7D72D}"/>
          </ac:spMkLst>
        </pc:spChg>
      </pc:sldChg>
      <pc:sldChg chg="addSp delSp modSp mod">
        <pc:chgData name="Lauren Martin" userId="34214532-c002-4a9a-b7f5-c3c0742f04cd" providerId="ADAL" clId="{999FA431-0D99-44F0-ADF0-5374EE7C5224}" dt="2026-07-29T07:14:40.230" v="572" actId="1076"/>
        <pc:sldMkLst>
          <pc:docMk/>
          <pc:sldMk cId="261024728" sldId="1080"/>
        </pc:sldMkLst>
        <pc:picChg chg="add mod">
          <ac:chgData name="Lauren Martin" userId="34214532-c002-4a9a-b7f5-c3c0742f04cd" providerId="ADAL" clId="{999FA431-0D99-44F0-ADF0-5374EE7C5224}" dt="2026-07-29T07:14:40.230" v="572" actId="1076"/>
          <ac:picMkLst>
            <pc:docMk/>
            <pc:sldMk cId="261024728" sldId="1080"/>
            <ac:picMk id="5" creationId="{38BE4299-2ADC-39A8-E319-3B07C2081AEF}"/>
          </ac:picMkLst>
        </pc:picChg>
      </pc:sldChg>
      <pc:sldChg chg="modSp mod">
        <pc:chgData name="Lauren Martin" userId="34214532-c002-4a9a-b7f5-c3c0742f04cd" providerId="ADAL" clId="{999FA431-0D99-44F0-ADF0-5374EE7C5224}" dt="2026-07-29T06:38:49.124" v="98" actId="20577"/>
        <pc:sldMkLst>
          <pc:docMk/>
          <pc:sldMk cId="2375204597" sldId="1082"/>
        </pc:sldMkLst>
        <pc:spChg chg="mod">
          <ac:chgData name="Lauren Martin" userId="34214532-c002-4a9a-b7f5-c3c0742f04cd" providerId="ADAL" clId="{999FA431-0D99-44F0-ADF0-5374EE7C5224}" dt="2026-07-29T06:38:49.124" v="98" actId="20577"/>
          <ac:spMkLst>
            <pc:docMk/>
            <pc:sldMk cId="2375204597" sldId="1082"/>
            <ac:spMk id="3" creationId="{CBC8BBD3-BD91-373C-942F-D704DA4BC69B}"/>
          </ac:spMkLst>
        </pc:spChg>
      </pc:sldChg>
      <pc:sldChg chg="modSp mod">
        <pc:chgData name="Lauren Martin" userId="34214532-c002-4a9a-b7f5-c3c0742f04cd" providerId="ADAL" clId="{999FA431-0D99-44F0-ADF0-5374EE7C5224}" dt="2026-08-02T00:25:27.026" v="1175" actId="20577"/>
        <pc:sldMkLst>
          <pc:docMk/>
          <pc:sldMk cId="1507970474" sldId="1148"/>
        </pc:sldMkLst>
        <pc:spChg chg="mod">
          <ac:chgData name="Lauren Martin" userId="34214532-c002-4a9a-b7f5-c3c0742f04cd" providerId="ADAL" clId="{999FA431-0D99-44F0-ADF0-5374EE7C5224}" dt="2026-08-02T00:25:27.026" v="1175" actId="20577"/>
          <ac:spMkLst>
            <pc:docMk/>
            <pc:sldMk cId="1507970474" sldId="1148"/>
            <ac:spMk id="5" creationId="{58D36024-1E44-32DD-74B4-03A0AEBA7E22}"/>
          </ac:spMkLst>
        </pc:spChg>
      </pc:sldChg>
      <pc:sldChg chg="modSp mod">
        <pc:chgData name="Lauren Martin" userId="34214532-c002-4a9a-b7f5-c3c0742f04cd" providerId="ADAL" clId="{999FA431-0D99-44F0-ADF0-5374EE7C5224}" dt="2026-08-02T00:26:03.357" v="1178" actId="14100"/>
        <pc:sldMkLst>
          <pc:docMk/>
          <pc:sldMk cId="3731548369" sldId="1149"/>
        </pc:sldMkLst>
        <pc:spChg chg="mod">
          <ac:chgData name="Lauren Martin" userId="34214532-c002-4a9a-b7f5-c3c0742f04cd" providerId="ADAL" clId="{999FA431-0D99-44F0-ADF0-5374EE7C5224}" dt="2026-08-02T00:26:03.357" v="1178" actId="14100"/>
          <ac:spMkLst>
            <pc:docMk/>
            <pc:sldMk cId="3731548369" sldId="1149"/>
            <ac:spMk id="5" creationId="{A56EBE17-B1FC-2FDD-2A04-66EF22D93121}"/>
          </ac:spMkLst>
        </pc:spChg>
        <pc:spChg chg="mod">
          <ac:chgData name="Lauren Martin" userId="34214532-c002-4a9a-b7f5-c3c0742f04cd" providerId="ADAL" clId="{999FA431-0D99-44F0-ADF0-5374EE7C5224}" dt="2026-08-02T00:24:13.991" v="1167" actId="14100"/>
          <ac:spMkLst>
            <pc:docMk/>
            <pc:sldMk cId="3731548369" sldId="1149"/>
            <ac:spMk id="6" creationId="{CAC2B7F4-16C8-5675-C30F-B6DD1491E095}"/>
          </ac:spMkLst>
        </pc:spChg>
        <pc:picChg chg="mod modCrop">
          <ac:chgData name="Lauren Martin" userId="34214532-c002-4a9a-b7f5-c3c0742f04cd" providerId="ADAL" clId="{999FA431-0D99-44F0-ADF0-5374EE7C5224}" dt="2026-08-02T00:24:34.693" v="1171" actId="14100"/>
          <ac:picMkLst>
            <pc:docMk/>
            <pc:sldMk cId="3731548369" sldId="1149"/>
            <ac:picMk id="7" creationId="{A10DE770-D91A-3F5E-AC4D-F587E9888A68}"/>
          </ac:picMkLst>
        </pc:picChg>
      </pc:sldChg>
      <pc:sldChg chg="modSp mod">
        <pc:chgData name="Lauren Martin" userId="34214532-c002-4a9a-b7f5-c3c0742f04cd" providerId="ADAL" clId="{999FA431-0D99-44F0-ADF0-5374EE7C5224}" dt="2026-07-29T07:00:31.611" v="199" actId="1076"/>
        <pc:sldMkLst>
          <pc:docMk/>
          <pc:sldMk cId="666296866" sldId="1158"/>
        </pc:sldMkLst>
        <pc:spChg chg="mod">
          <ac:chgData name="Lauren Martin" userId="34214532-c002-4a9a-b7f5-c3c0742f04cd" providerId="ADAL" clId="{999FA431-0D99-44F0-ADF0-5374EE7C5224}" dt="2026-07-29T07:00:31.611" v="199" actId="1076"/>
          <ac:spMkLst>
            <pc:docMk/>
            <pc:sldMk cId="666296866" sldId="1158"/>
            <ac:spMk id="4" creationId="{7C0A0DE3-D5DA-6146-56CF-7CD8671AF488}"/>
          </ac:spMkLst>
        </pc:spChg>
      </pc:sldChg>
      <pc:sldChg chg="modSp mod">
        <pc:chgData name="Lauren Martin" userId="34214532-c002-4a9a-b7f5-c3c0742f04cd" providerId="ADAL" clId="{999FA431-0D99-44F0-ADF0-5374EE7C5224}" dt="2026-07-29T05:54:51.692" v="81" actId="2710"/>
        <pc:sldMkLst>
          <pc:docMk/>
          <pc:sldMk cId="739612957" sldId="1161"/>
        </pc:sldMkLst>
        <pc:spChg chg="mod">
          <ac:chgData name="Lauren Martin" userId="34214532-c002-4a9a-b7f5-c3c0742f04cd" providerId="ADAL" clId="{999FA431-0D99-44F0-ADF0-5374EE7C5224}" dt="2026-07-29T05:54:51.692" v="81" actId="2710"/>
          <ac:spMkLst>
            <pc:docMk/>
            <pc:sldMk cId="739612957" sldId="1161"/>
            <ac:spMk id="3" creationId="{7C13F3EF-6111-3B8F-E65F-F09AEA314636}"/>
          </ac:spMkLst>
        </pc:spChg>
      </pc:sldChg>
      <pc:sldChg chg="modSp mod">
        <pc:chgData name="Lauren Martin" userId="34214532-c002-4a9a-b7f5-c3c0742f04cd" providerId="ADAL" clId="{999FA431-0D99-44F0-ADF0-5374EE7C5224}" dt="2026-07-29T05:55:25.519" v="84" actId="1076"/>
        <pc:sldMkLst>
          <pc:docMk/>
          <pc:sldMk cId="44838698" sldId="1162"/>
        </pc:sldMkLst>
        <pc:spChg chg="mod">
          <ac:chgData name="Lauren Martin" userId="34214532-c002-4a9a-b7f5-c3c0742f04cd" providerId="ADAL" clId="{999FA431-0D99-44F0-ADF0-5374EE7C5224}" dt="2026-07-29T05:55:25.519" v="84" actId="1076"/>
          <ac:spMkLst>
            <pc:docMk/>
            <pc:sldMk cId="44838698" sldId="1162"/>
            <ac:spMk id="3" creationId="{212EC615-5B1B-5065-3077-881F9676F6D8}"/>
          </ac:spMkLst>
        </pc:spChg>
      </pc:sldChg>
      <pc:sldChg chg="modSp mod">
        <pc:chgData name="Lauren Martin" userId="34214532-c002-4a9a-b7f5-c3c0742f04cd" providerId="ADAL" clId="{999FA431-0D99-44F0-ADF0-5374EE7C5224}" dt="2026-08-01T01:59:34.506" v="688" actId="1076"/>
        <pc:sldMkLst>
          <pc:docMk/>
          <pc:sldMk cId="2808476069" sldId="1164"/>
        </pc:sldMkLst>
        <pc:spChg chg="mod">
          <ac:chgData name="Lauren Martin" userId="34214532-c002-4a9a-b7f5-c3c0742f04cd" providerId="ADAL" clId="{999FA431-0D99-44F0-ADF0-5374EE7C5224}" dt="2026-08-01T01:59:34.506" v="688" actId="1076"/>
          <ac:spMkLst>
            <pc:docMk/>
            <pc:sldMk cId="2808476069" sldId="1164"/>
            <ac:spMk id="2" creationId="{00000000-0000-0000-0000-000000000000}"/>
          </ac:spMkLst>
        </pc:spChg>
        <pc:spChg chg="mod">
          <ac:chgData name="Lauren Martin" userId="34214532-c002-4a9a-b7f5-c3c0742f04cd" providerId="ADAL" clId="{999FA431-0D99-44F0-ADF0-5374EE7C5224}" dt="2026-08-01T01:59:24.624" v="685" actId="1076"/>
          <ac:spMkLst>
            <pc:docMk/>
            <pc:sldMk cId="2808476069" sldId="1164"/>
            <ac:spMk id="3" creationId="{00000000-0000-0000-0000-000000000000}"/>
          </ac:spMkLst>
        </pc:spChg>
      </pc:sldChg>
      <pc:sldChg chg="modSp mod setBg">
        <pc:chgData name="Lauren Martin" userId="34214532-c002-4a9a-b7f5-c3c0742f04cd" providerId="ADAL" clId="{999FA431-0D99-44F0-ADF0-5374EE7C5224}" dt="2026-08-01T02:00:05.390" v="690" actId="14100"/>
        <pc:sldMkLst>
          <pc:docMk/>
          <pc:sldMk cId="4110762829" sldId="1165"/>
        </pc:sldMkLst>
        <pc:spChg chg="mod">
          <ac:chgData name="Lauren Martin" userId="34214532-c002-4a9a-b7f5-c3c0742f04cd" providerId="ADAL" clId="{999FA431-0D99-44F0-ADF0-5374EE7C5224}" dt="2026-07-29T06:56:03.002" v="106" actId="1076"/>
          <ac:spMkLst>
            <pc:docMk/>
            <pc:sldMk cId="4110762829" sldId="1165"/>
            <ac:spMk id="3" creationId="{00000000-0000-0000-0000-000000000000}"/>
          </ac:spMkLst>
        </pc:spChg>
        <pc:spChg chg="mod">
          <ac:chgData name="Lauren Martin" userId="34214532-c002-4a9a-b7f5-c3c0742f04cd" providerId="ADAL" clId="{999FA431-0D99-44F0-ADF0-5374EE7C5224}" dt="2026-07-29T06:55:53.211" v="105"/>
          <ac:spMkLst>
            <pc:docMk/>
            <pc:sldMk cId="4110762829" sldId="1165"/>
            <ac:spMk id="5" creationId="{39EFAB09-BEBC-BB31-952F-32608A882C6A}"/>
          </ac:spMkLst>
        </pc:spChg>
        <pc:spChg chg="mod">
          <ac:chgData name="Lauren Martin" userId="34214532-c002-4a9a-b7f5-c3c0742f04cd" providerId="ADAL" clId="{999FA431-0D99-44F0-ADF0-5374EE7C5224}" dt="2026-08-01T02:00:05.390" v="690" actId="14100"/>
          <ac:spMkLst>
            <pc:docMk/>
            <pc:sldMk cId="4110762829" sldId="1165"/>
            <ac:spMk id="9" creationId="{CDAE8385-2E3C-2899-F513-F9471DAF4FAE}"/>
          </ac:spMkLst>
        </pc:spChg>
      </pc:sldChg>
      <pc:sldChg chg="addSp delSp modSp mod">
        <pc:chgData name="Lauren Martin" userId="34214532-c002-4a9a-b7f5-c3c0742f04cd" providerId="ADAL" clId="{999FA431-0D99-44F0-ADF0-5374EE7C5224}" dt="2026-07-29T07:00:37.960" v="201" actId="21"/>
        <pc:sldMkLst>
          <pc:docMk/>
          <pc:sldMk cId="654623777" sldId="1168"/>
        </pc:sldMkLst>
        <pc:spChg chg="mod">
          <ac:chgData name="Lauren Martin" userId="34214532-c002-4a9a-b7f5-c3c0742f04cd" providerId="ADAL" clId="{999FA431-0D99-44F0-ADF0-5374EE7C5224}" dt="2026-07-29T06:58:44.816" v="153" actId="1076"/>
          <ac:spMkLst>
            <pc:docMk/>
            <pc:sldMk cId="654623777" sldId="1168"/>
            <ac:spMk id="3" creationId="{F3ABC77F-A785-653E-F132-EC54274C3CC6}"/>
          </ac:spMkLst>
        </pc:spChg>
        <pc:spChg chg="add">
          <ac:chgData name="Lauren Martin" userId="34214532-c002-4a9a-b7f5-c3c0742f04cd" providerId="ADAL" clId="{999FA431-0D99-44F0-ADF0-5374EE7C5224}" dt="2026-07-29T06:56:25.774" v="109" actId="22"/>
          <ac:spMkLst>
            <pc:docMk/>
            <pc:sldMk cId="654623777" sldId="1168"/>
            <ac:spMk id="5" creationId="{32EB8A35-67A5-DB78-E7BD-8AD8C3097F9D}"/>
          </ac:spMkLst>
        </pc:spChg>
        <pc:spChg chg="add del">
          <ac:chgData name="Lauren Martin" userId="34214532-c002-4a9a-b7f5-c3c0742f04cd" providerId="ADAL" clId="{999FA431-0D99-44F0-ADF0-5374EE7C5224}" dt="2026-07-29T07:00:37.960" v="201" actId="21"/>
          <ac:spMkLst>
            <pc:docMk/>
            <pc:sldMk cId="654623777" sldId="1168"/>
            <ac:spMk id="8" creationId="{87B19673-2E6B-605A-7055-B8044ACCEF8D}"/>
          </ac:spMkLst>
        </pc:spChg>
        <pc:spChg chg="mod">
          <ac:chgData name="Lauren Martin" userId="34214532-c002-4a9a-b7f5-c3c0742f04cd" providerId="ADAL" clId="{999FA431-0D99-44F0-ADF0-5374EE7C5224}" dt="2026-07-29T06:58:47.627" v="154" actId="1076"/>
          <ac:spMkLst>
            <pc:docMk/>
            <pc:sldMk cId="654623777" sldId="1168"/>
            <ac:spMk id="9" creationId="{F9295527-5C7F-8371-091D-588721D3B43D}"/>
          </ac:spMkLst>
        </pc:spChg>
      </pc:sldChg>
      <pc:sldChg chg="modSp mod">
        <pc:chgData name="Lauren Martin" userId="34214532-c002-4a9a-b7f5-c3c0742f04cd" providerId="ADAL" clId="{999FA431-0D99-44F0-ADF0-5374EE7C5224}" dt="2026-07-29T06:38:40.038" v="97" actId="20577"/>
        <pc:sldMkLst>
          <pc:docMk/>
          <pc:sldMk cId="2104720365" sldId="1179"/>
        </pc:sldMkLst>
        <pc:spChg chg="mod">
          <ac:chgData name="Lauren Martin" userId="34214532-c002-4a9a-b7f5-c3c0742f04cd" providerId="ADAL" clId="{999FA431-0D99-44F0-ADF0-5374EE7C5224}" dt="2026-07-29T06:38:40.038" v="97" actId="20577"/>
          <ac:spMkLst>
            <pc:docMk/>
            <pc:sldMk cId="2104720365" sldId="1179"/>
            <ac:spMk id="3" creationId="{3B431639-ED23-448F-AED9-9F17CE38DE4F}"/>
          </ac:spMkLst>
        </pc:spChg>
      </pc:sldChg>
      <pc:sldChg chg="modSp mod">
        <pc:chgData name="Lauren Martin" userId="34214532-c002-4a9a-b7f5-c3c0742f04cd" providerId="ADAL" clId="{999FA431-0D99-44F0-ADF0-5374EE7C5224}" dt="2026-07-29T06:54:06.811" v="102" actId="20577"/>
        <pc:sldMkLst>
          <pc:docMk/>
          <pc:sldMk cId="2853581768" sldId="1193"/>
        </pc:sldMkLst>
        <pc:spChg chg="mod">
          <ac:chgData name="Lauren Martin" userId="34214532-c002-4a9a-b7f5-c3c0742f04cd" providerId="ADAL" clId="{999FA431-0D99-44F0-ADF0-5374EE7C5224}" dt="2026-07-29T06:54:06.811" v="102" actId="20577"/>
          <ac:spMkLst>
            <pc:docMk/>
            <pc:sldMk cId="2853581768" sldId="1193"/>
            <ac:spMk id="3" creationId="{00000000-0000-0000-0000-000000000000}"/>
          </ac:spMkLst>
        </pc:spChg>
      </pc:sldChg>
      <pc:sldChg chg="modSp mod">
        <pc:chgData name="Lauren Martin" userId="34214532-c002-4a9a-b7f5-c3c0742f04cd" providerId="ADAL" clId="{999FA431-0D99-44F0-ADF0-5374EE7C5224}" dt="2026-08-01T02:12:41.593" v="998" actId="1076"/>
        <pc:sldMkLst>
          <pc:docMk/>
          <pc:sldMk cId="1433532390" sldId="1194"/>
        </pc:sldMkLst>
        <pc:spChg chg="mod">
          <ac:chgData name="Lauren Martin" userId="34214532-c002-4a9a-b7f5-c3c0742f04cd" providerId="ADAL" clId="{999FA431-0D99-44F0-ADF0-5374EE7C5224}" dt="2026-08-01T02:12:41.593" v="998" actId="1076"/>
          <ac:spMkLst>
            <pc:docMk/>
            <pc:sldMk cId="1433532390" sldId="1194"/>
            <ac:spMk id="2" creationId="{FF2BBF76-FB38-631A-9EE5-94075941030F}"/>
          </ac:spMkLst>
        </pc:spChg>
        <pc:spChg chg="mod">
          <ac:chgData name="Lauren Martin" userId="34214532-c002-4a9a-b7f5-c3c0742f04cd" providerId="ADAL" clId="{999FA431-0D99-44F0-ADF0-5374EE7C5224}" dt="2026-08-01T02:12:21.243" v="996" actId="1076"/>
          <ac:spMkLst>
            <pc:docMk/>
            <pc:sldMk cId="1433532390" sldId="1194"/>
            <ac:spMk id="3" creationId="{00000000-0000-0000-0000-000000000000}"/>
          </ac:spMkLst>
        </pc:spChg>
        <pc:spChg chg="mod">
          <ac:chgData name="Lauren Martin" userId="34214532-c002-4a9a-b7f5-c3c0742f04cd" providerId="ADAL" clId="{999FA431-0D99-44F0-ADF0-5374EE7C5224}" dt="2026-08-01T02:12:35.585" v="997" actId="1076"/>
          <ac:spMkLst>
            <pc:docMk/>
            <pc:sldMk cId="1433532390" sldId="1194"/>
            <ac:spMk id="4" creationId="{00000000-0000-0000-0000-000000000000}"/>
          </ac:spMkLst>
        </pc:spChg>
      </pc:sldChg>
      <pc:sldChg chg="modSp mod">
        <pc:chgData name="Lauren Martin" userId="34214532-c002-4a9a-b7f5-c3c0742f04cd" providerId="ADAL" clId="{999FA431-0D99-44F0-ADF0-5374EE7C5224}" dt="2026-07-31T08:28:59.055" v="684" actId="20577"/>
        <pc:sldMkLst>
          <pc:docMk/>
          <pc:sldMk cId="562907234" sldId="1195"/>
        </pc:sldMkLst>
        <pc:spChg chg="mod">
          <ac:chgData name="Lauren Martin" userId="34214532-c002-4a9a-b7f5-c3c0742f04cd" providerId="ADAL" clId="{999FA431-0D99-44F0-ADF0-5374EE7C5224}" dt="2026-07-31T08:28:59.055" v="684" actId="20577"/>
          <ac:spMkLst>
            <pc:docMk/>
            <pc:sldMk cId="562907234" sldId="1195"/>
            <ac:spMk id="4" creationId="{A42BC49B-54CD-ED27-9B89-DCC93FADCBE9}"/>
          </ac:spMkLst>
        </pc:spChg>
      </pc:sldChg>
      <pc:sldChg chg="addSp delSp modSp mod setBg">
        <pc:chgData name="Lauren Martin" userId="34214532-c002-4a9a-b7f5-c3c0742f04cd" providerId="ADAL" clId="{999FA431-0D99-44F0-ADF0-5374EE7C5224}" dt="2026-07-29T07:19:59.937" v="590" actId="207"/>
        <pc:sldMkLst>
          <pc:docMk/>
          <pc:sldMk cId="867282222" sldId="1199"/>
        </pc:sldMkLst>
        <pc:spChg chg="mod">
          <ac:chgData name="Lauren Martin" userId="34214532-c002-4a9a-b7f5-c3c0742f04cd" providerId="ADAL" clId="{999FA431-0D99-44F0-ADF0-5374EE7C5224}" dt="2026-07-29T07:19:59.937" v="590" actId="207"/>
          <ac:spMkLst>
            <pc:docMk/>
            <pc:sldMk cId="867282222" sldId="1199"/>
            <ac:spMk id="7" creationId="{FBCFD97D-2C97-37FF-356C-A993317B1DEE}"/>
          </ac:spMkLst>
        </pc:spChg>
        <pc:picChg chg="add mod">
          <ac:chgData name="Lauren Martin" userId="34214532-c002-4a9a-b7f5-c3c0742f04cd" providerId="ADAL" clId="{999FA431-0D99-44F0-ADF0-5374EE7C5224}" dt="2026-07-29T07:17:50.559" v="577" actId="1076"/>
          <ac:picMkLst>
            <pc:docMk/>
            <pc:sldMk cId="867282222" sldId="1199"/>
            <ac:picMk id="4" creationId="{FA3E8744-EE4C-63F9-4F37-9ED932711DC8}"/>
          </ac:picMkLst>
        </pc:picChg>
      </pc:sldChg>
      <pc:sldChg chg="addSp delSp modSp mod">
        <pc:chgData name="Lauren Martin" userId="34214532-c002-4a9a-b7f5-c3c0742f04cd" providerId="ADAL" clId="{999FA431-0D99-44F0-ADF0-5374EE7C5224}" dt="2026-07-29T05:01:03.877" v="77" actId="1076"/>
        <pc:sldMkLst>
          <pc:docMk/>
          <pc:sldMk cId="148378552" sldId="1204"/>
        </pc:sldMkLst>
        <pc:spChg chg="mod">
          <ac:chgData name="Lauren Martin" userId="34214532-c002-4a9a-b7f5-c3c0742f04cd" providerId="ADAL" clId="{999FA431-0D99-44F0-ADF0-5374EE7C5224}" dt="2026-07-29T05:00:20.343" v="66" actId="1076"/>
          <ac:spMkLst>
            <pc:docMk/>
            <pc:sldMk cId="148378552" sldId="1204"/>
            <ac:spMk id="5" creationId="{7C4E8C59-1E60-BED3-66A7-7C140E6271EF}"/>
          </ac:spMkLst>
        </pc:spChg>
        <pc:spChg chg="mod">
          <ac:chgData name="Lauren Martin" userId="34214532-c002-4a9a-b7f5-c3c0742f04cd" providerId="ADAL" clId="{999FA431-0D99-44F0-ADF0-5374EE7C5224}" dt="2026-07-29T05:01:03.877" v="77" actId="1076"/>
          <ac:spMkLst>
            <pc:docMk/>
            <pc:sldMk cId="148378552" sldId="1204"/>
            <ac:spMk id="6" creationId="{E9CC1585-10C1-A83D-39D0-8F5E1DC0B352}"/>
          </ac:spMkLst>
        </pc:spChg>
        <pc:picChg chg="add mod">
          <ac:chgData name="Lauren Martin" userId="34214532-c002-4a9a-b7f5-c3c0742f04cd" providerId="ADAL" clId="{999FA431-0D99-44F0-ADF0-5374EE7C5224}" dt="2026-07-29T05:00:54.748" v="76" actId="14100"/>
          <ac:picMkLst>
            <pc:docMk/>
            <pc:sldMk cId="148378552" sldId="1204"/>
            <ac:picMk id="3" creationId="{21B18CC1-31C6-1207-AA28-1409094B384F}"/>
          </ac:picMkLst>
        </pc:picChg>
      </pc:sldChg>
      <pc:sldChg chg="modSp mod">
        <pc:chgData name="Lauren Martin" userId="34214532-c002-4a9a-b7f5-c3c0742f04cd" providerId="ADAL" clId="{999FA431-0D99-44F0-ADF0-5374EE7C5224}" dt="2026-08-01T02:00:33.806" v="694" actId="1076"/>
        <pc:sldMkLst>
          <pc:docMk/>
          <pc:sldMk cId="1218467501" sldId="1205"/>
        </pc:sldMkLst>
        <pc:spChg chg="mod">
          <ac:chgData name="Lauren Martin" userId="34214532-c002-4a9a-b7f5-c3c0742f04cd" providerId="ADAL" clId="{999FA431-0D99-44F0-ADF0-5374EE7C5224}" dt="2026-08-01T02:00:33.806" v="694" actId="1076"/>
          <ac:spMkLst>
            <pc:docMk/>
            <pc:sldMk cId="1218467501" sldId="1205"/>
            <ac:spMk id="7" creationId="{25A8C497-2511-1531-E4E2-5C4690786573}"/>
          </ac:spMkLst>
        </pc:spChg>
      </pc:sldChg>
      <pc:sldChg chg="modSp add mod">
        <pc:chgData name="Lauren Martin" userId="34214532-c002-4a9a-b7f5-c3c0742f04cd" providerId="ADAL" clId="{999FA431-0D99-44F0-ADF0-5374EE7C5224}" dt="2026-08-01T02:01:56.600" v="705" actId="1076"/>
        <pc:sldMkLst>
          <pc:docMk/>
          <pc:sldMk cId="3122305170" sldId="1218"/>
        </pc:sldMkLst>
        <pc:spChg chg="mod">
          <ac:chgData name="Lauren Martin" userId="34214532-c002-4a9a-b7f5-c3c0742f04cd" providerId="ADAL" clId="{999FA431-0D99-44F0-ADF0-5374EE7C5224}" dt="2026-08-01T02:01:56.600" v="705" actId="1076"/>
          <ac:spMkLst>
            <pc:docMk/>
            <pc:sldMk cId="3122305170" sldId="1218"/>
            <ac:spMk id="4" creationId="{A64D88EB-19E9-D602-EC87-E7A60CB2FF65}"/>
          </ac:spMkLst>
        </pc:spChg>
        <pc:spChg chg="mod">
          <ac:chgData name="Lauren Martin" userId="34214532-c002-4a9a-b7f5-c3c0742f04cd" providerId="ADAL" clId="{999FA431-0D99-44F0-ADF0-5374EE7C5224}" dt="2026-08-01T02:01:50.834" v="704" actId="1076"/>
          <ac:spMkLst>
            <pc:docMk/>
            <pc:sldMk cId="3122305170" sldId="1218"/>
            <ac:spMk id="5" creationId="{45778826-7C60-ABB3-4AD2-60B01924D0B8}"/>
          </ac:spMkLst>
        </pc:spChg>
      </pc:sldChg>
      <pc:sldChg chg="modSp mod">
        <pc:chgData name="Lauren Martin" userId="34214532-c002-4a9a-b7f5-c3c0742f04cd" providerId="ADAL" clId="{999FA431-0D99-44F0-ADF0-5374EE7C5224}" dt="2026-07-29T06:21:34.904" v="88" actId="20577"/>
        <pc:sldMkLst>
          <pc:docMk/>
          <pc:sldMk cId="2056574046" sldId="1219"/>
        </pc:sldMkLst>
        <pc:spChg chg="mod">
          <ac:chgData name="Lauren Martin" userId="34214532-c002-4a9a-b7f5-c3c0742f04cd" providerId="ADAL" clId="{999FA431-0D99-44F0-ADF0-5374EE7C5224}" dt="2026-07-29T06:21:34.904" v="88" actId="20577"/>
          <ac:spMkLst>
            <pc:docMk/>
            <pc:sldMk cId="2056574046" sldId="1219"/>
            <ac:spMk id="3" creationId="{5CBC1612-C452-68BB-BE09-D9BEC639F6CA}"/>
          </ac:spMkLst>
        </pc:spChg>
      </pc:sldChg>
      <pc:sldChg chg="modSp mod">
        <pc:chgData name="Lauren Martin" userId="34214532-c002-4a9a-b7f5-c3c0742f04cd" providerId="ADAL" clId="{999FA431-0D99-44F0-ADF0-5374EE7C5224}" dt="2026-08-01T02:11:41.591" v="993" actId="1076"/>
        <pc:sldMkLst>
          <pc:docMk/>
          <pc:sldMk cId="3032060733" sldId="1245"/>
        </pc:sldMkLst>
        <pc:spChg chg="mod">
          <ac:chgData name="Lauren Martin" userId="34214532-c002-4a9a-b7f5-c3c0742f04cd" providerId="ADAL" clId="{999FA431-0D99-44F0-ADF0-5374EE7C5224}" dt="2026-08-01T02:11:41.591" v="993" actId="1076"/>
          <ac:spMkLst>
            <pc:docMk/>
            <pc:sldMk cId="3032060733" sldId="1245"/>
            <ac:spMk id="2" creationId="{C7414CAA-9399-3EAB-B38A-C0ADCCB4953C}"/>
          </ac:spMkLst>
        </pc:spChg>
      </pc:sldChg>
      <pc:sldChg chg="modSp mod">
        <pc:chgData name="Lauren Martin" userId="34214532-c002-4a9a-b7f5-c3c0742f04cd" providerId="ADAL" clId="{999FA431-0D99-44F0-ADF0-5374EE7C5224}" dt="2026-07-29T07:14:22.444" v="568" actId="1076"/>
        <pc:sldMkLst>
          <pc:docMk/>
          <pc:sldMk cId="2858448745" sldId="1248"/>
        </pc:sldMkLst>
        <pc:spChg chg="mod">
          <ac:chgData name="Lauren Martin" userId="34214532-c002-4a9a-b7f5-c3c0742f04cd" providerId="ADAL" clId="{999FA431-0D99-44F0-ADF0-5374EE7C5224}" dt="2026-07-29T07:14:18.123" v="567" actId="20577"/>
          <ac:spMkLst>
            <pc:docMk/>
            <pc:sldMk cId="2858448745" sldId="1248"/>
            <ac:spMk id="4" creationId="{E2407B10-56AA-7AD5-C331-9018BFE2CFB7}"/>
          </ac:spMkLst>
        </pc:spChg>
        <pc:spChg chg="mod">
          <ac:chgData name="Lauren Martin" userId="34214532-c002-4a9a-b7f5-c3c0742f04cd" providerId="ADAL" clId="{999FA431-0D99-44F0-ADF0-5374EE7C5224}" dt="2026-07-29T07:14:22.444" v="568" actId="1076"/>
          <ac:spMkLst>
            <pc:docMk/>
            <pc:sldMk cId="2858448745" sldId="1248"/>
            <ac:spMk id="6" creationId="{55DE00F5-F62A-CD47-C38B-D9EA31FBD82E}"/>
          </ac:spMkLst>
        </pc:spChg>
      </pc:sldChg>
      <pc:sldChg chg="addSp modSp add mod ord">
        <pc:chgData name="Lauren Martin" userId="34214532-c002-4a9a-b7f5-c3c0742f04cd" providerId="ADAL" clId="{999FA431-0D99-44F0-ADF0-5374EE7C5224}" dt="2026-07-29T07:00:43.461" v="202" actId="22"/>
        <pc:sldMkLst>
          <pc:docMk/>
          <pc:sldMk cId="998470177" sldId="1249"/>
        </pc:sldMkLst>
        <pc:spChg chg="add">
          <ac:chgData name="Lauren Martin" userId="34214532-c002-4a9a-b7f5-c3c0742f04cd" providerId="ADAL" clId="{999FA431-0D99-44F0-ADF0-5374EE7C5224}" dt="2026-07-29T07:00:43.461" v="202" actId="22"/>
          <ac:spMkLst>
            <pc:docMk/>
            <pc:sldMk cId="998470177" sldId="1249"/>
            <ac:spMk id="3" creationId="{7D08BD3C-DE88-81B7-A56A-4357FC783791}"/>
          </ac:spMkLst>
        </pc:spChg>
        <pc:spChg chg="mod">
          <ac:chgData name="Lauren Martin" userId="34214532-c002-4a9a-b7f5-c3c0742f04cd" providerId="ADAL" clId="{999FA431-0D99-44F0-ADF0-5374EE7C5224}" dt="2026-07-29T07:00:12.384" v="195" actId="1076"/>
          <ac:spMkLst>
            <pc:docMk/>
            <pc:sldMk cId="998470177" sldId="1249"/>
            <ac:spMk id="4" creationId="{3EF67E9E-CAEC-81FC-9FD5-DD226CDE38F9}"/>
          </ac:spMkLst>
        </pc:spChg>
      </pc:sldChg>
      <pc:sldChg chg="delSp modSp add mod">
        <pc:chgData name="Lauren Martin" userId="34214532-c002-4a9a-b7f5-c3c0742f04cd" providerId="ADAL" clId="{999FA431-0D99-44F0-ADF0-5374EE7C5224}" dt="2026-07-29T07:06:11.120" v="400" actId="1076"/>
        <pc:sldMkLst>
          <pc:docMk/>
          <pc:sldMk cId="880421822" sldId="1250"/>
        </pc:sldMkLst>
        <pc:spChg chg="mod">
          <ac:chgData name="Lauren Martin" userId="34214532-c002-4a9a-b7f5-c3c0742f04cd" providerId="ADAL" clId="{999FA431-0D99-44F0-ADF0-5374EE7C5224}" dt="2026-07-29T07:06:11.120" v="400" actId="1076"/>
          <ac:spMkLst>
            <pc:docMk/>
            <pc:sldMk cId="880421822" sldId="1250"/>
            <ac:spMk id="5" creationId="{CB411E24-FA47-0AF0-678B-06CDF05097E5}"/>
          </ac:spMkLst>
        </pc:spChg>
        <pc:spChg chg="mod">
          <ac:chgData name="Lauren Martin" userId="34214532-c002-4a9a-b7f5-c3c0742f04cd" providerId="ADAL" clId="{999FA431-0D99-44F0-ADF0-5374EE7C5224}" dt="2026-07-29T07:06:08.550" v="399" actId="1076"/>
          <ac:spMkLst>
            <pc:docMk/>
            <pc:sldMk cId="880421822" sldId="1250"/>
            <ac:spMk id="7" creationId="{7E5F169B-3BE8-44D3-475E-AC08EB230E4D}"/>
          </ac:spMkLst>
        </pc:spChg>
      </pc:sldChg>
      <pc:sldMasterChg chg="setBg modSldLayout">
        <pc:chgData name="Lauren Martin" userId="34214532-c002-4a9a-b7f5-c3c0742f04cd" providerId="ADAL" clId="{999FA431-0D99-44F0-ADF0-5374EE7C5224}" dt="2026-07-29T07:19:31.807" v="589"/>
        <pc:sldMasterMkLst>
          <pc:docMk/>
          <pc:sldMasterMk cId="2573750265" sldId="2147483648"/>
        </pc:sldMasterMkLst>
        <pc:sldLayoutChg chg="setBg">
          <pc:chgData name="Lauren Martin" userId="34214532-c002-4a9a-b7f5-c3c0742f04cd" providerId="ADAL" clId="{999FA431-0D99-44F0-ADF0-5374EE7C5224}" dt="2026-07-29T07:19:31.807" v="589"/>
          <pc:sldLayoutMkLst>
            <pc:docMk/>
            <pc:sldMasterMk cId="2573750265" sldId="2147483648"/>
            <pc:sldLayoutMk cId="4050639799" sldId="2147483649"/>
          </pc:sldLayoutMkLst>
        </pc:sldLayoutChg>
        <pc:sldLayoutChg chg="setBg">
          <pc:chgData name="Lauren Martin" userId="34214532-c002-4a9a-b7f5-c3c0742f04cd" providerId="ADAL" clId="{999FA431-0D99-44F0-ADF0-5374EE7C5224}" dt="2026-07-29T07:19:31.807" v="589"/>
          <pc:sldLayoutMkLst>
            <pc:docMk/>
            <pc:sldMasterMk cId="2573750265" sldId="2147483648"/>
            <pc:sldLayoutMk cId="1452291744" sldId="2147483650"/>
          </pc:sldLayoutMkLst>
        </pc:sldLayoutChg>
        <pc:sldLayoutChg chg="setBg">
          <pc:chgData name="Lauren Martin" userId="34214532-c002-4a9a-b7f5-c3c0742f04cd" providerId="ADAL" clId="{999FA431-0D99-44F0-ADF0-5374EE7C5224}" dt="2026-07-29T07:19:31.807" v="589"/>
          <pc:sldLayoutMkLst>
            <pc:docMk/>
            <pc:sldMasterMk cId="2573750265" sldId="2147483648"/>
            <pc:sldLayoutMk cId="3288425591" sldId="2147483651"/>
          </pc:sldLayoutMkLst>
        </pc:sldLayoutChg>
        <pc:sldLayoutChg chg="setBg">
          <pc:chgData name="Lauren Martin" userId="34214532-c002-4a9a-b7f5-c3c0742f04cd" providerId="ADAL" clId="{999FA431-0D99-44F0-ADF0-5374EE7C5224}" dt="2026-07-29T07:19:31.807" v="589"/>
          <pc:sldLayoutMkLst>
            <pc:docMk/>
            <pc:sldMasterMk cId="2573750265" sldId="2147483648"/>
            <pc:sldLayoutMk cId="2743082523" sldId="2147483652"/>
          </pc:sldLayoutMkLst>
        </pc:sldLayoutChg>
        <pc:sldLayoutChg chg="setBg">
          <pc:chgData name="Lauren Martin" userId="34214532-c002-4a9a-b7f5-c3c0742f04cd" providerId="ADAL" clId="{999FA431-0D99-44F0-ADF0-5374EE7C5224}" dt="2026-07-29T07:19:31.807" v="589"/>
          <pc:sldLayoutMkLst>
            <pc:docMk/>
            <pc:sldMasterMk cId="2573750265" sldId="2147483648"/>
            <pc:sldLayoutMk cId="2402617604" sldId="2147483653"/>
          </pc:sldLayoutMkLst>
        </pc:sldLayoutChg>
        <pc:sldLayoutChg chg="setBg">
          <pc:chgData name="Lauren Martin" userId="34214532-c002-4a9a-b7f5-c3c0742f04cd" providerId="ADAL" clId="{999FA431-0D99-44F0-ADF0-5374EE7C5224}" dt="2026-07-29T07:19:31.807" v="589"/>
          <pc:sldLayoutMkLst>
            <pc:docMk/>
            <pc:sldMasterMk cId="2573750265" sldId="2147483648"/>
            <pc:sldLayoutMk cId="1771964696" sldId="2147483654"/>
          </pc:sldLayoutMkLst>
        </pc:sldLayoutChg>
        <pc:sldLayoutChg chg="setBg">
          <pc:chgData name="Lauren Martin" userId="34214532-c002-4a9a-b7f5-c3c0742f04cd" providerId="ADAL" clId="{999FA431-0D99-44F0-ADF0-5374EE7C5224}" dt="2026-07-29T07:19:31.807" v="589"/>
          <pc:sldLayoutMkLst>
            <pc:docMk/>
            <pc:sldMasterMk cId="2573750265" sldId="2147483648"/>
            <pc:sldLayoutMk cId="3604906016" sldId="2147483655"/>
          </pc:sldLayoutMkLst>
        </pc:sldLayoutChg>
        <pc:sldLayoutChg chg="setBg">
          <pc:chgData name="Lauren Martin" userId="34214532-c002-4a9a-b7f5-c3c0742f04cd" providerId="ADAL" clId="{999FA431-0D99-44F0-ADF0-5374EE7C5224}" dt="2026-07-29T07:19:31.807" v="589"/>
          <pc:sldLayoutMkLst>
            <pc:docMk/>
            <pc:sldMasterMk cId="2573750265" sldId="2147483648"/>
            <pc:sldLayoutMk cId="1510321315" sldId="2147483656"/>
          </pc:sldLayoutMkLst>
        </pc:sldLayoutChg>
        <pc:sldLayoutChg chg="setBg">
          <pc:chgData name="Lauren Martin" userId="34214532-c002-4a9a-b7f5-c3c0742f04cd" providerId="ADAL" clId="{999FA431-0D99-44F0-ADF0-5374EE7C5224}" dt="2026-07-29T07:19:31.807" v="589"/>
          <pc:sldLayoutMkLst>
            <pc:docMk/>
            <pc:sldMasterMk cId="2573750265" sldId="2147483648"/>
            <pc:sldLayoutMk cId="511668029" sldId="2147483657"/>
          </pc:sldLayoutMkLst>
        </pc:sldLayoutChg>
        <pc:sldLayoutChg chg="setBg">
          <pc:chgData name="Lauren Martin" userId="34214532-c002-4a9a-b7f5-c3c0742f04cd" providerId="ADAL" clId="{999FA431-0D99-44F0-ADF0-5374EE7C5224}" dt="2026-07-29T07:19:31.807" v="589"/>
          <pc:sldLayoutMkLst>
            <pc:docMk/>
            <pc:sldMasterMk cId="2573750265" sldId="2147483648"/>
            <pc:sldLayoutMk cId="1108897823" sldId="2147483658"/>
          </pc:sldLayoutMkLst>
        </pc:sldLayoutChg>
        <pc:sldLayoutChg chg="setBg">
          <pc:chgData name="Lauren Martin" userId="34214532-c002-4a9a-b7f5-c3c0742f04cd" providerId="ADAL" clId="{999FA431-0D99-44F0-ADF0-5374EE7C5224}" dt="2026-07-29T07:19:31.807" v="589"/>
          <pc:sldLayoutMkLst>
            <pc:docMk/>
            <pc:sldMasterMk cId="2573750265" sldId="2147483648"/>
            <pc:sldLayoutMk cId="1576415906" sldId="2147483659"/>
          </pc:sldLayoutMkLst>
        </pc:sldLayoutChg>
      </pc:sldMasterChg>
      <pc:sldMasterChg chg="setBg modSldLayout">
        <pc:chgData name="Lauren Martin" userId="34214532-c002-4a9a-b7f5-c3c0742f04cd" providerId="ADAL" clId="{999FA431-0D99-44F0-ADF0-5374EE7C5224}" dt="2026-07-29T07:19:31.807" v="589"/>
        <pc:sldMasterMkLst>
          <pc:docMk/>
          <pc:sldMasterMk cId="3577035533" sldId="2147483672"/>
        </pc:sldMasterMkLst>
        <pc:sldLayoutChg chg="setBg">
          <pc:chgData name="Lauren Martin" userId="34214532-c002-4a9a-b7f5-c3c0742f04cd" providerId="ADAL" clId="{999FA431-0D99-44F0-ADF0-5374EE7C5224}" dt="2026-07-29T07:19:31.807" v="589"/>
          <pc:sldLayoutMkLst>
            <pc:docMk/>
            <pc:sldMasterMk cId="3577035533" sldId="2147483672"/>
            <pc:sldLayoutMk cId="71109435" sldId="2147483673"/>
          </pc:sldLayoutMkLst>
        </pc:sldLayoutChg>
        <pc:sldLayoutChg chg="setBg">
          <pc:chgData name="Lauren Martin" userId="34214532-c002-4a9a-b7f5-c3c0742f04cd" providerId="ADAL" clId="{999FA431-0D99-44F0-ADF0-5374EE7C5224}" dt="2026-07-29T07:19:31.807" v="589"/>
          <pc:sldLayoutMkLst>
            <pc:docMk/>
            <pc:sldMasterMk cId="3577035533" sldId="2147483672"/>
            <pc:sldLayoutMk cId="1477621663" sldId="2147483674"/>
          </pc:sldLayoutMkLst>
        </pc:sldLayoutChg>
        <pc:sldLayoutChg chg="setBg">
          <pc:chgData name="Lauren Martin" userId="34214532-c002-4a9a-b7f5-c3c0742f04cd" providerId="ADAL" clId="{999FA431-0D99-44F0-ADF0-5374EE7C5224}" dt="2026-07-29T07:19:31.807" v="589"/>
          <pc:sldLayoutMkLst>
            <pc:docMk/>
            <pc:sldMasterMk cId="3577035533" sldId="2147483672"/>
            <pc:sldLayoutMk cId="2977712641" sldId="2147483675"/>
          </pc:sldLayoutMkLst>
        </pc:sldLayoutChg>
        <pc:sldLayoutChg chg="setBg">
          <pc:chgData name="Lauren Martin" userId="34214532-c002-4a9a-b7f5-c3c0742f04cd" providerId="ADAL" clId="{999FA431-0D99-44F0-ADF0-5374EE7C5224}" dt="2026-07-29T07:19:31.807" v="589"/>
          <pc:sldLayoutMkLst>
            <pc:docMk/>
            <pc:sldMasterMk cId="3577035533" sldId="2147483672"/>
            <pc:sldLayoutMk cId="2010740986" sldId="2147483676"/>
          </pc:sldLayoutMkLst>
        </pc:sldLayoutChg>
        <pc:sldLayoutChg chg="setBg">
          <pc:chgData name="Lauren Martin" userId="34214532-c002-4a9a-b7f5-c3c0742f04cd" providerId="ADAL" clId="{999FA431-0D99-44F0-ADF0-5374EE7C5224}" dt="2026-07-29T07:19:31.807" v="589"/>
          <pc:sldLayoutMkLst>
            <pc:docMk/>
            <pc:sldMasterMk cId="3577035533" sldId="2147483672"/>
            <pc:sldLayoutMk cId="96636264" sldId="2147483677"/>
          </pc:sldLayoutMkLst>
        </pc:sldLayoutChg>
        <pc:sldLayoutChg chg="setBg">
          <pc:chgData name="Lauren Martin" userId="34214532-c002-4a9a-b7f5-c3c0742f04cd" providerId="ADAL" clId="{999FA431-0D99-44F0-ADF0-5374EE7C5224}" dt="2026-07-29T07:19:31.807" v="589"/>
          <pc:sldLayoutMkLst>
            <pc:docMk/>
            <pc:sldMasterMk cId="3577035533" sldId="2147483672"/>
            <pc:sldLayoutMk cId="1190578443" sldId="2147483678"/>
          </pc:sldLayoutMkLst>
        </pc:sldLayoutChg>
        <pc:sldLayoutChg chg="setBg">
          <pc:chgData name="Lauren Martin" userId="34214532-c002-4a9a-b7f5-c3c0742f04cd" providerId="ADAL" clId="{999FA431-0D99-44F0-ADF0-5374EE7C5224}" dt="2026-07-29T07:19:31.807" v="589"/>
          <pc:sldLayoutMkLst>
            <pc:docMk/>
            <pc:sldMasterMk cId="3577035533" sldId="2147483672"/>
            <pc:sldLayoutMk cId="3916034740" sldId="2147483679"/>
          </pc:sldLayoutMkLst>
        </pc:sldLayoutChg>
        <pc:sldLayoutChg chg="setBg">
          <pc:chgData name="Lauren Martin" userId="34214532-c002-4a9a-b7f5-c3c0742f04cd" providerId="ADAL" clId="{999FA431-0D99-44F0-ADF0-5374EE7C5224}" dt="2026-07-29T07:19:31.807" v="589"/>
          <pc:sldLayoutMkLst>
            <pc:docMk/>
            <pc:sldMasterMk cId="3577035533" sldId="2147483672"/>
            <pc:sldLayoutMk cId="2316064908" sldId="2147483680"/>
          </pc:sldLayoutMkLst>
        </pc:sldLayoutChg>
        <pc:sldLayoutChg chg="setBg">
          <pc:chgData name="Lauren Martin" userId="34214532-c002-4a9a-b7f5-c3c0742f04cd" providerId="ADAL" clId="{999FA431-0D99-44F0-ADF0-5374EE7C5224}" dt="2026-07-29T07:19:31.807" v="589"/>
          <pc:sldLayoutMkLst>
            <pc:docMk/>
            <pc:sldMasterMk cId="3577035533" sldId="2147483672"/>
            <pc:sldLayoutMk cId="1338880496" sldId="2147483681"/>
          </pc:sldLayoutMkLst>
        </pc:sldLayoutChg>
        <pc:sldLayoutChg chg="setBg">
          <pc:chgData name="Lauren Martin" userId="34214532-c002-4a9a-b7f5-c3c0742f04cd" providerId="ADAL" clId="{999FA431-0D99-44F0-ADF0-5374EE7C5224}" dt="2026-07-29T07:19:31.807" v="589"/>
          <pc:sldLayoutMkLst>
            <pc:docMk/>
            <pc:sldMasterMk cId="3577035533" sldId="2147483672"/>
            <pc:sldLayoutMk cId="2725953202" sldId="2147483682"/>
          </pc:sldLayoutMkLst>
        </pc:sldLayoutChg>
        <pc:sldLayoutChg chg="setBg">
          <pc:chgData name="Lauren Martin" userId="34214532-c002-4a9a-b7f5-c3c0742f04cd" providerId="ADAL" clId="{999FA431-0D99-44F0-ADF0-5374EE7C5224}" dt="2026-07-29T07:19:31.807" v="589"/>
          <pc:sldLayoutMkLst>
            <pc:docMk/>
            <pc:sldMasterMk cId="3577035533" sldId="2147483672"/>
            <pc:sldLayoutMk cId="498687431" sldId="2147483683"/>
          </pc:sldLayoutMkLst>
        </pc:sldLayoutChg>
      </pc:sldMasterChg>
      <pc:sldMasterChg chg="setBg modSldLayout">
        <pc:chgData name="Lauren Martin" userId="34214532-c002-4a9a-b7f5-c3c0742f04cd" providerId="ADAL" clId="{999FA431-0D99-44F0-ADF0-5374EE7C5224}" dt="2026-07-29T07:19:31.807" v="589"/>
        <pc:sldMasterMkLst>
          <pc:docMk/>
          <pc:sldMasterMk cId="3577035533" sldId="2147483768"/>
        </pc:sldMasterMkLst>
        <pc:sldLayoutChg chg="setBg">
          <pc:chgData name="Lauren Martin" userId="34214532-c002-4a9a-b7f5-c3c0742f04cd" providerId="ADAL" clId="{999FA431-0D99-44F0-ADF0-5374EE7C5224}" dt="2026-07-29T07:19:31.807" v="589"/>
          <pc:sldLayoutMkLst>
            <pc:docMk/>
            <pc:sldMasterMk cId="3577035533" sldId="2147483768"/>
            <pc:sldLayoutMk cId="71109435" sldId="2147483769"/>
          </pc:sldLayoutMkLst>
        </pc:sldLayoutChg>
        <pc:sldLayoutChg chg="setBg">
          <pc:chgData name="Lauren Martin" userId="34214532-c002-4a9a-b7f5-c3c0742f04cd" providerId="ADAL" clId="{999FA431-0D99-44F0-ADF0-5374EE7C5224}" dt="2026-07-29T07:19:31.807" v="589"/>
          <pc:sldLayoutMkLst>
            <pc:docMk/>
            <pc:sldMasterMk cId="3577035533" sldId="2147483768"/>
            <pc:sldLayoutMk cId="1477621663" sldId="2147483770"/>
          </pc:sldLayoutMkLst>
        </pc:sldLayoutChg>
        <pc:sldLayoutChg chg="setBg">
          <pc:chgData name="Lauren Martin" userId="34214532-c002-4a9a-b7f5-c3c0742f04cd" providerId="ADAL" clId="{999FA431-0D99-44F0-ADF0-5374EE7C5224}" dt="2026-07-29T07:19:31.807" v="589"/>
          <pc:sldLayoutMkLst>
            <pc:docMk/>
            <pc:sldMasterMk cId="3577035533" sldId="2147483768"/>
            <pc:sldLayoutMk cId="2977712641" sldId="2147483771"/>
          </pc:sldLayoutMkLst>
        </pc:sldLayoutChg>
        <pc:sldLayoutChg chg="setBg">
          <pc:chgData name="Lauren Martin" userId="34214532-c002-4a9a-b7f5-c3c0742f04cd" providerId="ADAL" clId="{999FA431-0D99-44F0-ADF0-5374EE7C5224}" dt="2026-07-29T07:19:31.807" v="589"/>
          <pc:sldLayoutMkLst>
            <pc:docMk/>
            <pc:sldMasterMk cId="3577035533" sldId="2147483768"/>
            <pc:sldLayoutMk cId="2010740986" sldId="2147483772"/>
          </pc:sldLayoutMkLst>
        </pc:sldLayoutChg>
        <pc:sldLayoutChg chg="setBg">
          <pc:chgData name="Lauren Martin" userId="34214532-c002-4a9a-b7f5-c3c0742f04cd" providerId="ADAL" clId="{999FA431-0D99-44F0-ADF0-5374EE7C5224}" dt="2026-07-29T07:19:31.807" v="589"/>
          <pc:sldLayoutMkLst>
            <pc:docMk/>
            <pc:sldMasterMk cId="3577035533" sldId="2147483768"/>
            <pc:sldLayoutMk cId="96636264" sldId="2147483773"/>
          </pc:sldLayoutMkLst>
        </pc:sldLayoutChg>
        <pc:sldLayoutChg chg="setBg">
          <pc:chgData name="Lauren Martin" userId="34214532-c002-4a9a-b7f5-c3c0742f04cd" providerId="ADAL" clId="{999FA431-0D99-44F0-ADF0-5374EE7C5224}" dt="2026-07-29T07:19:31.807" v="589"/>
          <pc:sldLayoutMkLst>
            <pc:docMk/>
            <pc:sldMasterMk cId="3577035533" sldId="2147483768"/>
            <pc:sldLayoutMk cId="1190578443" sldId="2147483774"/>
          </pc:sldLayoutMkLst>
        </pc:sldLayoutChg>
        <pc:sldLayoutChg chg="setBg">
          <pc:chgData name="Lauren Martin" userId="34214532-c002-4a9a-b7f5-c3c0742f04cd" providerId="ADAL" clId="{999FA431-0D99-44F0-ADF0-5374EE7C5224}" dt="2026-07-29T07:19:31.807" v="589"/>
          <pc:sldLayoutMkLst>
            <pc:docMk/>
            <pc:sldMasterMk cId="3577035533" sldId="2147483768"/>
            <pc:sldLayoutMk cId="3916034740" sldId="2147483775"/>
          </pc:sldLayoutMkLst>
        </pc:sldLayoutChg>
        <pc:sldLayoutChg chg="setBg">
          <pc:chgData name="Lauren Martin" userId="34214532-c002-4a9a-b7f5-c3c0742f04cd" providerId="ADAL" clId="{999FA431-0D99-44F0-ADF0-5374EE7C5224}" dt="2026-07-29T07:19:31.807" v="589"/>
          <pc:sldLayoutMkLst>
            <pc:docMk/>
            <pc:sldMasterMk cId="3577035533" sldId="2147483768"/>
            <pc:sldLayoutMk cId="2316064908" sldId="2147483776"/>
          </pc:sldLayoutMkLst>
        </pc:sldLayoutChg>
        <pc:sldLayoutChg chg="setBg">
          <pc:chgData name="Lauren Martin" userId="34214532-c002-4a9a-b7f5-c3c0742f04cd" providerId="ADAL" clId="{999FA431-0D99-44F0-ADF0-5374EE7C5224}" dt="2026-07-29T07:19:31.807" v="589"/>
          <pc:sldLayoutMkLst>
            <pc:docMk/>
            <pc:sldMasterMk cId="3577035533" sldId="2147483768"/>
            <pc:sldLayoutMk cId="1338880496" sldId="2147483777"/>
          </pc:sldLayoutMkLst>
        </pc:sldLayoutChg>
        <pc:sldLayoutChg chg="setBg">
          <pc:chgData name="Lauren Martin" userId="34214532-c002-4a9a-b7f5-c3c0742f04cd" providerId="ADAL" clId="{999FA431-0D99-44F0-ADF0-5374EE7C5224}" dt="2026-07-29T07:19:31.807" v="589"/>
          <pc:sldLayoutMkLst>
            <pc:docMk/>
            <pc:sldMasterMk cId="3577035533" sldId="2147483768"/>
            <pc:sldLayoutMk cId="2725953202" sldId="2147483778"/>
          </pc:sldLayoutMkLst>
        </pc:sldLayoutChg>
        <pc:sldLayoutChg chg="setBg">
          <pc:chgData name="Lauren Martin" userId="34214532-c002-4a9a-b7f5-c3c0742f04cd" providerId="ADAL" clId="{999FA431-0D99-44F0-ADF0-5374EE7C5224}" dt="2026-07-29T07:19:31.807" v="589"/>
          <pc:sldLayoutMkLst>
            <pc:docMk/>
            <pc:sldMasterMk cId="3577035533" sldId="2147483768"/>
            <pc:sldLayoutMk cId="498687431" sldId="2147483779"/>
          </pc:sldLayoutMkLst>
        </pc:sldLayoutChg>
      </pc:sldMasterChg>
    </pc:docChg>
  </pc:docChgLst>
  <pc:docChgLst>
    <pc:chgData name="Kristine" userId="S::kncairns64_gmail.com#ext#@dioceseofbrisbane.onmicrosoft.com::75b3fe38-61fa-4d99-a205-52387dc7842d" providerId="AD" clId="Web-{61BB12B9-8201-DF4C-0AE8-482A160A5AC1}"/>
    <pc:docChg chg="modSld">
      <pc:chgData name="Kristine" userId="S::kncairns64_gmail.com#ext#@dioceseofbrisbane.onmicrosoft.com::75b3fe38-61fa-4d99-a205-52387dc7842d" providerId="AD" clId="Web-{61BB12B9-8201-DF4C-0AE8-482A160A5AC1}" dt="2026-07-30T06:39:09.334" v="52" actId="1076"/>
      <pc:docMkLst>
        <pc:docMk/>
      </pc:docMkLst>
      <pc:sldChg chg="modSp">
        <pc:chgData name="Kristine" userId="S::kncairns64_gmail.com#ext#@dioceseofbrisbane.onmicrosoft.com::75b3fe38-61fa-4d99-a205-52387dc7842d" providerId="AD" clId="Web-{61BB12B9-8201-DF4C-0AE8-482A160A5AC1}" dt="2026-07-30T06:33:44.931" v="1" actId="20577"/>
        <pc:sldMkLst>
          <pc:docMk/>
          <pc:sldMk cId="3589267713" sldId="1020"/>
        </pc:sldMkLst>
        <pc:spChg chg="mod">
          <ac:chgData name="Kristine" userId="S::kncairns64_gmail.com#ext#@dioceseofbrisbane.onmicrosoft.com::75b3fe38-61fa-4d99-a205-52387dc7842d" providerId="AD" clId="Web-{61BB12B9-8201-DF4C-0AE8-482A160A5AC1}" dt="2026-07-30T06:33:44.931" v="1" actId="20577"/>
          <ac:spMkLst>
            <pc:docMk/>
            <pc:sldMk cId="3589267713" sldId="1020"/>
            <ac:spMk id="3" creationId="{00000000-0000-0000-0000-000000000000}"/>
          </ac:spMkLst>
        </pc:spChg>
      </pc:sldChg>
      <pc:sldChg chg="modSp">
        <pc:chgData name="Kristine" userId="S::kncairns64_gmail.com#ext#@dioceseofbrisbane.onmicrosoft.com::75b3fe38-61fa-4d99-a205-52387dc7842d" providerId="AD" clId="Web-{61BB12B9-8201-DF4C-0AE8-482A160A5AC1}" dt="2026-07-30T06:35:54.514" v="25" actId="20577"/>
        <pc:sldMkLst>
          <pc:docMk/>
          <pc:sldMk cId="2808476069" sldId="1164"/>
        </pc:sldMkLst>
        <pc:spChg chg="mod">
          <ac:chgData name="Kristine" userId="S::kncairns64_gmail.com#ext#@dioceseofbrisbane.onmicrosoft.com::75b3fe38-61fa-4d99-a205-52387dc7842d" providerId="AD" clId="Web-{61BB12B9-8201-DF4C-0AE8-482A160A5AC1}" dt="2026-07-30T06:35:54.514" v="25" actId="20577"/>
          <ac:spMkLst>
            <pc:docMk/>
            <pc:sldMk cId="2808476069" sldId="1164"/>
            <ac:spMk id="2" creationId="{00000000-0000-0000-0000-000000000000}"/>
          </ac:spMkLst>
        </pc:spChg>
      </pc:sldChg>
      <pc:sldChg chg="modSp">
        <pc:chgData name="Kristine" userId="S::kncairns64_gmail.com#ext#@dioceseofbrisbane.onmicrosoft.com::75b3fe38-61fa-4d99-a205-52387dc7842d" providerId="AD" clId="Web-{61BB12B9-8201-DF4C-0AE8-482A160A5AC1}" dt="2026-07-30T06:36:46.204" v="32" actId="1076"/>
        <pc:sldMkLst>
          <pc:docMk/>
          <pc:sldMk cId="4110762829" sldId="1165"/>
        </pc:sldMkLst>
        <pc:spChg chg="mod">
          <ac:chgData name="Kristine" userId="S::kncairns64_gmail.com#ext#@dioceseofbrisbane.onmicrosoft.com::75b3fe38-61fa-4d99-a205-52387dc7842d" providerId="AD" clId="Web-{61BB12B9-8201-DF4C-0AE8-482A160A5AC1}" dt="2026-07-30T06:36:46.204" v="32" actId="1076"/>
          <ac:spMkLst>
            <pc:docMk/>
            <pc:sldMk cId="4110762829" sldId="1165"/>
            <ac:spMk id="9" creationId="{CDAE8385-2E3C-2899-F513-F9471DAF4FAE}"/>
          </ac:spMkLst>
        </pc:spChg>
      </pc:sldChg>
      <pc:sldChg chg="modSp">
        <pc:chgData name="Kristine" userId="S::kncairns64_gmail.com#ext#@dioceseofbrisbane.onmicrosoft.com::75b3fe38-61fa-4d99-a205-52387dc7842d" providerId="AD" clId="Web-{61BB12B9-8201-DF4C-0AE8-482A160A5AC1}" dt="2026-07-30T06:38:45.037" v="47" actId="20577"/>
        <pc:sldMkLst>
          <pc:docMk/>
          <pc:sldMk cId="2853581768" sldId="1193"/>
        </pc:sldMkLst>
        <pc:spChg chg="mod">
          <ac:chgData name="Kristine" userId="S::kncairns64_gmail.com#ext#@dioceseofbrisbane.onmicrosoft.com::75b3fe38-61fa-4d99-a205-52387dc7842d" providerId="AD" clId="Web-{61BB12B9-8201-DF4C-0AE8-482A160A5AC1}" dt="2026-07-30T06:38:45.037" v="47" actId="20577"/>
          <ac:spMkLst>
            <pc:docMk/>
            <pc:sldMk cId="2853581768" sldId="1193"/>
            <ac:spMk id="3" creationId="{00000000-0000-0000-0000-000000000000}"/>
          </ac:spMkLst>
        </pc:spChg>
      </pc:sldChg>
      <pc:sldChg chg="modSp">
        <pc:chgData name="Kristine" userId="S::kncairns64_gmail.com#ext#@dioceseofbrisbane.onmicrosoft.com::75b3fe38-61fa-4d99-a205-52387dc7842d" providerId="AD" clId="Web-{61BB12B9-8201-DF4C-0AE8-482A160A5AC1}" dt="2026-07-30T06:39:09.334" v="52" actId="1076"/>
        <pc:sldMkLst>
          <pc:docMk/>
          <pc:sldMk cId="1433532390" sldId="1194"/>
        </pc:sldMkLst>
        <pc:spChg chg="mod">
          <ac:chgData name="Kristine" userId="S::kncairns64_gmail.com#ext#@dioceseofbrisbane.onmicrosoft.com::75b3fe38-61fa-4d99-a205-52387dc7842d" providerId="AD" clId="Web-{61BB12B9-8201-DF4C-0AE8-482A160A5AC1}" dt="2026-07-30T06:39:09.334" v="52" actId="1076"/>
          <ac:spMkLst>
            <pc:docMk/>
            <pc:sldMk cId="1433532390" sldId="1194"/>
            <ac:spMk id="3" creationId="{00000000-0000-0000-0000-000000000000}"/>
          </ac:spMkLst>
        </pc:spChg>
      </pc:sldChg>
      <pc:sldChg chg="modSp">
        <pc:chgData name="Kristine" userId="S::kncairns64_gmail.com#ext#@dioceseofbrisbane.onmicrosoft.com::75b3fe38-61fa-4d99-a205-52387dc7842d" providerId="AD" clId="Web-{61BB12B9-8201-DF4C-0AE8-482A160A5AC1}" dt="2026-07-30T06:33:03.539" v="0" actId="20577"/>
        <pc:sldMkLst>
          <pc:docMk/>
          <pc:sldMk cId="148378552" sldId="1204"/>
        </pc:sldMkLst>
        <pc:spChg chg="mod">
          <ac:chgData name="Kristine" userId="S::kncairns64_gmail.com#ext#@dioceseofbrisbane.onmicrosoft.com::75b3fe38-61fa-4d99-a205-52387dc7842d" providerId="AD" clId="Web-{61BB12B9-8201-DF4C-0AE8-482A160A5AC1}" dt="2026-07-30T06:33:03.539" v="0" actId="20577"/>
          <ac:spMkLst>
            <pc:docMk/>
            <pc:sldMk cId="148378552" sldId="1204"/>
            <ac:spMk id="5" creationId="{7C4E8C59-1E60-BED3-66A7-7C140E6271EF}"/>
          </ac:spMkLst>
        </pc:spChg>
      </pc:sldChg>
      <pc:sldChg chg="modSp">
        <pc:chgData name="Kristine" userId="S::kncairns64_gmail.com#ext#@dioceseofbrisbane.onmicrosoft.com::75b3fe38-61fa-4d99-a205-52387dc7842d" providerId="AD" clId="Web-{61BB12B9-8201-DF4C-0AE8-482A160A5AC1}" dt="2026-07-30T06:36:23.828" v="28" actId="20577"/>
        <pc:sldMkLst>
          <pc:docMk/>
          <pc:sldMk cId="1218467501" sldId="1205"/>
        </pc:sldMkLst>
        <pc:spChg chg="mod">
          <ac:chgData name="Kristine" userId="S::kncairns64_gmail.com#ext#@dioceseofbrisbane.onmicrosoft.com::75b3fe38-61fa-4d99-a205-52387dc7842d" providerId="AD" clId="Web-{61BB12B9-8201-DF4C-0AE8-482A160A5AC1}" dt="2026-07-30T06:36:23.828" v="28" actId="20577"/>
          <ac:spMkLst>
            <pc:docMk/>
            <pc:sldMk cId="1218467501" sldId="1205"/>
            <ac:spMk id="7" creationId="{25A8C497-2511-1531-E4E2-5C4690786573}"/>
          </ac:spMkLst>
        </pc:spChg>
      </pc:sldChg>
      <pc:sldChg chg="modSp">
        <pc:chgData name="Kristine" userId="S::kncairns64_gmail.com#ext#@dioceseofbrisbane.onmicrosoft.com::75b3fe38-61fa-4d99-a205-52387dc7842d" providerId="AD" clId="Web-{61BB12B9-8201-DF4C-0AE8-482A160A5AC1}" dt="2026-07-30T06:37:52.253" v="38" actId="20577"/>
        <pc:sldMkLst>
          <pc:docMk/>
          <pc:sldMk cId="3122305170" sldId="1218"/>
        </pc:sldMkLst>
        <pc:spChg chg="mod">
          <ac:chgData name="Kristine" userId="S::kncairns64_gmail.com#ext#@dioceseofbrisbane.onmicrosoft.com::75b3fe38-61fa-4d99-a205-52387dc7842d" providerId="AD" clId="Web-{61BB12B9-8201-DF4C-0AE8-482A160A5AC1}" dt="2026-07-30T06:37:52.253" v="38" actId="20577"/>
          <ac:spMkLst>
            <pc:docMk/>
            <pc:sldMk cId="3122305170" sldId="1218"/>
            <ac:spMk id="4" creationId="{A64D88EB-19E9-D602-EC87-E7A60CB2FF65}"/>
          </ac:spMkLst>
        </pc:spChg>
      </pc:sldChg>
      <pc:sldChg chg="modSp">
        <pc:chgData name="Kristine" userId="S::kncairns64_gmail.com#ext#@dioceseofbrisbane.onmicrosoft.com::75b3fe38-61fa-4d99-a205-52387dc7842d" providerId="AD" clId="Web-{61BB12B9-8201-DF4C-0AE8-482A160A5AC1}" dt="2026-07-30T06:34:26.870" v="12" actId="20577"/>
        <pc:sldMkLst>
          <pc:docMk/>
          <pc:sldMk cId="2056574046" sldId="1219"/>
        </pc:sldMkLst>
        <pc:spChg chg="mod">
          <ac:chgData name="Kristine" userId="S::kncairns64_gmail.com#ext#@dioceseofbrisbane.onmicrosoft.com::75b3fe38-61fa-4d99-a205-52387dc7842d" providerId="AD" clId="Web-{61BB12B9-8201-DF4C-0AE8-482A160A5AC1}" dt="2026-07-30T06:34:26.870" v="12" actId="20577"/>
          <ac:spMkLst>
            <pc:docMk/>
            <pc:sldMk cId="2056574046" sldId="1219"/>
            <ac:spMk id="3" creationId="{5CBC1612-C452-68BB-BE09-D9BEC639F6CA}"/>
          </ac:spMkLst>
        </pc:spChg>
      </pc:sldChg>
      <pc:sldChg chg="modSp">
        <pc:chgData name="Kristine" userId="S::kncairns64_gmail.com#ext#@dioceseofbrisbane.onmicrosoft.com::75b3fe38-61fa-4d99-a205-52387dc7842d" providerId="AD" clId="Web-{61BB12B9-8201-DF4C-0AE8-482A160A5AC1}" dt="2026-07-30T06:37:22.705" v="34" actId="1076"/>
        <pc:sldMkLst>
          <pc:docMk/>
          <pc:sldMk cId="4193407377" sldId="1246"/>
        </pc:sldMkLst>
        <pc:spChg chg="mod">
          <ac:chgData name="Kristine" userId="S::kncairns64_gmail.com#ext#@dioceseofbrisbane.onmicrosoft.com::75b3fe38-61fa-4d99-a205-52387dc7842d" providerId="AD" clId="Web-{61BB12B9-8201-DF4C-0AE8-482A160A5AC1}" dt="2026-07-30T06:37:22.705" v="34" actId="1076"/>
          <ac:spMkLst>
            <pc:docMk/>
            <pc:sldMk cId="4193407377" sldId="1246"/>
            <ac:spMk id="7" creationId="{95C9312F-D853-BC6E-C056-B8CE3977FC2A}"/>
          </ac:spMkLst>
        </pc:spChg>
      </pc:sldChg>
    </pc:docChg>
  </pc:docChgLst>
  <pc:docChgLst>
    <pc:chgData name="Lauren Martin" userId="34214532-c002-4a9a-b7f5-c3c0742f04cd" providerId="ADAL" clId="{4BD9BCAC-B145-3E51-A725-B6496083B269}"/>
    <pc:docChg chg="undo custSel addSld delSld modSld">
      <pc:chgData name="Lauren Martin" userId="34214532-c002-4a9a-b7f5-c3c0742f04cd" providerId="ADAL" clId="{4BD9BCAC-B145-3E51-A725-B6496083B269}" dt="2026-07-28T00:37:50.303" v="588" actId="14100"/>
      <pc:docMkLst>
        <pc:docMk/>
      </pc:docMkLst>
      <pc:sldChg chg="addSp delSp modSp mod">
        <pc:chgData name="Lauren Martin" userId="34214532-c002-4a9a-b7f5-c3c0742f04cd" providerId="ADAL" clId="{4BD9BCAC-B145-3E51-A725-B6496083B269}" dt="2026-07-27T23:29:31.412" v="201" actId="20577"/>
        <pc:sldMkLst>
          <pc:docMk/>
          <pc:sldMk cId="3567630808" sldId="438"/>
        </pc:sldMkLst>
        <pc:spChg chg="mod">
          <ac:chgData name="Lauren Martin" userId="34214532-c002-4a9a-b7f5-c3c0742f04cd" providerId="ADAL" clId="{4BD9BCAC-B145-3E51-A725-B6496083B269}" dt="2026-07-27T23:26:01.963" v="21" actId="6549"/>
          <ac:spMkLst>
            <pc:docMk/>
            <pc:sldMk cId="3567630808" sldId="438"/>
            <ac:spMk id="4" creationId="{00000000-0000-0000-0000-000000000000}"/>
          </ac:spMkLst>
        </pc:spChg>
        <pc:graphicFrameChg chg="add mod modGraphic">
          <ac:chgData name="Lauren Martin" userId="34214532-c002-4a9a-b7f5-c3c0742f04cd" providerId="ADAL" clId="{4BD9BCAC-B145-3E51-A725-B6496083B269}" dt="2026-07-27T23:29:31.412" v="201" actId="20577"/>
          <ac:graphicFrameMkLst>
            <pc:docMk/>
            <pc:sldMk cId="3567630808" sldId="438"/>
            <ac:graphicFrameMk id="3" creationId="{FAE267D9-CF1C-F7E1-250D-2E0488D48C8F}"/>
          </ac:graphicFrameMkLst>
        </pc:graphicFrameChg>
      </pc:sldChg>
      <pc:sldChg chg="modSp mod">
        <pc:chgData name="Lauren Martin" userId="34214532-c002-4a9a-b7f5-c3c0742f04cd" providerId="ADAL" clId="{4BD9BCAC-B145-3E51-A725-B6496083B269}" dt="2026-07-27T23:54:38.717" v="405" actId="22"/>
        <pc:sldMkLst>
          <pc:docMk/>
          <pc:sldMk cId="1921818705" sldId="731"/>
        </pc:sldMkLst>
        <pc:spChg chg="mod">
          <ac:chgData name="Lauren Martin" userId="34214532-c002-4a9a-b7f5-c3c0742f04cd" providerId="ADAL" clId="{4BD9BCAC-B145-3E51-A725-B6496083B269}" dt="2026-07-27T23:54:38.717" v="405" actId="22"/>
          <ac:spMkLst>
            <pc:docMk/>
            <pc:sldMk cId="1921818705" sldId="731"/>
            <ac:spMk id="2" creationId="{FBE6943D-06C5-A55E-9B43-20282BBA08ED}"/>
          </ac:spMkLst>
        </pc:spChg>
      </pc:sldChg>
      <pc:sldChg chg="modSp mod">
        <pc:chgData name="Lauren Martin" userId="34214532-c002-4a9a-b7f5-c3c0742f04cd" providerId="ADAL" clId="{4BD9BCAC-B145-3E51-A725-B6496083B269}" dt="2026-07-27T23:26:25.841" v="37" actId="20577"/>
        <pc:sldMkLst>
          <pc:docMk/>
          <pc:sldMk cId="1720509123" sldId="991"/>
        </pc:sldMkLst>
        <pc:spChg chg="mod">
          <ac:chgData name="Lauren Martin" userId="34214532-c002-4a9a-b7f5-c3c0742f04cd" providerId="ADAL" clId="{4BD9BCAC-B145-3E51-A725-B6496083B269}" dt="2026-07-27T23:26:20.758" v="36" actId="20577"/>
          <ac:spMkLst>
            <pc:docMk/>
            <pc:sldMk cId="1720509123" sldId="991"/>
            <ac:spMk id="3" creationId="{EED2037D-35E3-05F6-E09B-C219996F7621}"/>
          </ac:spMkLst>
        </pc:spChg>
        <pc:spChg chg="mod">
          <ac:chgData name="Lauren Martin" userId="34214532-c002-4a9a-b7f5-c3c0742f04cd" providerId="ADAL" clId="{4BD9BCAC-B145-3E51-A725-B6496083B269}" dt="2026-07-27T23:26:25.841" v="37" actId="20577"/>
          <ac:spMkLst>
            <pc:docMk/>
            <pc:sldMk cId="1720509123" sldId="991"/>
            <ac:spMk id="6" creationId="{ABDFAAA6-EA99-CD34-81A9-DD99CB038893}"/>
          </ac:spMkLst>
        </pc:spChg>
      </pc:sldChg>
      <pc:sldChg chg="modSp mod">
        <pc:chgData name="Lauren Martin" userId="34214532-c002-4a9a-b7f5-c3c0742f04cd" providerId="ADAL" clId="{4BD9BCAC-B145-3E51-A725-B6496083B269}" dt="2026-07-28T00:34:53.183" v="572" actId="1076"/>
        <pc:sldMkLst>
          <pc:docMk/>
          <pc:sldMk cId="3589267713" sldId="1020"/>
        </pc:sldMkLst>
        <pc:spChg chg="mod">
          <ac:chgData name="Lauren Martin" userId="34214532-c002-4a9a-b7f5-c3c0742f04cd" providerId="ADAL" clId="{4BD9BCAC-B145-3E51-A725-B6496083B269}" dt="2026-07-28T00:34:53.183" v="572" actId="1076"/>
          <ac:spMkLst>
            <pc:docMk/>
            <pc:sldMk cId="3589267713" sldId="1020"/>
            <ac:spMk id="3" creationId="{00000000-0000-0000-0000-000000000000}"/>
          </ac:spMkLst>
        </pc:spChg>
      </pc:sldChg>
      <pc:sldChg chg="modSp mod">
        <pc:chgData name="Lauren Martin" userId="34214532-c002-4a9a-b7f5-c3c0742f04cd" providerId="ADAL" clId="{4BD9BCAC-B145-3E51-A725-B6496083B269}" dt="2026-07-27T23:57:06.573" v="454" actId="20577"/>
        <pc:sldMkLst>
          <pc:docMk/>
          <pc:sldMk cId="1934760328" sldId="1026"/>
        </pc:sldMkLst>
        <pc:spChg chg="mod">
          <ac:chgData name="Lauren Martin" userId="34214532-c002-4a9a-b7f5-c3c0742f04cd" providerId="ADAL" clId="{4BD9BCAC-B145-3E51-A725-B6496083B269}" dt="2026-07-27T23:57:06.573" v="454" actId="20577"/>
          <ac:spMkLst>
            <pc:docMk/>
            <pc:sldMk cId="1934760328" sldId="1026"/>
            <ac:spMk id="7" creationId="{1C23FADD-5194-6984-28FE-BD4DD4FF967A}"/>
          </ac:spMkLst>
        </pc:spChg>
      </pc:sldChg>
      <pc:sldChg chg="modSp mod">
        <pc:chgData name="Lauren Martin" userId="34214532-c002-4a9a-b7f5-c3c0742f04cd" providerId="ADAL" clId="{4BD9BCAC-B145-3E51-A725-B6496083B269}" dt="2026-07-28T00:36:47.532" v="580" actId="2084"/>
        <pc:sldMkLst>
          <pc:docMk/>
          <pc:sldMk cId="1523887427" sldId="1027"/>
        </pc:sldMkLst>
        <pc:spChg chg="mod">
          <ac:chgData name="Lauren Martin" userId="34214532-c002-4a9a-b7f5-c3c0742f04cd" providerId="ADAL" clId="{4BD9BCAC-B145-3E51-A725-B6496083B269}" dt="2026-07-28T00:31:18.087" v="550" actId="21"/>
          <ac:spMkLst>
            <pc:docMk/>
            <pc:sldMk cId="1523887427" sldId="1027"/>
            <ac:spMk id="3" creationId="{D06CDDA1-93CA-1D5D-814F-AA0B9619702B}"/>
          </ac:spMkLst>
        </pc:spChg>
        <pc:spChg chg="mod">
          <ac:chgData name="Lauren Martin" userId="34214532-c002-4a9a-b7f5-c3c0742f04cd" providerId="ADAL" clId="{4BD9BCAC-B145-3E51-A725-B6496083B269}" dt="2026-07-28T00:36:47.532" v="580" actId="2084"/>
          <ac:spMkLst>
            <pc:docMk/>
            <pc:sldMk cId="1523887427" sldId="1027"/>
            <ac:spMk id="5" creationId="{BA847410-C1E5-4F45-9C09-66F777F7D72D}"/>
          </ac:spMkLst>
        </pc:spChg>
      </pc:sldChg>
      <pc:sldChg chg="modSp mod">
        <pc:chgData name="Lauren Martin" userId="34214532-c002-4a9a-b7f5-c3c0742f04cd" providerId="ADAL" clId="{4BD9BCAC-B145-3E51-A725-B6496083B269}" dt="2026-07-28T00:25:13.198" v="467" actId="20577"/>
        <pc:sldMkLst>
          <pc:docMk/>
          <pc:sldMk cId="261024728" sldId="1080"/>
        </pc:sldMkLst>
      </pc:sldChg>
      <pc:sldChg chg="delSp modSp mod">
        <pc:chgData name="Lauren Martin" userId="34214532-c002-4a9a-b7f5-c3c0742f04cd" providerId="ADAL" clId="{4BD9BCAC-B145-3E51-A725-B6496083B269}" dt="2026-07-27T23:46:01.348" v="338" actId="478"/>
        <pc:sldMkLst>
          <pc:docMk/>
          <pc:sldMk cId="666296866" sldId="1158"/>
        </pc:sldMkLst>
        <pc:spChg chg="mod">
          <ac:chgData name="Lauren Martin" userId="34214532-c002-4a9a-b7f5-c3c0742f04cd" providerId="ADAL" clId="{4BD9BCAC-B145-3E51-A725-B6496083B269}" dt="2026-07-27T23:45:48.821" v="337" actId="14100"/>
          <ac:spMkLst>
            <pc:docMk/>
            <pc:sldMk cId="666296866" sldId="1158"/>
            <ac:spMk id="4" creationId="{7C0A0DE3-D5DA-6146-56CF-7CD8671AF488}"/>
          </ac:spMkLst>
        </pc:spChg>
      </pc:sldChg>
      <pc:sldChg chg="modSp mod">
        <pc:chgData name="Lauren Martin" userId="34214532-c002-4a9a-b7f5-c3c0742f04cd" providerId="ADAL" clId="{4BD9BCAC-B145-3E51-A725-B6496083B269}" dt="2026-07-28T00:34:22.178" v="568" actId="1076"/>
        <pc:sldMkLst>
          <pc:docMk/>
          <pc:sldMk cId="739612957" sldId="1161"/>
        </pc:sldMkLst>
        <pc:spChg chg="mod">
          <ac:chgData name="Lauren Martin" userId="34214532-c002-4a9a-b7f5-c3c0742f04cd" providerId="ADAL" clId="{4BD9BCAC-B145-3E51-A725-B6496083B269}" dt="2026-07-28T00:34:22.178" v="568" actId="1076"/>
          <ac:spMkLst>
            <pc:docMk/>
            <pc:sldMk cId="739612957" sldId="1161"/>
            <ac:spMk id="3" creationId="{7C13F3EF-6111-3B8F-E65F-F09AEA314636}"/>
          </ac:spMkLst>
        </pc:spChg>
        <pc:spChg chg="mod">
          <ac:chgData name="Lauren Martin" userId="34214532-c002-4a9a-b7f5-c3c0742f04cd" providerId="ADAL" clId="{4BD9BCAC-B145-3E51-A725-B6496083B269}" dt="2026-07-28T00:34:10.414" v="566" actId="1076"/>
          <ac:spMkLst>
            <pc:docMk/>
            <pc:sldMk cId="739612957" sldId="1161"/>
            <ac:spMk id="4" creationId="{8B7B306D-3845-7B55-7230-7B18992F6E45}"/>
          </ac:spMkLst>
        </pc:spChg>
      </pc:sldChg>
      <pc:sldChg chg="modSp mod">
        <pc:chgData name="Lauren Martin" userId="34214532-c002-4a9a-b7f5-c3c0742f04cd" providerId="ADAL" clId="{4BD9BCAC-B145-3E51-A725-B6496083B269}" dt="2026-07-28T00:33:56.865" v="565" actId="1076"/>
        <pc:sldMkLst>
          <pc:docMk/>
          <pc:sldMk cId="44838698" sldId="1162"/>
        </pc:sldMkLst>
        <pc:spChg chg="mod">
          <ac:chgData name="Lauren Martin" userId="34214532-c002-4a9a-b7f5-c3c0742f04cd" providerId="ADAL" clId="{4BD9BCAC-B145-3E51-A725-B6496083B269}" dt="2026-07-28T00:33:56.865" v="565" actId="1076"/>
          <ac:spMkLst>
            <pc:docMk/>
            <pc:sldMk cId="44838698" sldId="1162"/>
            <ac:spMk id="3" creationId="{212EC615-5B1B-5065-3077-881F9676F6D8}"/>
          </ac:spMkLst>
        </pc:spChg>
        <pc:spChg chg="mod">
          <ac:chgData name="Lauren Martin" userId="34214532-c002-4a9a-b7f5-c3c0742f04cd" providerId="ADAL" clId="{4BD9BCAC-B145-3E51-A725-B6496083B269}" dt="2026-07-28T00:33:49.563" v="564" actId="1076"/>
          <ac:spMkLst>
            <pc:docMk/>
            <pc:sldMk cId="44838698" sldId="1162"/>
            <ac:spMk id="4" creationId="{AF1409D4-206D-DDAB-7C35-CA4958E41884}"/>
          </ac:spMkLst>
        </pc:spChg>
      </pc:sldChg>
      <pc:sldChg chg="modSp mod">
        <pc:chgData name="Lauren Martin" userId="34214532-c002-4a9a-b7f5-c3c0742f04cd" providerId="ADAL" clId="{4BD9BCAC-B145-3E51-A725-B6496083B269}" dt="2026-07-28T00:34:34.908" v="569" actId="108"/>
        <pc:sldMkLst>
          <pc:docMk/>
          <pc:sldMk cId="465587893" sldId="1163"/>
        </pc:sldMkLst>
        <pc:spChg chg="mod">
          <ac:chgData name="Lauren Martin" userId="34214532-c002-4a9a-b7f5-c3c0742f04cd" providerId="ADAL" clId="{4BD9BCAC-B145-3E51-A725-B6496083B269}" dt="2026-07-28T00:34:34.908" v="569" actId="108"/>
          <ac:spMkLst>
            <pc:docMk/>
            <pc:sldMk cId="465587893" sldId="1163"/>
            <ac:spMk id="2" creationId="{00000000-0000-0000-0000-000000000000}"/>
          </ac:spMkLst>
        </pc:spChg>
      </pc:sldChg>
      <pc:sldChg chg="modSp mod">
        <pc:chgData name="Lauren Martin" userId="34214532-c002-4a9a-b7f5-c3c0742f04cd" providerId="ADAL" clId="{4BD9BCAC-B145-3E51-A725-B6496083B269}" dt="2026-07-28T00:36:19.789" v="578" actId="1076"/>
        <pc:sldMkLst>
          <pc:docMk/>
          <pc:sldMk cId="2808476069" sldId="1164"/>
        </pc:sldMkLst>
        <pc:spChg chg="mod">
          <ac:chgData name="Lauren Martin" userId="34214532-c002-4a9a-b7f5-c3c0742f04cd" providerId="ADAL" clId="{4BD9BCAC-B145-3E51-A725-B6496083B269}" dt="2026-07-28T00:36:19.789" v="578" actId="1076"/>
          <ac:spMkLst>
            <pc:docMk/>
            <pc:sldMk cId="2808476069" sldId="1164"/>
            <ac:spMk id="2" creationId="{00000000-0000-0000-0000-000000000000}"/>
          </ac:spMkLst>
        </pc:spChg>
        <pc:spChg chg="mod">
          <ac:chgData name="Lauren Martin" userId="34214532-c002-4a9a-b7f5-c3c0742f04cd" providerId="ADAL" clId="{4BD9BCAC-B145-3E51-A725-B6496083B269}" dt="2026-07-28T00:36:14.009" v="577" actId="1076"/>
          <ac:spMkLst>
            <pc:docMk/>
            <pc:sldMk cId="2808476069" sldId="1164"/>
            <ac:spMk id="3" creationId="{00000000-0000-0000-0000-000000000000}"/>
          </ac:spMkLst>
        </pc:spChg>
      </pc:sldChg>
      <pc:sldChg chg="modSp mod">
        <pc:chgData name="Lauren Martin" userId="34214532-c002-4a9a-b7f5-c3c0742f04cd" providerId="ADAL" clId="{4BD9BCAC-B145-3E51-A725-B6496083B269}" dt="2026-07-27T23:41:33.564" v="283" actId="20577"/>
        <pc:sldMkLst>
          <pc:docMk/>
          <pc:sldMk cId="4110762829" sldId="1165"/>
        </pc:sldMkLst>
        <pc:spChg chg="mod">
          <ac:chgData name="Lauren Martin" userId="34214532-c002-4a9a-b7f5-c3c0742f04cd" providerId="ADAL" clId="{4BD9BCAC-B145-3E51-A725-B6496083B269}" dt="2026-07-27T23:40:45.681" v="276" actId="20577"/>
          <ac:spMkLst>
            <pc:docMk/>
            <pc:sldMk cId="4110762829" sldId="1165"/>
            <ac:spMk id="3" creationId="{00000000-0000-0000-0000-000000000000}"/>
          </ac:spMkLst>
        </pc:spChg>
        <pc:spChg chg="mod">
          <ac:chgData name="Lauren Martin" userId="34214532-c002-4a9a-b7f5-c3c0742f04cd" providerId="ADAL" clId="{4BD9BCAC-B145-3E51-A725-B6496083B269}" dt="2026-07-27T23:41:33.564" v="283" actId="20577"/>
          <ac:spMkLst>
            <pc:docMk/>
            <pc:sldMk cId="4110762829" sldId="1165"/>
            <ac:spMk id="9" creationId="{CDAE8385-2E3C-2899-F513-F9471DAF4FAE}"/>
          </ac:spMkLst>
        </pc:spChg>
      </pc:sldChg>
      <pc:sldChg chg="addSp delSp modSp mod">
        <pc:chgData name="Lauren Martin" userId="34214532-c002-4a9a-b7f5-c3c0742f04cd" providerId="ADAL" clId="{4BD9BCAC-B145-3E51-A725-B6496083B269}" dt="2026-07-28T00:36:32.070" v="579" actId="108"/>
        <pc:sldMkLst>
          <pc:docMk/>
          <pc:sldMk cId="654623777" sldId="1168"/>
        </pc:sldMkLst>
        <pc:spChg chg="mod">
          <ac:chgData name="Lauren Martin" userId="34214532-c002-4a9a-b7f5-c3c0742f04cd" providerId="ADAL" clId="{4BD9BCAC-B145-3E51-A725-B6496083B269}" dt="2026-07-27T23:42:53.731" v="303" actId="20577"/>
          <ac:spMkLst>
            <pc:docMk/>
            <pc:sldMk cId="654623777" sldId="1168"/>
            <ac:spMk id="3" creationId="{F3ABC77F-A785-653E-F132-EC54274C3CC6}"/>
          </ac:spMkLst>
        </pc:spChg>
        <pc:spChg chg="add del mod">
          <ac:chgData name="Lauren Martin" userId="34214532-c002-4a9a-b7f5-c3c0742f04cd" providerId="ADAL" clId="{4BD9BCAC-B145-3E51-A725-B6496083B269}" dt="2026-07-28T00:36:32.070" v="579" actId="108"/>
          <ac:spMkLst>
            <pc:docMk/>
            <pc:sldMk cId="654623777" sldId="1168"/>
            <ac:spMk id="9" creationId="{F9295527-5C7F-8371-091D-588721D3B43D}"/>
          </ac:spMkLst>
        </pc:spChg>
      </pc:sldChg>
      <pc:sldChg chg="modSp mod">
        <pc:chgData name="Lauren Martin" userId="34214532-c002-4a9a-b7f5-c3c0742f04cd" providerId="ADAL" clId="{4BD9BCAC-B145-3E51-A725-B6496083B269}" dt="2026-07-27T23:47:45.423" v="358" actId="20577"/>
        <pc:sldMkLst>
          <pc:docMk/>
          <pc:sldMk cId="303383769" sldId="1170"/>
        </pc:sldMkLst>
        <pc:spChg chg="mod">
          <ac:chgData name="Lauren Martin" userId="34214532-c002-4a9a-b7f5-c3c0742f04cd" providerId="ADAL" clId="{4BD9BCAC-B145-3E51-A725-B6496083B269}" dt="2026-07-27T23:46:13.526" v="351" actId="20577"/>
          <ac:spMkLst>
            <pc:docMk/>
            <pc:sldMk cId="303383769" sldId="1170"/>
            <ac:spMk id="3" creationId="{75882D0F-0826-C649-648B-0C1075CFC63B}"/>
          </ac:spMkLst>
        </pc:spChg>
        <pc:spChg chg="mod">
          <ac:chgData name="Lauren Martin" userId="34214532-c002-4a9a-b7f5-c3c0742f04cd" providerId="ADAL" clId="{4BD9BCAC-B145-3E51-A725-B6496083B269}" dt="2026-07-27T23:47:45.423" v="358" actId="20577"/>
          <ac:spMkLst>
            <pc:docMk/>
            <pc:sldMk cId="303383769" sldId="1170"/>
            <ac:spMk id="9" creationId="{DD7FF513-293E-2F37-DC47-243352E2D391}"/>
          </ac:spMkLst>
        </pc:spChg>
      </pc:sldChg>
      <pc:sldChg chg="modSp mod">
        <pc:chgData name="Lauren Martin" userId="34214532-c002-4a9a-b7f5-c3c0742f04cd" providerId="ADAL" clId="{4BD9BCAC-B145-3E51-A725-B6496083B269}" dt="2026-07-28T00:37:34.934" v="586" actId="1076"/>
        <pc:sldMkLst>
          <pc:docMk/>
          <pc:sldMk cId="3072534831" sldId="1192"/>
        </pc:sldMkLst>
        <pc:spChg chg="mod">
          <ac:chgData name="Lauren Martin" userId="34214532-c002-4a9a-b7f5-c3c0742f04cd" providerId="ADAL" clId="{4BD9BCAC-B145-3E51-A725-B6496083B269}" dt="2026-07-28T00:37:34.934" v="586" actId="1076"/>
          <ac:spMkLst>
            <pc:docMk/>
            <pc:sldMk cId="3072534831" sldId="1192"/>
            <ac:spMk id="2" creationId="{93F294E1-B4C8-90AC-7D2C-E55FA7ADFC45}"/>
          </ac:spMkLst>
        </pc:spChg>
      </pc:sldChg>
      <pc:sldChg chg="modSp mod">
        <pc:chgData name="Lauren Martin" userId="34214532-c002-4a9a-b7f5-c3c0742f04cd" providerId="ADAL" clId="{4BD9BCAC-B145-3E51-A725-B6496083B269}" dt="2026-07-28T00:37:50.303" v="588" actId="14100"/>
        <pc:sldMkLst>
          <pc:docMk/>
          <pc:sldMk cId="1433532390" sldId="1194"/>
        </pc:sldMkLst>
        <pc:spChg chg="mod">
          <ac:chgData name="Lauren Martin" userId="34214532-c002-4a9a-b7f5-c3c0742f04cd" providerId="ADAL" clId="{4BD9BCAC-B145-3E51-A725-B6496083B269}" dt="2026-07-28T00:37:50.303" v="588" actId="14100"/>
          <ac:spMkLst>
            <pc:docMk/>
            <pc:sldMk cId="1433532390" sldId="1194"/>
            <ac:spMk id="3" creationId="{00000000-0000-0000-0000-000000000000}"/>
          </ac:spMkLst>
        </pc:spChg>
      </pc:sldChg>
      <pc:sldChg chg="modSp mod">
        <pc:chgData name="Lauren Martin" userId="34214532-c002-4a9a-b7f5-c3c0742f04cd" providerId="ADAL" clId="{4BD9BCAC-B145-3E51-A725-B6496083B269}" dt="2026-07-28T00:26:23.854" v="473" actId="6549"/>
        <pc:sldMkLst>
          <pc:docMk/>
          <pc:sldMk cId="562907234" sldId="1195"/>
        </pc:sldMkLst>
        <pc:spChg chg="mod">
          <ac:chgData name="Lauren Martin" userId="34214532-c002-4a9a-b7f5-c3c0742f04cd" providerId="ADAL" clId="{4BD9BCAC-B145-3E51-A725-B6496083B269}" dt="2026-07-28T00:26:23.854" v="473" actId="6549"/>
          <ac:spMkLst>
            <pc:docMk/>
            <pc:sldMk cId="562907234" sldId="1195"/>
            <ac:spMk id="4" creationId="{A42BC49B-54CD-ED27-9B89-DCC93FADCBE9}"/>
          </ac:spMkLst>
        </pc:spChg>
      </pc:sldChg>
      <pc:sldChg chg="modSp mod">
        <pc:chgData name="Lauren Martin" userId="34214532-c002-4a9a-b7f5-c3c0742f04cd" providerId="ADAL" clId="{4BD9BCAC-B145-3E51-A725-B6496083B269}" dt="2026-07-27T23:29:09.954" v="186" actId="20577"/>
        <pc:sldMkLst>
          <pc:docMk/>
          <pc:sldMk cId="2615564342" sldId="1197"/>
        </pc:sldMkLst>
        <pc:spChg chg="mod">
          <ac:chgData name="Lauren Martin" userId="34214532-c002-4a9a-b7f5-c3c0742f04cd" providerId="ADAL" clId="{4BD9BCAC-B145-3E51-A725-B6496083B269}" dt="2026-07-27T23:27:02.207" v="46" actId="6549"/>
          <ac:spMkLst>
            <pc:docMk/>
            <pc:sldMk cId="2615564342" sldId="1197"/>
            <ac:spMk id="8" creationId="{7912087A-1A4D-9918-1F75-57904D76CC8F}"/>
          </ac:spMkLst>
        </pc:spChg>
        <pc:graphicFrameChg chg="modGraphic">
          <ac:chgData name="Lauren Martin" userId="34214532-c002-4a9a-b7f5-c3c0742f04cd" providerId="ADAL" clId="{4BD9BCAC-B145-3E51-A725-B6496083B269}" dt="2026-07-27T23:29:09.954" v="186" actId="20577"/>
          <ac:graphicFrameMkLst>
            <pc:docMk/>
            <pc:sldMk cId="2615564342" sldId="1197"/>
            <ac:graphicFrameMk id="6" creationId="{96D40C7E-6458-BAF9-8673-5B48AA0C8152}"/>
          </ac:graphicFrameMkLst>
        </pc:graphicFrameChg>
      </pc:sldChg>
      <pc:sldChg chg="modSp mod">
        <pc:chgData name="Lauren Martin" userId="34214532-c002-4a9a-b7f5-c3c0742f04cd" providerId="ADAL" clId="{4BD9BCAC-B145-3E51-A725-B6496083B269}" dt="2026-07-28T00:27:16.509" v="479" actId="20577"/>
        <pc:sldMkLst>
          <pc:docMk/>
          <pc:sldMk cId="867282222" sldId="1199"/>
        </pc:sldMkLst>
        <pc:spChg chg="mod">
          <ac:chgData name="Lauren Martin" userId="34214532-c002-4a9a-b7f5-c3c0742f04cd" providerId="ADAL" clId="{4BD9BCAC-B145-3E51-A725-B6496083B269}" dt="2026-07-28T00:27:16.509" v="479" actId="20577"/>
          <ac:spMkLst>
            <pc:docMk/>
            <pc:sldMk cId="867282222" sldId="1199"/>
            <ac:spMk id="7" creationId="{FBCFD97D-2C97-37FF-356C-A993317B1DEE}"/>
          </ac:spMkLst>
        </pc:spChg>
      </pc:sldChg>
      <pc:sldChg chg="modSp mod">
        <pc:chgData name="Lauren Martin" userId="34214532-c002-4a9a-b7f5-c3c0742f04cd" providerId="ADAL" clId="{4BD9BCAC-B145-3E51-A725-B6496083B269}" dt="2026-07-27T23:26:34.012" v="38" actId="6549"/>
        <pc:sldMkLst>
          <pc:docMk/>
          <pc:sldMk cId="148378552" sldId="1204"/>
        </pc:sldMkLst>
        <pc:spChg chg="mod">
          <ac:chgData name="Lauren Martin" userId="34214532-c002-4a9a-b7f5-c3c0742f04cd" providerId="ADAL" clId="{4BD9BCAC-B145-3E51-A725-B6496083B269}" dt="2026-07-27T23:26:34.012" v="38" actId="6549"/>
          <ac:spMkLst>
            <pc:docMk/>
            <pc:sldMk cId="148378552" sldId="1204"/>
            <ac:spMk id="5" creationId="{7C4E8C59-1E60-BED3-66A7-7C140E6271EF}"/>
          </ac:spMkLst>
        </pc:spChg>
      </pc:sldChg>
      <pc:sldChg chg="addSp delSp modSp mod">
        <pc:chgData name="Lauren Martin" userId="34214532-c002-4a9a-b7f5-c3c0742f04cd" providerId="ADAL" clId="{4BD9BCAC-B145-3E51-A725-B6496083B269}" dt="2026-07-27T23:42:20.568" v="288" actId="1076"/>
        <pc:sldMkLst>
          <pc:docMk/>
          <pc:sldMk cId="1218467501" sldId="1205"/>
        </pc:sldMkLst>
        <pc:spChg chg="add">
          <ac:chgData name="Lauren Martin" userId="34214532-c002-4a9a-b7f5-c3c0742f04cd" providerId="ADAL" clId="{4BD9BCAC-B145-3E51-A725-B6496083B269}" dt="2026-07-27T23:42:09.112" v="287" actId="22"/>
          <ac:spMkLst>
            <pc:docMk/>
            <pc:sldMk cId="1218467501" sldId="1205"/>
            <ac:spMk id="5" creationId="{990ED64D-EE7C-A1ED-AFF7-AD247AB775BE}"/>
          </ac:spMkLst>
        </pc:spChg>
        <pc:spChg chg="mod">
          <ac:chgData name="Lauren Martin" userId="34214532-c002-4a9a-b7f5-c3c0742f04cd" providerId="ADAL" clId="{4BD9BCAC-B145-3E51-A725-B6496083B269}" dt="2026-07-27T23:42:20.568" v="288" actId="1076"/>
          <ac:spMkLst>
            <pc:docMk/>
            <pc:sldMk cId="1218467501" sldId="1205"/>
            <ac:spMk id="7" creationId="{25A8C497-2511-1531-E4E2-5C4690786573}"/>
          </ac:spMkLst>
        </pc:spChg>
      </pc:sldChg>
      <pc:sldChg chg="modSp mod">
        <pc:chgData name="Lauren Martin" userId="34214532-c002-4a9a-b7f5-c3c0742f04cd" providerId="ADAL" clId="{4BD9BCAC-B145-3E51-A725-B6496083B269}" dt="2026-07-28T00:35:05.307" v="573" actId="207"/>
        <pc:sldMkLst>
          <pc:docMk/>
          <pc:sldMk cId="2056574046" sldId="1219"/>
        </pc:sldMkLst>
        <pc:spChg chg="mod">
          <ac:chgData name="Lauren Martin" userId="34214532-c002-4a9a-b7f5-c3c0742f04cd" providerId="ADAL" clId="{4BD9BCAC-B145-3E51-A725-B6496083B269}" dt="2026-07-28T00:35:05.307" v="573" actId="207"/>
          <ac:spMkLst>
            <pc:docMk/>
            <pc:sldMk cId="2056574046" sldId="1219"/>
            <ac:spMk id="3" creationId="{5CBC1612-C452-68BB-BE09-D9BEC639F6CA}"/>
          </ac:spMkLst>
        </pc:spChg>
      </pc:sldChg>
      <pc:sldChg chg="modSp mod">
        <pc:chgData name="Lauren Martin" userId="34214532-c002-4a9a-b7f5-c3c0742f04cd" providerId="ADAL" clId="{4BD9BCAC-B145-3E51-A725-B6496083B269}" dt="2026-07-27T23:49:38.700" v="379" actId="20577"/>
        <pc:sldMkLst>
          <pc:docMk/>
          <pc:sldMk cId="2626770460" sldId="1222"/>
        </pc:sldMkLst>
        <pc:spChg chg="mod">
          <ac:chgData name="Lauren Martin" userId="34214532-c002-4a9a-b7f5-c3c0742f04cd" providerId="ADAL" clId="{4BD9BCAC-B145-3E51-A725-B6496083B269}" dt="2026-07-27T23:49:38.700" v="379" actId="20577"/>
          <ac:spMkLst>
            <pc:docMk/>
            <pc:sldMk cId="2626770460" sldId="1222"/>
            <ac:spMk id="6" creationId="{802027A6-9BD2-D8DC-D0C0-9F8470E2C768}"/>
          </ac:spMkLst>
        </pc:spChg>
      </pc:sldChg>
      <pc:sldChg chg="modSp mod">
        <pc:chgData name="Lauren Martin" userId="34214532-c002-4a9a-b7f5-c3c0742f04cd" providerId="ADAL" clId="{4BD9BCAC-B145-3E51-A725-B6496083B269}" dt="2026-07-27T23:48:02.986" v="360" actId="21"/>
        <pc:sldMkLst>
          <pc:docMk/>
          <pc:sldMk cId="666485013" sldId="1226"/>
        </pc:sldMkLst>
        <pc:spChg chg="mod">
          <ac:chgData name="Lauren Martin" userId="34214532-c002-4a9a-b7f5-c3c0742f04cd" providerId="ADAL" clId="{4BD9BCAC-B145-3E51-A725-B6496083B269}" dt="2026-07-27T23:48:02.986" v="360" actId="21"/>
          <ac:spMkLst>
            <pc:docMk/>
            <pc:sldMk cId="666485013" sldId="1226"/>
            <ac:spMk id="7" creationId="{A6BB2D50-78FC-7AE2-8FEA-C68C954EA354}"/>
          </ac:spMkLst>
        </pc:spChg>
      </pc:sldChg>
      <pc:sldChg chg="modSp mod">
        <pc:chgData name="Lauren Martin" userId="34214532-c002-4a9a-b7f5-c3c0742f04cd" providerId="ADAL" clId="{4BD9BCAC-B145-3E51-A725-B6496083B269}" dt="2026-07-27T23:49:15.097" v="375" actId="20577"/>
        <pc:sldMkLst>
          <pc:docMk/>
          <pc:sldMk cId="3605535111" sldId="1240"/>
        </pc:sldMkLst>
        <pc:spChg chg="mod">
          <ac:chgData name="Lauren Martin" userId="34214532-c002-4a9a-b7f5-c3c0742f04cd" providerId="ADAL" clId="{4BD9BCAC-B145-3E51-A725-B6496083B269}" dt="2026-07-27T23:48:35.541" v="368" actId="6549"/>
          <ac:spMkLst>
            <pc:docMk/>
            <pc:sldMk cId="3605535111" sldId="1240"/>
            <ac:spMk id="6" creationId="{05648C0E-612C-79F1-0955-56E6C1984DCE}"/>
          </ac:spMkLst>
        </pc:spChg>
        <pc:spChg chg="mod">
          <ac:chgData name="Lauren Martin" userId="34214532-c002-4a9a-b7f5-c3c0742f04cd" providerId="ADAL" clId="{4BD9BCAC-B145-3E51-A725-B6496083B269}" dt="2026-07-27T23:49:15.097" v="375" actId="20577"/>
          <ac:spMkLst>
            <pc:docMk/>
            <pc:sldMk cId="3605535111" sldId="1240"/>
            <ac:spMk id="8" creationId="{47438BB5-EF80-B605-66FE-CB370FD09716}"/>
          </ac:spMkLst>
        </pc:spChg>
      </pc:sldChg>
      <pc:sldChg chg="modSp mod">
        <pc:chgData name="Lauren Martin" userId="34214532-c002-4a9a-b7f5-c3c0742f04cd" providerId="ADAL" clId="{4BD9BCAC-B145-3E51-A725-B6496083B269}" dt="2026-07-28T00:31:24.436" v="551" actId="22"/>
        <pc:sldMkLst>
          <pc:docMk/>
          <pc:sldMk cId="3032060733" sldId="1245"/>
        </pc:sldMkLst>
        <pc:spChg chg="mod">
          <ac:chgData name="Lauren Martin" userId="34214532-c002-4a9a-b7f5-c3c0742f04cd" providerId="ADAL" clId="{4BD9BCAC-B145-3E51-A725-B6496083B269}" dt="2026-07-28T00:31:24.436" v="551" actId="22"/>
          <ac:spMkLst>
            <pc:docMk/>
            <pc:sldMk cId="3032060733" sldId="1245"/>
            <ac:spMk id="2" creationId="{C7414CAA-9399-3EAB-B38A-C0ADCCB4953C}"/>
          </ac:spMkLst>
        </pc:spChg>
      </pc:sldChg>
      <pc:sldChg chg="modSp mod">
        <pc:chgData name="Lauren Martin" userId="34214532-c002-4a9a-b7f5-c3c0742f04cd" providerId="ADAL" clId="{4BD9BCAC-B145-3E51-A725-B6496083B269}" dt="2026-07-27T23:48:19.695" v="362" actId="22"/>
        <pc:sldMkLst>
          <pc:docMk/>
          <pc:sldMk cId="4193407377" sldId="1246"/>
        </pc:sldMkLst>
        <pc:spChg chg="mod">
          <ac:chgData name="Lauren Martin" userId="34214532-c002-4a9a-b7f5-c3c0742f04cd" providerId="ADAL" clId="{4BD9BCAC-B145-3E51-A725-B6496083B269}" dt="2026-07-27T23:48:19.695" v="362" actId="22"/>
          <ac:spMkLst>
            <pc:docMk/>
            <pc:sldMk cId="4193407377" sldId="1246"/>
            <ac:spMk id="7" creationId="{95C9312F-D853-BC6E-C056-B8CE3977FC2A}"/>
          </ac:spMkLst>
        </pc:spChg>
      </pc:sldChg>
      <pc:sldChg chg="modSp mod">
        <pc:chgData name="Lauren Martin" userId="34214532-c002-4a9a-b7f5-c3c0742f04cd" providerId="ADAL" clId="{4BD9BCAC-B145-3E51-A725-B6496083B269}" dt="2026-07-27T23:49:54.183" v="381" actId="22"/>
        <pc:sldMkLst>
          <pc:docMk/>
          <pc:sldMk cId="1611861582" sldId="1247"/>
        </pc:sldMkLst>
        <pc:spChg chg="mod">
          <ac:chgData name="Lauren Martin" userId="34214532-c002-4a9a-b7f5-c3c0742f04cd" providerId="ADAL" clId="{4BD9BCAC-B145-3E51-A725-B6496083B269}" dt="2026-07-27T23:49:54.183" v="381" actId="22"/>
          <ac:spMkLst>
            <pc:docMk/>
            <pc:sldMk cId="1611861582" sldId="1247"/>
            <ac:spMk id="6" creationId="{2BF39A55-7C81-40AC-0765-130E28B7A15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5693"/>
          </a:xfrm>
          <a:prstGeom prst="rect">
            <a:avLst/>
          </a:prstGeom>
        </p:spPr>
        <p:txBody>
          <a:bodyPr vert="horz" lIns="88410" tIns="44206" rIns="88410" bIns="44206" rtlCol="0"/>
          <a:lstStyle>
            <a:lvl1pPr algn="l">
              <a:defRPr sz="1100"/>
            </a:lvl1pPr>
          </a:lstStyle>
          <a:p>
            <a:endParaRPr lang="en-AU"/>
          </a:p>
        </p:txBody>
      </p:sp>
      <p:sp>
        <p:nvSpPr>
          <p:cNvPr id="3" name="Date Placeholder 2"/>
          <p:cNvSpPr>
            <a:spLocks noGrp="1"/>
          </p:cNvSpPr>
          <p:nvPr>
            <p:ph type="dt" sz="quarter" idx="1"/>
          </p:nvPr>
        </p:nvSpPr>
        <p:spPr>
          <a:xfrm>
            <a:off x="3884614" y="0"/>
            <a:ext cx="2971800" cy="465693"/>
          </a:xfrm>
          <a:prstGeom prst="rect">
            <a:avLst/>
          </a:prstGeom>
        </p:spPr>
        <p:txBody>
          <a:bodyPr vert="horz" lIns="88410" tIns="44206" rIns="88410" bIns="44206" rtlCol="0"/>
          <a:lstStyle>
            <a:lvl1pPr algn="r">
              <a:defRPr sz="1100"/>
            </a:lvl1pPr>
          </a:lstStyle>
          <a:p>
            <a:fld id="{FFEE4A6F-2ABE-42B1-9FDF-BCF81D1B941E}" type="datetimeFigureOut">
              <a:rPr lang="en-AU" smtClean="0"/>
              <a:t>1/08/2026</a:t>
            </a:fld>
            <a:endParaRPr lang="en-AU"/>
          </a:p>
        </p:txBody>
      </p:sp>
      <p:sp>
        <p:nvSpPr>
          <p:cNvPr id="4" name="Footer Placeholder 3"/>
          <p:cNvSpPr>
            <a:spLocks noGrp="1"/>
          </p:cNvSpPr>
          <p:nvPr>
            <p:ph type="ftr" sz="quarter" idx="2"/>
          </p:nvPr>
        </p:nvSpPr>
        <p:spPr>
          <a:xfrm>
            <a:off x="1" y="8846553"/>
            <a:ext cx="2971800" cy="465693"/>
          </a:xfrm>
          <a:prstGeom prst="rect">
            <a:avLst/>
          </a:prstGeom>
        </p:spPr>
        <p:txBody>
          <a:bodyPr vert="horz" lIns="88410" tIns="44206" rIns="88410" bIns="44206" rtlCol="0" anchor="b"/>
          <a:lstStyle>
            <a:lvl1pPr algn="l">
              <a:defRPr sz="1100"/>
            </a:lvl1pPr>
          </a:lstStyle>
          <a:p>
            <a:endParaRPr lang="en-AU"/>
          </a:p>
        </p:txBody>
      </p:sp>
      <p:sp>
        <p:nvSpPr>
          <p:cNvPr id="5" name="Slide Number Placeholder 4"/>
          <p:cNvSpPr>
            <a:spLocks noGrp="1"/>
          </p:cNvSpPr>
          <p:nvPr>
            <p:ph type="sldNum" sz="quarter" idx="3"/>
          </p:nvPr>
        </p:nvSpPr>
        <p:spPr>
          <a:xfrm>
            <a:off x="3884614" y="8846553"/>
            <a:ext cx="2971800" cy="465693"/>
          </a:xfrm>
          <a:prstGeom prst="rect">
            <a:avLst/>
          </a:prstGeom>
        </p:spPr>
        <p:txBody>
          <a:bodyPr vert="horz" lIns="88410" tIns="44206" rIns="88410" bIns="44206" rtlCol="0" anchor="b"/>
          <a:lstStyle>
            <a:lvl1pPr algn="r">
              <a:defRPr sz="1100"/>
            </a:lvl1pPr>
          </a:lstStyle>
          <a:p>
            <a:fld id="{EB742345-020E-4B9C-B64C-79CA4B135A1F}" type="slidenum">
              <a:rPr lang="en-AU" smtClean="0"/>
              <a:t>‹#›</a:t>
            </a:fld>
            <a:endParaRPr lang="en-AU"/>
          </a:p>
        </p:txBody>
      </p:sp>
    </p:spTree>
    <p:extLst>
      <p:ext uri="{BB962C8B-B14F-4D97-AF65-F5344CB8AC3E}">
        <p14:creationId xmlns:p14="http://schemas.microsoft.com/office/powerpoint/2010/main" val="37582701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5693"/>
          </a:xfrm>
          <a:prstGeom prst="rect">
            <a:avLst/>
          </a:prstGeom>
        </p:spPr>
        <p:txBody>
          <a:bodyPr vert="horz" lIns="88410" tIns="44206" rIns="88410" bIns="44206" rtlCol="0"/>
          <a:lstStyle>
            <a:lvl1pPr algn="l">
              <a:defRPr sz="1100"/>
            </a:lvl1pPr>
          </a:lstStyle>
          <a:p>
            <a:endParaRPr lang="en-AU"/>
          </a:p>
        </p:txBody>
      </p:sp>
      <p:sp>
        <p:nvSpPr>
          <p:cNvPr id="3" name="Date Placeholder 2"/>
          <p:cNvSpPr>
            <a:spLocks noGrp="1"/>
          </p:cNvSpPr>
          <p:nvPr>
            <p:ph type="dt" idx="1"/>
          </p:nvPr>
        </p:nvSpPr>
        <p:spPr>
          <a:xfrm>
            <a:off x="3884614" y="0"/>
            <a:ext cx="2971800" cy="465693"/>
          </a:xfrm>
          <a:prstGeom prst="rect">
            <a:avLst/>
          </a:prstGeom>
        </p:spPr>
        <p:txBody>
          <a:bodyPr vert="horz" lIns="88410" tIns="44206" rIns="88410" bIns="44206" rtlCol="0"/>
          <a:lstStyle>
            <a:lvl1pPr algn="r">
              <a:defRPr sz="1100"/>
            </a:lvl1pPr>
          </a:lstStyle>
          <a:p>
            <a:fld id="{B91D4E05-14D5-49F1-8F6E-B7CEC6E3B187}" type="datetimeFigureOut">
              <a:rPr lang="en-AU" smtClean="0"/>
              <a:t>1/08/2026</a:t>
            </a:fld>
            <a:endParaRPr lang="en-AU"/>
          </a:p>
        </p:txBody>
      </p:sp>
      <p:sp>
        <p:nvSpPr>
          <p:cNvPr id="4" name="Slide Image Placeholder 3"/>
          <p:cNvSpPr>
            <a:spLocks noGrp="1" noRot="1" noChangeAspect="1"/>
          </p:cNvSpPr>
          <p:nvPr>
            <p:ph type="sldImg" idx="2"/>
          </p:nvPr>
        </p:nvSpPr>
        <p:spPr>
          <a:xfrm>
            <a:off x="325438" y="698500"/>
            <a:ext cx="6207125" cy="3492500"/>
          </a:xfrm>
          <a:prstGeom prst="rect">
            <a:avLst/>
          </a:prstGeom>
          <a:noFill/>
          <a:ln w="12700">
            <a:solidFill>
              <a:prstClr val="black"/>
            </a:solidFill>
          </a:ln>
        </p:spPr>
        <p:txBody>
          <a:bodyPr vert="horz" lIns="88410" tIns="44206" rIns="88410" bIns="44206" rtlCol="0" anchor="ctr"/>
          <a:lstStyle/>
          <a:p>
            <a:endParaRPr lang="en-AU"/>
          </a:p>
        </p:txBody>
      </p:sp>
      <p:sp>
        <p:nvSpPr>
          <p:cNvPr id="5" name="Notes Placeholder 4"/>
          <p:cNvSpPr>
            <a:spLocks noGrp="1"/>
          </p:cNvSpPr>
          <p:nvPr>
            <p:ph type="body" sz="quarter" idx="3"/>
          </p:nvPr>
        </p:nvSpPr>
        <p:spPr>
          <a:xfrm>
            <a:off x="685801" y="4424086"/>
            <a:ext cx="5486400" cy="4191238"/>
          </a:xfrm>
          <a:prstGeom prst="rect">
            <a:avLst/>
          </a:prstGeom>
        </p:spPr>
        <p:txBody>
          <a:bodyPr vert="horz" lIns="88410" tIns="44206" rIns="88410" bIns="4420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8846553"/>
            <a:ext cx="2971800" cy="465693"/>
          </a:xfrm>
          <a:prstGeom prst="rect">
            <a:avLst/>
          </a:prstGeom>
        </p:spPr>
        <p:txBody>
          <a:bodyPr vert="horz" lIns="88410" tIns="44206" rIns="88410" bIns="44206" rtlCol="0" anchor="b"/>
          <a:lstStyle>
            <a:lvl1pPr algn="l">
              <a:defRPr sz="1100"/>
            </a:lvl1pPr>
          </a:lstStyle>
          <a:p>
            <a:endParaRPr lang="en-AU"/>
          </a:p>
        </p:txBody>
      </p:sp>
      <p:sp>
        <p:nvSpPr>
          <p:cNvPr id="7" name="Slide Number Placeholder 6"/>
          <p:cNvSpPr>
            <a:spLocks noGrp="1"/>
          </p:cNvSpPr>
          <p:nvPr>
            <p:ph type="sldNum" sz="quarter" idx="5"/>
          </p:nvPr>
        </p:nvSpPr>
        <p:spPr>
          <a:xfrm>
            <a:off x="3884614" y="8846553"/>
            <a:ext cx="2971800" cy="465693"/>
          </a:xfrm>
          <a:prstGeom prst="rect">
            <a:avLst/>
          </a:prstGeom>
        </p:spPr>
        <p:txBody>
          <a:bodyPr vert="horz" lIns="88410" tIns="44206" rIns="88410" bIns="44206" rtlCol="0" anchor="b"/>
          <a:lstStyle>
            <a:lvl1pPr algn="r">
              <a:defRPr sz="1100"/>
            </a:lvl1pPr>
          </a:lstStyle>
          <a:p>
            <a:fld id="{39BD0D58-009C-4B34-BD04-760FE23A9F8A}" type="slidenum">
              <a:rPr lang="en-AU" smtClean="0"/>
              <a:t>‹#›</a:t>
            </a:fld>
            <a:endParaRPr lang="en-AU"/>
          </a:p>
        </p:txBody>
      </p:sp>
    </p:spTree>
    <p:extLst>
      <p:ext uri="{BB962C8B-B14F-4D97-AF65-F5344CB8AC3E}">
        <p14:creationId xmlns:p14="http://schemas.microsoft.com/office/powerpoint/2010/main" val="2164608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1</a:t>
            </a:fld>
            <a:endParaRPr lang="en-AU"/>
          </a:p>
        </p:txBody>
      </p:sp>
    </p:spTree>
    <p:extLst>
      <p:ext uri="{BB962C8B-B14F-4D97-AF65-F5344CB8AC3E}">
        <p14:creationId xmlns:p14="http://schemas.microsoft.com/office/powerpoint/2010/main" val="1072027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32</a:t>
            </a:fld>
            <a:endParaRPr lang="en-AU"/>
          </a:p>
        </p:txBody>
      </p:sp>
    </p:spTree>
    <p:extLst>
      <p:ext uri="{BB962C8B-B14F-4D97-AF65-F5344CB8AC3E}">
        <p14:creationId xmlns:p14="http://schemas.microsoft.com/office/powerpoint/2010/main" val="3255743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Prayer of praise and thanksgiving</a:t>
            </a:r>
          </a:p>
        </p:txBody>
      </p:sp>
      <p:sp>
        <p:nvSpPr>
          <p:cNvPr id="4" name="Slide Number Placeholder 3"/>
          <p:cNvSpPr>
            <a:spLocks noGrp="1"/>
          </p:cNvSpPr>
          <p:nvPr>
            <p:ph type="sldNum" sz="quarter" idx="5"/>
          </p:nvPr>
        </p:nvSpPr>
        <p:spPr/>
        <p:txBody>
          <a:bodyPr/>
          <a:lstStyle/>
          <a:p>
            <a:fld id="{39BD0D58-009C-4B34-BD04-760FE23A9F8A}" type="slidenum">
              <a:rPr lang="en-AU" smtClean="0"/>
              <a:t>33</a:t>
            </a:fld>
            <a:endParaRPr lang="en-AU"/>
          </a:p>
        </p:txBody>
      </p:sp>
    </p:spTree>
    <p:extLst>
      <p:ext uri="{BB962C8B-B14F-4D97-AF65-F5344CB8AC3E}">
        <p14:creationId xmlns:p14="http://schemas.microsoft.com/office/powerpoint/2010/main" val="32557430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9BD0D58-009C-4B34-BD04-760FE23A9F8A}" type="slidenum">
              <a:rPr lang="en-AU" smtClean="0"/>
              <a:t>38</a:t>
            </a:fld>
            <a:endParaRPr lang="en-AU"/>
          </a:p>
        </p:txBody>
      </p:sp>
    </p:spTree>
    <p:extLst>
      <p:ext uri="{BB962C8B-B14F-4D97-AF65-F5344CB8AC3E}">
        <p14:creationId xmlns:p14="http://schemas.microsoft.com/office/powerpoint/2010/main" val="9165452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a:t>Link to prayer group ministry page for weekly commitment prayer </a:t>
            </a:r>
            <a:r>
              <a:rPr lang="en-US"/>
              <a:t>https://holyhermits.com.au/ministries/prayer-group </a:t>
            </a:r>
            <a:endParaRPr lang="en-AU"/>
          </a:p>
        </p:txBody>
      </p:sp>
      <p:sp>
        <p:nvSpPr>
          <p:cNvPr id="4" name="Slide Number Placeholder 3"/>
          <p:cNvSpPr>
            <a:spLocks noGrp="1"/>
          </p:cNvSpPr>
          <p:nvPr>
            <p:ph type="sldNum" sz="quarter" idx="5"/>
          </p:nvPr>
        </p:nvSpPr>
        <p:spPr/>
        <p:txBody>
          <a:bodyPr/>
          <a:lstStyle/>
          <a:p>
            <a:fld id="{39BD0D58-009C-4B34-BD04-760FE23A9F8A}" type="slidenum">
              <a:rPr lang="en-AU" smtClean="0"/>
              <a:t>42</a:t>
            </a:fld>
            <a:endParaRPr lang="en-AU"/>
          </a:p>
        </p:txBody>
      </p:sp>
    </p:spTree>
    <p:extLst>
      <p:ext uri="{BB962C8B-B14F-4D97-AF65-F5344CB8AC3E}">
        <p14:creationId xmlns:p14="http://schemas.microsoft.com/office/powerpoint/2010/main" val="33218451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696D9-2A2C-AAC1-83DB-0892EF67B2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D83FAC-363E-5E96-2102-EBCEE4F410C0}"/>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2EF8550-62B9-17BB-8191-EEB2ECBFC911}"/>
              </a:ext>
            </a:extLst>
          </p:cNvPr>
          <p:cNvSpPr>
            <a:spLocks noGrp="1"/>
          </p:cNvSpPr>
          <p:nvPr>
            <p:ph type="body" idx="1"/>
          </p:nvPr>
        </p:nvSpPr>
        <p:spPr/>
        <p:txBody>
          <a:bodyPr/>
          <a:lstStyle/>
          <a:p>
            <a:r>
              <a:rPr lang="en-AU"/>
              <a:t>Link to prayer group ministry page for weekly commitment prayer </a:t>
            </a:r>
            <a:r>
              <a:rPr lang="en-US"/>
              <a:t>https://holyhermits.com.au/ministries/prayer-group </a:t>
            </a:r>
            <a:endParaRPr lang="en-AU"/>
          </a:p>
        </p:txBody>
      </p:sp>
      <p:sp>
        <p:nvSpPr>
          <p:cNvPr id="4" name="Slide Number Placeholder 3">
            <a:extLst>
              <a:ext uri="{FF2B5EF4-FFF2-40B4-BE49-F238E27FC236}">
                <a16:creationId xmlns:a16="http://schemas.microsoft.com/office/drawing/2014/main" id="{76883665-6775-FF78-002D-193047D1EC19}"/>
              </a:ext>
            </a:extLst>
          </p:cNvPr>
          <p:cNvSpPr>
            <a:spLocks noGrp="1"/>
          </p:cNvSpPr>
          <p:nvPr>
            <p:ph type="sldNum" sz="quarter" idx="5"/>
          </p:nvPr>
        </p:nvSpPr>
        <p:spPr/>
        <p:txBody>
          <a:bodyPr/>
          <a:lstStyle/>
          <a:p>
            <a:fld id="{39BD0D58-009C-4B34-BD04-760FE23A9F8A}" type="slidenum">
              <a:rPr lang="en-AU" smtClean="0"/>
              <a:t>43</a:t>
            </a:fld>
            <a:endParaRPr lang="en-AU"/>
          </a:p>
        </p:txBody>
      </p:sp>
    </p:spTree>
    <p:extLst>
      <p:ext uri="{BB962C8B-B14F-4D97-AF65-F5344CB8AC3E}">
        <p14:creationId xmlns:p14="http://schemas.microsoft.com/office/powerpoint/2010/main" val="2085398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Prayer for all ages</a:t>
            </a:r>
          </a:p>
        </p:txBody>
      </p:sp>
      <p:sp>
        <p:nvSpPr>
          <p:cNvPr id="4" name="Slide Number Placeholder 3"/>
          <p:cNvSpPr>
            <a:spLocks noGrp="1"/>
          </p:cNvSpPr>
          <p:nvPr>
            <p:ph type="sldNum" sz="quarter" idx="5"/>
          </p:nvPr>
        </p:nvSpPr>
        <p:spPr/>
        <p:txBody>
          <a:bodyPr/>
          <a:lstStyle/>
          <a:p>
            <a:fld id="{39BD0D58-009C-4B34-BD04-760FE23A9F8A}" type="slidenum">
              <a:rPr lang="en-AU" smtClean="0"/>
              <a:t>47</a:t>
            </a:fld>
            <a:endParaRPr lang="en-AU"/>
          </a:p>
        </p:txBody>
      </p:sp>
    </p:spTree>
    <p:extLst>
      <p:ext uri="{BB962C8B-B14F-4D97-AF65-F5344CB8AC3E}">
        <p14:creationId xmlns:p14="http://schemas.microsoft.com/office/powerpoint/2010/main" val="2580357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9BD0D58-009C-4B34-BD04-760FE23A9F8A}" type="slidenum">
              <a:rPr lang="en-AU" smtClean="0"/>
              <a:t>48</a:t>
            </a:fld>
            <a:endParaRPr lang="en-AU"/>
          </a:p>
        </p:txBody>
      </p:sp>
    </p:spTree>
    <p:extLst>
      <p:ext uri="{BB962C8B-B14F-4D97-AF65-F5344CB8AC3E}">
        <p14:creationId xmlns:p14="http://schemas.microsoft.com/office/powerpoint/2010/main" val="37452023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BD0D58-009C-4B34-BD04-760FE23A9F8A}" type="slidenum">
              <a:rPr lang="en-AU" smtClean="0"/>
              <a:t>50</a:t>
            </a:fld>
            <a:endParaRPr lang="en-AU"/>
          </a:p>
        </p:txBody>
      </p:sp>
    </p:spTree>
    <p:extLst>
      <p:ext uri="{BB962C8B-B14F-4D97-AF65-F5344CB8AC3E}">
        <p14:creationId xmlns:p14="http://schemas.microsoft.com/office/powerpoint/2010/main" val="31825650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54</a:t>
            </a:fld>
            <a:endParaRPr lang="en-AU"/>
          </a:p>
        </p:txBody>
      </p:sp>
    </p:spTree>
    <p:extLst>
      <p:ext uri="{BB962C8B-B14F-4D97-AF65-F5344CB8AC3E}">
        <p14:creationId xmlns:p14="http://schemas.microsoft.com/office/powerpoint/2010/main" val="29975221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BD0D58-009C-4B34-BD04-760FE23A9F8A}" type="slidenum">
              <a:rPr lang="en-AU" smtClean="0"/>
              <a:t>56</a:t>
            </a:fld>
            <a:endParaRPr lang="en-AU"/>
          </a:p>
        </p:txBody>
      </p:sp>
    </p:spTree>
    <p:extLst>
      <p:ext uri="{BB962C8B-B14F-4D97-AF65-F5344CB8AC3E}">
        <p14:creationId xmlns:p14="http://schemas.microsoft.com/office/powerpoint/2010/main" val="734595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BC24D-2586-D0B2-5926-23DBDB6F35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021F9D-51A9-B56E-8344-EBDF35D0FC0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5B2E763-D296-1FE7-483A-15C488F3FDA3}"/>
              </a:ext>
            </a:extLst>
          </p:cNvPr>
          <p:cNvSpPr>
            <a:spLocks noGrp="1"/>
          </p:cNvSpPr>
          <p:nvPr>
            <p:ph type="body" idx="1"/>
          </p:nvPr>
        </p:nvSpPr>
        <p:spPr/>
        <p:txBody>
          <a:bodyPr/>
          <a:lstStyle/>
          <a:p>
            <a:r>
              <a:rPr lang="en-US"/>
              <a:t>Used Lent 2022</a:t>
            </a:r>
          </a:p>
        </p:txBody>
      </p:sp>
      <p:sp>
        <p:nvSpPr>
          <p:cNvPr id="4" name="Slide Number Placeholder 3">
            <a:extLst>
              <a:ext uri="{FF2B5EF4-FFF2-40B4-BE49-F238E27FC236}">
                <a16:creationId xmlns:a16="http://schemas.microsoft.com/office/drawing/2014/main" id="{35B3646C-E537-4ED5-1470-11102DBB5F8C}"/>
              </a:ext>
            </a:extLst>
          </p:cNvPr>
          <p:cNvSpPr>
            <a:spLocks noGrp="1"/>
          </p:cNvSpPr>
          <p:nvPr>
            <p:ph type="sldNum" sz="quarter" idx="5"/>
          </p:nvPr>
        </p:nvSpPr>
        <p:spPr/>
        <p:txBody>
          <a:bodyPr/>
          <a:lstStyle/>
          <a:p>
            <a:fld id="{39BD0D58-009C-4B34-BD04-760FE23A9F8A}" type="slidenum">
              <a:rPr lang="en-AU" smtClean="0"/>
              <a:t>2</a:t>
            </a:fld>
            <a:endParaRPr lang="en-AU"/>
          </a:p>
        </p:txBody>
      </p:sp>
    </p:spTree>
    <p:extLst>
      <p:ext uri="{BB962C8B-B14F-4D97-AF65-F5344CB8AC3E}">
        <p14:creationId xmlns:p14="http://schemas.microsoft.com/office/powerpoint/2010/main" val="4177790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9BD0D58-009C-4B34-BD04-760FE23A9F8A}" type="slidenum">
              <a:rPr lang="en-AU" smtClean="0"/>
              <a:t>4</a:t>
            </a:fld>
            <a:endParaRPr lang="en-AU"/>
          </a:p>
        </p:txBody>
      </p:sp>
    </p:spTree>
    <p:extLst>
      <p:ext uri="{BB962C8B-B14F-4D97-AF65-F5344CB8AC3E}">
        <p14:creationId xmlns:p14="http://schemas.microsoft.com/office/powerpoint/2010/main" val="3420567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Use Call to Worship Prayer</a:t>
            </a:r>
          </a:p>
        </p:txBody>
      </p:sp>
      <p:sp>
        <p:nvSpPr>
          <p:cNvPr id="4" name="Slide Number Placeholder 3"/>
          <p:cNvSpPr>
            <a:spLocks noGrp="1"/>
          </p:cNvSpPr>
          <p:nvPr>
            <p:ph type="sldNum" sz="quarter" idx="5"/>
          </p:nvPr>
        </p:nvSpPr>
        <p:spPr/>
        <p:txBody>
          <a:bodyPr/>
          <a:lstStyle/>
          <a:p>
            <a:fld id="{39BD0D58-009C-4B34-BD04-760FE23A9F8A}" type="slidenum">
              <a:rPr lang="en-AU" smtClean="0"/>
              <a:t>7</a:t>
            </a:fld>
            <a:endParaRPr lang="en-AU"/>
          </a:p>
        </p:txBody>
      </p:sp>
    </p:spTree>
    <p:extLst>
      <p:ext uri="{BB962C8B-B14F-4D97-AF65-F5344CB8AC3E}">
        <p14:creationId xmlns:p14="http://schemas.microsoft.com/office/powerpoint/2010/main" val="420885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Use gathering prayer</a:t>
            </a:r>
          </a:p>
        </p:txBody>
      </p:sp>
      <p:sp>
        <p:nvSpPr>
          <p:cNvPr id="4" name="Slide Number Placeholder 3"/>
          <p:cNvSpPr>
            <a:spLocks noGrp="1"/>
          </p:cNvSpPr>
          <p:nvPr>
            <p:ph type="sldNum" sz="quarter" idx="5"/>
          </p:nvPr>
        </p:nvSpPr>
        <p:spPr/>
        <p:txBody>
          <a:bodyPr/>
          <a:lstStyle/>
          <a:p>
            <a:fld id="{39BD0D58-009C-4B34-BD04-760FE23A9F8A}" type="slidenum">
              <a:rPr lang="en-AU" smtClean="0"/>
              <a:t>8</a:t>
            </a:fld>
            <a:endParaRPr lang="en-AU"/>
          </a:p>
        </p:txBody>
      </p:sp>
    </p:spTree>
    <p:extLst>
      <p:ext uri="{BB962C8B-B14F-4D97-AF65-F5344CB8AC3E}">
        <p14:creationId xmlns:p14="http://schemas.microsoft.com/office/powerpoint/2010/main" val="537529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Please note that the first reading is recorded this week</a:t>
            </a:r>
          </a:p>
        </p:txBody>
      </p:sp>
      <p:sp>
        <p:nvSpPr>
          <p:cNvPr id="4" name="Slide Number Placeholder 3"/>
          <p:cNvSpPr>
            <a:spLocks noGrp="1"/>
          </p:cNvSpPr>
          <p:nvPr>
            <p:ph type="sldNum" sz="quarter" idx="5"/>
          </p:nvPr>
        </p:nvSpPr>
        <p:spPr/>
        <p:txBody>
          <a:bodyPr/>
          <a:lstStyle/>
          <a:p>
            <a:fld id="{39BD0D58-009C-4B34-BD04-760FE23A9F8A}" type="slidenum">
              <a:rPr lang="en-AU" smtClean="0"/>
              <a:t>16</a:t>
            </a:fld>
            <a:endParaRPr lang="en-AU"/>
          </a:p>
        </p:txBody>
      </p:sp>
    </p:spTree>
    <p:extLst>
      <p:ext uri="{BB962C8B-B14F-4D97-AF65-F5344CB8AC3E}">
        <p14:creationId xmlns:p14="http://schemas.microsoft.com/office/powerpoint/2010/main" val="560871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0EBD4-36D1-5E5B-D7FD-0E30A29997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3F0724-9CAA-22EF-F761-EC7E2707D0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AEDB52-6CD8-A290-9F4A-659BFF9958C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A21A0E4-752B-D85C-6367-B7274098E9E1}"/>
              </a:ext>
            </a:extLst>
          </p:cNvPr>
          <p:cNvSpPr>
            <a:spLocks noGrp="1"/>
          </p:cNvSpPr>
          <p:nvPr>
            <p:ph type="sldNum" sz="quarter" idx="5"/>
          </p:nvPr>
        </p:nvSpPr>
        <p:spPr/>
        <p:txBody>
          <a:bodyPr/>
          <a:lstStyle/>
          <a:p>
            <a:fld id="{39BD0D58-009C-4B34-BD04-760FE23A9F8A}" type="slidenum">
              <a:rPr lang="en-AU" smtClean="0"/>
              <a:t>19</a:t>
            </a:fld>
            <a:endParaRPr lang="en-AU"/>
          </a:p>
        </p:txBody>
      </p:sp>
    </p:spTree>
    <p:extLst>
      <p:ext uri="{BB962C8B-B14F-4D97-AF65-F5344CB8AC3E}">
        <p14:creationId xmlns:p14="http://schemas.microsoft.com/office/powerpoint/2010/main" val="2499068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20</a:t>
            </a:fld>
            <a:endParaRPr lang="en-AU"/>
          </a:p>
        </p:txBody>
      </p:sp>
    </p:spTree>
    <p:extLst>
      <p:ext uri="{BB962C8B-B14F-4D97-AF65-F5344CB8AC3E}">
        <p14:creationId xmlns:p14="http://schemas.microsoft.com/office/powerpoint/2010/main" val="19894614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Sermon starts 37:14 – Please let me know if the sermon is too quiet</a:t>
            </a:r>
          </a:p>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29</a:t>
            </a:fld>
            <a:endParaRPr lang="en-AU"/>
          </a:p>
        </p:txBody>
      </p:sp>
    </p:spTree>
    <p:extLst>
      <p:ext uri="{BB962C8B-B14F-4D97-AF65-F5344CB8AC3E}">
        <p14:creationId xmlns:p14="http://schemas.microsoft.com/office/powerpoint/2010/main" val="21436477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11DEB7D2-BC1D-4ED6-83B3-A069ABD4C6C8}" type="datetime1">
              <a:rPr lang="en-AU" smtClean="0"/>
              <a:t>1/08/2026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4050639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91DBF993-715E-42EA-B7DD-311503B1CC79}" type="datetime1">
              <a:rPr lang="en-AU" smtClean="0"/>
              <a:t>1/08/2026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108897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F2D9757C-DA17-4466-8A7C-AC1A9B366AA7}" type="datetime1">
              <a:rPr lang="en-AU" smtClean="0"/>
              <a:t>1/08/2026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576415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6F7FD24-3B30-48A6-A9D7-DDD68F98A569}"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71109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4C10D2-9990-43CA-B278-4C892CFCFF17}"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77621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78BEACB-84F2-4189-958F-FEF791DF3C3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9777126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609C20F-1AA4-4B15-B2AC-469C159EB17C}"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0107409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479AE2C6-BD3B-4BC9-8C84-82CB81566AD1}"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96636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2F8753EB-3C79-408D-B6AE-A38A707D5887}"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1905784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EBC57D59-8F18-4E33-9885-CA1B9A36162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3916034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DA198FC-02AB-4874-B734-A216E3FE4F9D}"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316064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E6BA3209-8532-45C5-A75D-19C2F22A7C67}" type="datetime1">
              <a:rPr lang="en-AU" smtClean="0"/>
              <a:t>1/08/2026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522917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20F35F5-8930-43F3-AEB7-70F56038BA8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338880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9C8D264-CD33-4E3D-97CB-2B71F4C440A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7259532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AC7F574-E6AF-4C8B-A5B5-385761B1E27B}"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498687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6F7FD24-3B30-48A6-A9D7-DDD68F98A569}"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711094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4C10D2-9990-43CA-B278-4C892CFCFF17}"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776216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78BEACB-84F2-4189-958F-FEF791DF3C3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9777126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609C20F-1AA4-4B15-B2AC-469C159EB17C}"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0107409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479AE2C6-BD3B-4BC9-8C84-82CB81566AD1}"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966362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2F8753EB-3C79-408D-B6AE-A38A707D5887}"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1905784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EBC57D59-8F18-4E33-9885-CA1B9A36162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3916034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F47067-3DDE-4F0F-B84A-224D82052008}" type="datetime1">
              <a:rPr lang="en-AU" smtClean="0"/>
              <a:t>1/08/2026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32884255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DA198FC-02AB-4874-B734-A216E3FE4F9D}"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3160649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20F35F5-8930-43F3-AEB7-70F56038BA8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3388804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9C8D264-CD33-4E3D-97CB-2B71F4C440A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7259532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AC7F574-E6AF-4C8B-A5B5-385761B1E27B}"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498687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20E9ABCB-CE9C-4A72-A0FF-D1D1530210BB}" type="datetime1">
              <a:rPr lang="en-AU" smtClean="0"/>
              <a:t>1/08/2026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2743082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4489FB4B-ECBF-4725-9A1D-D98E41B076CA}" type="datetime1">
              <a:rPr lang="en-AU" smtClean="0"/>
              <a:t>1/08/2026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2402617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B1B67CCD-9942-46D0-A69D-0FAB2F317F24}" type="datetime1">
              <a:rPr lang="en-AU" smtClean="0"/>
              <a:t>1/08/2026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1771964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2CBFC8-00BE-4796-8D42-7BD3F438998E}" type="datetime1">
              <a:rPr lang="en-AU" smtClean="0"/>
              <a:t>1/08/2026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D6BAAE04-8869-45BD-9FC4-571BC1F4B92A}" type="slidenum">
              <a:rPr lang="en-AU" smtClean="0"/>
              <a:t>‹#›</a:t>
            </a:fld>
            <a:endParaRPr lang="en-AU"/>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604906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B3EB60-CAB5-4678-B649-BE46521CE30F}" type="datetime1">
              <a:rPr lang="en-AU" smtClean="0"/>
              <a:t>1/08/2026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510321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854D8F-69FE-432F-BBDC-0FF4875597DA}" type="datetime1">
              <a:rPr lang="en-AU" smtClean="0"/>
              <a:t>1/08/2026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511668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9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4CDEB8-F001-4609-86F8-4C1C1243880A}" type="datetime1">
              <a:rPr lang="en-AU" smtClean="0"/>
              <a:t>1/08/2026</a:t>
            </a:fld>
            <a:endParaRPr lang="en-AU"/>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BAAE04-8869-45BD-9FC4-571BC1F4B92A}" type="slidenum">
              <a:rPr lang="en-AU" smtClean="0"/>
              <a:t>‹#›</a:t>
            </a:fld>
            <a:endParaRPr lang="en-AU"/>
          </a:p>
        </p:txBody>
      </p:sp>
    </p:spTree>
    <p:extLst>
      <p:ext uri="{BB962C8B-B14F-4D97-AF65-F5344CB8AC3E}">
        <p14:creationId xmlns:p14="http://schemas.microsoft.com/office/powerpoint/2010/main" val="2573750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9000"/>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AU"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cs typeface="Arial" pitchFamily="34" charset="0"/>
              </a:defRPr>
            </a:lvl1pPr>
          </a:lstStyle>
          <a:p>
            <a:pPr defTabSz="449263" fontAlgn="base">
              <a:spcBef>
                <a:spcPct val="0"/>
              </a:spcBef>
              <a:spcAft>
                <a:spcPct val="0"/>
              </a:spcAft>
              <a:defRPr/>
            </a:pPr>
            <a:fld id="{45311139-C1DA-4E01-9A1D-704A1FCDEE62}" type="slidenum">
              <a:rPr lang="en-AU" altLang="en-US" smtClean="0">
                <a:solidFill>
                  <a:prstClr val="black">
                    <a:tint val="75000"/>
                  </a:prstClr>
                </a:solidFill>
                <a:latin typeface="Times New Roman" pitchFamily="18" charset="0"/>
              </a:rPr>
              <a:pPr defTabSz="449263" fontAlgn="base">
                <a:spcBef>
                  <a:spcPct val="0"/>
                </a:spcBef>
                <a:spcAft>
                  <a:spcPct val="0"/>
                </a:spcAft>
                <a:defRPr/>
              </a:pPr>
              <a:t>‹#›</a:t>
            </a:fld>
            <a:endParaRPr lang="en-AU" altLang="en-US">
              <a:solidFill>
                <a:prstClr val="black">
                  <a:tint val="75000"/>
                </a:prstClr>
              </a:solidFill>
              <a:latin typeface="Times New Roman" pitchFamily="18" charset="0"/>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5770355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9000"/>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AU"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cs typeface="Arial" pitchFamily="34" charset="0"/>
              </a:defRPr>
            </a:lvl1pPr>
          </a:lstStyle>
          <a:p>
            <a:pPr defTabSz="449263" fontAlgn="base">
              <a:spcBef>
                <a:spcPct val="0"/>
              </a:spcBef>
              <a:spcAft>
                <a:spcPct val="0"/>
              </a:spcAft>
              <a:defRPr/>
            </a:pPr>
            <a:fld id="{45311139-C1DA-4E01-9A1D-704A1FCDEE62}" type="slidenum">
              <a:rPr lang="en-AU" altLang="en-US" smtClean="0">
                <a:solidFill>
                  <a:prstClr val="black">
                    <a:tint val="75000"/>
                  </a:prstClr>
                </a:solidFill>
                <a:latin typeface="Times New Roman" pitchFamily="18" charset="0"/>
              </a:rPr>
              <a:pPr defTabSz="449263" fontAlgn="base">
                <a:spcBef>
                  <a:spcPct val="0"/>
                </a:spcBef>
                <a:spcAft>
                  <a:spcPct val="0"/>
                </a:spcAft>
                <a:defRPr/>
              </a:pPr>
              <a:t>‹#›</a:t>
            </a:fld>
            <a:endParaRPr lang="en-AU" altLang="en-US">
              <a:solidFill>
                <a:prstClr val="black">
                  <a:tint val="75000"/>
                </a:prstClr>
              </a:solidFill>
              <a:latin typeface="Times New Roman" pitchFamily="18" charset="0"/>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577035533"/>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s://www.youtube.com/watch?v=6o3c2vDFrm0"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hyperlink" Target="https://youtu.be/JwrHMYkbjts?si=S10vWJP861LrtZ9f" TargetMode="Externa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holyhermits.com.au/collections/help" TargetMode="External"/><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hyperlink" Target="https://www.youtube.com/watch?v=aPox_i3YSAA" TargetMode="External"/><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hyperlink" Target="https://www.youtube.com/watch?v=gqU453Blurg"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hyperlink" Target="https://www.youtube.com/watch?v=OOIa3eg0Xnc"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hyperlink" Target="https://holyhermits.com.au/" TargetMode="External"/><Relationship Id="rId2" Type="http://schemas.openxmlformats.org/officeDocument/2006/relationships/hyperlink" Target="https://holy-hermits-online-chapel.org/" TargetMode="External"/><Relationship Id="rId1" Type="http://schemas.openxmlformats.org/officeDocument/2006/relationships/slideLayout" Target="../slideLayouts/slideLayout7.xml"/><Relationship Id="rId5" Type="http://schemas.openxmlformats.org/officeDocument/2006/relationships/hyperlink" Target="https://holyhermits.com.au/events" TargetMode="External"/><Relationship Id="rId4" Type="http://schemas.openxmlformats.org/officeDocument/2006/relationships/hyperlink" Target="https://holyhermits.com.au/events/companion-animal-ministry-workshop/2026-08-02"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holyhermits.com.au/give" TargetMode="Externa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hyperlink" Target="mailto:holyhermits@anglicanchurchsq.org.au"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57129"/>
            <a:ext cx="12192000" cy="3170099"/>
          </a:xfrm>
          <a:prstGeom prst="rect">
            <a:avLst/>
          </a:prstGeom>
          <a:noFill/>
        </p:spPr>
        <p:txBody>
          <a:bodyPr wrap="square" lIns="91440" tIns="45720" rIns="91440" bIns="45720" rtlCol="0" anchor="t">
            <a:spAutoFit/>
          </a:bodyPr>
          <a:lstStyle/>
          <a:p>
            <a:pPr algn="ctr"/>
            <a:r>
              <a:rPr lang="en-AU" sz="4400" noProof="0">
                <a:solidFill>
                  <a:srgbClr val="00B050"/>
                </a:solidFill>
                <a:latin typeface="Comic Sans MS"/>
                <a:cs typeface="MV Boli"/>
              </a:rPr>
              <a:t>Welcome to Holy Hermits Online Worship </a:t>
            </a:r>
          </a:p>
          <a:p>
            <a:pPr algn="ctr">
              <a:lnSpc>
                <a:spcPct val="150000"/>
              </a:lnSpc>
            </a:pPr>
            <a:r>
              <a:rPr lang="en-AU" sz="4400" noProof="0">
                <a:solidFill>
                  <a:srgbClr val="00B050"/>
                </a:solidFill>
                <a:latin typeface="Comic Sans MS"/>
                <a:cs typeface="MV Boli"/>
              </a:rPr>
              <a:t>10</a:t>
            </a:r>
            <a:r>
              <a:rPr lang="en-AU" sz="4400" baseline="30000" noProof="0">
                <a:solidFill>
                  <a:srgbClr val="00B050"/>
                </a:solidFill>
                <a:latin typeface="Comic Sans MS"/>
                <a:cs typeface="MV Boli"/>
              </a:rPr>
              <a:t>th</a:t>
            </a:r>
            <a:r>
              <a:rPr lang="en-AU" sz="4400" noProof="0">
                <a:solidFill>
                  <a:srgbClr val="00B050"/>
                </a:solidFill>
                <a:latin typeface="Comic Sans MS"/>
                <a:cs typeface="MV Boli"/>
              </a:rPr>
              <a:t> Sunday </a:t>
            </a:r>
            <a:r>
              <a:rPr lang="en-AU" sz="4400">
                <a:solidFill>
                  <a:srgbClr val="00B050"/>
                </a:solidFill>
                <a:latin typeface="Comic Sans MS"/>
                <a:cs typeface="MV Boli"/>
              </a:rPr>
              <a:t>after</a:t>
            </a:r>
            <a:r>
              <a:rPr lang="en-AU" sz="4400" noProof="0">
                <a:solidFill>
                  <a:srgbClr val="00B050"/>
                </a:solidFill>
                <a:latin typeface="Comic Sans MS"/>
                <a:cs typeface="MV Boli"/>
              </a:rPr>
              <a:t> Pentecost</a:t>
            </a:r>
          </a:p>
          <a:p>
            <a:pPr algn="ctr">
              <a:lnSpc>
                <a:spcPct val="150000"/>
              </a:lnSpc>
            </a:pPr>
            <a:r>
              <a:rPr lang="en-AU" sz="3600" noProof="0">
                <a:solidFill>
                  <a:srgbClr val="00B050"/>
                </a:solidFill>
                <a:latin typeface="Comic Sans MS"/>
                <a:cs typeface="MV Boli"/>
              </a:rPr>
              <a:t>Today we are remembering </a:t>
            </a:r>
          </a:p>
          <a:p>
            <a:pPr algn="ctr"/>
            <a:r>
              <a:rPr lang="en-AU" sz="3600" noProof="0">
                <a:solidFill>
                  <a:srgbClr val="00B050"/>
                </a:solidFill>
                <a:latin typeface="Comic Sans MS"/>
              </a:rPr>
              <a:t>Holy Hermit Edith Stein</a:t>
            </a:r>
            <a:endParaRPr lang="en-AU" sz="3600" noProof="0">
              <a:solidFill>
                <a:srgbClr val="00B050"/>
              </a:solidFill>
              <a:latin typeface="Comic Sans MS" panose="030F0702030302020204" pitchFamily="66" charset="0"/>
            </a:endParaRPr>
          </a:p>
        </p:txBody>
      </p:sp>
      <p:graphicFrame>
        <p:nvGraphicFramePr>
          <p:cNvPr id="5" name="Table 4">
            <a:extLst>
              <a:ext uri="{FF2B5EF4-FFF2-40B4-BE49-F238E27FC236}">
                <a16:creationId xmlns:a16="http://schemas.microsoft.com/office/drawing/2014/main" id="{105144BC-5162-09B8-905D-EDF04198E975}"/>
              </a:ext>
            </a:extLst>
          </p:cNvPr>
          <p:cNvGraphicFramePr>
            <a:graphicFrameLocks noGrp="1"/>
          </p:cNvGraphicFramePr>
          <p:nvPr>
            <p:extLst>
              <p:ext uri="{D42A27DB-BD31-4B8C-83A1-F6EECF244321}">
                <p14:modId xmlns:p14="http://schemas.microsoft.com/office/powerpoint/2010/main" val="49476941"/>
              </p:ext>
            </p:extLst>
          </p:nvPr>
        </p:nvGraphicFramePr>
        <p:xfrm>
          <a:off x="370234" y="3605235"/>
          <a:ext cx="11451531" cy="2622827"/>
        </p:xfrm>
        <a:graphic>
          <a:graphicData uri="http://schemas.openxmlformats.org/drawingml/2006/table">
            <a:tbl>
              <a:tblPr firstRow="1" bandRow="1">
                <a:tableStyleId>{2D5ABB26-0587-4C30-8999-92F81FD0307C}</a:tableStyleId>
              </a:tblPr>
              <a:tblGrid>
                <a:gridCol w="3817177">
                  <a:extLst>
                    <a:ext uri="{9D8B030D-6E8A-4147-A177-3AD203B41FA5}">
                      <a16:colId xmlns:a16="http://schemas.microsoft.com/office/drawing/2014/main" val="1738739509"/>
                    </a:ext>
                  </a:extLst>
                </a:gridCol>
                <a:gridCol w="3817177">
                  <a:extLst>
                    <a:ext uri="{9D8B030D-6E8A-4147-A177-3AD203B41FA5}">
                      <a16:colId xmlns:a16="http://schemas.microsoft.com/office/drawing/2014/main" val="4139255324"/>
                    </a:ext>
                  </a:extLst>
                </a:gridCol>
                <a:gridCol w="3817177">
                  <a:extLst>
                    <a:ext uri="{9D8B030D-6E8A-4147-A177-3AD203B41FA5}">
                      <a16:colId xmlns:a16="http://schemas.microsoft.com/office/drawing/2014/main" val="1978999015"/>
                    </a:ext>
                  </a:extLst>
                </a:gridCol>
              </a:tblGrid>
              <a:tr h="459947">
                <a:tc>
                  <a:txBody>
                    <a:bodyPr/>
                    <a:lstStyle/>
                    <a:p>
                      <a:endParaRPr lang="en-AU" sz="2200" b="0" i="0" noProof="0">
                        <a:solidFill>
                          <a:srgbClr val="00B050"/>
                        </a:solidFill>
                        <a:latin typeface="Comic Sans MS"/>
                      </a:endParaRP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noProof="0">
                        <a:solidFill>
                          <a:srgbClr val="00B050"/>
                        </a:solidFill>
                      </a:endParaRP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endParaRPr lang="en-AU" sz="2200" noProof="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endParaRPr lang="en-AU" sz="2200" b="0" i="0" noProof="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noProof="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55844">
                <a:tc>
                  <a:txBody>
                    <a:bodyPr/>
                    <a:lstStyle/>
                    <a:p>
                      <a:endParaRPr lang="en-AU" sz="2200" b="0" i="0" noProof="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100" b="0" i="0" noProof="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endParaRPr lang="en-AU" sz="2200" b="0" i="0" noProof="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graphicFrame>
        <p:nvGraphicFramePr>
          <p:cNvPr id="3" name="Table 2">
            <a:extLst>
              <a:ext uri="{FF2B5EF4-FFF2-40B4-BE49-F238E27FC236}">
                <a16:creationId xmlns:a16="http://schemas.microsoft.com/office/drawing/2014/main" id="{FAE267D9-CF1C-F7E1-250D-2E0488D48C8F}"/>
              </a:ext>
            </a:extLst>
          </p:cNvPr>
          <p:cNvGraphicFramePr>
            <a:graphicFrameLocks noGrp="1"/>
          </p:cNvGraphicFramePr>
          <p:nvPr>
            <p:extLst>
              <p:ext uri="{D42A27DB-BD31-4B8C-83A1-F6EECF244321}">
                <p14:modId xmlns:p14="http://schemas.microsoft.com/office/powerpoint/2010/main" val="2341671963"/>
              </p:ext>
            </p:extLst>
          </p:nvPr>
        </p:nvGraphicFramePr>
        <p:xfrm>
          <a:off x="305987" y="3583793"/>
          <a:ext cx="11580024" cy="2644269"/>
        </p:xfrm>
        <a:graphic>
          <a:graphicData uri="http://schemas.openxmlformats.org/drawingml/2006/table">
            <a:tbl>
              <a:tblPr firstRow="1" bandRow="1">
                <a:tableStyleId>{2D5ABB26-0587-4C30-8999-92F81FD0307C}</a:tableStyleId>
              </a:tblPr>
              <a:tblGrid>
                <a:gridCol w="4035971">
                  <a:extLst>
                    <a:ext uri="{9D8B030D-6E8A-4147-A177-3AD203B41FA5}">
                      <a16:colId xmlns:a16="http://schemas.microsoft.com/office/drawing/2014/main" val="1738739509"/>
                    </a:ext>
                  </a:extLst>
                </a:gridCol>
                <a:gridCol w="3684045">
                  <a:extLst>
                    <a:ext uri="{9D8B030D-6E8A-4147-A177-3AD203B41FA5}">
                      <a16:colId xmlns:a16="http://schemas.microsoft.com/office/drawing/2014/main" val="4139255324"/>
                    </a:ext>
                  </a:extLst>
                </a:gridCol>
                <a:gridCol w="3860008">
                  <a:extLst>
                    <a:ext uri="{9D8B030D-6E8A-4147-A177-3AD203B41FA5}">
                      <a16:colId xmlns:a16="http://schemas.microsoft.com/office/drawing/2014/main" val="1978999015"/>
                    </a:ext>
                  </a:extLst>
                </a:gridCol>
              </a:tblGrid>
              <a:tr h="459947">
                <a:tc>
                  <a:txBody>
                    <a:bodyPr/>
                    <a:lstStyle/>
                    <a:p>
                      <a:r>
                        <a:rPr lang="en-AU" sz="2200" b="0" i="0" noProof="0">
                          <a:solidFill>
                            <a:srgbClr val="00B050"/>
                          </a:solidFill>
                          <a:latin typeface="Comic Sans MS"/>
                        </a:rPr>
                        <a:t>Service Prep: Lauren</a:t>
                      </a: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a:solidFill>
                            <a:srgbClr val="00B050"/>
                          </a:solidFill>
                          <a:latin typeface="Comic Sans MS"/>
                        </a:rPr>
                        <a:t>Chat Host: Viki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a:solidFill>
                            <a:srgbClr val="00B050"/>
                          </a:solidFill>
                          <a:latin typeface="Comic Sans MS"/>
                        </a:rPr>
                        <a:t>First Reader: Phil</a:t>
                      </a:r>
                      <a:endParaRPr lang="en-AU" sz="2200" noProof="0">
                        <a:solidFill>
                          <a:srgbClr val="00B050"/>
                        </a:solidFill>
                      </a:endParaRP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r>
                        <a:rPr lang="en-AU" sz="2200" b="0" i="0" noProof="0">
                          <a:solidFill>
                            <a:srgbClr val="00B050"/>
                          </a:solidFill>
                          <a:latin typeface="Comic Sans MS"/>
                        </a:rPr>
                        <a:t>Music: Lauren</a:t>
                      </a:r>
                      <a:endParaRPr lang="en-AU" sz="2200" noProof="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a:solidFill>
                            <a:srgbClr val="00B050"/>
                          </a:solidFill>
                          <a:latin typeface="Comic Sans MS"/>
                        </a:rPr>
                        <a:t>Welcomer: Chris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a:solidFill>
                            <a:srgbClr val="00B050"/>
                          </a:solidFill>
                          <a:latin typeface="Comic Sans MS"/>
                        </a:rPr>
                        <a:t>Second Reader: Helen</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r>
                        <a:rPr lang="en-AU" sz="2200" b="0" i="0" noProof="0">
                          <a:solidFill>
                            <a:srgbClr val="00B050"/>
                          </a:solidFill>
                          <a:latin typeface="Comic Sans MS"/>
                        </a:rPr>
                        <a:t>Proof-reader: Kris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a:solidFill>
                            <a:srgbClr val="00B050"/>
                          </a:solidFill>
                          <a:latin typeface="Comic Sans MS"/>
                        </a:rPr>
                        <a:t>Priest: N/A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a:solidFill>
                            <a:srgbClr val="00B050"/>
                          </a:solidFill>
                          <a:latin typeface="Comic Sans MS"/>
                        </a:rPr>
                        <a:t>Preacher: Flashback</a:t>
                      </a:r>
                      <a:endParaRPr lang="en-AU" sz="2200" noProof="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55844">
                <a:tc>
                  <a:txBody>
                    <a:bodyPr/>
                    <a:lstStyle/>
                    <a:p>
                      <a:r>
                        <a:rPr lang="en-AU" sz="2200" b="0" i="0" noProof="0">
                          <a:solidFill>
                            <a:srgbClr val="00B050"/>
                          </a:solidFill>
                          <a:latin typeface="Comic Sans MS"/>
                        </a:rPr>
                        <a:t>Broadcaster: Barry</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a:solidFill>
                            <a:srgbClr val="00B050"/>
                          </a:solidFill>
                          <a:latin typeface="Comic Sans MS"/>
                        </a:rPr>
                        <a:t>Deacon: Lauren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a:solidFill>
                            <a:srgbClr val="00B050"/>
                          </a:solidFill>
                          <a:latin typeface="Comic Sans MS"/>
                        </a:rPr>
                        <a:t>Fellowship: Lauren</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48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a:solidFill>
                            <a:srgbClr val="00B050"/>
                          </a:solidFill>
                          <a:latin typeface="Comic Sans MS"/>
                        </a:rPr>
                        <a:t>Backup Broadcaster: Paul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a:solidFill>
                            <a:srgbClr val="00B050"/>
                          </a:solidFill>
                          <a:latin typeface="Comic Sans MS"/>
                        </a:rPr>
                        <a:t>Leader: Jeremy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a:solidFill>
                            <a:srgbClr val="00B050"/>
                          </a:solidFill>
                          <a:latin typeface="Comic Sans MS"/>
                        </a:rPr>
                        <a:t>Safety Officer: Chris</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a:solidFill>
                            <a:srgbClr val="00B050"/>
                          </a:solidFill>
                          <a:latin typeface="Comic Sans MS"/>
                        </a:rPr>
                        <a:t>Zoom Buttons: Viki</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a:solidFill>
                            <a:srgbClr val="00B050"/>
                          </a:solidFill>
                          <a:latin typeface="Comic Sans MS"/>
                        </a:rPr>
                        <a:t>Cantor: Julie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r>
                        <a:rPr lang="en-AU" sz="2200" b="0" i="0" noProof="0">
                          <a:solidFill>
                            <a:srgbClr val="00B050"/>
                          </a:solidFill>
                          <a:latin typeface="Comic Sans MS"/>
                        </a:rPr>
                        <a:t>Attendance: Viki</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spTree>
    <p:extLst>
      <p:ext uri="{BB962C8B-B14F-4D97-AF65-F5344CB8AC3E}">
        <p14:creationId xmlns:p14="http://schemas.microsoft.com/office/powerpoint/2010/main" val="3567630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31076" y="1523927"/>
            <a:ext cx="8729848" cy="3810146"/>
          </a:xfrm>
          <a:prstGeom prst="rect">
            <a:avLst/>
          </a:prstGeom>
        </p:spPr>
        <p:txBody>
          <a:bodyPr wrap="square" lIns="91440" tIns="45720" rIns="91440" bIns="45720" anchor="t">
            <a:spAutoFit/>
          </a:bodyPr>
          <a:lstStyle/>
          <a:p>
            <a:pPr>
              <a:lnSpc>
                <a:spcPct val="150000"/>
              </a:lnSpc>
            </a:pPr>
            <a:r>
              <a:rPr lang="en-AU" sz="2800" b="1" noProof="0">
                <a:solidFill>
                  <a:srgbClr val="00B050"/>
                </a:solidFill>
                <a:latin typeface="Comic Sans MS"/>
              </a:rPr>
              <a:t>Leader: </a:t>
            </a:r>
            <a:r>
              <a:rPr lang="en-AU" sz="2800" noProof="0">
                <a:latin typeface="Comic Sans MS"/>
              </a:rPr>
              <a:t>We pray the prayer of approach together</a:t>
            </a:r>
          </a:p>
          <a:p>
            <a:pPr>
              <a:lnSpc>
                <a:spcPct val="150000"/>
              </a:lnSpc>
            </a:pPr>
            <a:endParaRPr lang="en-AU" sz="2400" noProof="0">
              <a:latin typeface="Comic Sans MS"/>
            </a:endParaRPr>
          </a:p>
          <a:p>
            <a:pPr>
              <a:lnSpc>
                <a:spcPct val="150000"/>
              </a:lnSpc>
            </a:pPr>
            <a:r>
              <a:rPr lang="en-AU" sz="2800" b="1" noProof="0">
                <a:solidFill>
                  <a:srgbClr val="00B050"/>
                </a:solidFill>
                <a:latin typeface="Comic Sans MS"/>
              </a:rPr>
              <a:t>All:</a:t>
            </a:r>
            <a:r>
              <a:rPr lang="en-AU" sz="2800" b="1" noProof="0">
                <a:latin typeface="Comic Sans MS"/>
              </a:rPr>
              <a:t> </a:t>
            </a:r>
            <a:r>
              <a:rPr lang="en-AU" sz="2800" b="1">
                <a:latin typeface="Comic Sans MS"/>
              </a:rPr>
              <a:t>God of wonders and miracles,</a:t>
            </a:r>
            <a:br>
              <a:rPr lang="en-AU" sz="2800" b="1">
                <a:latin typeface="Comic Sans MS"/>
              </a:rPr>
            </a:br>
            <a:r>
              <a:rPr lang="en-AU" sz="2800" b="1">
                <a:latin typeface="Comic Sans MS"/>
              </a:rPr>
              <a:t>worthy of our praises.</a:t>
            </a:r>
            <a:br>
              <a:rPr lang="en-AU" sz="2800" b="1">
                <a:latin typeface="Comic Sans MS"/>
              </a:rPr>
            </a:br>
            <a:r>
              <a:rPr lang="en-AU" sz="2800" b="1">
                <a:latin typeface="Comic Sans MS"/>
              </a:rPr>
              <a:t>Let us lift our voices and our hearts,</a:t>
            </a:r>
            <a:br>
              <a:rPr lang="en-AU" sz="2800" b="1">
                <a:latin typeface="Comic Sans MS"/>
              </a:rPr>
            </a:br>
            <a:r>
              <a:rPr lang="en-AU" sz="2800" b="1">
                <a:latin typeface="Comic Sans MS"/>
              </a:rPr>
              <a:t>rejoicing and singing praises to our God.</a:t>
            </a:r>
          </a:p>
        </p:txBody>
      </p:sp>
      <p:sp>
        <p:nvSpPr>
          <p:cNvPr id="4" name="TextBox 3"/>
          <p:cNvSpPr txBox="1"/>
          <p:nvPr/>
        </p:nvSpPr>
        <p:spPr>
          <a:xfrm>
            <a:off x="3997842" y="419100"/>
            <a:ext cx="4196316" cy="584775"/>
          </a:xfrm>
          <a:prstGeom prst="rect">
            <a:avLst/>
          </a:prstGeom>
          <a:noFill/>
        </p:spPr>
        <p:txBody>
          <a:bodyPr wrap="square" lIns="91440" tIns="45720" rIns="91440" bIns="45720" rtlCol="0" anchor="t">
            <a:spAutoFit/>
          </a:bodyPr>
          <a:lstStyle/>
          <a:p>
            <a:pPr algn="ctr"/>
            <a:r>
              <a:rPr lang="en-AU" sz="3200" b="1" noProof="0">
                <a:solidFill>
                  <a:srgbClr val="00B050"/>
                </a:solidFill>
                <a:latin typeface="Comic Sans MS"/>
              </a:rPr>
              <a:t>Prayer of Approach</a:t>
            </a:r>
          </a:p>
        </p:txBody>
      </p:sp>
    </p:spTree>
    <p:extLst>
      <p:ext uri="{BB962C8B-B14F-4D97-AF65-F5344CB8AC3E}">
        <p14:creationId xmlns:p14="http://schemas.microsoft.com/office/powerpoint/2010/main" val="3589267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051B1-49AF-381C-6B77-8BA195D683E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C7C5B1-903F-4023-1892-5F801C576853}"/>
              </a:ext>
            </a:extLst>
          </p:cNvPr>
          <p:cNvSpPr>
            <a:spLocks noGrp="1"/>
          </p:cNvSpPr>
          <p:nvPr>
            <p:ph type="sldNum" sz="quarter" idx="12"/>
          </p:nvPr>
        </p:nvSpPr>
        <p:spPr/>
        <p:txBody>
          <a:bodyPr/>
          <a:lstStyle/>
          <a:p>
            <a:fld id="{D6BAAE04-8869-45BD-9FC4-571BC1F4B92A}" type="slidenum">
              <a:rPr lang="en-AU" noProof="0" smtClean="0"/>
              <a:t>11</a:t>
            </a:fld>
            <a:endParaRPr lang="en-AU" noProof="0"/>
          </a:p>
        </p:txBody>
      </p:sp>
      <p:sp>
        <p:nvSpPr>
          <p:cNvPr id="3" name="TextBox 2">
            <a:extLst>
              <a:ext uri="{FF2B5EF4-FFF2-40B4-BE49-F238E27FC236}">
                <a16:creationId xmlns:a16="http://schemas.microsoft.com/office/drawing/2014/main" id="{5CBC1612-C452-68BB-BE09-D9BEC639F6CA}"/>
              </a:ext>
            </a:extLst>
          </p:cNvPr>
          <p:cNvSpPr txBox="1"/>
          <p:nvPr/>
        </p:nvSpPr>
        <p:spPr>
          <a:xfrm>
            <a:off x="394648" y="1274564"/>
            <a:ext cx="11402704" cy="49244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800" noProof="0">
                <a:solidFill>
                  <a:srgbClr val="00B050"/>
                </a:solidFill>
                <a:latin typeface="Comic Sans MS"/>
                <a:cs typeface="Segoe UI"/>
              </a:rPr>
              <a:t>Leader unmutes</a:t>
            </a:r>
          </a:p>
          <a:p>
            <a:pPr algn="ctr"/>
            <a:endParaRPr lang="en-AU" i="1" noProof="0">
              <a:solidFill>
                <a:srgbClr val="00B050"/>
              </a:solidFill>
              <a:latin typeface="Comic Sans MS" panose="030F0702030302020204" pitchFamily="66" charset="0"/>
              <a:cs typeface="Segoe UI"/>
            </a:endParaRPr>
          </a:p>
          <a:p>
            <a:pPr algn="ctr"/>
            <a:r>
              <a:rPr lang="en-AU" sz="4000" b="1" noProof="0">
                <a:solidFill>
                  <a:srgbClr val="00B050"/>
                </a:solidFill>
                <a:latin typeface="Comic Sans MS"/>
              </a:rPr>
              <a:t>Our first Hymn</a:t>
            </a:r>
            <a:endParaRPr lang="en-AU" sz="4000" b="1">
              <a:solidFill>
                <a:srgbClr val="00B050"/>
              </a:solidFill>
              <a:latin typeface="Comic Sans MS"/>
            </a:endParaRPr>
          </a:p>
          <a:p>
            <a:pPr algn="ctr"/>
            <a:endParaRPr lang="en-AU" sz="4000" b="1">
              <a:solidFill>
                <a:srgbClr val="00B050"/>
              </a:solidFill>
              <a:latin typeface="Comic Sans MS"/>
            </a:endParaRPr>
          </a:p>
          <a:p>
            <a:pPr algn="ctr"/>
            <a:r>
              <a:rPr lang="en-US" sz="4400" b="1">
                <a:solidFill>
                  <a:srgbClr val="00B050"/>
                </a:solidFill>
                <a:latin typeface="Comic Sans MS"/>
              </a:rPr>
              <a:t>Come, O Thou Traveler Unknown</a:t>
            </a:r>
            <a:endParaRPr lang="en-AU" sz="4400" noProof="0">
              <a:solidFill>
                <a:srgbClr val="000000"/>
              </a:solidFill>
              <a:latin typeface="Times New Roman"/>
              <a:ea typeface="Calibri"/>
              <a:cs typeface="+mn-lt"/>
            </a:endParaRPr>
          </a:p>
          <a:p>
            <a:pPr algn="ctr"/>
            <a:endParaRPr lang="en-AU" sz="3600" b="1" noProof="0">
              <a:solidFill>
                <a:srgbClr val="E68422"/>
              </a:solidFill>
              <a:latin typeface="Comic Sans MS" panose="030F0702030302020204" pitchFamily="66" charset="0"/>
              <a:ea typeface="Calibri"/>
              <a:cs typeface="Times New Roman"/>
            </a:endParaRPr>
          </a:p>
          <a:p>
            <a:pPr algn="ctr"/>
            <a:r>
              <a:rPr lang="en-AU" sz="2400">
                <a:solidFill>
                  <a:srgbClr val="E68422"/>
                </a:solidFill>
                <a:ea typeface="+mn-lt"/>
                <a:cs typeface="+mn-lt"/>
                <a:hlinkClick r:id="rId2"/>
              </a:rPr>
              <a:t>https://www.youtube.com/watch?v=6o3c2vDFrm0</a:t>
            </a:r>
            <a:endParaRPr lang="en-AU" sz="2400">
              <a:solidFill>
                <a:srgbClr val="E68422"/>
              </a:solidFill>
              <a:ea typeface="+mn-lt"/>
              <a:cs typeface="+mn-lt"/>
            </a:endParaRPr>
          </a:p>
          <a:p>
            <a:pPr algn="ctr"/>
            <a:endParaRPr lang="en-AU" sz="2800">
              <a:solidFill>
                <a:srgbClr val="E68422"/>
              </a:solidFill>
              <a:ea typeface="+mn-lt"/>
              <a:cs typeface="+mn-lt"/>
            </a:endParaRPr>
          </a:p>
          <a:p>
            <a:pPr algn="ctr"/>
            <a:r>
              <a:rPr lang="en-AU" sz="2800" i="0" u="none" strike="noStrike" noProof="0">
                <a:solidFill>
                  <a:srgbClr val="00B050"/>
                </a:solidFill>
                <a:effectLst/>
                <a:latin typeface="Comic Sans MS"/>
              </a:rPr>
              <a:t>We stay on mute</a:t>
            </a:r>
            <a:endParaRPr lang="en-AU" sz="2800" noProof="0">
              <a:solidFill>
                <a:srgbClr val="00B050"/>
              </a:solidFill>
              <a:latin typeface="Comic Sans MS"/>
              <a:cs typeface="Times New Roman"/>
            </a:endParaRPr>
          </a:p>
          <a:p>
            <a:pPr algn="ctr"/>
            <a:r>
              <a:rPr lang="en-AU" sz="2800" noProof="0">
                <a:solidFill>
                  <a:srgbClr val="00B050"/>
                </a:solidFill>
                <a:latin typeface="Comic Sans MS"/>
              </a:rPr>
              <a:t>Leader mutes</a:t>
            </a:r>
            <a:endParaRPr lang="en-AU" noProof="0">
              <a:solidFill>
                <a:srgbClr val="00B050"/>
              </a:solidFill>
              <a:latin typeface="Comic Sans MS"/>
            </a:endParaRPr>
          </a:p>
        </p:txBody>
      </p:sp>
    </p:spTree>
    <p:extLst>
      <p:ext uri="{BB962C8B-B14F-4D97-AF65-F5344CB8AC3E}">
        <p14:creationId xmlns:p14="http://schemas.microsoft.com/office/powerpoint/2010/main" val="2056574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12</a:t>
            </a:fld>
            <a:endParaRPr lang="en-AU" noProof="0">
              <a:solidFill>
                <a:prstClr val="black">
                  <a:tint val="75000"/>
                </a:prstClr>
              </a:solidFill>
            </a:endParaRPr>
          </a:p>
        </p:txBody>
      </p:sp>
      <p:sp>
        <p:nvSpPr>
          <p:cNvPr id="3" name="Rectangle 2"/>
          <p:cNvSpPr/>
          <p:nvPr/>
        </p:nvSpPr>
        <p:spPr>
          <a:xfrm>
            <a:off x="550611" y="1444516"/>
            <a:ext cx="11090776" cy="3508974"/>
          </a:xfrm>
          <a:prstGeom prst="rect">
            <a:avLst/>
          </a:prstGeom>
        </p:spPr>
        <p:txBody>
          <a:bodyPr wrap="square" lIns="91440" tIns="45720" rIns="91440" bIns="45720" anchor="t">
            <a:spAutoFit/>
          </a:bodyPr>
          <a:lstStyle/>
          <a:p>
            <a:pPr>
              <a:lnSpc>
                <a:spcPct val="150000"/>
              </a:lnSpc>
              <a:spcBef>
                <a:spcPts val="450"/>
              </a:spcBef>
              <a:spcAft>
                <a:spcPts val="450"/>
              </a:spcAft>
            </a:pPr>
            <a:r>
              <a:rPr lang="en-AU" sz="2800" noProof="0">
                <a:latin typeface="Comic Sans MS" panose="030F0702030302020204" pitchFamily="66" charset="0"/>
              </a:rPr>
              <a:t>God is steadfast in love and infinite in mercy, welcoming sinners and inviting them to the Lord's table.</a:t>
            </a:r>
          </a:p>
          <a:p>
            <a:pPr>
              <a:lnSpc>
                <a:spcPct val="150000"/>
              </a:lnSpc>
              <a:spcBef>
                <a:spcPts val="450"/>
              </a:spcBef>
              <a:spcAft>
                <a:spcPts val="450"/>
              </a:spcAft>
            </a:pPr>
            <a:r>
              <a:rPr lang="en-AU" sz="2800" noProof="0">
                <a:solidFill>
                  <a:srgbClr val="00B050"/>
                </a:solidFill>
                <a:latin typeface="Comic Sans MS" panose="030F0702030302020204" pitchFamily="66" charset="0"/>
              </a:rPr>
              <a:t>Silence may be kept.​</a:t>
            </a:r>
          </a:p>
          <a:p>
            <a:pPr>
              <a:lnSpc>
                <a:spcPct val="150000"/>
              </a:lnSpc>
              <a:spcBef>
                <a:spcPts val="450"/>
              </a:spcBef>
              <a:spcAft>
                <a:spcPts val="450"/>
              </a:spcAft>
            </a:pPr>
            <a:r>
              <a:rPr lang="en-AU" sz="2800" noProof="0">
                <a:latin typeface="Comic Sans MS" panose="030F0702030302020204" pitchFamily="66" charset="0"/>
              </a:rPr>
              <a:t>Let us confess our sins in penitence and faith, with a sincere and a true heart.</a:t>
            </a:r>
          </a:p>
        </p:txBody>
      </p:sp>
      <p:sp>
        <p:nvSpPr>
          <p:cNvPr id="6" name="TextBox 5">
            <a:extLst>
              <a:ext uri="{FF2B5EF4-FFF2-40B4-BE49-F238E27FC236}">
                <a16:creationId xmlns:a16="http://schemas.microsoft.com/office/drawing/2014/main" id="{A48A3EF4-65AF-E6D2-B414-00236287D18B}"/>
              </a:ext>
            </a:extLst>
          </p:cNvPr>
          <p:cNvSpPr txBox="1"/>
          <p:nvPr/>
        </p:nvSpPr>
        <p:spPr>
          <a:xfrm>
            <a:off x="1426273" y="183367"/>
            <a:ext cx="9339453" cy="747962"/>
          </a:xfrm>
          <a:prstGeom prst="rect">
            <a:avLst/>
          </a:prstGeom>
          <a:noFill/>
        </p:spPr>
        <p:txBody>
          <a:bodyPr wrap="square">
            <a:spAutoFit/>
          </a:bodyPr>
          <a:lstStyle/>
          <a:p>
            <a:pPr fontAlgn="base">
              <a:lnSpc>
                <a:spcPct val="150000"/>
              </a:lnSpc>
            </a:pPr>
            <a:r>
              <a:rPr lang="en-AU" sz="3200" b="1" noProof="0">
                <a:solidFill>
                  <a:srgbClr val="00B050"/>
                </a:solidFill>
                <a:latin typeface="Comic Sans MS" panose="030F0702030302020204" pitchFamily="66" charset="0"/>
              </a:rPr>
              <a:t>The Deacon or LA introduces the Confession</a:t>
            </a:r>
            <a:r>
              <a:rPr lang="en-AU" sz="3200" noProof="0">
                <a:solidFill>
                  <a:srgbClr val="00B050"/>
                </a:solidFill>
                <a:latin typeface="Comic Sans MS" panose="030F0702030302020204" pitchFamily="66" charset="0"/>
              </a:rPr>
              <a:t>​</a:t>
            </a:r>
            <a:endParaRPr lang="en-AU" sz="3200" noProof="0">
              <a:solidFill>
                <a:srgbClr val="00B050"/>
              </a:solidFill>
              <a:latin typeface="Comic Sans MS" panose="030F0702030302020204" pitchFamily="66" charset="0"/>
              <a:cs typeface="Times New Roman"/>
            </a:endParaRPr>
          </a:p>
        </p:txBody>
      </p:sp>
    </p:spTree>
    <p:extLst>
      <p:ext uri="{BB962C8B-B14F-4D97-AF65-F5344CB8AC3E}">
        <p14:creationId xmlns:p14="http://schemas.microsoft.com/office/powerpoint/2010/main" val="345070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13</a:t>
            </a:fld>
            <a:endParaRPr lang="en-AU" noProof="0">
              <a:solidFill>
                <a:prstClr val="black">
                  <a:tint val="75000"/>
                </a:prstClr>
              </a:solidFill>
            </a:endParaRPr>
          </a:p>
        </p:txBody>
      </p:sp>
      <p:sp>
        <p:nvSpPr>
          <p:cNvPr id="3" name="Rectangle 2"/>
          <p:cNvSpPr/>
          <p:nvPr/>
        </p:nvSpPr>
        <p:spPr>
          <a:xfrm>
            <a:off x="994228" y="510701"/>
            <a:ext cx="10203543" cy="5836598"/>
          </a:xfrm>
          <a:prstGeom prst="rect">
            <a:avLst/>
          </a:prstGeom>
        </p:spPr>
        <p:txBody>
          <a:bodyPr wrap="square" lIns="91440" tIns="45720" rIns="91440" bIns="45720" anchor="t">
            <a:spAutoFit/>
          </a:bodyPr>
          <a:lstStyle/>
          <a:p>
            <a:pPr>
              <a:lnSpc>
                <a:spcPct val="150000"/>
              </a:lnSpc>
            </a:pPr>
            <a:r>
              <a:rPr lang="en-AU" sz="2800" b="1" noProof="0">
                <a:solidFill>
                  <a:srgbClr val="00B050"/>
                </a:solidFill>
                <a:latin typeface="Comic Sans MS"/>
              </a:rPr>
              <a:t>All: </a:t>
            </a:r>
            <a:r>
              <a:rPr lang="en-AU" sz="2400" b="1" noProof="0">
                <a:solidFill>
                  <a:srgbClr val="000000"/>
                </a:solidFill>
                <a:latin typeface="Comic Sans MS"/>
              </a:rPr>
              <a:t>​</a:t>
            </a:r>
            <a:r>
              <a:rPr lang="en-AU" sz="2800" b="1" noProof="0">
                <a:solidFill>
                  <a:srgbClr val="000000"/>
                </a:solidFill>
                <a:latin typeface="Comic Sans MS"/>
              </a:rPr>
              <a:t>Merciful God, our maker and our judge, </a:t>
            </a:r>
            <a:r>
              <a:rPr lang="en-AU" sz="2800" noProof="0">
                <a:solidFill>
                  <a:srgbClr val="000000"/>
                </a:solidFill>
                <a:latin typeface="Comic Sans MS"/>
              </a:rPr>
              <a:t>​</a:t>
            </a:r>
          </a:p>
          <a:p>
            <a:pPr fontAlgn="base">
              <a:lnSpc>
                <a:spcPct val="150000"/>
              </a:lnSpc>
            </a:pPr>
            <a:r>
              <a:rPr lang="en-AU" sz="2800" b="1" noProof="0">
                <a:solidFill>
                  <a:srgbClr val="000000"/>
                </a:solidFill>
                <a:latin typeface="Comic Sans MS"/>
              </a:rPr>
              <a:t>we have sinned against you </a:t>
            </a:r>
            <a:r>
              <a:rPr lang="en-AU" sz="2800" noProof="0">
                <a:solidFill>
                  <a:srgbClr val="000000"/>
                </a:solidFill>
                <a:latin typeface="Comic Sans MS"/>
              </a:rPr>
              <a:t>​</a:t>
            </a:r>
            <a:r>
              <a:rPr lang="en-AU" sz="2800" b="1" noProof="0">
                <a:solidFill>
                  <a:srgbClr val="000000"/>
                </a:solidFill>
                <a:latin typeface="Comic Sans MS"/>
              </a:rPr>
              <a:t>in thought, word, and deed, </a:t>
            </a:r>
            <a:r>
              <a:rPr lang="en-AU" sz="2800" noProof="0">
                <a:solidFill>
                  <a:srgbClr val="000000"/>
                </a:solidFill>
                <a:latin typeface="Comic Sans MS"/>
              </a:rPr>
              <a:t>​</a:t>
            </a:r>
          </a:p>
          <a:p>
            <a:pPr fontAlgn="base">
              <a:lnSpc>
                <a:spcPct val="150000"/>
              </a:lnSpc>
            </a:pPr>
            <a:r>
              <a:rPr lang="en-AU" sz="2800" b="1" noProof="0">
                <a:solidFill>
                  <a:srgbClr val="000000"/>
                </a:solidFill>
                <a:latin typeface="Comic Sans MS"/>
              </a:rPr>
              <a:t>and in what we have failed to do: </a:t>
            </a:r>
            <a:r>
              <a:rPr lang="en-AU" sz="2800" noProof="0">
                <a:solidFill>
                  <a:srgbClr val="000000"/>
                </a:solidFill>
                <a:latin typeface="Comic Sans MS"/>
              </a:rPr>
              <a:t>​</a:t>
            </a:r>
          </a:p>
          <a:p>
            <a:pPr fontAlgn="base">
              <a:lnSpc>
                <a:spcPct val="150000"/>
              </a:lnSpc>
            </a:pPr>
            <a:r>
              <a:rPr lang="en-AU" sz="2800" b="1" noProof="0">
                <a:solidFill>
                  <a:srgbClr val="000000"/>
                </a:solidFill>
                <a:latin typeface="Comic Sans MS"/>
              </a:rPr>
              <a:t>we have not loved you with our whole heart; </a:t>
            </a:r>
            <a:r>
              <a:rPr lang="en-AU" sz="2800" noProof="0">
                <a:solidFill>
                  <a:srgbClr val="000000"/>
                </a:solidFill>
                <a:latin typeface="Comic Sans MS"/>
              </a:rPr>
              <a:t>​</a:t>
            </a:r>
          </a:p>
          <a:p>
            <a:pPr fontAlgn="base">
              <a:lnSpc>
                <a:spcPct val="150000"/>
              </a:lnSpc>
            </a:pPr>
            <a:r>
              <a:rPr lang="en-AU" sz="2800" b="1" noProof="0">
                <a:solidFill>
                  <a:srgbClr val="000000"/>
                </a:solidFill>
                <a:latin typeface="Comic Sans MS"/>
              </a:rPr>
              <a:t>we have not loved our neighbours as ourselves; </a:t>
            </a:r>
            <a:r>
              <a:rPr lang="en-AU" sz="2800" noProof="0">
                <a:solidFill>
                  <a:srgbClr val="000000"/>
                </a:solidFill>
                <a:latin typeface="Comic Sans MS"/>
              </a:rPr>
              <a:t>​</a:t>
            </a:r>
          </a:p>
          <a:p>
            <a:pPr fontAlgn="base">
              <a:lnSpc>
                <a:spcPct val="150000"/>
              </a:lnSpc>
            </a:pPr>
            <a:r>
              <a:rPr lang="en-AU" sz="2800" b="1" noProof="0">
                <a:solidFill>
                  <a:srgbClr val="000000"/>
                </a:solidFill>
                <a:latin typeface="Comic Sans MS"/>
              </a:rPr>
              <a:t>we repent, and are sorry for all our sins.</a:t>
            </a:r>
            <a:r>
              <a:rPr lang="en-AU" sz="2800" noProof="0">
                <a:solidFill>
                  <a:srgbClr val="000000"/>
                </a:solidFill>
                <a:latin typeface="Comic Sans MS"/>
              </a:rPr>
              <a:t>​</a:t>
            </a:r>
          </a:p>
          <a:p>
            <a:pPr fontAlgn="base">
              <a:lnSpc>
                <a:spcPct val="150000"/>
              </a:lnSpc>
            </a:pPr>
            <a:r>
              <a:rPr lang="en-AU" sz="2800" b="1" noProof="0">
                <a:solidFill>
                  <a:srgbClr val="000000"/>
                </a:solidFill>
                <a:latin typeface="Comic Sans MS"/>
              </a:rPr>
              <a:t>Father, forgive us. Strengthen us to love and obey you </a:t>
            </a:r>
          </a:p>
          <a:p>
            <a:pPr fontAlgn="base">
              <a:lnSpc>
                <a:spcPct val="150000"/>
              </a:lnSpc>
            </a:pPr>
            <a:r>
              <a:rPr lang="en-AU" sz="2800" b="1" noProof="0">
                <a:solidFill>
                  <a:srgbClr val="000000"/>
                </a:solidFill>
                <a:latin typeface="Comic Sans MS"/>
              </a:rPr>
              <a:t>in newness of life; </a:t>
            </a:r>
            <a:r>
              <a:rPr lang="en-AU" sz="2800" noProof="0">
                <a:solidFill>
                  <a:srgbClr val="000000"/>
                </a:solidFill>
                <a:latin typeface="Comic Sans MS"/>
              </a:rPr>
              <a:t>​</a:t>
            </a:r>
            <a:r>
              <a:rPr lang="en-AU" sz="2800" b="1" noProof="0">
                <a:solidFill>
                  <a:srgbClr val="000000"/>
                </a:solidFill>
                <a:latin typeface="Comic Sans MS"/>
              </a:rPr>
              <a:t>through Jesus Christ our Lord. </a:t>
            </a:r>
            <a:r>
              <a:rPr lang="en-AU" sz="2800" noProof="0">
                <a:solidFill>
                  <a:srgbClr val="000000"/>
                </a:solidFill>
                <a:latin typeface="Comic Sans MS"/>
              </a:rPr>
              <a:t>​</a:t>
            </a:r>
          </a:p>
          <a:p>
            <a:pPr fontAlgn="base">
              <a:lnSpc>
                <a:spcPct val="150000"/>
              </a:lnSpc>
            </a:pPr>
            <a:r>
              <a:rPr lang="en-AU" sz="2800" b="1" noProof="0">
                <a:solidFill>
                  <a:srgbClr val="000000"/>
                </a:solidFill>
                <a:latin typeface="Comic Sans MS"/>
              </a:rPr>
              <a:t>Amen.</a:t>
            </a:r>
            <a:r>
              <a:rPr lang="en-AU" sz="2800" noProof="0">
                <a:solidFill>
                  <a:srgbClr val="000000"/>
                </a:solidFill>
                <a:latin typeface="Comic Sans MS"/>
              </a:rPr>
              <a:t>​</a:t>
            </a:r>
            <a:endParaRPr lang="en-AU" sz="2800" b="0" i="0" noProof="0">
              <a:solidFill>
                <a:srgbClr val="000000"/>
              </a:solidFill>
              <a:effectLst/>
              <a:latin typeface="Comic Sans MS"/>
            </a:endParaRPr>
          </a:p>
        </p:txBody>
      </p:sp>
    </p:spTree>
    <p:extLst>
      <p:ext uri="{BB962C8B-B14F-4D97-AF65-F5344CB8AC3E}">
        <p14:creationId xmlns:p14="http://schemas.microsoft.com/office/powerpoint/2010/main" val="4261842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14</a:t>
            </a:fld>
            <a:endParaRPr lang="en-AU" noProof="0">
              <a:solidFill>
                <a:prstClr val="black">
                  <a:tint val="75000"/>
                </a:prstClr>
              </a:solidFill>
            </a:endParaRPr>
          </a:p>
        </p:txBody>
      </p:sp>
      <p:sp>
        <p:nvSpPr>
          <p:cNvPr id="3" name="Rectangle 2"/>
          <p:cNvSpPr/>
          <p:nvPr/>
        </p:nvSpPr>
        <p:spPr>
          <a:xfrm>
            <a:off x="301658" y="191394"/>
            <a:ext cx="11752342" cy="6164957"/>
          </a:xfrm>
          <a:prstGeom prst="rect">
            <a:avLst/>
          </a:prstGeom>
        </p:spPr>
        <p:txBody>
          <a:bodyPr wrap="square" lIns="91440" tIns="45720" rIns="91440" bIns="45720" anchor="t">
            <a:spAutoFit/>
          </a:bodyPr>
          <a:lstStyle/>
          <a:p>
            <a:pPr algn="ctr">
              <a:lnSpc>
                <a:spcPct val="150000"/>
              </a:lnSpc>
            </a:pPr>
            <a:r>
              <a:rPr lang="en-AU" sz="3200" b="1" noProof="0">
                <a:solidFill>
                  <a:srgbClr val="00B050"/>
                </a:solidFill>
                <a:latin typeface="Comic Sans MS"/>
              </a:rPr>
              <a:t>Words of Assurance offered by the Deacon or LA</a:t>
            </a:r>
            <a:r>
              <a:rPr lang="en-AU" sz="3200" b="1" i="1" noProof="0">
                <a:solidFill>
                  <a:srgbClr val="00B050"/>
                </a:solidFill>
                <a:latin typeface="Comic Sans MS"/>
              </a:rPr>
              <a:t> </a:t>
            </a:r>
            <a:endParaRPr lang="en-AU" sz="2600" noProof="0">
              <a:cs typeface="Times New Roman"/>
            </a:endParaRPr>
          </a:p>
          <a:p>
            <a:pPr>
              <a:lnSpc>
                <a:spcPct val="150000"/>
              </a:lnSpc>
            </a:pPr>
            <a:r>
              <a:rPr lang="en-AU" sz="2600" noProof="0">
                <a:latin typeface="Comic Sans MS"/>
              </a:rPr>
              <a:t>These words of assurance from the First Letter of John declare that: </a:t>
            </a:r>
            <a:endParaRPr lang="en-AU" sz="2600" noProof="0">
              <a:latin typeface="Times New Roman"/>
              <a:cs typeface="Times New Roman"/>
            </a:endParaRPr>
          </a:p>
          <a:p>
            <a:pPr>
              <a:lnSpc>
                <a:spcPct val="150000"/>
              </a:lnSpc>
            </a:pPr>
            <a:endParaRPr lang="en-AU" sz="2600" noProof="0">
              <a:latin typeface="Comic Sans MS"/>
            </a:endParaRPr>
          </a:p>
          <a:p>
            <a:pPr>
              <a:lnSpc>
                <a:spcPct val="150000"/>
              </a:lnSpc>
            </a:pPr>
            <a:r>
              <a:rPr lang="en-AU" sz="2600" noProof="0">
                <a:latin typeface="Comic Sans MS"/>
              </a:rPr>
              <a:t>If anyone sins, we have an advocate with the Father, Jesus Christ the righteous. He is the perfect offering for our sin, and not for ours only, but for the sins of the whole world. </a:t>
            </a:r>
            <a:endParaRPr lang="en-AU" sz="2600" noProof="0">
              <a:solidFill>
                <a:srgbClr val="7030A0"/>
              </a:solidFill>
              <a:latin typeface="Times New Roman"/>
              <a:cs typeface="Times New Roman"/>
            </a:endParaRPr>
          </a:p>
          <a:p>
            <a:pPr algn="r">
              <a:lnSpc>
                <a:spcPct val="150000"/>
              </a:lnSpc>
            </a:pPr>
            <a:r>
              <a:rPr lang="en-AU" sz="2600" noProof="0">
                <a:solidFill>
                  <a:srgbClr val="00B050"/>
                </a:solidFill>
                <a:latin typeface="Comic Sans MS"/>
              </a:rPr>
              <a:t>(1 John 2: 1-2)</a:t>
            </a:r>
          </a:p>
          <a:p>
            <a:pPr>
              <a:lnSpc>
                <a:spcPct val="150000"/>
              </a:lnSpc>
            </a:pPr>
            <a:r>
              <a:rPr lang="en-AU" sz="2600" noProof="0">
                <a:latin typeface="Comic Sans MS"/>
              </a:rPr>
              <a:t>In this is love, not that we loved God, but that he loved us and sent his Son to be the perfect offering for our sins. </a:t>
            </a:r>
          </a:p>
          <a:p>
            <a:pPr algn="r">
              <a:lnSpc>
                <a:spcPct val="150000"/>
              </a:lnSpc>
            </a:pPr>
            <a:r>
              <a:rPr lang="en-AU" sz="2600" noProof="0">
                <a:solidFill>
                  <a:srgbClr val="00B050"/>
                </a:solidFill>
                <a:latin typeface="Comic Sans MS"/>
              </a:rPr>
              <a:t>(1 John 4:10)</a:t>
            </a:r>
            <a:endParaRPr lang="en-AU" sz="2600" noProof="0">
              <a:solidFill>
                <a:srgbClr val="00B050"/>
              </a:solidFill>
              <a:cs typeface="Times New Roman"/>
            </a:endParaRPr>
          </a:p>
        </p:txBody>
      </p:sp>
    </p:spTree>
    <p:extLst>
      <p:ext uri="{BB962C8B-B14F-4D97-AF65-F5344CB8AC3E}">
        <p14:creationId xmlns:p14="http://schemas.microsoft.com/office/powerpoint/2010/main" val="1523252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76501" y="348315"/>
            <a:ext cx="5638998" cy="584775"/>
          </a:xfrm>
          <a:prstGeom prst="rect">
            <a:avLst/>
          </a:prstGeom>
        </p:spPr>
        <p:txBody>
          <a:bodyPr wrap="square" lIns="91440" tIns="45720" rIns="91440" bIns="45720" anchor="t">
            <a:spAutoFit/>
          </a:bodyPr>
          <a:lstStyle/>
          <a:p>
            <a:pPr algn="ctr"/>
            <a:r>
              <a:rPr lang="en-AU" sz="3200" b="1" kern="0" noProof="0">
                <a:solidFill>
                  <a:srgbClr val="00B050"/>
                </a:solidFill>
                <a:latin typeface="Comic Sans MS"/>
              </a:rPr>
              <a:t>Collect</a:t>
            </a:r>
          </a:p>
        </p:txBody>
      </p:sp>
      <p:sp>
        <p:nvSpPr>
          <p:cNvPr id="2" name="Rectangle 1"/>
          <p:cNvSpPr/>
          <p:nvPr/>
        </p:nvSpPr>
        <p:spPr>
          <a:xfrm>
            <a:off x="1815274" y="1022924"/>
            <a:ext cx="8561451" cy="5191486"/>
          </a:xfrm>
          <a:prstGeom prst="rect">
            <a:avLst/>
          </a:prstGeom>
        </p:spPr>
        <p:txBody>
          <a:bodyPr wrap="square" lIns="91440" tIns="45720" rIns="91440" bIns="45720" anchor="t">
            <a:spAutoFit/>
          </a:bodyPr>
          <a:lstStyle/>
          <a:p>
            <a:pPr>
              <a:lnSpc>
                <a:spcPct val="150000"/>
              </a:lnSpc>
            </a:pPr>
            <a:r>
              <a:rPr lang="en-AU" sz="2800" b="1" noProof="0">
                <a:solidFill>
                  <a:srgbClr val="00B050"/>
                </a:solidFill>
                <a:latin typeface="Comic Sans MS" panose="030F0902030302020204" pitchFamily="66" charset="0"/>
                <a:ea typeface="+mn-lt"/>
                <a:cs typeface="+mn-lt"/>
              </a:rPr>
              <a:t>Leader: </a:t>
            </a:r>
            <a:r>
              <a:rPr lang="en-AU" sz="2800">
                <a:latin typeface="Comic Sans MS"/>
              </a:rPr>
              <a:t>O God, giver of life and health,</a:t>
            </a:r>
            <a:endParaRPr lang="en-US"/>
          </a:p>
          <a:p>
            <a:pPr>
              <a:lnSpc>
                <a:spcPct val="150000"/>
              </a:lnSpc>
            </a:pPr>
            <a:r>
              <a:rPr lang="en-AU" sz="2800">
                <a:latin typeface="Comic Sans MS"/>
              </a:rPr>
              <a:t>whose Son Jesus Christ has called us to hunger </a:t>
            </a:r>
          </a:p>
          <a:p>
            <a:pPr>
              <a:lnSpc>
                <a:spcPct val="150000"/>
              </a:lnSpc>
            </a:pPr>
            <a:r>
              <a:rPr lang="en-AU" sz="2800">
                <a:latin typeface="Comic Sans MS"/>
              </a:rPr>
              <a:t>and thirst for justice: refresh us with your grace,</a:t>
            </a:r>
            <a:endParaRPr lang="en-AU">
              <a:latin typeface="Times New Roman"/>
              <a:cs typeface="Times New Roman"/>
            </a:endParaRPr>
          </a:p>
          <a:p>
            <a:pPr>
              <a:lnSpc>
                <a:spcPct val="150000"/>
              </a:lnSpc>
            </a:pPr>
            <a:r>
              <a:rPr lang="en-AU" sz="2800">
                <a:latin typeface="Comic Sans MS"/>
              </a:rPr>
              <a:t>that we may not be weary in well-doing,</a:t>
            </a:r>
          </a:p>
          <a:p>
            <a:pPr>
              <a:lnSpc>
                <a:spcPct val="150000"/>
              </a:lnSpc>
            </a:pPr>
            <a:r>
              <a:rPr lang="en-AU" sz="2800">
                <a:latin typeface="Comic Sans MS"/>
              </a:rPr>
              <a:t>for the sake of him who meets all our needs,</a:t>
            </a:r>
          </a:p>
          <a:p>
            <a:pPr>
              <a:lnSpc>
                <a:spcPct val="150000"/>
              </a:lnSpc>
            </a:pPr>
            <a:r>
              <a:rPr lang="en-AU" sz="2800">
                <a:latin typeface="Comic Sans MS"/>
              </a:rPr>
              <a:t>Jesus Christ our Saviour;</a:t>
            </a:r>
          </a:p>
          <a:p>
            <a:pPr>
              <a:lnSpc>
                <a:spcPct val="150000"/>
              </a:lnSpc>
            </a:pPr>
            <a:r>
              <a:rPr lang="en-AU" sz="2800">
                <a:latin typeface="Comic Sans MS"/>
              </a:rPr>
              <a:t>who lives and reigns with you and the Holy Spirit,</a:t>
            </a:r>
          </a:p>
          <a:p>
            <a:pPr>
              <a:lnSpc>
                <a:spcPct val="150000"/>
              </a:lnSpc>
            </a:pPr>
            <a:r>
              <a:rPr lang="en-AU" sz="2800">
                <a:latin typeface="Comic Sans MS"/>
              </a:rPr>
              <a:t>one God, now and for ever. </a:t>
            </a:r>
            <a:r>
              <a:rPr lang="en-AU" sz="2800" b="1">
                <a:latin typeface="Comic Sans MS"/>
              </a:rPr>
              <a:t>Amen.</a:t>
            </a:r>
          </a:p>
        </p:txBody>
      </p:sp>
    </p:spTree>
    <p:extLst>
      <p:ext uri="{BB962C8B-B14F-4D97-AF65-F5344CB8AC3E}">
        <p14:creationId xmlns:p14="http://schemas.microsoft.com/office/powerpoint/2010/main" val="2808476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8560" y="1494770"/>
            <a:ext cx="11434622" cy="523220"/>
          </a:xfrm>
          <a:prstGeom prst="rect">
            <a:avLst/>
          </a:prstGeom>
        </p:spPr>
        <p:txBody>
          <a:bodyPr wrap="square" lIns="91440" tIns="45720" rIns="91440" bIns="45720" anchor="t">
            <a:spAutoFit/>
          </a:bodyPr>
          <a:lstStyle/>
          <a:p>
            <a:pPr>
              <a:spcBef>
                <a:spcPts val="450"/>
              </a:spcBef>
              <a:spcAft>
                <a:spcPts val="450"/>
              </a:spcAft>
            </a:pPr>
            <a:r>
              <a:rPr lang="en-AU" sz="2800" b="1" noProof="0">
                <a:solidFill>
                  <a:srgbClr val="00B050"/>
                </a:solidFill>
                <a:latin typeface="Comic Sans MS"/>
                <a:ea typeface="Tahoma"/>
                <a:cs typeface="Tahoma"/>
              </a:rPr>
              <a:t>Reader 1: </a:t>
            </a:r>
            <a:r>
              <a:rPr lang="en-AU" sz="2800" noProof="0">
                <a:latin typeface="Comic Sans MS"/>
                <a:ea typeface="Tahoma"/>
                <a:cs typeface="Tahoma"/>
              </a:rPr>
              <a:t>The 1</a:t>
            </a:r>
            <a:r>
              <a:rPr lang="en-AU" sz="2800" baseline="30000" noProof="0">
                <a:latin typeface="Comic Sans MS"/>
                <a:ea typeface="Tahoma"/>
                <a:cs typeface="Tahoma"/>
              </a:rPr>
              <a:t>st</a:t>
            </a:r>
            <a:r>
              <a:rPr lang="en-AU" sz="2800" noProof="0">
                <a:latin typeface="Comic Sans MS"/>
                <a:ea typeface="Tahoma"/>
                <a:cs typeface="Tahoma"/>
              </a:rPr>
              <a:t> Reading is from Genesis </a:t>
            </a:r>
            <a:r>
              <a:rPr lang="en-AU" sz="2800">
                <a:latin typeface="Comic Sans MS"/>
                <a:ea typeface="Tahoma"/>
                <a:cs typeface="Tahoma"/>
              </a:rPr>
              <a:t>32.22-31</a:t>
            </a:r>
            <a:endParaRPr lang="en-AU" sz="2800" noProof="0">
              <a:latin typeface="Comic Sans MS"/>
              <a:ea typeface="Tahoma"/>
              <a:cs typeface="Tahoma"/>
            </a:endParaRPr>
          </a:p>
        </p:txBody>
      </p:sp>
      <p:sp>
        <p:nvSpPr>
          <p:cNvPr id="5" name="Title 1">
            <a:extLst>
              <a:ext uri="{FF2B5EF4-FFF2-40B4-BE49-F238E27FC236}">
                <a16:creationId xmlns:a16="http://schemas.microsoft.com/office/drawing/2014/main" id="{39EFAB09-BEBC-BB31-952F-32608A882C6A}"/>
              </a:ext>
            </a:extLst>
          </p:cNvPr>
          <p:cNvSpPr txBox="1">
            <a:spLocks/>
          </p:cNvSpPr>
          <p:nvPr/>
        </p:nvSpPr>
        <p:spPr>
          <a:xfrm>
            <a:off x="378560" y="215153"/>
            <a:ext cx="11434878" cy="1361664"/>
          </a:xfrm>
          <a:prstGeom prst="rect">
            <a:avLst/>
          </a:prstGeom>
        </p:spPr>
        <p:txBody>
          <a:bodyPr lIns="91440" tIns="45720" rIns="91440" bIns="45720" anchor="t"/>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tabLst>
                <a:tab pos="1881188" algn="l"/>
              </a:tabLst>
            </a:pPr>
            <a:r>
              <a:rPr lang="en-AU" sz="2800" b="1" noProof="0">
                <a:solidFill>
                  <a:srgbClr val="00B050"/>
                </a:solidFill>
                <a:latin typeface="Comic Sans MS"/>
              </a:rPr>
              <a:t>The 1st reader unmutes </a:t>
            </a:r>
          </a:p>
          <a:p>
            <a:pPr algn="l"/>
            <a:r>
              <a:rPr lang="en-AU" sz="2800" b="1" noProof="0">
                <a:solidFill>
                  <a:srgbClr val="00B050"/>
                </a:solidFill>
                <a:latin typeface="Comic Sans MS"/>
              </a:rPr>
              <a:t>Leader: </a:t>
            </a:r>
            <a:r>
              <a:rPr lang="en-AU" sz="2800">
                <a:latin typeface="Comic Sans MS"/>
              </a:rPr>
              <a:t>I invite the 1st reader  to unmute and offer the 1st lesson when ready.</a:t>
            </a:r>
            <a:endParaRPr lang="en-AU" sz="2800" noProof="0"/>
          </a:p>
        </p:txBody>
      </p:sp>
      <p:sp>
        <p:nvSpPr>
          <p:cNvPr id="4" name="Rectangle 1">
            <a:extLst>
              <a:ext uri="{FF2B5EF4-FFF2-40B4-BE49-F238E27FC236}">
                <a16:creationId xmlns:a16="http://schemas.microsoft.com/office/drawing/2014/main" id="{546F7BE0-2977-DE9B-A590-C431DA4F55FB}"/>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FEDB41FD-CCC5-D752-1445-A57DE0909C4D}"/>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E5D452C2-2F98-69F2-AB56-79B0CDDF2BFD}"/>
              </a:ext>
            </a:extLst>
          </p:cNvPr>
          <p:cNvSpPr/>
          <p:nvPr/>
        </p:nvSpPr>
        <p:spPr>
          <a:xfrm>
            <a:off x="7487199" y="6281043"/>
            <a:ext cx="2035498" cy="400110"/>
          </a:xfrm>
          <a:prstGeom prst="rect">
            <a:avLst/>
          </a:prstGeom>
        </p:spPr>
        <p:txBody>
          <a:bodyPr wrap="square">
            <a:spAutoFit/>
          </a:bodyPr>
          <a:lstStyle/>
          <a:p>
            <a:r>
              <a:rPr lang="en-AU" sz="2000" b="1" noProof="0">
                <a:solidFill>
                  <a:srgbClr val="00B050"/>
                </a:solidFill>
                <a:latin typeface="Comic Sans MS"/>
              </a:rPr>
              <a:t>Continue…</a:t>
            </a:r>
            <a:endParaRPr lang="en-AU" sz="2000" b="1" noProof="0">
              <a:solidFill>
                <a:srgbClr val="00B050"/>
              </a:solidFill>
            </a:endParaRPr>
          </a:p>
        </p:txBody>
      </p:sp>
      <p:sp>
        <p:nvSpPr>
          <p:cNvPr id="9" name="TextBox 8">
            <a:extLst>
              <a:ext uri="{FF2B5EF4-FFF2-40B4-BE49-F238E27FC236}">
                <a16:creationId xmlns:a16="http://schemas.microsoft.com/office/drawing/2014/main" id="{CDAE8385-2E3C-2899-F513-F9471DAF4FAE}"/>
              </a:ext>
            </a:extLst>
          </p:cNvPr>
          <p:cNvSpPr txBox="1"/>
          <p:nvPr/>
        </p:nvSpPr>
        <p:spPr>
          <a:xfrm>
            <a:off x="378560" y="2032504"/>
            <a:ext cx="11581826" cy="4545155"/>
          </a:xfrm>
          <a:prstGeom prst="rect">
            <a:avLst/>
          </a:prstGeom>
          <a:noFill/>
        </p:spPr>
        <p:txBody>
          <a:bodyPr wrap="square" lIns="91440" tIns="45720" rIns="91440" bIns="45720" anchor="t">
            <a:spAutoFit/>
          </a:bodyPr>
          <a:lstStyle/>
          <a:p>
            <a:pPr>
              <a:lnSpc>
                <a:spcPct val="150000"/>
              </a:lnSpc>
            </a:pPr>
            <a:r>
              <a:rPr lang="en-AU" sz="2800" b="1" i="0" baseline="30000">
                <a:effectLst/>
                <a:latin typeface="Comic Sans MS"/>
              </a:rPr>
              <a:t>22</a:t>
            </a:r>
            <a:r>
              <a:rPr lang="en-AU" sz="2800" b="0" i="0">
                <a:effectLst/>
                <a:latin typeface="Comic Sans MS"/>
              </a:rPr>
              <a:t> The same night he got up and took his two wives, his two maids, and his eleven children, and crossed the ford of the Jabbok. </a:t>
            </a:r>
            <a:r>
              <a:rPr lang="en-AU" sz="2800" b="1" i="0" baseline="30000">
                <a:effectLst/>
                <a:latin typeface="Comic Sans MS"/>
              </a:rPr>
              <a:t>23</a:t>
            </a:r>
            <a:r>
              <a:rPr lang="en-AU" sz="2800" b="0" i="0">
                <a:effectLst/>
                <a:latin typeface="Comic Sans MS"/>
              </a:rPr>
              <a:t> He took them and sent them across the stream, and likewise everything that he had. </a:t>
            </a:r>
            <a:r>
              <a:rPr lang="en-AU" sz="2800" b="1" i="0" baseline="30000">
                <a:effectLst/>
                <a:latin typeface="Comic Sans MS"/>
              </a:rPr>
              <a:t>24</a:t>
            </a:r>
            <a:r>
              <a:rPr lang="en-AU" sz="2800" b="0" i="0">
                <a:effectLst/>
                <a:latin typeface="Comic Sans MS"/>
              </a:rPr>
              <a:t> Jacob was left alone; and a man wrestled with him until daybreak. </a:t>
            </a:r>
            <a:r>
              <a:rPr lang="en-AU" sz="2800" b="1" i="0" baseline="30000">
                <a:effectLst/>
                <a:latin typeface="Comic Sans MS"/>
              </a:rPr>
              <a:t>25</a:t>
            </a:r>
            <a:r>
              <a:rPr lang="en-AU" sz="2800" b="0" i="0">
                <a:effectLst/>
                <a:latin typeface="Comic Sans MS"/>
              </a:rPr>
              <a:t> When the man saw that he did not prevail against Jacob, he struck him on the hip socket; and Jacob’s hip was put out of joint as he wrestled with him.</a:t>
            </a:r>
          </a:p>
        </p:txBody>
      </p:sp>
    </p:spTree>
    <p:extLst>
      <p:ext uri="{BB962C8B-B14F-4D97-AF65-F5344CB8AC3E}">
        <p14:creationId xmlns:p14="http://schemas.microsoft.com/office/powerpoint/2010/main" val="4110762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7FD1F-2F8D-91B1-09D9-70D30D38A7A7}"/>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71E8F4AA-20E0-1202-C428-D29F552A5458}"/>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46096C5B-37E4-2914-F499-30A6ECFDC977}"/>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25A8C497-2511-1531-E4E2-5C4690786573}"/>
              </a:ext>
            </a:extLst>
          </p:cNvPr>
          <p:cNvSpPr txBox="1"/>
          <p:nvPr/>
        </p:nvSpPr>
        <p:spPr>
          <a:xfrm>
            <a:off x="210000" y="43628"/>
            <a:ext cx="11772000" cy="5837817"/>
          </a:xfrm>
          <a:prstGeom prst="rect">
            <a:avLst/>
          </a:prstGeom>
          <a:noFill/>
        </p:spPr>
        <p:txBody>
          <a:bodyPr wrap="square" lIns="91440" tIns="45720" rIns="91440" bIns="45720" anchor="t">
            <a:spAutoFit/>
          </a:bodyPr>
          <a:lstStyle/>
          <a:p>
            <a:pPr>
              <a:lnSpc>
                <a:spcPct val="150000"/>
              </a:lnSpc>
            </a:pPr>
            <a:r>
              <a:rPr lang="en-AU" sz="2800" b="0" i="0">
                <a:effectLst/>
                <a:latin typeface="Comic Sans MS"/>
              </a:rPr>
              <a:t> </a:t>
            </a:r>
            <a:r>
              <a:rPr lang="en-AU" sz="2800" b="1" i="0" baseline="30000">
                <a:effectLst/>
                <a:latin typeface="Comic Sans MS"/>
              </a:rPr>
              <a:t>26</a:t>
            </a:r>
            <a:r>
              <a:rPr lang="en-AU" sz="2800" b="0" i="0">
                <a:effectLst/>
                <a:latin typeface="Comic Sans MS"/>
              </a:rPr>
              <a:t> Then he said, ‘Let me go, for the day is breaking.’ But Jacob said, ‘I will not let you go, unless you bless me.’ </a:t>
            </a:r>
            <a:r>
              <a:rPr lang="en-AU" sz="2800" b="1" i="0" baseline="30000">
                <a:effectLst/>
                <a:latin typeface="Comic Sans MS"/>
              </a:rPr>
              <a:t>27</a:t>
            </a:r>
            <a:r>
              <a:rPr lang="en-AU" sz="2800" b="0" i="0">
                <a:effectLst/>
                <a:latin typeface="Comic Sans MS"/>
              </a:rPr>
              <a:t> So he said to him, ‘What is your name?’ And he said, ‘Jacob.’ </a:t>
            </a:r>
            <a:r>
              <a:rPr lang="en-AU" sz="2800" b="1" i="0" baseline="30000">
                <a:effectLst/>
                <a:latin typeface="Comic Sans MS"/>
              </a:rPr>
              <a:t>28</a:t>
            </a:r>
            <a:r>
              <a:rPr lang="en-AU" sz="2800" b="0" i="0">
                <a:effectLst/>
                <a:latin typeface="Comic Sans MS"/>
              </a:rPr>
              <a:t> Then the man said, ‘You shall no longer be called Jacob, but Israel, for you have striven with God and with humans, and have prevailed.’ </a:t>
            </a:r>
            <a:r>
              <a:rPr lang="en-AU" sz="2800" b="1" i="0" baseline="30000">
                <a:effectLst/>
                <a:latin typeface="Comic Sans MS"/>
              </a:rPr>
              <a:t>29</a:t>
            </a:r>
            <a:r>
              <a:rPr lang="en-AU" sz="2800" b="0" i="0">
                <a:effectLst/>
                <a:latin typeface="Comic Sans MS"/>
              </a:rPr>
              <a:t> Then Jacob asked him, ‘Please tell me your name.’ But he said, ‘Why is it that you ask my name?’ And there he blessed him. </a:t>
            </a:r>
            <a:r>
              <a:rPr lang="en-AU" sz="2800" b="1" i="0" baseline="30000">
                <a:effectLst/>
                <a:latin typeface="Comic Sans MS"/>
              </a:rPr>
              <a:t>30</a:t>
            </a:r>
            <a:r>
              <a:rPr lang="en-AU" sz="2800" b="0" i="0">
                <a:effectLst/>
                <a:latin typeface="Comic Sans MS"/>
              </a:rPr>
              <a:t> So Jacob called the place Peniel, saying, ‘For I have seen God face to face, and yet my life is preserved.’ </a:t>
            </a:r>
            <a:r>
              <a:rPr lang="en-AU" sz="2800" b="1" i="0" baseline="30000">
                <a:effectLst/>
                <a:latin typeface="Comic Sans MS"/>
              </a:rPr>
              <a:t>31</a:t>
            </a:r>
            <a:r>
              <a:rPr lang="en-AU" sz="2800" b="0" i="0">
                <a:effectLst/>
                <a:latin typeface="Comic Sans MS"/>
              </a:rPr>
              <a:t> The sun rose upon him as he passed Penuel, limping because of his hip.</a:t>
            </a:r>
            <a:endParaRPr lang="en-AU" sz="2800">
              <a:latin typeface="Comic Sans MS"/>
            </a:endParaRPr>
          </a:p>
        </p:txBody>
      </p:sp>
      <p:sp>
        <p:nvSpPr>
          <p:cNvPr id="5" name="TextBox 4">
            <a:extLst>
              <a:ext uri="{FF2B5EF4-FFF2-40B4-BE49-F238E27FC236}">
                <a16:creationId xmlns:a16="http://schemas.microsoft.com/office/drawing/2014/main" id="{990ED64D-EE7C-A1ED-AFF7-AD247AB775BE}"/>
              </a:ext>
            </a:extLst>
          </p:cNvPr>
          <p:cNvSpPr txBox="1"/>
          <p:nvPr/>
        </p:nvSpPr>
        <p:spPr>
          <a:xfrm>
            <a:off x="2073467" y="6086983"/>
            <a:ext cx="8045066" cy="523220"/>
          </a:xfrm>
          <a:prstGeom prst="rect">
            <a:avLst/>
          </a:prstGeom>
          <a:noFill/>
        </p:spPr>
        <p:txBody>
          <a:bodyPr wrap="square">
            <a:spAutoFit/>
          </a:bodyPr>
          <a:lstStyle/>
          <a:p>
            <a:pPr algn="ctr"/>
            <a:r>
              <a:rPr lang="en-AU" sz="2800" noProof="0">
                <a:latin typeface="Comic Sans MS"/>
                <a:cs typeface="Segoe UI"/>
              </a:rPr>
              <a:t>For the word of the Lord. </a:t>
            </a:r>
            <a:r>
              <a:rPr lang="en-AU" sz="2800" b="1" noProof="0">
                <a:latin typeface="Comic Sans MS"/>
                <a:cs typeface="Segoe UI"/>
              </a:rPr>
              <a:t>Thanks be to God.</a:t>
            </a:r>
            <a:r>
              <a:rPr lang="en-AU" sz="2800" noProof="0">
                <a:latin typeface="Comic Sans MS"/>
                <a:cs typeface="Segoe UI"/>
              </a:rPr>
              <a:t>​</a:t>
            </a:r>
          </a:p>
        </p:txBody>
      </p:sp>
    </p:spTree>
    <p:extLst>
      <p:ext uri="{BB962C8B-B14F-4D97-AF65-F5344CB8AC3E}">
        <p14:creationId xmlns:p14="http://schemas.microsoft.com/office/powerpoint/2010/main" val="1218467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997142" y="6457890"/>
            <a:ext cx="2035498" cy="400110"/>
          </a:xfrm>
          <a:prstGeom prst="rect">
            <a:avLst/>
          </a:prstGeom>
        </p:spPr>
        <p:txBody>
          <a:bodyPr wrap="square" lIns="91440" tIns="45720" rIns="91440" bIns="45720" anchor="t">
            <a:spAutoFit/>
          </a:bodyPr>
          <a:lstStyle/>
          <a:p>
            <a:endParaRPr lang="en-AU" sz="2000" b="1" noProof="0">
              <a:solidFill>
                <a:srgbClr val="00B050"/>
              </a:solidFill>
              <a:latin typeface="Comic Sans MS"/>
            </a:endParaRPr>
          </a:p>
        </p:txBody>
      </p:sp>
      <p:sp>
        <p:nvSpPr>
          <p:cNvPr id="3" name="TextBox 2">
            <a:extLst>
              <a:ext uri="{FF2B5EF4-FFF2-40B4-BE49-F238E27FC236}">
                <a16:creationId xmlns:a16="http://schemas.microsoft.com/office/drawing/2014/main" id="{F3ABC77F-A785-653E-F132-EC54274C3CC6}"/>
              </a:ext>
            </a:extLst>
          </p:cNvPr>
          <p:cNvSpPr txBox="1"/>
          <p:nvPr/>
        </p:nvSpPr>
        <p:spPr>
          <a:xfrm>
            <a:off x="222997" y="1743014"/>
            <a:ext cx="1404000" cy="1693092"/>
          </a:xfrm>
          <a:prstGeom prst="rect">
            <a:avLst/>
          </a:prstGeom>
          <a:noFill/>
          <a:ln>
            <a:noFill/>
          </a:ln>
        </p:spPr>
        <p:txBody>
          <a:bodyPr wrap="square" lIns="91440" tIns="45720" rIns="91440" bIns="45720" rtlCol="0" anchor="t">
            <a:spAutoFit/>
          </a:bodyPr>
          <a:lstStyle/>
          <a:p>
            <a:pPr algn="ctr">
              <a:lnSpc>
                <a:spcPct val="150000"/>
              </a:lnSpc>
              <a:spcBef>
                <a:spcPts val="450"/>
              </a:spcBef>
              <a:spcAft>
                <a:spcPts val="450"/>
              </a:spcAft>
            </a:pPr>
            <a:r>
              <a:rPr lang="en-AU" sz="2400" b="1" i="0" noProof="0">
                <a:solidFill>
                  <a:srgbClr val="00B050"/>
                </a:solidFill>
                <a:effectLst/>
                <a:latin typeface="Comic Sans MS" panose="030F0702030302020204" pitchFamily="66" charset="0"/>
              </a:rPr>
              <a:t>Psalm 17.1-7, 16 </a:t>
            </a:r>
          </a:p>
        </p:txBody>
      </p:sp>
      <p:sp>
        <p:nvSpPr>
          <p:cNvPr id="8" name="Rectangle 7">
            <a:extLst>
              <a:ext uri="{FF2B5EF4-FFF2-40B4-BE49-F238E27FC236}">
                <a16:creationId xmlns:a16="http://schemas.microsoft.com/office/drawing/2014/main" id="{87B19673-2E6B-605A-7055-B8044ACCEF8D}"/>
              </a:ext>
            </a:extLst>
          </p:cNvPr>
          <p:cNvSpPr/>
          <p:nvPr/>
        </p:nvSpPr>
        <p:spPr>
          <a:xfrm>
            <a:off x="8146622" y="6392883"/>
            <a:ext cx="2035498" cy="400110"/>
          </a:xfrm>
          <a:prstGeom prst="rect">
            <a:avLst/>
          </a:prstGeom>
        </p:spPr>
        <p:txBody>
          <a:bodyPr wrap="square">
            <a:spAutoFit/>
          </a:bodyPr>
          <a:lstStyle/>
          <a:p>
            <a:r>
              <a:rPr lang="en-AU" sz="2000" b="1" noProof="0">
                <a:solidFill>
                  <a:srgbClr val="00B050"/>
                </a:solidFill>
                <a:latin typeface="Comic Sans MS"/>
              </a:rPr>
              <a:t>Continue…</a:t>
            </a:r>
            <a:endParaRPr lang="en-AU" sz="2000" b="1" noProof="0">
              <a:solidFill>
                <a:srgbClr val="00B050"/>
              </a:solidFill>
            </a:endParaRPr>
          </a:p>
        </p:txBody>
      </p:sp>
      <p:sp>
        <p:nvSpPr>
          <p:cNvPr id="9" name="TextBox 8">
            <a:extLst>
              <a:ext uri="{FF2B5EF4-FFF2-40B4-BE49-F238E27FC236}">
                <a16:creationId xmlns:a16="http://schemas.microsoft.com/office/drawing/2014/main" id="{F9295527-5C7F-8371-091D-588721D3B43D}"/>
              </a:ext>
            </a:extLst>
          </p:cNvPr>
          <p:cNvSpPr txBox="1"/>
          <p:nvPr/>
        </p:nvSpPr>
        <p:spPr>
          <a:xfrm>
            <a:off x="1626997" y="1743014"/>
            <a:ext cx="10332000" cy="4545155"/>
          </a:xfrm>
          <a:prstGeom prst="rect">
            <a:avLst/>
          </a:prstGeom>
          <a:noFill/>
        </p:spPr>
        <p:txBody>
          <a:bodyPr wrap="square">
            <a:spAutoFit/>
          </a:bodyPr>
          <a:lstStyle/>
          <a:p>
            <a:pPr>
              <a:lnSpc>
                <a:spcPct val="150000"/>
              </a:lnSpc>
            </a:pPr>
            <a:r>
              <a:rPr lang="en-AU" sz="2800" b="1" i="0" baseline="30000">
                <a:effectLst/>
                <a:latin typeface="Comic Sans MS" panose="030F0702030302020204" pitchFamily="66" charset="0"/>
              </a:rPr>
              <a:t>1</a:t>
            </a:r>
            <a:r>
              <a:rPr lang="en-AU" sz="2800" b="0" i="0">
                <a:effectLst/>
                <a:latin typeface="Comic Sans MS" panose="030F0702030302020204" pitchFamily="66" charset="0"/>
              </a:rPr>
              <a:t> Hear my just cause, O Lord, give heed to my cry:</a:t>
            </a:r>
          </a:p>
          <a:p>
            <a:pPr>
              <a:lnSpc>
                <a:spcPct val="150000"/>
              </a:lnSpc>
            </a:pPr>
            <a:r>
              <a:rPr lang="en-AU" sz="2800" b="0" i="0">
                <a:effectLst/>
                <a:latin typeface="Comic Sans MS" panose="030F0702030302020204" pitchFamily="66" charset="0"/>
              </a:rPr>
              <a:t>listen to my prayer, that comes from no lying lips.</a:t>
            </a:r>
          </a:p>
          <a:p>
            <a:pPr>
              <a:lnSpc>
                <a:spcPct val="150000"/>
              </a:lnSpc>
            </a:pPr>
            <a:r>
              <a:rPr lang="en-AU" sz="2800" b="1" i="0" baseline="30000">
                <a:effectLst/>
                <a:latin typeface="Comic Sans MS" panose="030F0702030302020204" pitchFamily="66" charset="0"/>
              </a:rPr>
              <a:t>2</a:t>
            </a:r>
            <a:r>
              <a:rPr lang="en-AU" sz="2800" b="1" i="0">
                <a:effectLst/>
                <a:latin typeface="Comic Sans MS" panose="030F0702030302020204" pitchFamily="66" charset="0"/>
              </a:rPr>
              <a:t> Let judgement for me come forth from your presence:</a:t>
            </a:r>
          </a:p>
          <a:p>
            <a:pPr>
              <a:lnSpc>
                <a:spcPct val="150000"/>
              </a:lnSpc>
            </a:pPr>
            <a:r>
              <a:rPr lang="en-AU" sz="2800" b="1" i="0">
                <a:effectLst/>
                <a:latin typeface="Comic Sans MS" panose="030F0702030302020204" pitchFamily="66" charset="0"/>
              </a:rPr>
              <a:t>and let your eyes discern the right.</a:t>
            </a:r>
          </a:p>
          <a:p>
            <a:pPr>
              <a:lnSpc>
                <a:spcPct val="150000"/>
              </a:lnSpc>
            </a:pPr>
            <a:r>
              <a:rPr lang="en-AU" sz="2800" i="0" baseline="30000">
                <a:effectLst/>
                <a:latin typeface="Comic Sans MS" panose="030F0702030302020204" pitchFamily="66" charset="0"/>
              </a:rPr>
              <a:t>3</a:t>
            </a:r>
            <a:r>
              <a:rPr lang="en-AU" sz="2800" i="0">
                <a:effectLst/>
                <a:latin typeface="Comic Sans MS" panose="030F0702030302020204" pitchFamily="66" charset="0"/>
              </a:rPr>
              <a:t> Though you search my heart, </a:t>
            </a:r>
            <a:r>
              <a:rPr lang="en-AU" sz="2800" b="0" i="0">
                <a:effectLst/>
                <a:latin typeface="Comic Sans MS" panose="030F0702030302020204" pitchFamily="66" charset="0"/>
              </a:rPr>
              <a:t>and vi</a:t>
            </a:r>
            <a:r>
              <a:rPr lang="en-AU" sz="2800">
                <a:latin typeface="Comic Sans MS"/>
              </a:rPr>
              <a:t>sit me in the night-time:</a:t>
            </a:r>
          </a:p>
          <a:p>
            <a:pPr>
              <a:lnSpc>
                <a:spcPct val="150000"/>
              </a:lnSpc>
            </a:pPr>
            <a:r>
              <a:rPr lang="en-AU" sz="2800">
                <a:latin typeface="Comic Sans MS"/>
              </a:rPr>
              <a:t>though you try me by fire, you will find no wickedness in me.</a:t>
            </a:r>
          </a:p>
        </p:txBody>
      </p:sp>
      <p:sp>
        <p:nvSpPr>
          <p:cNvPr id="5" name="Rectangle 4">
            <a:extLst>
              <a:ext uri="{FF2B5EF4-FFF2-40B4-BE49-F238E27FC236}">
                <a16:creationId xmlns:a16="http://schemas.microsoft.com/office/drawing/2014/main" id="{32EB8A35-67A5-DB78-E7BD-8AD8C3097F9D}"/>
              </a:ext>
            </a:extLst>
          </p:cNvPr>
          <p:cNvSpPr/>
          <p:nvPr/>
        </p:nvSpPr>
        <p:spPr>
          <a:xfrm>
            <a:off x="470646" y="176847"/>
            <a:ext cx="11349319" cy="1317155"/>
          </a:xfrm>
          <a:prstGeom prst="rect">
            <a:avLst/>
          </a:prstGeom>
        </p:spPr>
        <p:txBody>
          <a:bodyPr wrap="square" lIns="91440" tIns="45720" rIns="91440" bIns="45720" anchor="t">
            <a:spAutoFit/>
          </a:bodyPr>
          <a:lstStyle/>
          <a:p>
            <a:pPr algn="ctr">
              <a:lnSpc>
                <a:spcPct val="150000"/>
              </a:lnSpc>
            </a:pPr>
            <a:r>
              <a:rPr lang="en-AU" sz="2800" b="1" noProof="0">
                <a:solidFill>
                  <a:srgbClr val="00B050"/>
                </a:solidFill>
                <a:latin typeface="Comic Sans MS"/>
              </a:rPr>
              <a:t>Leader: </a:t>
            </a:r>
            <a:r>
              <a:rPr lang="en-AU" sz="2800" noProof="0">
                <a:latin typeface="Comic Sans MS"/>
              </a:rPr>
              <a:t>We now say the psalm antiphonally, I invite the first</a:t>
            </a:r>
          </a:p>
          <a:p>
            <a:pPr algn="ctr">
              <a:lnSpc>
                <a:spcPct val="150000"/>
              </a:lnSpc>
            </a:pPr>
            <a:r>
              <a:rPr lang="en-AU" sz="2800" noProof="0">
                <a:latin typeface="Comic Sans MS"/>
              </a:rPr>
              <a:t>reader to lead, and we will all respond with our cantor as our voice.</a:t>
            </a:r>
            <a:endParaRPr lang="en-AU" noProof="0">
              <a:hlinkClick r:id="rId2">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654623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1455D-750F-1E50-8A0B-176583AA6D83}"/>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B69DAB1-0E73-0A9B-A0F9-4F6AE63390DA}"/>
              </a:ext>
            </a:extLst>
          </p:cNvPr>
          <p:cNvSpPr/>
          <p:nvPr/>
        </p:nvSpPr>
        <p:spPr>
          <a:xfrm>
            <a:off x="7997142" y="6457890"/>
            <a:ext cx="2035498" cy="400110"/>
          </a:xfrm>
          <a:prstGeom prst="rect">
            <a:avLst/>
          </a:prstGeom>
        </p:spPr>
        <p:txBody>
          <a:bodyPr wrap="square" lIns="91440" tIns="45720" rIns="91440" bIns="45720" anchor="t">
            <a:spAutoFit/>
          </a:bodyPr>
          <a:lstStyle/>
          <a:p>
            <a:endParaRPr lang="en-AU" sz="2000" b="1" noProof="0">
              <a:solidFill>
                <a:srgbClr val="E3960B"/>
              </a:solidFill>
              <a:latin typeface="Comic Sans MS"/>
            </a:endParaRPr>
          </a:p>
        </p:txBody>
      </p:sp>
      <p:sp>
        <p:nvSpPr>
          <p:cNvPr id="4" name="TextBox 3">
            <a:extLst>
              <a:ext uri="{FF2B5EF4-FFF2-40B4-BE49-F238E27FC236}">
                <a16:creationId xmlns:a16="http://schemas.microsoft.com/office/drawing/2014/main" id="{3EF67E9E-CAEC-81FC-9FD5-DD226CDE38F9}"/>
              </a:ext>
            </a:extLst>
          </p:cNvPr>
          <p:cNvSpPr txBox="1"/>
          <p:nvPr/>
        </p:nvSpPr>
        <p:spPr>
          <a:xfrm>
            <a:off x="696000" y="796129"/>
            <a:ext cx="10800000" cy="3898824"/>
          </a:xfrm>
          <a:prstGeom prst="rect">
            <a:avLst/>
          </a:prstGeom>
          <a:noFill/>
        </p:spPr>
        <p:txBody>
          <a:bodyPr wrap="square">
            <a:spAutoFit/>
          </a:bodyPr>
          <a:lstStyle/>
          <a:p>
            <a:pPr>
              <a:lnSpc>
                <a:spcPct val="150000"/>
              </a:lnSpc>
            </a:pPr>
            <a:r>
              <a:rPr lang="en-AU" sz="2800" b="1" i="0" baseline="30000">
                <a:effectLst/>
                <a:latin typeface="Comic Sans MS" panose="030F0702030302020204" pitchFamily="66" charset="0"/>
              </a:rPr>
              <a:t>4</a:t>
            </a:r>
            <a:r>
              <a:rPr lang="en-AU" sz="2800" b="1" i="0">
                <a:effectLst/>
                <a:latin typeface="Comic Sans MS" panose="030F0702030302020204" pitchFamily="66" charset="0"/>
              </a:rPr>
              <a:t> My mouth does not transgress, like the mouth of others:</a:t>
            </a:r>
          </a:p>
          <a:p>
            <a:pPr>
              <a:lnSpc>
                <a:spcPct val="150000"/>
              </a:lnSpc>
            </a:pPr>
            <a:r>
              <a:rPr lang="en-AU" sz="2800" b="1" i="0">
                <a:effectLst/>
                <a:latin typeface="Comic Sans MS" panose="030F0702030302020204" pitchFamily="66" charset="0"/>
              </a:rPr>
              <a:t>for I have kept the word of your lips.</a:t>
            </a:r>
          </a:p>
          <a:p>
            <a:pPr>
              <a:lnSpc>
                <a:spcPct val="150000"/>
              </a:lnSpc>
            </a:pPr>
            <a:r>
              <a:rPr lang="en-AU" sz="2800" b="1" i="0" baseline="30000">
                <a:effectLst/>
                <a:latin typeface="Comic Sans MS" panose="030F0702030302020204" pitchFamily="66" charset="0"/>
              </a:rPr>
              <a:t>5</a:t>
            </a:r>
            <a:r>
              <a:rPr lang="en-AU" sz="2800" b="0" i="0">
                <a:effectLst/>
                <a:latin typeface="Comic Sans MS" panose="030F0702030302020204" pitchFamily="66" charset="0"/>
              </a:rPr>
              <a:t> My steps have held firm in the way of your commands:</a:t>
            </a:r>
          </a:p>
          <a:p>
            <a:pPr>
              <a:lnSpc>
                <a:spcPct val="150000"/>
              </a:lnSpc>
            </a:pPr>
            <a:r>
              <a:rPr lang="en-AU" sz="2800" b="0" i="0">
                <a:effectLst/>
                <a:latin typeface="Comic Sans MS" panose="030F0702030302020204" pitchFamily="66" charset="0"/>
              </a:rPr>
              <a:t>and my feet have not stumbled from your paths.</a:t>
            </a:r>
          </a:p>
          <a:p>
            <a:pPr>
              <a:lnSpc>
                <a:spcPct val="150000"/>
              </a:lnSpc>
            </a:pPr>
            <a:r>
              <a:rPr lang="en-AU" sz="2800" b="1" i="0" baseline="30000">
                <a:effectLst/>
                <a:latin typeface="Comic Sans MS" panose="030F0702030302020204" pitchFamily="66" charset="0"/>
              </a:rPr>
              <a:t>6</a:t>
            </a:r>
            <a:r>
              <a:rPr lang="en-AU" sz="2800" b="1" i="0">
                <a:effectLst/>
                <a:latin typeface="Comic Sans MS" panose="030F0702030302020204" pitchFamily="66" charset="0"/>
              </a:rPr>
              <a:t> I call upon you, O God, for you will surely answer:</a:t>
            </a:r>
          </a:p>
          <a:p>
            <a:pPr>
              <a:lnSpc>
                <a:spcPct val="150000"/>
              </a:lnSpc>
            </a:pPr>
            <a:r>
              <a:rPr lang="en-AU" sz="2800" b="1" i="0">
                <a:effectLst/>
                <a:latin typeface="Comic Sans MS" panose="030F0702030302020204" pitchFamily="66" charset="0"/>
              </a:rPr>
              <a:t>incline your ear to me, and hear my words.</a:t>
            </a:r>
          </a:p>
        </p:txBody>
      </p:sp>
      <p:sp>
        <p:nvSpPr>
          <p:cNvPr id="3" name="Rectangle 2">
            <a:extLst>
              <a:ext uri="{FF2B5EF4-FFF2-40B4-BE49-F238E27FC236}">
                <a16:creationId xmlns:a16="http://schemas.microsoft.com/office/drawing/2014/main" id="{7D08BD3C-DE88-81B7-A56A-4357FC783791}"/>
              </a:ext>
            </a:extLst>
          </p:cNvPr>
          <p:cNvSpPr/>
          <p:nvPr/>
        </p:nvSpPr>
        <p:spPr>
          <a:xfrm>
            <a:off x="8146622" y="6392883"/>
            <a:ext cx="2035498" cy="400110"/>
          </a:xfrm>
          <a:prstGeom prst="rect">
            <a:avLst/>
          </a:prstGeom>
        </p:spPr>
        <p:txBody>
          <a:bodyPr wrap="square">
            <a:spAutoFit/>
          </a:bodyPr>
          <a:lstStyle/>
          <a:p>
            <a:r>
              <a:rPr lang="en-AU" sz="2000" b="1" noProof="0">
                <a:solidFill>
                  <a:srgbClr val="00B050"/>
                </a:solidFill>
                <a:latin typeface="Comic Sans MS"/>
              </a:rPr>
              <a:t>Continue…</a:t>
            </a:r>
            <a:endParaRPr lang="en-AU" sz="2000" b="1" noProof="0">
              <a:solidFill>
                <a:srgbClr val="00B050"/>
              </a:solidFill>
            </a:endParaRPr>
          </a:p>
        </p:txBody>
      </p:sp>
    </p:spTree>
    <p:extLst>
      <p:ext uri="{BB962C8B-B14F-4D97-AF65-F5344CB8AC3E}">
        <p14:creationId xmlns:p14="http://schemas.microsoft.com/office/powerpoint/2010/main" val="998470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1E936-ECBC-4F37-155B-12329D8CD3F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11666E1-69EF-FD8C-0B6D-BEE02D01ADBA}"/>
              </a:ext>
            </a:extLst>
          </p:cNvPr>
          <p:cNvSpPr txBox="1"/>
          <p:nvPr/>
        </p:nvSpPr>
        <p:spPr>
          <a:xfrm>
            <a:off x="220444" y="89821"/>
            <a:ext cx="11824137" cy="6463308"/>
          </a:xfrm>
          <a:prstGeom prst="rect">
            <a:avLst/>
          </a:prstGeom>
          <a:noFill/>
        </p:spPr>
        <p:txBody>
          <a:bodyPr wrap="square" lIns="91440" tIns="45720" rIns="91440" bIns="45720" rtlCol="0" anchor="t">
            <a:spAutoFit/>
          </a:bodyPr>
          <a:lstStyle/>
          <a:p>
            <a:pPr algn="ctr"/>
            <a:r>
              <a:rPr lang="en-AU" sz="3200" b="1" noProof="0">
                <a:solidFill>
                  <a:srgbClr val="00B050"/>
                </a:solidFill>
                <a:latin typeface="Comic Sans MS" panose="030F0702030302020204" pitchFamily="66" charset="0"/>
              </a:rPr>
              <a:t>Hospitality </a:t>
            </a:r>
            <a:endParaRPr lang="en-AU" sz="3200" b="1" noProof="0">
              <a:solidFill>
                <a:srgbClr val="00B050"/>
              </a:solidFill>
              <a:latin typeface="Comic Sans MS" panose="030F0702030302020204" pitchFamily="66" charset="0"/>
              <a:cs typeface="Times New Roman"/>
            </a:endParaRPr>
          </a:p>
          <a:p>
            <a:pPr>
              <a:spcBef>
                <a:spcPts val="600"/>
              </a:spcBef>
              <a:spcAft>
                <a:spcPts val="1200"/>
              </a:spcAft>
            </a:pPr>
            <a:r>
              <a:rPr lang="en-AU" sz="2400" b="1" noProof="0">
                <a:solidFill>
                  <a:srgbClr val="00B050"/>
                </a:solidFill>
                <a:latin typeface="Comic Sans MS" panose="030F0702030302020204" pitchFamily="66" charset="0"/>
              </a:rPr>
              <a:t>Leader: </a:t>
            </a:r>
          </a:p>
          <a:p>
            <a:pPr>
              <a:spcBef>
                <a:spcPts val="600"/>
              </a:spcBef>
              <a:spcAft>
                <a:spcPts val="1200"/>
              </a:spcAft>
            </a:pPr>
            <a:r>
              <a:rPr lang="en-AU" sz="2000" noProof="0">
                <a:latin typeface="Comic Sans MS" panose="030F0702030302020204" pitchFamily="66" charset="0"/>
              </a:rPr>
              <a:t>Please mute         for the service unless invited to offer your voice as part of the service ministry</a:t>
            </a:r>
            <a:endParaRPr lang="en-AU" sz="2000" noProof="0">
              <a:solidFill>
                <a:srgbClr val="000000"/>
              </a:solidFill>
              <a:latin typeface="Comic Sans MS" panose="030F0702030302020204" pitchFamily="66" charset="0"/>
            </a:endParaRPr>
          </a:p>
          <a:p>
            <a:pPr>
              <a:spcBef>
                <a:spcPts val="600"/>
              </a:spcBef>
              <a:spcAft>
                <a:spcPts val="1200"/>
              </a:spcAft>
            </a:pPr>
            <a:r>
              <a:rPr lang="en-AU" sz="2000" noProof="0">
                <a:latin typeface="Comic Sans MS" panose="030F0702030302020204" pitchFamily="66" charset="0"/>
              </a:rPr>
              <a:t>Have the video camera          on or off and turn the volume and brightness up or down on your device if things are too loud </a:t>
            </a:r>
            <a:r>
              <a:rPr lang="en-AU" sz="2000" noProof="0">
                <a:latin typeface="Comic Sans MS" panose="030F0702030302020204" pitchFamily="66" charset="0"/>
                <a:ea typeface="Calibri"/>
                <a:cs typeface="Calibri"/>
              </a:rPr>
              <a:t>🔉🔊</a:t>
            </a:r>
            <a:r>
              <a:rPr lang="en-AU" sz="2000" noProof="0">
                <a:latin typeface="Comic Sans MS" panose="030F0702030302020204" pitchFamily="66" charset="0"/>
              </a:rPr>
              <a:t>or too bright</a:t>
            </a:r>
            <a:r>
              <a:rPr lang="en-AU" sz="2000" noProof="0">
                <a:latin typeface="Comic Sans MS" panose="030F0702030302020204" pitchFamily="66" charset="0"/>
                <a:ea typeface="Calibri"/>
                <a:cs typeface="Calibri"/>
              </a:rPr>
              <a:t>🔅🔆</a:t>
            </a:r>
            <a:endParaRPr lang="en-AU" sz="2000" noProof="0">
              <a:solidFill>
                <a:srgbClr val="000000"/>
              </a:solidFill>
              <a:latin typeface="Comic Sans MS" panose="030F0702030302020204" pitchFamily="66" charset="0"/>
            </a:endParaRPr>
          </a:p>
          <a:p>
            <a:pPr>
              <a:spcBef>
                <a:spcPts val="600"/>
              </a:spcBef>
              <a:spcAft>
                <a:spcPts val="1200"/>
              </a:spcAft>
            </a:pPr>
            <a:r>
              <a:rPr lang="en-AU" sz="2000" noProof="0">
                <a:solidFill>
                  <a:srgbClr val="000000"/>
                </a:solidFill>
                <a:latin typeface="Comic Sans MS" panose="030F0702030302020204" pitchFamily="66" charset="0"/>
              </a:rPr>
              <a:t>Our </a:t>
            </a:r>
            <a:r>
              <a:rPr lang="en-AU" sz="2000" noProof="0">
                <a:latin typeface="Comic Sans MS" panose="030F0702030302020204" pitchFamily="66" charset="0"/>
              </a:rPr>
              <a:t>Cantor acts as our voice,           offering the responses, in</a:t>
            </a:r>
            <a:r>
              <a:rPr lang="en-AU" sz="2000" b="1" noProof="0">
                <a:latin typeface="Comic Sans MS" panose="030F0702030302020204" pitchFamily="66" charset="0"/>
              </a:rPr>
              <a:t> Bold Text, </a:t>
            </a:r>
            <a:r>
              <a:rPr lang="en-AU" sz="2000" noProof="0">
                <a:latin typeface="Comic Sans MS" panose="030F0702030302020204" pitchFamily="66" charset="0"/>
              </a:rPr>
              <a:t>which we say together</a:t>
            </a:r>
          </a:p>
          <a:p>
            <a:pPr>
              <a:spcBef>
                <a:spcPts val="600"/>
              </a:spcBef>
              <a:spcAft>
                <a:spcPts val="1200"/>
              </a:spcAft>
            </a:pPr>
            <a:r>
              <a:rPr lang="en-AU" sz="2000" noProof="0">
                <a:latin typeface="Comic Sans MS" panose="030F0702030302020204" pitchFamily="66" charset="0"/>
              </a:rPr>
              <a:t>Feel welcome to use the chat          and reaction </a:t>
            </a:r>
            <a:r>
              <a:rPr lang="en-AU" sz="2000" noProof="0" err="1">
                <a:latin typeface="Comic Sans MS" panose="030F0702030302020204" pitchFamily="66" charset="0"/>
              </a:rPr>
              <a:t>emojis</a:t>
            </a:r>
            <a:r>
              <a:rPr lang="en-AU" sz="2000" noProof="0">
                <a:latin typeface="Comic Sans MS" panose="030F0702030302020204" pitchFamily="66" charset="0"/>
              </a:rPr>
              <a:t> </a:t>
            </a:r>
            <a:r>
              <a:rPr lang="en-AU" sz="2000" noProof="0">
                <a:latin typeface="Comic Sans MS" panose="030F0702030302020204" pitchFamily="66" charset="0"/>
                <a:ea typeface="Calibri"/>
                <a:cs typeface="Calibri"/>
              </a:rPr>
              <a:t>👍</a:t>
            </a:r>
          </a:p>
          <a:p>
            <a:pPr>
              <a:spcBef>
                <a:spcPts val="600"/>
              </a:spcBef>
              <a:spcAft>
                <a:spcPts val="1200"/>
              </a:spcAft>
            </a:pPr>
            <a:r>
              <a:rPr lang="en-AU" sz="2000" noProof="0">
                <a:latin typeface="Comic Sans MS" panose="030F0702030302020204" pitchFamily="66" charset="0"/>
                <a:ea typeface="Calibri"/>
                <a:cs typeface="Calibri"/>
              </a:rPr>
              <a:t>🙏 </a:t>
            </a:r>
            <a:r>
              <a:rPr lang="en-AU" sz="2000" noProof="0">
                <a:latin typeface="Comic Sans MS" panose="030F0702030302020204" pitchFamily="66" charset="0"/>
              </a:rPr>
              <a:t>Please take care of yourself in this space. </a:t>
            </a:r>
            <a:r>
              <a:rPr lang="en-AU" sz="2000" noProof="0">
                <a:latin typeface="Comic Sans MS" panose="030F0702030302020204" pitchFamily="66" charset="0"/>
                <a:ea typeface="Calibri"/>
                <a:cs typeface="Calibri"/>
              </a:rPr>
              <a:t>🙏 </a:t>
            </a:r>
            <a:r>
              <a:rPr lang="en-AU" sz="2000" noProof="0">
                <a:latin typeface="Comic Sans MS" panose="030F0702030302020204" pitchFamily="66" charset="0"/>
              </a:rPr>
              <a:t>Come and go as you need </a:t>
            </a:r>
            <a:endParaRPr lang="en-AU" sz="2000" noProof="0">
              <a:latin typeface="Comic Sans MS" panose="030F0702030302020204" pitchFamily="66" charset="0"/>
              <a:cs typeface="Times New Roman"/>
            </a:endParaRPr>
          </a:p>
          <a:p>
            <a:pPr>
              <a:spcBef>
                <a:spcPts val="600"/>
              </a:spcBef>
              <a:spcAft>
                <a:spcPts val="1200"/>
              </a:spcAft>
            </a:pPr>
            <a:r>
              <a:rPr lang="en-AU" sz="2000" noProof="0">
                <a:solidFill>
                  <a:srgbClr val="000000"/>
                </a:solidFill>
                <a:latin typeface="Comic Sans MS" panose="030F0702030302020204" pitchFamily="66" charset="0"/>
                <a:ea typeface="Calibri"/>
                <a:cs typeface="Calibri"/>
              </a:rPr>
              <a:t>😴 </a:t>
            </a:r>
            <a:r>
              <a:rPr lang="en-AU" sz="2000" noProof="0">
                <a:latin typeface="Comic Sans MS" panose="030F0702030302020204" pitchFamily="66" charset="0"/>
              </a:rPr>
              <a:t>It is great to take rest in this space, so falling asleep is also OK </a:t>
            </a:r>
            <a:r>
              <a:rPr lang="en-AU" sz="2000" noProof="0">
                <a:solidFill>
                  <a:srgbClr val="000000"/>
                </a:solidFill>
                <a:latin typeface="Comic Sans MS" panose="030F0702030302020204" pitchFamily="66" charset="0"/>
                <a:ea typeface="Calibri"/>
                <a:cs typeface="Calibri"/>
              </a:rPr>
              <a:t>😴</a:t>
            </a:r>
            <a:endParaRPr lang="en-AU" sz="2000" noProof="0">
              <a:latin typeface="Comic Sans MS" panose="030F0702030302020204" pitchFamily="66" charset="0"/>
            </a:endParaRPr>
          </a:p>
          <a:p>
            <a:pPr>
              <a:spcBef>
                <a:spcPts val="600"/>
              </a:spcBef>
              <a:spcAft>
                <a:spcPts val="1200"/>
              </a:spcAft>
            </a:pPr>
            <a:r>
              <a:rPr lang="en-AU" sz="2000" noProof="0">
                <a:solidFill>
                  <a:srgbClr val="000000"/>
                </a:solidFill>
                <a:latin typeface="Comic Sans MS" panose="030F0702030302020204" pitchFamily="66" charset="0"/>
                <a:ea typeface="Calibri"/>
                <a:cs typeface="Calibri"/>
              </a:rPr>
              <a:t>👂️ </a:t>
            </a:r>
            <a:r>
              <a:rPr lang="en-AU" sz="2000" noProof="0">
                <a:solidFill>
                  <a:srgbClr val="000000"/>
                </a:solidFill>
                <a:latin typeface="Comic Sans MS" panose="030F0702030302020204" pitchFamily="66" charset="0"/>
              </a:rPr>
              <a:t>Remember</a:t>
            </a:r>
            <a:r>
              <a:rPr lang="en-AU" sz="2000" noProof="0">
                <a:latin typeface="Comic Sans MS" panose="030F0702030302020204" pitchFamily="66" charset="0"/>
              </a:rPr>
              <a:t>, pastoral care is available to all in the community, if you'd like to speak to someone about anything spiritual. </a:t>
            </a:r>
            <a:r>
              <a:rPr lang="en-AU" sz="2000" noProof="0">
                <a:latin typeface="Comic Sans MS" panose="030F0702030302020204" pitchFamily="66" charset="0"/>
                <a:ea typeface="Calibri"/>
                <a:cs typeface="Calibri"/>
              </a:rPr>
              <a:t>❤️</a:t>
            </a:r>
            <a:r>
              <a:rPr lang="en-AU" sz="2000" noProof="0">
                <a:latin typeface="Comic Sans MS" panose="030F0702030302020204" pitchFamily="66" charset="0"/>
              </a:rPr>
              <a:t> Visit the </a:t>
            </a:r>
            <a:r>
              <a:rPr lang="en-AU" sz="2000" noProof="0">
                <a:latin typeface="Comic Sans MS" panose="030F0702030302020204" pitchFamily="66" charset="0"/>
                <a:hlinkClick r:id="rId3"/>
              </a:rPr>
              <a:t>help page</a:t>
            </a:r>
            <a:r>
              <a:rPr lang="en-AU" sz="2000" noProof="0">
                <a:latin typeface="Comic Sans MS" panose="030F0702030302020204" pitchFamily="66" charset="0"/>
              </a:rPr>
              <a:t>  at the website to reach out </a:t>
            </a:r>
            <a:r>
              <a:rPr lang="en-AU" sz="2000" noProof="0">
                <a:latin typeface="Comic Sans MS" panose="030F0702030302020204" pitchFamily="66" charset="0"/>
                <a:ea typeface="Calibri"/>
                <a:cs typeface="Calibri"/>
              </a:rPr>
              <a:t>🌐  </a:t>
            </a:r>
          </a:p>
          <a:p>
            <a:pPr algn="ctr">
              <a:spcBef>
                <a:spcPts val="600"/>
              </a:spcBef>
              <a:spcAft>
                <a:spcPts val="1200"/>
              </a:spcAft>
            </a:pPr>
            <a:r>
              <a:rPr lang="en-AU" sz="1800" b="0" i="0" u="none" strike="noStrike" noProof="0">
                <a:solidFill>
                  <a:srgbClr val="000000"/>
                </a:solidFill>
                <a:effectLst/>
                <a:latin typeface="Comic Sans MS" panose="030F0702030302020204" pitchFamily="66" charset="0"/>
              </a:rPr>
              <a:t>Our </a:t>
            </a:r>
            <a:r>
              <a:rPr lang="en-AU" sz="1800" b="1" i="0" u="none" strike="noStrike" noProof="0">
                <a:solidFill>
                  <a:srgbClr val="000000"/>
                </a:solidFill>
                <a:effectLst/>
                <a:latin typeface="Comic Sans MS" panose="030F0702030302020204" pitchFamily="66" charset="0"/>
              </a:rPr>
              <a:t>Being Together ethos and safeguarding practices</a:t>
            </a:r>
            <a:r>
              <a:rPr lang="en-AU" sz="1800" b="0" i="0" u="none" strike="noStrike" noProof="0">
                <a:solidFill>
                  <a:srgbClr val="000000"/>
                </a:solidFill>
                <a:effectLst/>
                <a:latin typeface="Comic Sans MS" panose="030F0702030302020204" pitchFamily="66" charset="0"/>
              </a:rPr>
              <a:t> can also be accessed on the website 🫶</a:t>
            </a:r>
            <a:r>
              <a:rPr lang="en-AU" sz="1800" b="0" i="0" u="none" strike="noStrike" noProof="0">
                <a:effectLst/>
                <a:latin typeface="Comic Sans MS" panose="030F0702030302020204" pitchFamily="66" charset="0"/>
              </a:rPr>
              <a:t>​</a:t>
            </a:r>
            <a:endParaRPr lang="en-AU" sz="2000" noProof="0">
              <a:latin typeface="Comic Sans MS" panose="030F0702030302020204" pitchFamily="66" charset="0"/>
              <a:ea typeface="Calibri"/>
              <a:cs typeface="Calibri"/>
            </a:endParaRPr>
          </a:p>
          <a:p>
            <a:pPr algn="ctr">
              <a:spcBef>
                <a:spcPts val="600"/>
              </a:spcBef>
              <a:spcAft>
                <a:spcPts val="1200"/>
              </a:spcAft>
            </a:pPr>
            <a:r>
              <a:rPr lang="en-AU" sz="2000" noProof="0">
                <a:latin typeface="Comic Sans MS" panose="030F0702030302020204" pitchFamily="66" charset="0"/>
                <a:ea typeface="Calibri"/>
                <a:cs typeface="Calibri"/>
              </a:rPr>
              <a:t>🙌  </a:t>
            </a:r>
            <a:r>
              <a:rPr lang="en-AU" sz="2000" noProof="0">
                <a:latin typeface="Comic Sans MS" panose="030F0702030302020204" pitchFamily="66" charset="0"/>
              </a:rPr>
              <a:t>Come as you are – we are all here together! </a:t>
            </a:r>
            <a:r>
              <a:rPr lang="en-AU" sz="2000" noProof="0">
                <a:latin typeface="Comic Sans MS" panose="030F0702030302020204" pitchFamily="66" charset="0"/>
                <a:ea typeface="Calibri"/>
                <a:cs typeface="Calibri"/>
              </a:rPr>
              <a:t>🙌 </a:t>
            </a:r>
            <a:endParaRPr lang="en-AU" sz="2000" noProof="0">
              <a:latin typeface="Comic Sans MS" panose="030F0702030302020204" pitchFamily="66" charset="0"/>
            </a:endParaRPr>
          </a:p>
        </p:txBody>
      </p:sp>
      <p:pic>
        <p:nvPicPr>
          <p:cNvPr id="3" name="Picture 2" descr="A white and black screen with a microphone and arrow&#10;&#10;AI-generated content may be incorrect.">
            <a:extLst>
              <a:ext uri="{FF2B5EF4-FFF2-40B4-BE49-F238E27FC236}">
                <a16:creationId xmlns:a16="http://schemas.microsoft.com/office/drawing/2014/main" id="{260B39CC-E210-10DF-B5D6-1673731AB483}"/>
              </a:ext>
            </a:extLst>
          </p:cNvPr>
          <p:cNvPicPr>
            <a:picLocks noChangeAspect="1"/>
          </p:cNvPicPr>
          <p:nvPr/>
        </p:nvPicPr>
        <p:blipFill>
          <a:blip r:embed="rId4"/>
          <a:srcRect r="25191" b="-855"/>
          <a:stretch/>
        </p:blipFill>
        <p:spPr>
          <a:xfrm>
            <a:off x="3945311" y="2507754"/>
            <a:ext cx="455251" cy="548296"/>
          </a:xfrm>
          <a:prstGeom prst="rect">
            <a:avLst/>
          </a:prstGeom>
        </p:spPr>
      </p:pic>
      <p:pic>
        <p:nvPicPr>
          <p:cNvPr id="4" name="Picture 3" descr="A black background with a red line and a microphone&#10;&#10;AI-generated content may be incorrect.">
            <a:extLst>
              <a:ext uri="{FF2B5EF4-FFF2-40B4-BE49-F238E27FC236}">
                <a16:creationId xmlns:a16="http://schemas.microsoft.com/office/drawing/2014/main" id="{75FCEF3C-F2E5-81F8-D98C-174643EDC373}"/>
              </a:ext>
            </a:extLst>
          </p:cNvPr>
          <p:cNvPicPr>
            <a:picLocks noChangeAspect="1"/>
          </p:cNvPicPr>
          <p:nvPr/>
        </p:nvPicPr>
        <p:blipFill>
          <a:blip r:embed="rId5"/>
          <a:srcRect l="3022" t="-3540" r="17518" b="2655"/>
          <a:stretch/>
        </p:blipFill>
        <p:spPr>
          <a:xfrm>
            <a:off x="1788091" y="1155659"/>
            <a:ext cx="486421" cy="548296"/>
          </a:xfrm>
          <a:prstGeom prst="rect">
            <a:avLst/>
          </a:prstGeom>
        </p:spPr>
      </p:pic>
      <p:pic>
        <p:nvPicPr>
          <p:cNvPr id="5" name="Picture 4" descr="A white chat logo on a black background&#10;&#10;AI-generated content may be incorrect.">
            <a:extLst>
              <a:ext uri="{FF2B5EF4-FFF2-40B4-BE49-F238E27FC236}">
                <a16:creationId xmlns:a16="http://schemas.microsoft.com/office/drawing/2014/main" id="{BA5EC5EF-F723-AB53-2451-F1783854428D}"/>
              </a:ext>
            </a:extLst>
          </p:cNvPr>
          <p:cNvPicPr>
            <a:picLocks noChangeAspect="1"/>
          </p:cNvPicPr>
          <p:nvPr/>
        </p:nvPicPr>
        <p:blipFill>
          <a:blip r:embed="rId6"/>
          <a:srcRect l="17804" r="763" b="901"/>
          <a:stretch/>
        </p:blipFill>
        <p:spPr>
          <a:xfrm>
            <a:off x="3892407" y="3163575"/>
            <a:ext cx="490969" cy="530850"/>
          </a:xfrm>
          <a:prstGeom prst="rect">
            <a:avLst/>
          </a:prstGeom>
        </p:spPr>
      </p:pic>
      <p:pic>
        <p:nvPicPr>
          <p:cNvPr id="6" name="Picture 5" descr="A heart with text on it&#10;&#10;AI-generated content may be incorrect.">
            <a:extLst>
              <a:ext uri="{FF2B5EF4-FFF2-40B4-BE49-F238E27FC236}">
                <a16:creationId xmlns:a16="http://schemas.microsoft.com/office/drawing/2014/main" id="{5004EC26-EFC1-B188-1F41-DF76DDF76193}"/>
              </a:ext>
            </a:extLst>
          </p:cNvPr>
          <p:cNvPicPr>
            <a:picLocks noChangeAspect="1"/>
          </p:cNvPicPr>
          <p:nvPr/>
        </p:nvPicPr>
        <p:blipFill>
          <a:blip r:embed="rId7"/>
          <a:srcRect l="7259" r="-917" b="498"/>
          <a:stretch/>
        </p:blipFill>
        <p:spPr>
          <a:xfrm>
            <a:off x="7328969" y="3163575"/>
            <a:ext cx="479657" cy="530850"/>
          </a:xfrm>
          <a:prstGeom prst="rect">
            <a:avLst/>
          </a:prstGeom>
        </p:spPr>
      </p:pic>
      <p:pic>
        <p:nvPicPr>
          <p:cNvPr id="7" name="Picture 6" descr="A black and white sign with a person walking through a door&#10;&#10;AI-generated content may be incorrect.">
            <a:extLst>
              <a:ext uri="{FF2B5EF4-FFF2-40B4-BE49-F238E27FC236}">
                <a16:creationId xmlns:a16="http://schemas.microsoft.com/office/drawing/2014/main" id="{4D0602E1-1443-3B6B-4ACD-48E3CCC91CFE}"/>
              </a:ext>
            </a:extLst>
          </p:cNvPr>
          <p:cNvPicPr>
            <a:picLocks noChangeAspect="1"/>
          </p:cNvPicPr>
          <p:nvPr/>
        </p:nvPicPr>
        <p:blipFill>
          <a:blip r:embed="rId8"/>
          <a:stretch>
            <a:fillRect/>
          </a:stretch>
        </p:blipFill>
        <p:spPr>
          <a:xfrm>
            <a:off x="9150223" y="3586900"/>
            <a:ext cx="517587" cy="525357"/>
          </a:xfrm>
          <a:prstGeom prst="rect">
            <a:avLst/>
          </a:prstGeom>
        </p:spPr>
      </p:pic>
      <p:pic>
        <p:nvPicPr>
          <p:cNvPr id="8" name="Picture 7" descr="A logo of a video camera&#10;&#10;AI-generated content may be incorrect.">
            <a:extLst>
              <a:ext uri="{FF2B5EF4-FFF2-40B4-BE49-F238E27FC236}">
                <a16:creationId xmlns:a16="http://schemas.microsoft.com/office/drawing/2014/main" id="{F6B3C7EA-FE9D-0A8A-D7A2-B033C09A8877}"/>
              </a:ext>
            </a:extLst>
          </p:cNvPr>
          <p:cNvPicPr>
            <a:picLocks noChangeAspect="1"/>
          </p:cNvPicPr>
          <p:nvPr/>
        </p:nvPicPr>
        <p:blipFill>
          <a:blip r:embed="rId9"/>
          <a:stretch>
            <a:fillRect/>
          </a:stretch>
        </p:blipFill>
        <p:spPr>
          <a:xfrm>
            <a:off x="3169337" y="1581745"/>
            <a:ext cx="487000" cy="494482"/>
          </a:xfrm>
          <a:prstGeom prst="rect">
            <a:avLst/>
          </a:prstGeom>
        </p:spPr>
      </p:pic>
    </p:spTree>
    <p:extLst>
      <p:ext uri="{BB962C8B-B14F-4D97-AF65-F5344CB8AC3E}">
        <p14:creationId xmlns:p14="http://schemas.microsoft.com/office/powerpoint/2010/main" val="3205698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3C309-BB50-4606-DF8A-2AFD4607B40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96C422E2-83D6-F8E3-CDBB-517593E80477}"/>
              </a:ext>
            </a:extLst>
          </p:cNvPr>
          <p:cNvSpPr/>
          <p:nvPr/>
        </p:nvSpPr>
        <p:spPr>
          <a:xfrm>
            <a:off x="7997142" y="6457890"/>
            <a:ext cx="2035498" cy="400110"/>
          </a:xfrm>
          <a:prstGeom prst="rect">
            <a:avLst/>
          </a:prstGeom>
        </p:spPr>
        <p:txBody>
          <a:bodyPr wrap="square" lIns="91440" tIns="45720" rIns="91440" bIns="45720" anchor="t">
            <a:spAutoFit/>
          </a:bodyPr>
          <a:lstStyle/>
          <a:p>
            <a:endParaRPr lang="en-AU" sz="2000" b="1" noProof="0">
              <a:solidFill>
                <a:srgbClr val="E3960B"/>
              </a:solidFill>
              <a:latin typeface="Comic Sans MS"/>
            </a:endParaRPr>
          </a:p>
        </p:txBody>
      </p:sp>
      <p:sp>
        <p:nvSpPr>
          <p:cNvPr id="4" name="TextBox 3">
            <a:extLst>
              <a:ext uri="{FF2B5EF4-FFF2-40B4-BE49-F238E27FC236}">
                <a16:creationId xmlns:a16="http://schemas.microsoft.com/office/drawing/2014/main" id="{7C0A0DE3-D5DA-6146-56CF-7CD8671AF488}"/>
              </a:ext>
            </a:extLst>
          </p:cNvPr>
          <p:cNvSpPr txBox="1"/>
          <p:nvPr/>
        </p:nvSpPr>
        <p:spPr>
          <a:xfrm>
            <a:off x="696000" y="843754"/>
            <a:ext cx="10800000" cy="3898824"/>
          </a:xfrm>
          <a:prstGeom prst="rect">
            <a:avLst/>
          </a:prstGeom>
          <a:noFill/>
        </p:spPr>
        <p:txBody>
          <a:bodyPr wrap="square">
            <a:spAutoFit/>
          </a:bodyPr>
          <a:lstStyle/>
          <a:p>
            <a:pPr>
              <a:lnSpc>
                <a:spcPct val="150000"/>
              </a:lnSpc>
            </a:pPr>
            <a:r>
              <a:rPr lang="en-AU" sz="2800" b="1" i="0" baseline="30000">
                <a:effectLst/>
                <a:latin typeface="Comic Sans MS" panose="030F0702030302020204" pitchFamily="66" charset="0"/>
              </a:rPr>
              <a:t>7</a:t>
            </a:r>
            <a:r>
              <a:rPr lang="en-AU" sz="2800" b="0" i="0">
                <a:effectLst/>
                <a:latin typeface="Comic Sans MS" panose="030F0702030302020204" pitchFamily="66" charset="0"/>
              </a:rPr>
              <a:t> Show me the wonders of your steadfast love,</a:t>
            </a:r>
          </a:p>
          <a:p>
            <a:pPr>
              <a:lnSpc>
                <a:spcPct val="150000"/>
              </a:lnSpc>
            </a:pPr>
            <a:r>
              <a:rPr lang="en-AU" sz="2800" b="0" i="0">
                <a:effectLst/>
                <a:latin typeface="Comic Sans MS" panose="030F0702030302020204" pitchFamily="66" charset="0"/>
              </a:rPr>
              <a:t>O saviour of those who come to you for refuge:</a:t>
            </a:r>
          </a:p>
          <a:p>
            <a:pPr>
              <a:lnSpc>
                <a:spcPct val="150000"/>
              </a:lnSpc>
            </a:pPr>
            <a:r>
              <a:rPr lang="en-AU" sz="2800" b="0" i="0">
                <a:effectLst/>
                <a:latin typeface="Comic Sans MS" panose="030F0702030302020204" pitchFamily="66" charset="0"/>
              </a:rPr>
              <a:t>who by your right hand deliver them</a:t>
            </a:r>
          </a:p>
          <a:p>
            <a:pPr>
              <a:lnSpc>
                <a:spcPct val="150000"/>
              </a:lnSpc>
            </a:pPr>
            <a:r>
              <a:rPr lang="en-AU" sz="2800" b="0" i="0">
                <a:effectLst/>
                <a:latin typeface="Comic Sans MS" panose="030F0702030302020204" pitchFamily="66" charset="0"/>
              </a:rPr>
              <a:t>from those that rise up against them.</a:t>
            </a:r>
          </a:p>
          <a:p>
            <a:pPr>
              <a:lnSpc>
                <a:spcPct val="150000"/>
              </a:lnSpc>
            </a:pPr>
            <a:r>
              <a:rPr lang="en-AU" sz="2800" b="1" i="0" baseline="30000">
                <a:effectLst/>
                <a:latin typeface="Comic Sans MS" panose="030F0702030302020204" pitchFamily="66" charset="0"/>
              </a:rPr>
              <a:t>16</a:t>
            </a:r>
            <a:r>
              <a:rPr lang="en-AU" sz="2800" b="1" i="0">
                <a:effectLst/>
                <a:latin typeface="Comic Sans MS" panose="030F0702030302020204" pitchFamily="66" charset="0"/>
              </a:rPr>
              <a:t> And I also shall see your face, because my cause is just:</a:t>
            </a:r>
          </a:p>
          <a:p>
            <a:pPr>
              <a:lnSpc>
                <a:spcPct val="150000"/>
              </a:lnSpc>
            </a:pPr>
            <a:r>
              <a:rPr lang="en-AU" sz="2800" b="1" i="0">
                <a:effectLst/>
                <a:latin typeface="Comic Sans MS" panose="030F0702030302020204" pitchFamily="66" charset="0"/>
              </a:rPr>
              <a:t>when I awake and see you as you are, I shall be satisfied.</a:t>
            </a:r>
            <a:endParaRPr lang="en-AU" sz="2800" b="0" i="0">
              <a:effectLst/>
              <a:latin typeface="Comic Sans MS" panose="030F0702030302020204" pitchFamily="66" charset="0"/>
            </a:endParaRPr>
          </a:p>
        </p:txBody>
      </p:sp>
    </p:spTree>
    <p:extLst>
      <p:ext uri="{BB962C8B-B14F-4D97-AF65-F5344CB8AC3E}">
        <p14:creationId xmlns:p14="http://schemas.microsoft.com/office/powerpoint/2010/main" val="666296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95100F-4EBF-355F-BC28-7BEFD8EFC152}"/>
              </a:ext>
            </a:extLst>
          </p:cNvPr>
          <p:cNvSpPr>
            <a:spLocks noGrp="1"/>
          </p:cNvSpPr>
          <p:nvPr>
            <p:ph type="sldNum" sz="quarter" idx="12"/>
          </p:nvPr>
        </p:nvSpPr>
        <p:spPr/>
        <p:txBody>
          <a:bodyPr/>
          <a:lstStyle/>
          <a:p>
            <a:pPr>
              <a:defRPr/>
            </a:pPr>
            <a:fld id="{EBC57D59-8F18-4E33-9885-CA1B9A361622}" type="slidenum">
              <a:rPr lang="en-AU" noProof="0">
                <a:solidFill>
                  <a:prstClr val="black">
                    <a:tint val="75000"/>
                  </a:prstClr>
                </a:solidFill>
              </a:rPr>
              <a:pPr>
                <a:defRPr/>
              </a:pPr>
              <a:t>21</a:t>
            </a:fld>
            <a:endParaRPr lang="en-AU" noProof="0">
              <a:solidFill>
                <a:prstClr val="black">
                  <a:tint val="75000"/>
                </a:prstClr>
              </a:solidFill>
            </a:endParaRPr>
          </a:p>
        </p:txBody>
      </p:sp>
      <p:sp>
        <p:nvSpPr>
          <p:cNvPr id="3" name="TextBox 2">
            <a:extLst>
              <a:ext uri="{FF2B5EF4-FFF2-40B4-BE49-F238E27FC236}">
                <a16:creationId xmlns:a16="http://schemas.microsoft.com/office/drawing/2014/main" id="{75882D0F-0826-C649-648B-0C1075CFC63B}"/>
              </a:ext>
            </a:extLst>
          </p:cNvPr>
          <p:cNvSpPr txBox="1"/>
          <p:nvPr/>
        </p:nvSpPr>
        <p:spPr>
          <a:xfrm>
            <a:off x="336000" y="1954837"/>
            <a:ext cx="994738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450"/>
              </a:spcBef>
              <a:spcAft>
                <a:spcPts val="450"/>
              </a:spcAft>
            </a:pPr>
            <a:r>
              <a:rPr lang="en-AU" sz="2800" noProof="0">
                <a:solidFill>
                  <a:srgbClr val="00B050"/>
                </a:solidFill>
                <a:latin typeface="Comic Sans MS"/>
                <a:ea typeface="Tahoma"/>
                <a:cs typeface="Tahoma"/>
              </a:rPr>
              <a:t>Reader 2: </a:t>
            </a:r>
            <a:r>
              <a:rPr lang="en-AU" sz="2800" noProof="0">
                <a:latin typeface="Comic Sans MS"/>
                <a:ea typeface="Tahoma"/>
                <a:cs typeface="Tahoma"/>
              </a:rPr>
              <a:t>The 2</a:t>
            </a:r>
            <a:r>
              <a:rPr lang="en-AU" sz="2800" baseline="30000" noProof="0">
                <a:latin typeface="Comic Sans MS"/>
                <a:ea typeface="Tahoma"/>
                <a:cs typeface="Tahoma"/>
              </a:rPr>
              <a:t>nd</a:t>
            </a:r>
            <a:r>
              <a:rPr lang="en-AU" sz="2800" noProof="0">
                <a:latin typeface="Comic Sans MS"/>
                <a:ea typeface="Tahoma"/>
                <a:cs typeface="Tahoma"/>
              </a:rPr>
              <a:t> Reading is from </a:t>
            </a:r>
            <a:r>
              <a:rPr lang="en-AU" sz="2800" noProof="0">
                <a:latin typeface="Comic Sans MS" panose="030F0902030302020204" pitchFamily="66" charset="0"/>
                <a:ea typeface="Tahoma"/>
                <a:cs typeface="Tahoma"/>
              </a:rPr>
              <a:t> Romans </a:t>
            </a:r>
            <a:r>
              <a:rPr lang="en-AU" sz="2800">
                <a:latin typeface="Comic Sans MS" panose="030F0902030302020204" pitchFamily="66" charset="0"/>
                <a:ea typeface="Tahoma"/>
                <a:cs typeface="Tahoma"/>
              </a:rPr>
              <a:t>9.1-8</a:t>
            </a:r>
            <a:endParaRPr lang="en-AU" sz="2800" noProof="0">
              <a:latin typeface="Comic Sans MS" panose="030F0902030302020204" pitchFamily="66" charset="0"/>
            </a:endParaRPr>
          </a:p>
        </p:txBody>
      </p:sp>
      <p:sp>
        <p:nvSpPr>
          <p:cNvPr id="6" name="TextBox 5">
            <a:extLst>
              <a:ext uri="{FF2B5EF4-FFF2-40B4-BE49-F238E27FC236}">
                <a16:creationId xmlns:a16="http://schemas.microsoft.com/office/drawing/2014/main" id="{7230E5D6-517C-DE5C-FB2E-24281056D5BA}"/>
              </a:ext>
            </a:extLst>
          </p:cNvPr>
          <p:cNvSpPr txBox="1"/>
          <p:nvPr/>
        </p:nvSpPr>
        <p:spPr>
          <a:xfrm>
            <a:off x="336000" y="84057"/>
            <a:ext cx="11520000" cy="174804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2800" b="1" noProof="0">
                <a:solidFill>
                  <a:srgbClr val="00B050"/>
                </a:solidFill>
                <a:latin typeface="Comic Sans MS"/>
              </a:rPr>
              <a:t>The 2nd reader unmutes </a:t>
            </a:r>
            <a:endParaRPr lang="en-AU" sz="2800" noProof="0">
              <a:solidFill>
                <a:srgbClr val="00B050"/>
              </a:solidFill>
              <a:latin typeface="Comic Sans MS"/>
            </a:endParaRPr>
          </a:p>
          <a:p>
            <a:pPr>
              <a:lnSpc>
                <a:spcPct val="150000"/>
              </a:lnSpc>
            </a:pPr>
            <a:r>
              <a:rPr lang="en-AU" sz="2800" b="1" noProof="0">
                <a:solidFill>
                  <a:srgbClr val="00B050"/>
                </a:solidFill>
                <a:latin typeface="Comic Sans MS"/>
              </a:rPr>
              <a:t>Leader: </a:t>
            </a:r>
            <a:r>
              <a:rPr lang="en-AU" sz="2800" noProof="0">
                <a:latin typeface="Comic Sans MS"/>
              </a:rPr>
              <a:t>I invite the 2nd reader to unmute and offer the 2nd lesson when ready.</a:t>
            </a:r>
            <a:endParaRPr lang="en-AU" sz="2800" noProof="0">
              <a:ea typeface="Calibri"/>
              <a:cs typeface="Calibri"/>
            </a:endParaRPr>
          </a:p>
        </p:txBody>
      </p:sp>
      <p:sp>
        <p:nvSpPr>
          <p:cNvPr id="10" name="Rectangle 1">
            <a:extLst>
              <a:ext uri="{FF2B5EF4-FFF2-40B4-BE49-F238E27FC236}">
                <a16:creationId xmlns:a16="http://schemas.microsoft.com/office/drawing/2014/main" id="{7CB4C260-8668-716B-44CA-6847DE35689A}"/>
              </a:ext>
            </a:extLst>
          </p:cNvPr>
          <p:cNvSpPr>
            <a:spLocks noChangeArrowheads="1"/>
          </p:cNvSpPr>
          <p:nvPr/>
        </p:nvSpPr>
        <p:spPr bwMode="auto">
          <a:xfrm>
            <a:off x="0" y="53679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a:ln>
                <a:noFill/>
              </a:ln>
              <a:solidFill>
                <a:schemeClr val="tx1"/>
              </a:solidFill>
              <a:effectLst/>
            </a:endParaRPr>
          </a:p>
        </p:txBody>
      </p:sp>
      <p:sp>
        <p:nvSpPr>
          <p:cNvPr id="5" name="Rectangle 1">
            <a:extLst>
              <a:ext uri="{FF2B5EF4-FFF2-40B4-BE49-F238E27FC236}">
                <a16:creationId xmlns:a16="http://schemas.microsoft.com/office/drawing/2014/main" id="{E6BBE083-8CD9-0184-7C13-094ECEE3FEC8}"/>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C005AE5B-3262-0718-EDCA-8489CE68FC58}"/>
              </a:ext>
            </a:extLst>
          </p:cNvPr>
          <p:cNvSpPr/>
          <p:nvPr/>
        </p:nvSpPr>
        <p:spPr>
          <a:xfrm>
            <a:off x="8146622" y="6392883"/>
            <a:ext cx="2035498" cy="400110"/>
          </a:xfrm>
          <a:prstGeom prst="rect">
            <a:avLst/>
          </a:prstGeom>
        </p:spPr>
        <p:txBody>
          <a:bodyPr wrap="square">
            <a:spAutoFit/>
          </a:bodyPr>
          <a:lstStyle/>
          <a:p>
            <a:r>
              <a:rPr lang="en-AU" sz="2000" b="1" noProof="0">
                <a:solidFill>
                  <a:srgbClr val="00B050"/>
                </a:solidFill>
                <a:latin typeface="Comic Sans MS"/>
              </a:rPr>
              <a:t>Continue…</a:t>
            </a:r>
            <a:endParaRPr lang="en-AU" sz="2000" b="1" noProof="0">
              <a:solidFill>
                <a:srgbClr val="00B050"/>
              </a:solidFill>
            </a:endParaRPr>
          </a:p>
        </p:txBody>
      </p:sp>
      <p:sp>
        <p:nvSpPr>
          <p:cNvPr id="9" name="TextBox 8">
            <a:extLst>
              <a:ext uri="{FF2B5EF4-FFF2-40B4-BE49-F238E27FC236}">
                <a16:creationId xmlns:a16="http://schemas.microsoft.com/office/drawing/2014/main" id="{DD7FF513-293E-2F37-DC47-243352E2D391}"/>
              </a:ext>
            </a:extLst>
          </p:cNvPr>
          <p:cNvSpPr txBox="1"/>
          <p:nvPr/>
        </p:nvSpPr>
        <p:spPr>
          <a:xfrm>
            <a:off x="336000" y="2600794"/>
            <a:ext cx="11700000" cy="3252493"/>
          </a:xfrm>
          <a:prstGeom prst="rect">
            <a:avLst/>
          </a:prstGeom>
          <a:noFill/>
        </p:spPr>
        <p:txBody>
          <a:bodyPr wrap="square">
            <a:spAutoFit/>
          </a:bodyPr>
          <a:lstStyle/>
          <a:p>
            <a:pPr>
              <a:lnSpc>
                <a:spcPct val="150000"/>
              </a:lnSpc>
            </a:pPr>
            <a:r>
              <a:rPr lang="en-AU" sz="2800" b="1" i="0" baseline="30000">
                <a:effectLst/>
                <a:latin typeface="Comic Sans MS" panose="030F0702030302020204" pitchFamily="66" charset="0"/>
              </a:rPr>
              <a:t>1</a:t>
            </a:r>
            <a:r>
              <a:rPr lang="en-AU" sz="2800" b="0" i="0">
                <a:effectLst/>
                <a:latin typeface="Comic Sans MS" panose="030F0702030302020204" pitchFamily="66" charset="0"/>
              </a:rPr>
              <a:t> I am speaking the truth in Christ—I am not lying; my conscience confirms it by the Holy Spirit— </a:t>
            </a:r>
            <a:r>
              <a:rPr lang="en-AU" sz="2800" b="1" i="0" baseline="30000">
                <a:effectLst/>
                <a:latin typeface="Comic Sans MS" panose="030F0702030302020204" pitchFamily="66" charset="0"/>
              </a:rPr>
              <a:t>2</a:t>
            </a:r>
            <a:r>
              <a:rPr lang="en-AU" sz="2800" b="0" i="0">
                <a:effectLst/>
                <a:latin typeface="Comic Sans MS" panose="030F0702030302020204" pitchFamily="66" charset="0"/>
              </a:rPr>
              <a:t> I have great sorrow and unceasing anguish in my heart. </a:t>
            </a:r>
            <a:r>
              <a:rPr lang="en-AU" sz="2800" b="1" i="0" baseline="30000">
                <a:effectLst/>
                <a:latin typeface="Comic Sans MS" panose="030F0702030302020204" pitchFamily="66" charset="0"/>
              </a:rPr>
              <a:t>3</a:t>
            </a:r>
            <a:r>
              <a:rPr lang="en-AU" sz="2800" b="0" i="0">
                <a:effectLst/>
                <a:latin typeface="Comic Sans MS" panose="030F0702030302020204" pitchFamily="66" charset="0"/>
              </a:rPr>
              <a:t> For I could wish that I myself were accursed and cut off from Christ for the sake of my own people, my kindred according to the flesh.</a:t>
            </a:r>
          </a:p>
        </p:txBody>
      </p:sp>
    </p:spTree>
    <p:extLst>
      <p:ext uri="{BB962C8B-B14F-4D97-AF65-F5344CB8AC3E}">
        <p14:creationId xmlns:p14="http://schemas.microsoft.com/office/powerpoint/2010/main" val="303383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97F9B-F0F5-956A-66E9-E756A3E8490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B8EDA33F-C43D-9BA1-2AF5-026908ADA4C7}"/>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E4BAAD1-D467-DC61-F91A-E9419A2FC57D}"/>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43CB9FBA-4ADB-72CE-EFFE-A220662690D8}"/>
              </a:ext>
            </a:extLst>
          </p:cNvPr>
          <p:cNvSpPr/>
          <p:nvPr/>
        </p:nvSpPr>
        <p:spPr>
          <a:xfrm>
            <a:off x="7487199" y="6281043"/>
            <a:ext cx="2035498" cy="400110"/>
          </a:xfrm>
          <a:prstGeom prst="rect">
            <a:avLst/>
          </a:prstGeom>
        </p:spPr>
        <p:txBody>
          <a:bodyPr wrap="square">
            <a:spAutoFit/>
          </a:bodyPr>
          <a:lstStyle/>
          <a:p>
            <a:r>
              <a:rPr lang="en-AU" sz="2000" b="1" noProof="0">
                <a:solidFill>
                  <a:srgbClr val="00B050"/>
                </a:solidFill>
                <a:latin typeface="Comic Sans MS"/>
              </a:rPr>
              <a:t>Continue…</a:t>
            </a:r>
            <a:endParaRPr lang="en-AU" sz="2000" b="1" noProof="0">
              <a:solidFill>
                <a:srgbClr val="00B050"/>
              </a:solidFill>
            </a:endParaRPr>
          </a:p>
        </p:txBody>
      </p:sp>
      <p:sp>
        <p:nvSpPr>
          <p:cNvPr id="7" name="TextBox 6">
            <a:extLst>
              <a:ext uri="{FF2B5EF4-FFF2-40B4-BE49-F238E27FC236}">
                <a16:creationId xmlns:a16="http://schemas.microsoft.com/office/drawing/2014/main" id="{A6BB2D50-78FC-7AE2-8FEA-C68C954EA354}"/>
              </a:ext>
            </a:extLst>
          </p:cNvPr>
          <p:cNvSpPr txBox="1"/>
          <p:nvPr/>
        </p:nvSpPr>
        <p:spPr>
          <a:xfrm>
            <a:off x="246000" y="413572"/>
            <a:ext cx="11700000" cy="6484147"/>
          </a:xfrm>
          <a:prstGeom prst="rect">
            <a:avLst/>
          </a:prstGeom>
          <a:noFill/>
        </p:spPr>
        <p:txBody>
          <a:bodyPr wrap="square">
            <a:spAutoFit/>
          </a:bodyPr>
          <a:lstStyle/>
          <a:p>
            <a:pPr>
              <a:lnSpc>
                <a:spcPct val="150000"/>
              </a:lnSpc>
            </a:pPr>
            <a:r>
              <a:rPr lang="en-AU" sz="2800" b="0" i="0">
                <a:effectLst/>
                <a:latin typeface="Comic Sans MS" panose="030F0702030302020204" pitchFamily="66" charset="0"/>
              </a:rPr>
              <a:t> </a:t>
            </a:r>
            <a:r>
              <a:rPr lang="en-AU" sz="2800" b="1" i="0" baseline="30000">
                <a:effectLst/>
                <a:latin typeface="Comic Sans MS" panose="030F0702030302020204" pitchFamily="66" charset="0"/>
              </a:rPr>
              <a:t>4</a:t>
            </a:r>
            <a:r>
              <a:rPr lang="en-AU" sz="2800" b="0" i="0">
                <a:effectLst/>
                <a:latin typeface="Comic Sans MS" panose="030F0702030302020204" pitchFamily="66" charset="0"/>
              </a:rPr>
              <a:t> They are Israelites, and to them belong the adoption, the glory, the covenants, the giving of the law, the worship, and the promises; </a:t>
            </a:r>
            <a:r>
              <a:rPr lang="en-AU" sz="2800" b="1" i="0" baseline="30000">
                <a:effectLst/>
                <a:latin typeface="Comic Sans MS" panose="030F0702030302020204" pitchFamily="66" charset="0"/>
              </a:rPr>
              <a:t>5</a:t>
            </a:r>
            <a:r>
              <a:rPr lang="en-AU" sz="2800" b="0" i="0">
                <a:effectLst/>
                <a:latin typeface="Comic Sans MS" panose="030F0702030302020204" pitchFamily="66" charset="0"/>
              </a:rPr>
              <a:t> to them belong the patriarchs, and from them, according to the flesh, comes the Messiah, who is over all, God blessed for ever. Amen. </a:t>
            </a:r>
            <a:r>
              <a:rPr lang="en-AU" sz="2800" b="1" i="0" baseline="30000">
                <a:effectLst/>
                <a:latin typeface="Comic Sans MS" panose="030F0702030302020204" pitchFamily="66" charset="0"/>
              </a:rPr>
              <a:t>6</a:t>
            </a:r>
            <a:r>
              <a:rPr lang="en-AU" sz="2800" b="0" i="0">
                <a:effectLst/>
                <a:latin typeface="Comic Sans MS" panose="030F0702030302020204" pitchFamily="66" charset="0"/>
              </a:rPr>
              <a:t> It is not as though the word of God had failed. For not all Israelites truly belong to Israel, </a:t>
            </a:r>
            <a:r>
              <a:rPr lang="en-AU" sz="2800" b="1" i="0" baseline="30000">
                <a:effectLst/>
                <a:latin typeface="Comic Sans MS" panose="030F0702030302020204" pitchFamily="66" charset="0"/>
              </a:rPr>
              <a:t>7</a:t>
            </a:r>
            <a:r>
              <a:rPr lang="en-AU" sz="2800" b="0" i="0">
                <a:effectLst/>
                <a:latin typeface="Comic Sans MS" panose="030F0702030302020204" pitchFamily="66" charset="0"/>
              </a:rPr>
              <a:t> and not all of Abraham’s children are his true descendants; but ‘It is through Isaac that descendants shall be named after you.’</a:t>
            </a:r>
            <a:endParaRPr lang="en-AU" sz="2800" b="1" baseline="30000">
              <a:latin typeface="Comic Sans MS" panose="030F0702030302020204" pitchFamily="66" charset="0"/>
            </a:endParaRPr>
          </a:p>
        </p:txBody>
      </p:sp>
    </p:spTree>
    <p:extLst>
      <p:ext uri="{BB962C8B-B14F-4D97-AF65-F5344CB8AC3E}">
        <p14:creationId xmlns:p14="http://schemas.microsoft.com/office/powerpoint/2010/main" val="666485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AB727-8F81-415B-5445-8F83DE378D5B}"/>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96F35AB0-2843-1003-D00F-49060100CC2F}"/>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56811DC7-A430-1AC5-8171-7F128748628B}"/>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4D4FF39C-9506-31B1-9E68-C0137CAB5963}"/>
              </a:ext>
            </a:extLst>
          </p:cNvPr>
          <p:cNvSpPr txBox="1"/>
          <p:nvPr/>
        </p:nvSpPr>
        <p:spPr>
          <a:xfrm>
            <a:off x="2073467" y="5692608"/>
            <a:ext cx="8045066" cy="523220"/>
          </a:xfrm>
          <a:prstGeom prst="rect">
            <a:avLst/>
          </a:prstGeom>
          <a:noFill/>
        </p:spPr>
        <p:txBody>
          <a:bodyPr wrap="square">
            <a:spAutoFit/>
          </a:bodyPr>
          <a:lstStyle/>
          <a:p>
            <a:pPr algn="ctr"/>
            <a:r>
              <a:rPr lang="en-AU" sz="2800" noProof="0">
                <a:latin typeface="Comic Sans MS"/>
                <a:cs typeface="Segoe UI"/>
              </a:rPr>
              <a:t>For the word of the Lord. </a:t>
            </a:r>
            <a:r>
              <a:rPr lang="en-AU" sz="2800" b="1" noProof="0">
                <a:latin typeface="Comic Sans MS"/>
                <a:cs typeface="Segoe UI"/>
              </a:rPr>
              <a:t>Thanks be to God.</a:t>
            </a:r>
            <a:r>
              <a:rPr lang="en-AU" sz="2800" noProof="0">
                <a:latin typeface="Comic Sans MS"/>
                <a:cs typeface="Segoe UI"/>
              </a:rPr>
              <a:t>​</a:t>
            </a:r>
          </a:p>
        </p:txBody>
      </p:sp>
      <p:sp>
        <p:nvSpPr>
          <p:cNvPr id="7" name="TextBox 6">
            <a:extLst>
              <a:ext uri="{FF2B5EF4-FFF2-40B4-BE49-F238E27FC236}">
                <a16:creationId xmlns:a16="http://schemas.microsoft.com/office/drawing/2014/main" id="{95C9312F-D853-BC6E-C056-B8CE3977FC2A}"/>
              </a:ext>
            </a:extLst>
          </p:cNvPr>
          <p:cNvSpPr txBox="1"/>
          <p:nvPr/>
        </p:nvSpPr>
        <p:spPr>
          <a:xfrm>
            <a:off x="710457" y="1571086"/>
            <a:ext cx="11097658" cy="1959832"/>
          </a:xfrm>
          <a:prstGeom prst="rect">
            <a:avLst/>
          </a:prstGeom>
          <a:noFill/>
        </p:spPr>
        <p:txBody>
          <a:bodyPr wrap="square">
            <a:spAutoFit/>
          </a:bodyPr>
          <a:lstStyle/>
          <a:p>
            <a:pPr>
              <a:lnSpc>
                <a:spcPct val="150000"/>
              </a:lnSpc>
            </a:pPr>
            <a:r>
              <a:rPr lang="en-AU" sz="2800" b="0" i="0">
                <a:effectLst/>
                <a:latin typeface="Comic Sans MS" panose="030F0702030302020204" pitchFamily="66" charset="0"/>
              </a:rPr>
              <a:t> </a:t>
            </a:r>
            <a:r>
              <a:rPr lang="en-AU" sz="2800" b="1" i="0" baseline="30000">
                <a:effectLst/>
                <a:latin typeface="Comic Sans MS" panose="030F0702030302020204" pitchFamily="66" charset="0"/>
              </a:rPr>
              <a:t>8</a:t>
            </a:r>
            <a:r>
              <a:rPr lang="en-AU" sz="2800" b="0" i="0">
                <a:effectLst/>
                <a:latin typeface="Comic Sans MS" panose="030F0702030302020204" pitchFamily="66" charset="0"/>
              </a:rPr>
              <a:t> This means that it is not the children of the flesh who are the children of God, but the children of the promise are counted as descendants.</a:t>
            </a:r>
            <a:endParaRPr lang="en-AU" sz="2800">
              <a:latin typeface="Comic Sans MS" panose="030F0702030302020204" pitchFamily="66" charset="0"/>
            </a:endParaRPr>
          </a:p>
        </p:txBody>
      </p:sp>
    </p:spTree>
    <p:extLst>
      <p:ext uri="{BB962C8B-B14F-4D97-AF65-F5344CB8AC3E}">
        <p14:creationId xmlns:p14="http://schemas.microsoft.com/office/powerpoint/2010/main" val="41934073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F6FD19-74BF-9276-BE12-6432D8319B42}"/>
              </a:ext>
            </a:extLst>
          </p:cNvPr>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24</a:t>
            </a:fld>
            <a:endParaRPr lang="en-AU" noProof="0">
              <a:solidFill>
                <a:prstClr val="black">
                  <a:tint val="75000"/>
                </a:prstClr>
              </a:solidFill>
            </a:endParaRPr>
          </a:p>
        </p:txBody>
      </p:sp>
      <p:pic>
        <p:nvPicPr>
          <p:cNvPr id="9" name="Picture 8" descr="A open book in a field of flowers&#10;&#10;AI-generated content may be incorrect.">
            <a:extLst>
              <a:ext uri="{FF2B5EF4-FFF2-40B4-BE49-F238E27FC236}">
                <a16:creationId xmlns:a16="http://schemas.microsoft.com/office/drawing/2014/main" id="{EAECE06A-855F-7DD3-E962-E5E34529C0D8}"/>
              </a:ext>
            </a:extLst>
          </p:cNvPr>
          <p:cNvPicPr>
            <a:picLocks noChangeAspect="1"/>
          </p:cNvPicPr>
          <p:nvPr/>
        </p:nvPicPr>
        <p:blipFill rotWithShape="1">
          <a:blip r:embed="rId2">
            <a:extLst>
              <a:ext uri="{28A0092B-C50C-407E-A947-70E740481C1C}">
                <a14:useLocalDpi xmlns:a14="http://schemas.microsoft.com/office/drawing/2010/main" val="0"/>
              </a:ext>
            </a:extLst>
          </a:blip>
          <a:srcRect t="19297" r="2305"/>
          <a:stretch/>
        </p:blipFill>
        <p:spPr>
          <a:xfrm>
            <a:off x="0" y="18277"/>
            <a:ext cx="12191999" cy="6876908"/>
          </a:xfrm>
          <a:prstGeom prst="rect">
            <a:avLst/>
          </a:prstGeom>
        </p:spPr>
      </p:pic>
      <p:sp>
        <p:nvSpPr>
          <p:cNvPr id="10" name="TextBox 9">
            <a:extLst>
              <a:ext uri="{FF2B5EF4-FFF2-40B4-BE49-F238E27FC236}">
                <a16:creationId xmlns:a16="http://schemas.microsoft.com/office/drawing/2014/main" id="{4025C3E8-DFF0-BF92-1E54-0E32EFD847B2}"/>
              </a:ext>
            </a:extLst>
          </p:cNvPr>
          <p:cNvSpPr txBox="1"/>
          <p:nvPr/>
        </p:nvSpPr>
        <p:spPr>
          <a:xfrm>
            <a:off x="5438371" y="555181"/>
            <a:ext cx="4721629" cy="1458156"/>
          </a:xfrm>
          <a:prstGeom prst="rect">
            <a:avLst/>
          </a:prstGeom>
          <a:noFill/>
        </p:spPr>
        <p:txBody>
          <a:bodyPr wrap="square" rtlCol="0">
            <a:spAutoFit/>
          </a:bodyPr>
          <a:lstStyle/>
          <a:p>
            <a:pPr algn="ctr">
              <a:lnSpc>
                <a:spcPct val="114999"/>
              </a:lnSpc>
            </a:pPr>
            <a:r>
              <a:rPr lang="en-AU" sz="4000" b="1" noProof="0">
                <a:solidFill>
                  <a:srgbClr val="ADDB7B"/>
                </a:solidFill>
                <a:latin typeface="Comic Sans MS"/>
              </a:rPr>
              <a:t>We pause before </a:t>
            </a:r>
          </a:p>
          <a:p>
            <a:pPr algn="ctr">
              <a:lnSpc>
                <a:spcPct val="114999"/>
              </a:lnSpc>
            </a:pPr>
            <a:r>
              <a:rPr lang="en-AU" sz="4000" b="1" noProof="0">
                <a:solidFill>
                  <a:srgbClr val="ADDB7B"/>
                </a:solidFill>
                <a:latin typeface="Comic Sans MS"/>
              </a:rPr>
              <a:t>​the Gospel ​​</a:t>
            </a:r>
            <a:endParaRPr lang="en-AU" sz="4000" b="1" noProof="0">
              <a:solidFill>
                <a:srgbClr val="ADDB7B"/>
              </a:solidFill>
              <a:latin typeface="Comic Sans MS"/>
              <a:ea typeface="Calibri"/>
              <a:cs typeface="Calibri"/>
            </a:endParaRPr>
          </a:p>
        </p:txBody>
      </p:sp>
    </p:spTree>
    <p:extLst>
      <p:ext uri="{BB962C8B-B14F-4D97-AF65-F5344CB8AC3E}">
        <p14:creationId xmlns:p14="http://schemas.microsoft.com/office/powerpoint/2010/main" val="38698396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E366E-7A1E-774C-F501-3DA9199C460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6A36D59-C128-2217-2D33-80FB1FD3A3F3}"/>
              </a:ext>
            </a:extLst>
          </p:cNvPr>
          <p:cNvSpPr/>
          <p:nvPr/>
        </p:nvSpPr>
        <p:spPr>
          <a:xfrm>
            <a:off x="299356" y="184790"/>
            <a:ext cx="11593288" cy="400110"/>
          </a:xfrm>
          <a:prstGeom prst="rect">
            <a:avLst/>
          </a:prstGeom>
        </p:spPr>
        <p:txBody>
          <a:bodyPr wrap="square" lIns="91440" tIns="45720" rIns="91440" bIns="45720" anchor="t">
            <a:spAutoFit/>
          </a:bodyPr>
          <a:lstStyle/>
          <a:p>
            <a:pPr algn="ctr"/>
            <a:r>
              <a:rPr lang="en-AU" sz="2000" b="1" i="1" noProof="0">
                <a:solidFill>
                  <a:srgbClr val="00B050"/>
                </a:solidFill>
                <a:latin typeface="Comic Sans MS" panose="030F0702030302020204" pitchFamily="66" charset="0"/>
                <a:cs typeface="Arial"/>
              </a:rPr>
              <a:t> </a:t>
            </a:r>
          </a:p>
        </p:txBody>
      </p:sp>
      <p:sp>
        <p:nvSpPr>
          <p:cNvPr id="4" name="Rectangle 1">
            <a:extLst>
              <a:ext uri="{FF2B5EF4-FFF2-40B4-BE49-F238E27FC236}">
                <a16:creationId xmlns:a16="http://schemas.microsoft.com/office/drawing/2014/main" id="{2E7F2779-C97D-ED91-DBB9-EEDF4D94D281}"/>
              </a:ext>
            </a:extLst>
          </p:cNvPr>
          <p:cNvSpPr>
            <a:spLocks noChangeArrowheads="1"/>
          </p:cNvSpPr>
          <p:nvPr/>
        </p:nvSpPr>
        <p:spPr bwMode="auto">
          <a:xfrm>
            <a:off x="0" y="10518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a:ln>
                <a:noFill/>
              </a:ln>
              <a:solidFill>
                <a:schemeClr val="tx1"/>
              </a:solidFill>
              <a:effectLst/>
            </a:endParaRPr>
          </a:p>
        </p:txBody>
      </p:sp>
      <p:sp>
        <p:nvSpPr>
          <p:cNvPr id="3" name="Rectangle 1">
            <a:extLst>
              <a:ext uri="{FF2B5EF4-FFF2-40B4-BE49-F238E27FC236}">
                <a16:creationId xmlns:a16="http://schemas.microsoft.com/office/drawing/2014/main" id="{DD5FA168-80A9-9148-7CD7-9BD738F04D24}"/>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05648C0E-612C-79F1-0955-56E6C1984DCE}"/>
              </a:ext>
            </a:extLst>
          </p:cNvPr>
          <p:cNvSpPr txBox="1"/>
          <p:nvPr/>
        </p:nvSpPr>
        <p:spPr>
          <a:xfrm>
            <a:off x="960000" y="53561"/>
            <a:ext cx="10260000" cy="1959832"/>
          </a:xfrm>
          <a:prstGeom prst="rect">
            <a:avLst/>
          </a:prstGeom>
          <a:noFill/>
        </p:spPr>
        <p:txBody>
          <a:bodyPr wrap="square" lIns="91440" tIns="45720" rIns="91440" bIns="45720" anchor="t">
            <a:spAutoFit/>
          </a:bodyPr>
          <a:lstStyle/>
          <a:p>
            <a:pPr>
              <a:lnSpc>
                <a:spcPct val="150000"/>
              </a:lnSpc>
            </a:pPr>
            <a:r>
              <a:rPr lang="en-AU" sz="2800" noProof="0">
                <a:solidFill>
                  <a:srgbClr val="00B050"/>
                </a:solidFill>
                <a:latin typeface="Comic Sans MS"/>
              </a:rPr>
              <a:t>Deacon: </a:t>
            </a:r>
            <a:r>
              <a:rPr lang="en-AU" sz="2800" noProof="0">
                <a:latin typeface="Comic Sans MS"/>
              </a:rPr>
              <a:t>The Gospel of our Lord Jesus Christ according to St Matthew Chapter 14 beginning at the 13</a:t>
            </a:r>
            <a:r>
              <a:rPr lang="en-AU" sz="2800" baseline="30000" noProof="0">
                <a:latin typeface="Comic Sans MS"/>
              </a:rPr>
              <a:t>th</a:t>
            </a:r>
            <a:r>
              <a:rPr lang="en-AU" sz="2800" noProof="0">
                <a:latin typeface="Comic Sans MS"/>
              </a:rPr>
              <a:t> verse. </a:t>
            </a:r>
          </a:p>
          <a:p>
            <a:pPr algn="ctr">
              <a:lnSpc>
                <a:spcPct val="150000"/>
              </a:lnSpc>
            </a:pPr>
            <a:r>
              <a:rPr lang="en-AU" sz="2800" b="1" noProof="0">
                <a:solidFill>
                  <a:srgbClr val="00B050"/>
                </a:solidFill>
                <a:latin typeface="Comic Sans MS" panose="030F0702030302020204" pitchFamily="66" charset="0"/>
              </a:rPr>
              <a:t>All: </a:t>
            </a:r>
            <a:r>
              <a:rPr lang="en-AU" sz="2800" b="1" noProof="0">
                <a:latin typeface="Comic Sans MS" panose="030F0702030302020204" pitchFamily="66" charset="0"/>
              </a:rPr>
              <a:t>Glory to you Lord Jesus Christ.</a:t>
            </a:r>
            <a:endParaRPr lang="en-AU" sz="2800" noProof="0">
              <a:latin typeface="Comic Sans MS" panose="030F0702030302020204" pitchFamily="66" charset="0"/>
            </a:endParaRPr>
          </a:p>
        </p:txBody>
      </p:sp>
      <p:sp>
        <p:nvSpPr>
          <p:cNvPr id="7" name="Rectangle 6">
            <a:extLst>
              <a:ext uri="{FF2B5EF4-FFF2-40B4-BE49-F238E27FC236}">
                <a16:creationId xmlns:a16="http://schemas.microsoft.com/office/drawing/2014/main" id="{1ED06EE2-5E8F-715B-E71D-AA70C7B02295}"/>
              </a:ext>
            </a:extLst>
          </p:cNvPr>
          <p:cNvSpPr/>
          <p:nvPr/>
        </p:nvSpPr>
        <p:spPr>
          <a:xfrm>
            <a:off x="7487199" y="6281043"/>
            <a:ext cx="2035498" cy="400110"/>
          </a:xfrm>
          <a:prstGeom prst="rect">
            <a:avLst/>
          </a:prstGeom>
        </p:spPr>
        <p:txBody>
          <a:bodyPr wrap="square">
            <a:spAutoFit/>
          </a:bodyPr>
          <a:lstStyle/>
          <a:p>
            <a:r>
              <a:rPr lang="en-AU" sz="2000" b="1" noProof="0">
                <a:solidFill>
                  <a:srgbClr val="00B050"/>
                </a:solidFill>
                <a:latin typeface="Comic Sans MS"/>
              </a:rPr>
              <a:t>Continue…</a:t>
            </a:r>
            <a:endParaRPr lang="en-AU" sz="2000" b="1" noProof="0">
              <a:solidFill>
                <a:srgbClr val="00B050"/>
              </a:solidFill>
            </a:endParaRPr>
          </a:p>
        </p:txBody>
      </p:sp>
      <p:sp>
        <p:nvSpPr>
          <p:cNvPr id="8" name="TextBox 7">
            <a:extLst>
              <a:ext uri="{FF2B5EF4-FFF2-40B4-BE49-F238E27FC236}">
                <a16:creationId xmlns:a16="http://schemas.microsoft.com/office/drawing/2014/main" id="{47438BB5-EF80-B605-66FE-CB370FD09716}"/>
              </a:ext>
            </a:extLst>
          </p:cNvPr>
          <p:cNvSpPr txBox="1"/>
          <p:nvPr/>
        </p:nvSpPr>
        <p:spPr>
          <a:xfrm>
            <a:off x="240000" y="2144622"/>
            <a:ext cx="11700000" cy="3898824"/>
          </a:xfrm>
          <a:prstGeom prst="rect">
            <a:avLst/>
          </a:prstGeom>
          <a:noFill/>
        </p:spPr>
        <p:txBody>
          <a:bodyPr wrap="square">
            <a:spAutoFit/>
          </a:bodyPr>
          <a:lstStyle/>
          <a:p>
            <a:pPr>
              <a:lnSpc>
                <a:spcPct val="150000"/>
              </a:lnSpc>
            </a:pPr>
            <a:r>
              <a:rPr lang="en-AU" sz="2800" b="1" i="0" baseline="30000">
                <a:effectLst/>
                <a:latin typeface="Comic Sans MS" panose="030F0702030302020204" pitchFamily="66" charset="0"/>
              </a:rPr>
              <a:t>13</a:t>
            </a:r>
            <a:r>
              <a:rPr lang="en-AU" sz="2800" b="0" i="0">
                <a:effectLst/>
                <a:latin typeface="Comic Sans MS" panose="030F0702030302020204" pitchFamily="66" charset="0"/>
              </a:rPr>
              <a:t> Now when Jesus heard this, he withdrew from there in a boat to a deserted place by himself. But when the crowds heard it, they followed him on foot from the towns. </a:t>
            </a:r>
            <a:r>
              <a:rPr lang="en-AU" sz="2800" b="1" i="0" baseline="30000">
                <a:effectLst/>
                <a:latin typeface="Comic Sans MS" panose="030F0702030302020204" pitchFamily="66" charset="0"/>
              </a:rPr>
              <a:t>14</a:t>
            </a:r>
            <a:r>
              <a:rPr lang="en-AU" sz="2800" b="0" i="0">
                <a:effectLst/>
                <a:latin typeface="Comic Sans MS" panose="030F0702030302020204" pitchFamily="66" charset="0"/>
              </a:rPr>
              <a:t> When he went ashore, he saw a great crowd; and he had compassion for them and cured their sick. </a:t>
            </a:r>
            <a:r>
              <a:rPr lang="en-AU" sz="2800" b="1" i="0" baseline="30000">
                <a:effectLst/>
                <a:latin typeface="Comic Sans MS" panose="030F0702030302020204" pitchFamily="66" charset="0"/>
              </a:rPr>
              <a:t>15</a:t>
            </a:r>
            <a:r>
              <a:rPr lang="en-AU" sz="2800" b="0" i="0">
                <a:effectLst/>
                <a:latin typeface="Comic Sans MS" panose="030F0702030302020204" pitchFamily="66" charset="0"/>
              </a:rPr>
              <a:t> When it was evening, the disciples came to him and said, ‘This is a deserted place, and the hour is now late; </a:t>
            </a:r>
          </a:p>
        </p:txBody>
      </p:sp>
    </p:spTree>
    <p:extLst>
      <p:ext uri="{BB962C8B-B14F-4D97-AF65-F5344CB8AC3E}">
        <p14:creationId xmlns:p14="http://schemas.microsoft.com/office/powerpoint/2010/main" val="36055351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EFAC5-BEB8-454D-709E-18D55E2CA4B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58ECB70-5FAD-52F3-919E-E168A2F606D5}"/>
              </a:ext>
            </a:extLst>
          </p:cNvPr>
          <p:cNvSpPr/>
          <p:nvPr/>
        </p:nvSpPr>
        <p:spPr>
          <a:xfrm>
            <a:off x="299356" y="184790"/>
            <a:ext cx="11593288" cy="400110"/>
          </a:xfrm>
          <a:prstGeom prst="rect">
            <a:avLst/>
          </a:prstGeom>
        </p:spPr>
        <p:txBody>
          <a:bodyPr wrap="square" lIns="91440" tIns="45720" rIns="91440" bIns="45720" anchor="t">
            <a:spAutoFit/>
          </a:bodyPr>
          <a:lstStyle/>
          <a:p>
            <a:pPr algn="ctr"/>
            <a:r>
              <a:rPr lang="en-AU" sz="2000" b="1" i="1" noProof="0">
                <a:solidFill>
                  <a:srgbClr val="00B050"/>
                </a:solidFill>
                <a:latin typeface="Comic Sans MS" panose="030F0702030302020204" pitchFamily="66" charset="0"/>
                <a:cs typeface="Arial"/>
              </a:rPr>
              <a:t> </a:t>
            </a:r>
          </a:p>
        </p:txBody>
      </p:sp>
      <p:sp>
        <p:nvSpPr>
          <p:cNvPr id="4" name="Rectangle 1">
            <a:extLst>
              <a:ext uri="{FF2B5EF4-FFF2-40B4-BE49-F238E27FC236}">
                <a16:creationId xmlns:a16="http://schemas.microsoft.com/office/drawing/2014/main" id="{19C1284B-EEE5-0FBA-6913-C49FBDDEBDC6}"/>
              </a:ext>
            </a:extLst>
          </p:cNvPr>
          <p:cNvSpPr>
            <a:spLocks noChangeArrowheads="1"/>
          </p:cNvSpPr>
          <p:nvPr/>
        </p:nvSpPr>
        <p:spPr bwMode="auto">
          <a:xfrm>
            <a:off x="0" y="10518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a:ln>
                <a:noFill/>
              </a:ln>
              <a:solidFill>
                <a:schemeClr val="tx1"/>
              </a:solidFill>
              <a:effectLst/>
            </a:endParaRPr>
          </a:p>
        </p:txBody>
      </p:sp>
      <p:sp>
        <p:nvSpPr>
          <p:cNvPr id="3" name="Rectangle 1">
            <a:extLst>
              <a:ext uri="{FF2B5EF4-FFF2-40B4-BE49-F238E27FC236}">
                <a16:creationId xmlns:a16="http://schemas.microsoft.com/office/drawing/2014/main" id="{37B15296-6E66-56B3-A57B-BFBD338BF974}"/>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0840FD21-5F64-F56E-1EC6-C2B2977AAF4E}"/>
              </a:ext>
            </a:extLst>
          </p:cNvPr>
          <p:cNvSpPr/>
          <p:nvPr/>
        </p:nvSpPr>
        <p:spPr>
          <a:xfrm>
            <a:off x="8287299" y="6357243"/>
            <a:ext cx="2035498" cy="400110"/>
          </a:xfrm>
          <a:prstGeom prst="rect">
            <a:avLst/>
          </a:prstGeom>
        </p:spPr>
        <p:txBody>
          <a:bodyPr wrap="square">
            <a:spAutoFit/>
          </a:bodyPr>
          <a:lstStyle/>
          <a:p>
            <a:r>
              <a:rPr lang="en-AU" sz="2000" b="1" noProof="0">
                <a:solidFill>
                  <a:srgbClr val="00B050"/>
                </a:solidFill>
                <a:latin typeface="Comic Sans MS"/>
              </a:rPr>
              <a:t>Continue…</a:t>
            </a:r>
            <a:endParaRPr lang="en-AU" sz="2000" b="1" noProof="0">
              <a:solidFill>
                <a:srgbClr val="00B050"/>
              </a:solidFill>
            </a:endParaRPr>
          </a:p>
        </p:txBody>
      </p:sp>
      <p:sp>
        <p:nvSpPr>
          <p:cNvPr id="6" name="TextBox 5">
            <a:extLst>
              <a:ext uri="{FF2B5EF4-FFF2-40B4-BE49-F238E27FC236}">
                <a16:creationId xmlns:a16="http://schemas.microsoft.com/office/drawing/2014/main" id="{802027A6-9BD2-D8DC-D0C0-9F8470E2C768}"/>
              </a:ext>
            </a:extLst>
          </p:cNvPr>
          <p:cNvSpPr txBox="1"/>
          <p:nvPr/>
        </p:nvSpPr>
        <p:spPr>
          <a:xfrm>
            <a:off x="246000" y="584900"/>
            <a:ext cx="11700000" cy="5191486"/>
          </a:xfrm>
          <a:prstGeom prst="rect">
            <a:avLst/>
          </a:prstGeom>
          <a:noFill/>
        </p:spPr>
        <p:txBody>
          <a:bodyPr wrap="square">
            <a:spAutoFit/>
          </a:bodyPr>
          <a:lstStyle/>
          <a:p>
            <a:pPr>
              <a:lnSpc>
                <a:spcPct val="150000"/>
              </a:lnSpc>
            </a:pPr>
            <a:r>
              <a:rPr lang="en-AU" sz="2800" b="0" i="0">
                <a:effectLst/>
                <a:latin typeface="Comic Sans MS" panose="030F0702030302020204" pitchFamily="66" charset="0"/>
              </a:rPr>
              <a:t>send the crowds away so that they may go into the villages and buy food for themselves.’ </a:t>
            </a:r>
            <a:r>
              <a:rPr lang="en-AU" sz="2800" b="1" i="0" baseline="30000">
                <a:effectLst/>
                <a:latin typeface="Comic Sans MS" panose="030F0702030302020204" pitchFamily="66" charset="0"/>
              </a:rPr>
              <a:t>16</a:t>
            </a:r>
            <a:r>
              <a:rPr lang="en-AU" sz="2800" b="0" i="0">
                <a:effectLst/>
                <a:latin typeface="Comic Sans MS" panose="030F0702030302020204" pitchFamily="66" charset="0"/>
              </a:rPr>
              <a:t> Jesus said to them, ‘They need not go away; you give them something to eat.’ </a:t>
            </a:r>
            <a:r>
              <a:rPr lang="en-AU" sz="2800" b="1" i="0" baseline="30000">
                <a:effectLst/>
                <a:latin typeface="Comic Sans MS" panose="030F0702030302020204" pitchFamily="66" charset="0"/>
              </a:rPr>
              <a:t>17</a:t>
            </a:r>
            <a:r>
              <a:rPr lang="en-AU" sz="2800" b="0" i="0">
                <a:effectLst/>
                <a:latin typeface="Comic Sans MS" panose="030F0702030302020204" pitchFamily="66" charset="0"/>
              </a:rPr>
              <a:t> They replied, ‘We have nothing here but five loaves and two fish.’ </a:t>
            </a:r>
            <a:r>
              <a:rPr lang="en-AU" sz="2800" b="1" i="0" baseline="30000">
                <a:effectLst/>
                <a:latin typeface="Comic Sans MS" panose="030F0702030302020204" pitchFamily="66" charset="0"/>
              </a:rPr>
              <a:t>18</a:t>
            </a:r>
            <a:r>
              <a:rPr lang="en-AU" sz="2800" b="0" i="0">
                <a:effectLst/>
                <a:latin typeface="Comic Sans MS" panose="030F0702030302020204" pitchFamily="66" charset="0"/>
              </a:rPr>
              <a:t> And he said, ‘Bring them here to me.’ </a:t>
            </a:r>
            <a:r>
              <a:rPr lang="en-AU" sz="2800" b="1" i="0" baseline="30000">
                <a:effectLst/>
                <a:latin typeface="Comic Sans MS" panose="030F0702030302020204" pitchFamily="66" charset="0"/>
              </a:rPr>
              <a:t>19</a:t>
            </a:r>
            <a:r>
              <a:rPr lang="en-AU" sz="2800" b="0" i="0">
                <a:effectLst/>
                <a:latin typeface="Comic Sans MS" panose="030F0702030302020204" pitchFamily="66" charset="0"/>
              </a:rPr>
              <a:t> Then he ordered the crowds to sit down on the grass. Taking the five loaves and the two fish, he looked up to heaven, and blessed and broke the loaves, and gave them to the disciples, and the disciples gave them to the crowds. </a:t>
            </a:r>
          </a:p>
        </p:txBody>
      </p:sp>
    </p:spTree>
    <p:extLst>
      <p:ext uri="{BB962C8B-B14F-4D97-AF65-F5344CB8AC3E}">
        <p14:creationId xmlns:p14="http://schemas.microsoft.com/office/powerpoint/2010/main" val="2626770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33BAF-F165-9749-6742-D75D88DBB15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C571FF0-4B40-F271-58AC-6DEB62254AB2}"/>
              </a:ext>
            </a:extLst>
          </p:cNvPr>
          <p:cNvSpPr/>
          <p:nvPr/>
        </p:nvSpPr>
        <p:spPr>
          <a:xfrm>
            <a:off x="299356" y="184790"/>
            <a:ext cx="11593288" cy="400110"/>
          </a:xfrm>
          <a:prstGeom prst="rect">
            <a:avLst/>
          </a:prstGeom>
        </p:spPr>
        <p:txBody>
          <a:bodyPr wrap="square" lIns="91440" tIns="45720" rIns="91440" bIns="45720" anchor="t">
            <a:spAutoFit/>
          </a:bodyPr>
          <a:lstStyle/>
          <a:p>
            <a:pPr algn="ctr"/>
            <a:r>
              <a:rPr lang="en-AU" sz="2000" b="1" i="1" noProof="0">
                <a:solidFill>
                  <a:srgbClr val="00B050"/>
                </a:solidFill>
                <a:latin typeface="Comic Sans MS" panose="030F0702030302020204" pitchFamily="66" charset="0"/>
                <a:cs typeface="Arial"/>
              </a:rPr>
              <a:t> </a:t>
            </a:r>
          </a:p>
        </p:txBody>
      </p:sp>
      <p:sp>
        <p:nvSpPr>
          <p:cNvPr id="4" name="Rectangle 1">
            <a:extLst>
              <a:ext uri="{FF2B5EF4-FFF2-40B4-BE49-F238E27FC236}">
                <a16:creationId xmlns:a16="http://schemas.microsoft.com/office/drawing/2014/main" id="{21E732C4-B7FA-6163-DE54-1051976DEB10}"/>
              </a:ext>
            </a:extLst>
          </p:cNvPr>
          <p:cNvSpPr>
            <a:spLocks noChangeArrowheads="1"/>
          </p:cNvSpPr>
          <p:nvPr/>
        </p:nvSpPr>
        <p:spPr bwMode="auto">
          <a:xfrm>
            <a:off x="0" y="10518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a:ln>
                <a:noFill/>
              </a:ln>
              <a:solidFill>
                <a:schemeClr val="tx1"/>
              </a:solidFill>
              <a:effectLst/>
            </a:endParaRPr>
          </a:p>
        </p:txBody>
      </p:sp>
      <p:sp>
        <p:nvSpPr>
          <p:cNvPr id="3" name="Rectangle 1">
            <a:extLst>
              <a:ext uri="{FF2B5EF4-FFF2-40B4-BE49-F238E27FC236}">
                <a16:creationId xmlns:a16="http://schemas.microsoft.com/office/drawing/2014/main" id="{0A5720DC-F724-2BAD-EB77-90DE4FB76B9E}"/>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E403D6F5-18B9-3D63-FDE6-93133983E137}"/>
              </a:ext>
            </a:extLst>
          </p:cNvPr>
          <p:cNvSpPr txBox="1"/>
          <p:nvPr/>
        </p:nvSpPr>
        <p:spPr>
          <a:xfrm>
            <a:off x="450387" y="4689884"/>
            <a:ext cx="11291224"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2800" noProof="0">
                <a:latin typeface="Comic Sans MS"/>
              </a:rPr>
              <a:t>This is the Gospel of the Lord.   </a:t>
            </a:r>
            <a:r>
              <a:rPr lang="en-AU" sz="2800" b="1" noProof="0">
                <a:latin typeface="Comic Sans MS"/>
              </a:rPr>
              <a:t>Praise to you Lord Jesus Christ.</a:t>
            </a:r>
            <a:endParaRPr lang="en-AU" sz="2800" noProof="0"/>
          </a:p>
        </p:txBody>
      </p:sp>
      <p:sp>
        <p:nvSpPr>
          <p:cNvPr id="6" name="TextBox 5">
            <a:extLst>
              <a:ext uri="{FF2B5EF4-FFF2-40B4-BE49-F238E27FC236}">
                <a16:creationId xmlns:a16="http://schemas.microsoft.com/office/drawing/2014/main" id="{2BF39A55-7C81-40AC-0765-130E28B7A150}"/>
              </a:ext>
            </a:extLst>
          </p:cNvPr>
          <p:cNvSpPr txBox="1"/>
          <p:nvPr/>
        </p:nvSpPr>
        <p:spPr>
          <a:xfrm>
            <a:off x="245999" y="1266825"/>
            <a:ext cx="11700000" cy="1959832"/>
          </a:xfrm>
          <a:prstGeom prst="rect">
            <a:avLst/>
          </a:prstGeom>
          <a:noFill/>
        </p:spPr>
        <p:txBody>
          <a:bodyPr wrap="square">
            <a:spAutoFit/>
          </a:bodyPr>
          <a:lstStyle/>
          <a:p>
            <a:pPr>
              <a:lnSpc>
                <a:spcPct val="150000"/>
              </a:lnSpc>
            </a:pPr>
            <a:r>
              <a:rPr lang="en-AU" sz="2800" b="1" i="0" baseline="30000">
                <a:effectLst/>
                <a:latin typeface="Comic Sans MS" panose="030F0702030302020204" pitchFamily="66" charset="0"/>
              </a:rPr>
              <a:t>20</a:t>
            </a:r>
            <a:r>
              <a:rPr lang="en-AU" sz="2800" b="0" i="0">
                <a:effectLst/>
                <a:latin typeface="Comic Sans MS" panose="030F0702030302020204" pitchFamily="66" charset="0"/>
              </a:rPr>
              <a:t> And all ate and were filled; and they took up what was left over of the broken pieces, twelve baskets full. </a:t>
            </a:r>
            <a:r>
              <a:rPr lang="en-AU" sz="2800" b="1" i="0" baseline="30000">
                <a:effectLst/>
                <a:latin typeface="Comic Sans MS" panose="030F0702030302020204" pitchFamily="66" charset="0"/>
              </a:rPr>
              <a:t>21</a:t>
            </a:r>
            <a:r>
              <a:rPr lang="en-AU" sz="2800" b="0" i="0">
                <a:effectLst/>
                <a:latin typeface="Comic Sans MS" panose="030F0702030302020204" pitchFamily="66" charset="0"/>
              </a:rPr>
              <a:t> And those who ate were about five thousand men, besides women and children.</a:t>
            </a:r>
            <a:endParaRPr lang="en-AU" sz="2800" b="0" i="0">
              <a:solidFill>
                <a:srgbClr val="000000"/>
              </a:solidFill>
              <a:effectLst/>
              <a:latin typeface="Comic Sans MS" panose="030F0702030302020204" pitchFamily="66" charset="0"/>
            </a:endParaRPr>
          </a:p>
        </p:txBody>
      </p:sp>
    </p:spTree>
    <p:extLst>
      <p:ext uri="{BB962C8B-B14F-4D97-AF65-F5344CB8AC3E}">
        <p14:creationId xmlns:p14="http://schemas.microsoft.com/office/powerpoint/2010/main" val="16118615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ook and flowers on a table&#10;&#10;Description automatically generated">
            <a:extLst>
              <a:ext uri="{FF2B5EF4-FFF2-40B4-BE49-F238E27FC236}">
                <a16:creationId xmlns:a16="http://schemas.microsoft.com/office/drawing/2014/main" id="{28C6F0F5-6C94-F59F-4674-164BFAA29EAB}"/>
              </a:ext>
            </a:extLst>
          </p:cNvPr>
          <p:cNvPicPr>
            <a:picLocks noChangeAspect="1"/>
          </p:cNvPicPr>
          <p:nvPr/>
        </p:nvPicPr>
        <p:blipFill>
          <a:blip r:embed="rId2">
            <a:extLst>
              <a:ext uri="{28A0092B-C50C-407E-A947-70E740481C1C}">
                <a14:useLocalDpi xmlns:a14="http://schemas.microsoft.com/office/drawing/2010/main" val="0"/>
              </a:ext>
            </a:extLst>
          </a:blip>
          <a:srcRect t="19195" r="1" b="27631"/>
          <a:stretch/>
        </p:blipFill>
        <p:spPr>
          <a:xfrm>
            <a:off x="0" y="0"/>
            <a:ext cx="12192000" cy="6857999"/>
          </a:xfrm>
          <a:prstGeom prst="rect">
            <a:avLst/>
          </a:prstGeom>
          <a:noFill/>
        </p:spPr>
      </p:pic>
      <p:sp>
        <p:nvSpPr>
          <p:cNvPr id="2" name="Slide Number Placeholder 1" hidden="1">
            <a:extLst>
              <a:ext uri="{FF2B5EF4-FFF2-40B4-BE49-F238E27FC236}">
                <a16:creationId xmlns:a16="http://schemas.microsoft.com/office/drawing/2014/main" id="{29295B47-6AB1-C2C1-4D9C-D5C9691DB1ED}"/>
              </a:ext>
            </a:extLst>
          </p:cNvPr>
          <p:cNvSpPr>
            <a:spLocks noGrp="1"/>
          </p:cNvSpPr>
          <p:nvPr>
            <p:ph type="sldNum" sz="quarter" idx="12"/>
          </p:nvPr>
        </p:nvSpPr>
        <p:spPr/>
        <p:txBody>
          <a:bodyPr/>
          <a:lstStyle/>
          <a:p>
            <a:pPr>
              <a:spcAft>
                <a:spcPts val="600"/>
              </a:spcAft>
              <a:defRPr/>
            </a:pPr>
            <a:fld id="{EBC57D59-8F18-4E33-9885-CA1B9A361622}" type="slidenum">
              <a:rPr lang="en-AU" noProof="0" smtClean="0">
                <a:solidFill>
                  <a:prstClr val="black">
                    <a:tint val="75000"/>
                  </a:prstClr>
                </a:solidFill>
              </a:rPr>
              <a:pPr>
                <a:spcAft>
                  <a:spcPts val="600"/>
                </a:spcAft>
                <a:defRPr/>
              </a:pPr>
              <a:t>28</a:t>
            </a:fld>
            <a:endParaRPr lang="en-AU" noProof="0">
              <a:solidFill>
                <a:prstClr val="black">
                  <a:tint val="75000"/>
                </a:prstClr>
              </a:solidFill>
            </a:endParaRPr>
          </a:p>
        </p:txBody>
      </p:sp>
      <p:sp>
        <p:nvSpPr>
          <p:cNvPr id="6" name="TextBox 5">
            <a:extLst>
              <a:ext uri="{FF2B5EF4-FFF2-40B4-BE49-F238E27FC236}">
                <a16:creationId xmlns:a16="http://schemas.microsoft.com/office/drawing/2014/main" id="{B997E1CA-0589-9A88-0F7B-E05A6C932546}"/>
              </a:ext>
            </a:extLst>
          </p:cNvPr>
          <p:cNvSpPr txBox="1"/>
          <p:nvPr/>
        </p:nvSpPr>
        <p:spPr>
          <a:xfrm>
            <a:off x="3591098" y="1816331"/>
            <a:ext cx="5436523" cy="1458156"/>
          </a:xfrm>
          <a:prstGeom prst="rect">
            <a:avLst/>
          </a:prstGeom>
          <a:noFill/>
        </p:spPr>
        <p:txBody>
          <a:bodyPr wrap="square" rtlCol="0">
            <a:spAutoFit/>
          </a:bodyPr>
          <a:lstStyle/>
          <a:p>
            <a:pPr algn="ctr">
              <a:lnSpc>
                <a:spcPct val="114999"/>
              </a:lnSpc>
            </a:pPr>
            <a:r>
              <a:rPr lang="en-AU" sz="4000" b="1" noProof="0">
                <a:solidFill>
                  <a:srgbClr val="ADDB7B"/>
                </a:solidFill>
                <a:latin typeface="Comic Sans MS"/>
              </a:rPr>
              <a:t>We pause </a:t>
            </a:r>
            <a:endParaRPr lang="en-AU" sz="4000" b="1" noProof="0">
              <a:solidFill>
                <a:srgbClr val="ADDB7B"/>
              </a:solidFill>
              <a:latin typeface="Comic Sans MS"/>
              <a:cs typeface="Calibri"/>
            </a:endParaRPr>
          </a:p>
          <a:p>
            <a:pPr algn="ctr">
              <a:lnSpc>
                <a:spcPct val="114999"/>
              </a:lnSpc>
            </a:pPr>
            <a:r>
              <a:rPr lang="en-AU" sz="4000" b="1" noProof="0">
                <a:solidFill>
                  <a:srgbClr val="ADDB7B"/>
                </a:solidFill>
                <a:latin typeface="Comic Sans MS"/>
              </a:rPr>
              <a:t>after ​the Gospel ​​</a:t>
            </a:r>
            <a:endParaRPr lang="en-AU" sz="4000" b="1" noProof="0">
              <a:solidFill>
                <a:srgbClr val="ADDB7B"/>
              </a:solidFill>
              <a:latin typeface="Comic Sans MS"/>
              <a:ea typeface="Calibri"/>
              <a:cs typeface="Calibri"/>
            </a:endParaRPr>
          </a:p>
        </p:txBody>
      </p:sp>
    </p:spTree>
    <p:extLst>
      <p:ext uri="{BB962C8B-B14F-4D97-AF65-F5344CB8AC3E}">
        <p14:creationId xmlns:p14="http://schemas.microsoft.com/office/powerpoint/2010/main" val="17516998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50FFE8-B04A-EB82-C53E-242C185F4BB2}"/>
              </a:ext>
            </a:extLst>
          </p:cNvPr>
          <p:cNvSpPr>
            <a:spLocks noGrp="1"/>
          </p:cNvSpPr>
          <p:nvPr>
            <p:ph type="sldNum" sz="quarter" idx="12"/>
          </p:nvPr>
        </p:nvSpPr>
        <p:spPr/>
        <p:txBody>
          <a:bodyPr/>
          <a:lstStyle/>
          <a:p>
            <a:pPr>
              <a:defRPr/>
            </a:pPr>
            <a:fld id="{EBC57D59-8F18-4E33-9885-CA1B9A361622}" type="slidenum">
              <a:rPr lang="en-AU" noProof="0">
                <a:solidFill>
                  <a:prstClr val="black">
                    <a:tint val="75000"/>
                  </a:prstClr>
                </a:solidFill>
              </a:rPr>
              <a:pPr>
                <a:defRPr/>
              </a:pPr>
              <a:t>29</a:t>
            </a:fld>
            <a:endParaRPr lang="en-AU" noProof="0">
              <a:solidFill>
                <a:prstClr val="black">
                  <a:tint val="75000"/>
                </a:prstClr>
              </a:solidFill>
            </a:endParaRPr>
          </a:p>
        </p:txBody>
      </p:sp>
      <p:sp>
        <p:nvSpPr>
          <p:cNvPr id="4" name="TextBox 3">
            <a:extLst>
              <a:ext uri="{FF2B5EF4-FFF2-40B4-BE49-F238E27FC236}">
                <a16:creationId xmlns:a16="http://schemas.microsoft.com/office/drawing/2014/main" id="{A64D88EB-19E9-D602-EC87-E7A60CB2FF65}"/>
              </a:ext>
            </a:extLst>
          </p:cNvPr>
          <p:cNvSpPr txBox="1"/>
          <p:nvPr/>
        </p:nvSpPr>
        <p:spPr>
          <a:xfrm>
            <a:off x="363232" y="2008321"/>
            <a:ext cx="11465529"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50000"/>
              </a:lnSpc>
            </a:pPr>
            <a:r>
              <a:rPr lang="en-AU" sz="6000" noProof="0">
                <a:solidFill>
                  <a:srgbClr val="00B050"/>
                </a:solidFill>
                <a:latin typeface="Comic Sans MS"/>
              </a:rPr>
              <a:t>Flashback Sermon:</a:t>
            </a:r>
            <a:endParaRPr lang="en-AU" sz="1600" noProof="0">
              <a:solidFill>
                <a:srgbClr val="00B050"/>
              </a:solidFill>
              <a:ea typeface="Calibri"/>
              <a:cs typeface="Calibri"/>
            </a:endParaRPr>
          </a:p>
          <a:p>
            <a:pPr algn="ctr">
              <a:lnSpc>
                <a:spcPct val="150000"/>
              </a:lnSpc>
            </a:pPr>
            <a:r>
              <a:rPr lang="en-AU" sz="6000" noProof="0">
                <a:solidFill>
                  <a:srgbClr val="00B050"/>
                </a:solidFill>
                <a:latin typeface="Comic Sans MS"/>
                <a:ea typeface="+mn-lt"/>
                <a:cs typeface="+mn-lt"/>
              </a:rPr>
              <a:t>A Healing Limp?</a:t>
            </a:r>
          </a:p>
          <a:p>
            <a:pPr algn="ctr">
              <a:lnSpc>
                <a:spcPct val="150000"/>
              </a:lnSpc>
            </a:pPr>
            <a:r>
              <a:rPr lang="en-AU" sz="2800">
                <a:solidFill>
                  <a:srgbClr val="00B050"/>
                </a:solidFill>
                <a:latin typeface="Comic Sans MS"/>
                <a:ea typeface="+mn-lt"/>
                <a:cs typeface="+mn-lt"/>
              </a:rPr>
              <a:t>Rev. Jamee</a:t>
            </a:r>
            <a:endParaRPr lang="en-AU" sz="2800" noProof="0">
              <a:solidFill>
                <a:srgbClr val="00B050"/>
              </a:solidFill>
              <a:latin typeface="Comic Sans MS"/>
              <a:ea typeface="+mn-lt"/>
              <a:cs typeface="+mn-lt"/>
            </a:endParaRPr>
          </a:p>
          <a:p>
            <a:pPr algn="ctr"/>
            <a:endParaRPr lang="en-AU" sz="2400" noProof="0">
              <a:solidFill>
                <a:srgbClr val="00B050"/>
              </a:solidFill>
              <a:latin typeface="Comic Sans MS"/>
              <a:ea typeface="+mn-lt"/>
              <a:cs typeface="+mn-lt"/>
            </a:endParaRPr>
          </a:p>
          <a:p>
            <a:pPr algn="ctr"/>
            <a:r>
              <a:rPr lang="en-AU" sz="2400" noProof="0">
                <a:solidFill>
                  <a:srgbClr val="00B050"/>
                </a:solidFill>
                <a:ea typeface="+mn-lt"/>
                <a:cs typeface="+mn-lt"/>
                <a:hlinkClick r:id="rId3"/>
              </a:rPr>
              <a:t>https://www.youtube.com/watch?v=aPox_i3YSAA</a:t>
            </a:r>
            <a:r>
              <a:rPr lang="en-AU" sz="2400" noProof="0">
                <a:solidFill>
                  <a:srgbClr val="00B050"/>
                </a:solidFill>
                <a:ea typeface="+mn-lt"/>
                <a:cs typeface="+mn-lt"/>
              </a:rPr>
              <a:t> </a:t>
            </a:r>
            <a:endParaRPr lang="en-AU" sz="2400" noProof="0">
              <a:solidFill>
                <a:srgbClr val="00B050"/>
              </a:solidFill>
            </a:endParaRPr>
          </a:p>
        </p:txBody>
      </p:sp>
      <p:sp>
        <p:nvSpPr>
          <p:cNvPr id="5" name="TextBox 4">
            <a:extLst>
              <a:ext uri="{FF2B5EF4-FFF2-40B4-BE49-F238E27FC236}">
                <a16:creationId xmlns:a16="http://schemas.microsoft.com/office/drawing/2014/main" id="{45778826-7C60-ABB3-4AD2-60B01924D0B8}"/>
              </a:ext>
            </a:extLst>
          </p:cNvPr>
          <p:cNvSpPr txBox="1"/>
          <p:nvPr/>
        </p:nvSpPr>
        <p:spPr>
          <a:xfrm>
            <a:off x="476247" y="337949"/>
            <a:ext cx="1123950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400" b="1" noProof="0">
                <a:solidFill>
                  <a:srgbClr val="00B050"/>
                </a:solidFill>
                <a:latin typeface="Comic Sans MS"/>
              </a:rPr>
              <a:t>Leader:</a:t>
            </a:r>
            <a:r>
              <a:rPr lang="en-AU" sz="2400" i="1" noProof="0">
                <a:solidFill>
                  <a:srgbClr val="00B050"/>
                </a:solidFill>
                <a:latin typeface="Comic Sans MS"/>
              </a:rPr>
              <a:t> </a:t>
            </a:r>
            <a:r>
              <a:rPr lang="en-AU" sz="2400" noProof="0">
                <a:solidFill>
                  <a:srgbClr val="00B050"/>
                </a:solidFill>
                <a:latin typeface="Comic Sans MS"/>
              </a:rPr>
              <a:t>.</a:t>
            </a:r>
            <a:endParaRPr lang="en-AU" sz="2400" noProof="0">
              <a:solidFill>
                <a:srgbClr val="00B050"/>
              </a:solidFill>
              <a:ea typeface="Calibri"/>
              <a:cs typeface="Calibri"/>
            </a:endParaRPr>
          </a:p>
          <a:p>
            <a:endParaRPr lang="en-AU" sz="2400" b="1" i="1" noProof="0">
              <a:solidFill>
                <a:srgbClr val="00B050"/>
              </a:solidFill>
              <a:latin typeface="Comic Sans MS"/>
              <a:ea typeface="Calibri"/>
              <a:cs typeface="Calibri"/>
            </a:endParaRPr>
          </a:p>
          <a:p>
            <a:pPr marL="342900" indent="-342900">
              <a:buFont typeface="Wingdings"/>
              <a:buChar char="Ø"/>
            </a:pPr>
            <a:r>
              <a:rPr lang="en-AU" sz="2400" i="1" noProof="0">
                <a:solidFill>
                  <a:srgbClr val="00B050"/>
                </a:solidFill>
                <a:latin typeface="Comic Sans MS"/>
                <a:ea typeface="Calibri"/>
                <a:cs typeface="Calibri"/>
              </a:rPr>
              <a:t>Leader and Cantor mute  </a:t>
            </a:r>
            <a:endParaRPr lang="en-AU" sz="2400" i="1" noProof="0">
              <a:solidFill>
                <a:srgbClr val="00B050"/>
              </a:solidFill>
              <a:latin typeface="Calibri"/>
              <a:ea typeface="Calibri"/>
              <a:cs typeface="Calibri"/>
            </a:endParaRPr>
          </a:p>
          <a:p>
            <a:pPr marL="342900" indent="-342900">
              <a:buFont typeface="Wingdings"/>
              <a:buChar char="Ø"/>
            </a:pPr>
            <a:r>
              <a:rPr lang="en-AU" sz="2400" i="1" noProof="0">
                <a:solidFill>
                  <a:srgbClr val="00B050"/>
                </a:solidFill>
                <a:latin typeface="Comic Sans MS"/>
                <a:ea typeface="Calibri"/>
                <a:cs typeface="Calibri"/>
              </a:rPr>
              <a:t>Broadcaster exits screenshare </a:t>
            </a:r>
            <a:endParaRPr lang="en-AU" sz="2400" i="1" noProof="0">
              <a:solidFill>
                <a:srgbClr val="00B050"/>
              </a:solidFill>
              <a:latin typeface="Calibri"/>
              <a:ea typeface="Calibri"/>
              <a:cs typeface="Calibri"/>
            </a:endParaRPr>
          </a:p>
        </p:txBody>
      </p:sp>
    </p:spTree>
    <p:extLst>
      <p:ext uri="{BB962C8B-B14F-4D97-AF65-F5344CB8AC3E}">
        <p14:creationId xmlns:p14="http://schemas.microsoft.com/office/powerpoint/2010/main" val="3122305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a:extLst>
              <a:ext uri="{FF2B5EF4-FFF2-40B4-BE49-F238E27FC236}">
                <a16:creationId xmlns:a16="http://schemas.microsoft.com/office/drawing/2014/main" id="{EED2037D-35E3-05F6-E09B-C219996F7621}"/>
              </a:ext>
            </a:extLst>
          </p:cNvPr>
          <p:cNvSpPr txBox="1"/>
          <p:nvPr/>
        </p:nvSpPr>
        <p:spPr>
          <a:xfrm>
            <a:off x="1489867" y="438150"/>
            <a:ext cx="8383590" cy="66717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a:solidFill>
                  <a:srgbClr val="00B050"/>
                </a:solidFill>
                <a:latin typeface="Comic Sans MS"/>
              </a:rPr>
              <a:t>Leader:</a:t>
            </a:r>
            <a:r>
              <a:rPr lang="en-AU" sz="2800" i="1" noProof="0">
                <a:solidFill>
                  <a:srgbClr val="00B050"/>
                </a:solidFill>
                <a:latin typeface="Comic Sans MS"/>
              </a:rPr>
              <a:t> </a:t>
            </a:r>
            <a:r>
              <a:rPr lang="en-AU" sz="2800" noProof="0">
                <a:latin typeface="Comic Sans MS"/>
              </a:rPr>
              <a:t>Our Holy Hermit today is </a:t>
            </a:r>
            <a:r>
              <a:rPr lang="en-AU" sz="2800">
                <a:latin typeface="Comic Sans MS"/>
              </a:rPr>
              <a:t>Edith Stein</a:t>
            </a:r>
            <a:endParaRPr lang="en-AU" sz="2800" noProof="0">
              <a:latin typeface="Comic Sans MS"/>
            </a:endParaRPr>
          </a:p>
        </p:txBody>
      </p:sp>
      <p:sp>
        <p:nvSpPr>
          <p:cNvPr id="6" name="TextBox 5">
            <a:extLst>
              <a:ext uri="{FF2B5EF4-FFF2-40B4-BE49-F238E27FC236}">
                <a16:creationId xmlns:a16="http://schemas.microsoft.com/office/drawing/2014/main" id="{ABDFAAA6-EA99-CD34-81A9-DD99CB038893}"/>
              </a:ext>
            </a:extLst>
          </p:cNvPr>
          <p:cNvSpPr txBox="1"/>
          <p:nvPr/>
        </p:nvSpPr>
        <p:spPr>
          <a:xfrm>
            <a:off x="1489867" y="1432647"/>
            <a:ext cx="9212265" cy="4545155"/>
          </a:xfrm>
          <a:prstGeom prst="rect">
            <a:avLst/>
          </a:prstGeom>
          <a:noFill/>
        </p:spPr>
        <p:txBody>
          <a:bodyPr wrap="square">
            <a:spAutoFit/>
          </a:bodyPr>
          <a:lstStyle/>
          <a:p>
            <a:pPr>
              <a:lnSpc>
                <a:spcPct val="150000"/>
              </a:lnSpc>
            </a:pPr>
            <a:r>
              <a:rPr lang="en-US" sz="2800">
                <a:latin typeface="Comic Sans MS" panose="030F0702030302020204" pitchFamily="66" charset="0"/>
              </a:rPr>
              <a:t>Edith Stein (St Teresa Benedicta of the Cross) was born in 1891 to a Jewish family in Breslau, rose to prominence as a sharp‑minded philosopher before a profound encounter with Teresa of Ávila’s writings led her to Catholicism. She became a Carmelite nun, offering her life in solidarity with her persecuted people as the Nazi terror grew. </a:t>
            </a:r>
            <a:endParaRPr lang="en-AU" sz="2800">
              <a:latin typeface="Comic Sans MS" panose="030F0702030302020204" pitchFamily="66" charset="0"/>
            </a:endParaRPr>
          </a:p>
        </p:txBody>
      </p:sp>
    </p:spTree>
    <p:extLst>
      <p:ext uri="{BB962C8B-B14F-4D97-AF65-F5344CB8AC3E}">
        <p14:creationId xmlns:p14="http://schemas.microsoft.com/office/powerpoint/2010/main" val="1720509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B47EC3-D418-462A-A803-1A59339482CC}"/>
              </a:ext>
            </a:extLst>
          </p:cNvPr>
          <p:cNvSpPr>
            <a:spLocks noGrp="1"/>
          </p:cNvSpPr>
          <p:nvPr>
            <p:ph type="sldNum" sz="quarter" idx="12"/>
          </p:nvPr>
        </p:nvSpPr>
        <p:spPr/>
        <p:txBody>
          <a:bodyPr/>
          <a:lstStyle/>
          <a:p>
            <a:fld id="{D6BAAE04-8869-45BD-9FC4-571BC1F4B92A}" type="slidenum">
              <a:rPr lang="en-AU" noProof="0" smtClean="0"/>
              <a:t>30</a:t>
            </a:fld>
            <a:endParaRPr lang="en-AU" noProof="0"/>
          </a:p>
        </p:txBody>
      </p:sp>
      <p:sp>
        <p:nvSpPr>
          <p:cNvPr id="3" name="TextBox 2">
            <a:extLst>
              <a:ext uri="{FF2B5EF4-FFF2-40B4-BE49-F238E27FC236}">
                <a16:creationId xmlns:a16="http://schemas.microsoft.com/office/drawing/2014/main" id="{3B431639-ED23-448F-AED9-9F17CE38DE4F}"/>
              </a:ext>
            </a:extLst>
          </p:cNvPr>
          <p:cNvSpPr txBox="1"/>
          <p:nvPr/>
        </p:nvSpPr>
        <p:spPr>
          <a:xfrm>
            <a:off x="416257" y="572325"/>
            <a:ext cx="11402704" cy="54938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800" noProof="0">
                <a:solidFill>
                  <a:srgbClr val="00B050"/>
                </a:solidFill>
                <a:latin typeface="Comic Sans MS"/>
                <a:cs typeface="Segoe UI"/>
              </a:rPr>
              <a:t>Leader unmutes</a:t>
            </a:r>
          </a:p>
          <a:p>
            <a:pPr algn="ctr"/>
            <a:endParaRPr lang="en-AU" i="1" noProof="0">
              <a:solidFill>
                <a:srgbClr val="00B050"/>
              </a:solidFill>
              <a:latin typeface="Comic Sans MS" panose="030F0702030302020204" pitchFamily="66" charset="0"/>
              <a:cs typeface="Segoe UI"/>
            </a:endParaRPr>
          </a:p>
          <a:p>
            <a:pPr algn="ctr">
              <a:lnSpc>
                <a:spcPct val="150000"/>
              </a:lnSpc>
            </a:pPr>
            <a:r>
              <a:rPr lang="en-AU" sz="4800" b="1" noProof="0">
                <a:solidFill>
                  <a:srgbClr val="00B050"/>
                </a:solidFill>
                <a:latin typeface="Comic Sans MS"/>
              </a:rPr>
              <a:t>Our next Hymn</a:t>
            </a:r>
          </a:p>
          <a:p>
            <a:pPr algn="ctr">
              <a:lnSpc>
                <a:spcPct val="150000"/>
              </a:lnSpc>
            </a:pPr>
            <a:r>
              <a:rPr lang="en-US" sz="4800" b="1">
                <a:solidFill>
                  <a:srgbClr val="00B050"/>
                </a:solidFill>
                <a:latin typeface="Comic Sans MS"/>
                <a:cs typeface="Times New Roman"/>
              </a:rPr>
              <a:t>O Love That Will Not Let Me Go</a:t>
            </a:r>
          </a:p>
          <a:p>
            <a:pPr algn="ctr">
              <a:lnSpc>
                <a:spcPct val="150000"/>
              </a:lnSpc>
            </a:pPr>
            <a:endParaRPr lang="en-AU" noProof="0">
              <a:solidFill>
                <a:srgbClr val="000000"/>
              </a:solidFill>
              <a:latin typeface="Times New Roman"/>
              <a:cs typeface="Times New Roman"/>
            </a:endParaRPr>
          </a:p>
          <a:p>
            <a:pPr algn="ctr">
              <a:lnSpc>
                <a:spcPct val="150000"/>
              </a:lnSpc>
            </a:pPr>
            <a:r>
              <a:rPr lang="en-AU" sz="2400">
                <a:solidFill>
                  <a:srgbClr val="00B050"/>
                </a:solidFill>
                <a:ea typeface="+mn-lt"/>
                <a:cs typeface="+mn-lt"/>
                <a:hlinkClick r:id="rId2"/>
              </a:rPr>
              <a:t>https://www.youtube.com/watch?v=gqU453Blurg</a:t>
            </a:r>
            <a:endParaRPr lang="en-AU" sz="2400">
              <a:solidFill>
                <a:srgbClr val="00B050"/>
              </a:solidFill>
              <a:ea typeface="+mn-lt"/>
              <a:cs typeface="+mn-lt"/>
            </a:endParaRPr>
          </a:p>
          <a:p>
            <a:pPr algn="ctr">
              <a:lnSpc>
                <a:spcPct val="150000"/>
              </a:lnSpc>
            </a:pPr>
            <a:endParaRPr lang="en-AU" sz="2800">
              <a:solidFill>
                <a:srgbClr val="00B050"/>
              </a:solidFill>
              <a:latin typeface="Times New Roman"/>
              <a:cs typeface="Times New Roman"/>
            </a:endParaRPr>
          </a:p>
          <a:p>
            <a:pPr algn="ctr"/>
            <a:r>
              <a:rPr lang="en-AU" sz="2800" i="0" u="none" strike="noStrike" noProof="0">
                <a:solidFill>
                  <a:srgbClr val="00B050"/>
                </a:solidFill>
                <a:effectLst/>
                <a:latin typeface="Comic Sans MS"/>
              </a:rPr>
              <a:t>We stay on mute</a:t>
            </a:r>
            <a:endParaRPr lang="en-AU" sz="2800" noProof="0">
              <a:solidFill>
                <a:srgbClr val="00B050"/>
              </a:solidFill>
              <a:latin typeface="Comic Sans MS"/>
              <a:cs typeface="Times New Roman"/>
            </a:endParaRPr>
          </a:p>
          <a:p>
            <a:pPr algn="ctr"/>
            <a:r>
              <a:rPr lang="en-AU" sz="2800" noProof="0">
                <a:solidFill>
                  <a:srgbClr val="00B050"/>
                </a:solidFill>
                <a:latin typeface="Comic Sans MS"/>
              </a:rPr>
              <a:t>Leader mutes</a:t>
            </a:r>
            <a:endParaRPr lang="en-AU" noProof="0">
              <a:solidFill>
                <a:srgbClr val="00B050"/>
              </a:solidFill>
              <a:latin typeface="Comic Sans MS"/>
            </a:endParaRPr>
          </a:p>
        </p:txBody>
      </p:sp>
    </p:spTree>
    <p:extLst>
      <p:ext uri="{BB962C8B-B14F-4D97-AF65-F5344CB8AC3E}">
        <p14:creationId xmlns:p14="http://schemas.microsoft.com/office/powerpoint/2010/main" val="21047203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6232" y="1033843"/>
            <a:ext cx="10439533" cy="2883162"/>
          </a:xfrm>
          <a:prstGeom prst="rect">
            <a:avLst/>
          </a:prstGeom>
        </p:spPr>
        <p:txBody>
          <a:bodyPr wrap="square" lIns="91440" tIns="45720" rIns="91440" bIns="45720" anchor="t">
            <a:spAutoFit/>
          </a:bodyPr>
          <a:lstStyle/>
          <a:p>
            <a:pPr>
              <a:lnSpc>
                <a:spcPct val="150000"/>
              </a:lnSpc>
            </a:pPr>
            <a:r>
              <a:rPr lang="en-AU" sz="2800" noProof="0">
                <a:solidFill>
                  <a:srgbClr val="00B050"/>
                </a:solidFill>
                <a:latin typeface="Comic Sans MS" panose="030F0702030302020204" pitchFamily="66" charset="0"/>
                <a:cs typeface="Segoe UI"/>
              </a:rPr>
              <a:t>Leader: </a:t>
            </a:r>
            <a:r>
              <a:rPr lang="en-AU" sz="2800" noProof="0">
                <a:latin typeface="Comic Sans MS"/>
              </a:rPr>
              <a:t>We are the body of Christ</a:t>
            </a:r>
          </a:p>
          <a:p>
            <a:pPr algn="ctr">
              <a:lnSpc>
                <a:spcPct val="150000"/>
              </a:lnSpc>
            </a:pPr>
            <a:r>
              <a:rPr lang="en-AU" sz="2800" b="1" noProof="0">
                <a:solidFill>
                  <a:srgbClr val="00B050"/>
                </a:solidFill>
                <a:latin typeface="Comic Sans MS"/>
              </a:rPr>
              <a:t>All: </a:t>
            </a:r>
            <a:r>
              <a:rPr lang="en-AU" sz="2800" b="1" noProof="0">
                <a:latin typeface="Comic Sans MS"/>
              </a:rPr>
              <a:t>God’s Spirit is with us</a:t>
            </a:r>
          </a:p>
          <a:p>
            <a:pPr algn="ctr">
              <a:lnSpc>
                <a:spcPct val="150000"/>
              </a:lnSpc>
            </a:pPr>
            <a:endParaRPr lang="en-AU" sz="1200" noProof="0">
              <a:latin typeface="Comic Sans MS" panose="030F0702030302020204" pitchFamily="66" charset="0"/>
            </a:endParaRPr>
          </a:p>
          <a:p>
            <a:pPr>
              <a:lnSpc>
                <a:spcPct val="150000"/>
              </a:lnSpc>
            </a:pPr>
            <a:r>
              <a:rPr lang="en-AU" sz="2800" noProof="0">
                <a:solidFill>
                  <a:srgbClr val="00B050"/>
                </a:solidFill>
                <a:latin typeface="Comic Sans MS" panose="030F0702030302020204" pitchFamily="66" charset="0"/>
                <a:cs typeface="Segoe UI"/>
              </a:rPr>
              <a:t>Leader: </a:t>
            </a:r>
            <a:r>
              <a:rPr lang="en-AU" sz="2800" noProof="0">
                <a:latin typeface="Comic Sans MS"/>
              </a:rPr>
              <a:t>The peace of the Lord be always with you.</a:t>
            </a:r>
          </a:p>
          <a:p>
            <a:pPr algn="ctr">
              <a:lnSpc>
                <a:spcPct val="150000"/>
              </a:lnSpc>
            </a:pPr>
            <a:r>
              <a:rPr lang="en-AU" sz="2800" b="1" noProof="0">
                <a:solidFill>
                  <a:srgbClr val="00B050"/>
                </a:solidFill>
                <a:latin typeface="Comic Sans MS"/>
              </a:rPr>
              <a:t>All: </a:t>
            </a:r>
            <a:r>
              <a:rPr lang="en-AU" sz="2800" b="1" noProof="0">
                <a:latin typeface="Comic Sans MS"/>
              </a:rPr>
              <a:t>And also with you.</a:t>
            </a:r>
            <a:endParaRPr lang="en-AU" sz="2800" noProof="0">
              <a:latin typeface="Comic Sans MS"/>
            </a:endParaRPr>
          </a:p>
        </p:txBody>
      </p:sp>
      <p:sp>
        <p:nvSpPr>
          <p:cNvPr id="3" name="Rectangle 2"/>
          <p:cNvSpPr/>
          <p:nvPr/>
        </p:nvSpPr>
        <p:spPr>
          <a:xfrm>
            <a:off x="3508592" y="387512"/>
            <a:ext cx="5248553" cy="646331"/>
          </a:xfrm>
          <a:prstGeom prst="rect">
            <a:avLst/>
          </a:prstGeom>
        </p:spPr>
        <p:txBody>
          <a:bodyPr wrap="none">
            <a:spAutoFit/>
          </a:bodyPr>
          <a:lstStyle/>
          <a:p>
            <a:r>
              <a:rPr lang="en-AU" sz="3600" b="1" noProof="0">
                <a:solidFill>
                  <a:srgbClr val="00B050"/>
                </a:solidFill>
                <a:latin typeface="Comic Sans MS"/>
                <a:cs typeface="Arial"/>
              </a:rPr>
              <a:t>The Greeting of Peace</a:t>
            </a:r>
          </a:p>
        </p:txBody>
      </p:sp>
      <p:sp>
        <p:nvSpPr>
          <p:cNvPr id="4" name="Rectangle 3">
            <a:extLst>
              <a:ext uri="{FF2B5EF4-FFF2-40B4-BE49-F238E27FC236}">
                <a16:creationId xmlns:a16="http://schemas.microsoft.com/office/drawing/2014/main" id="{B9B0A7B0-91AF-974D-4B60-6AC6FF0D7579}"/>
              </a:ext>
            </a:extLst>
          </p:cNvPr>
          <p:cNvSpPr/>
          <p:nvPr/>
        </p:nvSpPr>
        <p:spPr>
          <a:xfrm>
            <a:off x="0" y="52726"/>
            <a:ext cx="3983784" cy="400110"/>
          </a:xfrm>
          <a:prstGeom prst="rect">
            <a:avLst/>
          </a:prstGeom>
        </p:spPr>
        <p:txBody>
          <a:bodyPr wrap="none" lIns="91440" tIns="45720" rIns="91440" bIns="45720" anchor="t">
            <a:spAutoFit/>
          </a:bodyPr>
          <a:lstStyle/>
          <a:p>
            <a:pPr algn="ctr"/>
            <a:r>
              <a:rPr lang="en-AU" sz="2000" noProof="0">
                <a:solidFill>
                  <a:srgbClr val="00B050"/>
                </a:solidFill>
                <a:latin typeface="Comic Sans MS"/>
                <a:cs typeface="Arial"/>
              </a:rPr>
              <a:t>The Leader and Cantor unmute</a:t>
            </a:r>
            <a:endParaRPr lang="en-AU" sz="1400" noProof="0">
              <a:solidFill>
                <a:srgbClr val="00B050"/>
              </a:solidFill>
            </a:endParaRPr>
          </a:p>
        </p:txBody>
      </p:sp>
      <p:sp>
        <p:nvSpPr>
          <p:cNvPr id="5" name="Rectangle 4">
            <a:extLst>
              <a:ext uri="{FF2B5EF4-FFF2-40B4-BE49-F238E27FC236}">
                <a16:creationId xmlns:a16="http://schemas.microsoft.com/office/drawing/2014/main" id="{5597A58A-FECB-DB38-FCA8-770CB587CDF5}"/>
              </a:ext>
            </a:extLst>
          </p:cNvPr>
          <p:cNvSpPr/>
          <p:nvPr/>
        </p:nvSpPr>
        <p:spPr>
          <a:xfrm>
            <a:off x="171050" y="4162164"/>
            <a:ext cx="11849895" cy="2308324"/>
          </a:xfrm>
          <a:prstGeom prst="rect">
            <a:avLst/>
          </a:prstGeom>
        </p:spPr>
        <p:txBody>
          <a:bodyPr wrap="square" lIns="91440" tIns="45720" rIns="91440" bIns="45720" anchor="t">
            <a:spAutoFit/>
          </a:bodyPr>
          <a:lstStyle/>
          <a:p>
            <a:r>
              <a:rPr lang="en-AU" sz="2400" b="1" noProof="0">
                <a:solidFill>
                  <a:srgbClr val="00B050"/>
                </a:solidFill>
                <a:latin typeface="Comic Sans MS"/>
                <a:cs typeface="Arial"/>
              </a:rPr>
              <a:t>Leader: </a:t>
            </a:r>
            <a:r>
              <a:rPr lang="en-AU" sz="2400" noProof="0">
                <a:latin typeface="Comic Sans MS"/>
                <a:cs typeface="Arial"/>
              </a:rPr>
              <a:t>A sign of peace may be exchanged </a:t>
            </a:r>
          </a:p>
          <a:p>
            <a:pPr algn="ctr"/>
            <a:endParaRPr lang="en-AU" sz="2400" noProof="0">
              <a:solidFill>
                <a:srgbClr val="FFB83A"/>
              </a:solidFill>
              <a:latin typeface="Comic Sans MS"/>
              <a:cs typeface="Arial"/>
            </a:endParaRPr>
          </a:p>
          <a:p>
            <a:r>
              <a:rPr lang="en-AU" sz="2400" noProof="0">
                <a:latin typeface="Comic Sans MS"/>
                <a:cs typeface="Arial"/>
              </a:rPr>
              <a:t>You may like to type 'Peace' into the chat, use the 'raise hand’ or other reaction buttons, or just simply wave via the screen with your video turned on</a:t>
            </a:r>
          </a:p>
          <a:p>
            <a:pPr algn="ctr"/>
            <a:endParaRPr lang="en-AU" sz="2400" noProof="0">
              <a:latin typeface="Comic Sans MS"/>
              <a:cs typeface="Arial"/>
            </a:endParaRPr>
          </a:p>
          <a:p>
            <a:r>
              <a:rPr lang="en-AU" sz="2400" noProof="0">
                <a:latin typeface="Comic Sans MS"/>
                <a:cs typeface="Arial"/>
              </a:rPr>
              <a:t>(Broadcaster exits shared screen for a few moments for the exchange of peace)</a:t>
            </a:r>
            <a:endParaRPr lang="en-AU" sz="2400" noProof="0">
              <a:cs typeface="Times New Roman"/>
            </a:endParaRPr>
          </a:p>
        </p:txBody>
      </p:sp>
    </p:spTree>
    <p:extLst>
      <p:ext uri="{BB962C8B-B14F-4D97-AF65-F5344CB8AC3E}">
        <p14:creationId xmlns:p14="http://schemas.microsoft.com/office/powerpoint/2010/main" val="15738871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35273" y="515650"/>
            <a:ext cx="9521452" cy="584775"/>
          </a:xfrm>
          <a:prstGeom prst="rect">
            <a:avLst/>
          </a:prstGeom>
          <a:noFill/>
        </p:spPr>
        <p:txBody>
          <a:bodyPr wrap="square" lIns="91440" tIns="45720" rIns="91440" bIns="45720" rtlCol="0" anchor="t">
            <a:spAutoFit/>
          </a:bodyPr>
          <a:lstStyle/>
          <a:p>
            <a:pPr algn="ctr"/>
            <a:r>
              <a:rPr lang="en-AU" sz="3200" b="1" noProof="0">
                <a:solidFill>
                  <a:srgbClr val="00B050"/>
                </a:solidFill>
                <a:latin typeface="Comic Sans MS"/>
              </a:rPr>
              <a:t>Prayer of Thanksgiving before Intercessions</a:t>
            </a:r>
            <a:r>
              <a:rPr lang="en-AU" sz="2400" b="1" noProof="0">
                <a:solidFill>
                  <a:srgbClr val="00B050"/>
                </a:solidFill>
                <a:latin typeface="Comic Sans MS"/>
              </a:rPr>
              <a:t> </a:t>
            </a:r>
            <a:endParaRPr lang="en-AU" sz="2400" b="1" noProof="0">
              <a:solidFill>
                <a:srgbClr val="00B050"/>
              </a:solidFill>
              <a:latin typeface="Comic Sans MS" panose="030F0702030302020204" pitchFamily="66" charset="0"/>
            </a:endParaRPr>
          </a:p>
        </p:txBody>
      </p:sp>
      <p:sp>
        <p:nvSpPr>
          <p:cNvPr id="2" name="TextBox 1">
            <a:extLst>
              <a:ext uri="{FF2B5EF4-FFF2-40B4-BE49-F238E27FC236}">
                <a16:creationId xmlns:a16="http://schemas.microsoft.com/office/drawing/2014/main" id="{FBE6943D-06C5-A55E-9B43-20282BBA08ED}"/>
              </a:ext>
            </a:extLst>
          </p:cNvPr>
          <p:cNvSpPr txBox="1"/>
          <p:nvPr/>
        </p:nvSpPr>
        <p:spPr>
          <a:xfrm>
            <a:off x="1272956" y="1332747"/>
            <a:ext cx="9646085" cy="260494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a:solidFill>
                  <a:srgbClr val="00B050"/>
                </a:solidFill>
                <a:latin typeface="Comic Sans MS"/>
              </a:rPr>
              <a:t>Leader: </a:t>
            </a:r>
            <a:r>
              <a:rPr lang="en-AU" sz="2800" noProof="0">
                <a:latin typeface="Comic Sans MS"/>
              </a:rPr>
              <a:t>As we enter prayer, I invite the second reader to unmute to lead our intercessions following the prayer of thanksgiving on the next slide. Please feel free to change your body position as you need.</a:t>
            </a:r>
            <a:endParaRPr lang="en-AU" sz="2800" noProof="0">
              <a:cs typeface="Times New Roman"/>
            </a:endParaRPr>
          </a:p>
        </p:txBody>
      </p:sp>
      <p:pic>
        <p:nvPicPr>
          <p:cNvPr id="5" name="Picture 4">
            <a:extLst>
              <a:ext uri="{FF2B5EF4-FFF2-40B4-BE49-F238E27FC236}">
                <a16:creationId xmlns:a16="http://schemas.microsoft.com/office/drawing/2014/main" id="{0206CD6E-F945-4A81-B188-FA3F5857B0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31635" y="4170014"/>
            <a:ext cx="2527852" cy="2527852"/>
          </a:xfrm>
          <a:prstGeom prst="rect">
            <a:avLst/>
          </a:prstGeom>
        </p:spPr>
      </p:pic>
      <p:sp>
        <p:nvSpPr>
          <p:cNvPr id="6" name="Rectangle 5">
            <a:extLst>
              <a:ext uri="{FF2B5EF4-FFF2-40B4-BE49-F238E27FC236}">
                <a16:creationId xmlns:a16="http://schemas.microsoft.com/office/drawing/2014/main" id="{27091812-2ADC-0D52-F738-9E1C7700AD98}"/>
              </a:ext>
            </a:extLst>
          </p:cNvPr>
          <p:cNvSpPr/>
          <p:nvPr/>
        </p:nvSpPr>
        <p:spPr>
          <a:xfrm>
            <a:off x="8362940" y="6457890"/>
            <a:ext cx="2035498" cy="400110"/>
          </a:xfrm>
          <a:prstGeom prst="rect">
            <a:avLst/>
          </a:prstGeom>
        </p:spPr>
        <p:txBody>
          <a:bodyPr wrap="square">
            <a:spAutoFit/>
          </a:bodyPr>
          <a:lstStyle/>
          <a:p>
            <a:r>
              <a:rPr lang="en-AU" sz="2000" b="1" noProof="0">
                <a:solidFill>
                  <a:srgbClr val="00B050"/>
                </a:solidFill>
                <a:latin typeface="Comic Sans MS"/>
              </a:rPr>
              <a:t>Continue…</a:t>
            </a:r>
            <a:endParaRPr lang="en-AU" sz="2000" b="1" noProof="0">
              <a:solidFill>
                <a:srgbClr val="00B050"/>
              </a:solidFill>
            </a:endParaRPr>
          </a:p>
        </p:txBody>
      </p:sp>
    </p:spTree>
    <p:extLst>
      <p:ext uri="{BB962C8B-B14F-4D97-AF65-F5344CB8AC3E}">
        <p14:creationId xmlns:p14="http://schemas.microsoft.com/office/powerpoint/2010/main" val="41331801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E6943D-06C5-A55E-9B43-20282BBA08ED}"/>
              </a:ext>
            </a:extLst>
          </p:cNvPr>
          <p:cNvSpPr txBox="1"/>
          <p:nvPr/>
        </p:nvSpPr>
        <p:spPr>
          <a:xfrm>
            <a:off x="575100" y="1156422"/>
            <a:ext cx="5835225" cy="454515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a:solidFill>
                  <a:srgbClr val="00B050"/>
                </a:solidFill>
                <a:latin typeface="Comic Sans MS"/>
              </a:rPr>
              <a:t>Leader: </a:t>
            </a:r>
          </a:p>
          <a:p>
            <a:pPr>
              <a:lnSpc>
                <a:spcPct val="150000"/>
              </a:lnSpc>
            </a:pPr>
            <a:r>
              <a:rPr lang="en-AU" sz="2800" b="0" i="0">
                <a:solidFill>
                  <a:srgbClr val="232323"/>
                </a:solidFill>
                <a:effectLst/>
                <a:latin typeface="Comic Sans MS" panose="030F0702030302020204" pitchFamily="66" charset="0"/>
              </a:rPr>
              <a:t>Amazing God,</a:t>
            </a:r>
            <a:br>
              <a:rPr lang="en-AU" sz="2800">
                <a:latin typeface="Comic Sans MS" panose="030F0702030302020204" pitchFamily="66" charset="0"/>
              </a:rPr>
            </a:br>
            <a:r>
              <a:rPr lang="en-AU" sz="2800" b="0" i="0">
                <a:solidFill>
                  <a:srgbClr val="232323"/>
                </a:solidFill>
                <a:effectLst/>
                <a:latin typeface="Comic Sans MS" panose="030F0702030302020204" pitchFamily="66" charset="0"/>
              </a:rPr>
              <a:t>both strong and gentle,</a:t>
            </a:r>
            <a:br>
              <a:rPr lang="en-AU" sz="2800">
                <a:latin typeface="Comic Sans MS" panose="030F0702030302020204" pitchFamily="66" charset="0"/>
              </a:rPr>
            </a:br>
            <a:r>
              <a:rPr lang="en-AU" sz="2800" b="0" i="0">
                <a:solidFill>
                  <a:srgbClr val="232323"/>
                </a:solidFill>
                <a:effectLst/>
                <a:latin typeface="Comic Sans MS" panose="030F0702030302020204" pitchFamily="66" charset="0"/>
              </a:rPr>
              <a:t>both powerful and loving,</a:t>
            </a:r>
            <a:br>
              <a:rPr lang="en-AU" sz="2800">
                <a:latin typeface="Comic Sans MS" panose="030F0702030302020204" pitchFamily="66" charset="0"/>
              </a:rPr>
            </a:br>
            <a:r>
              <a:rPr lang="en-AU" sz="2800" b="0" i="0">
                <a:solidFill>
                  <a:srgbClr val="232323"/>
                </a:solidFill>
                <a:effectLst/>
                <a:latin typeface="Comic Sans MS" panose="030F0702030302020204" pitchFamily="66" charset="0"/>
              </a:rPr>
              <a:t>mighty ruler and faithful friend,</a:t>
            </a:r>
            <a:br>
              <a:rPr lang="en-AU" sz="2800">
                <a:latin typeface="Comic Sans MS" panose="030F0702030302020204" pitchFamily="66" charset="0"/>
              </a:rPr>
            </a:br>
            <a:r>
              <a:rPr lang="en-AU" sz="2800" b="0" i="0">
                <a:solidFill>
                  <a:srgbClr val="232323"/>
                </a:solidFill>
                <a:effectLst/>
                <a:latin typeface="Comic Sans MS" panose="030F0702030302020204" pitchFamily="66" charset="0"/>
              </a:rPr>
              <a:t>we praise you.</a:t>
            </a:r>
            <a:br>
              <a:rPr lang="en-AU" sz="2800">
                <a:latin typeface="Comic Sans MS" panose="030F0702030302020204" pitchFamily="66" charset="0"/>
              </a:rPr>
            </a:br>
            <a:r>
              <a:rPr lang="en-AU" sz="2800" b="1" i="0">
                <a:solidFill>
                  <a:srgbClr val="232323"/>
                </a:solidFill>
                <a:effectLst/>
                <a:latin typeface="Comic Sans MS" panose="030F0702030302020204" pitchFamily="66" charset="0"/>
              </a:rPr>
              <a:t>Amen.</a:t>
            </a:r>
            <a:endParaRPr lang="en-AU" sz="2800" b="1" noProof="0">
              <a:latin typeface="Comic Sans MS" panose="030F0702030302020204" pitchFamily="66" charset="0"/>
              <a:cs typeface="Times New Roman"/>
            </a:endParaRPr>
          </a:p>
        </p:txBody>
      </p:sp>
      <p:pic>
        <p:nvPicPr>
          <p:cNvPr id="4" name="Picture 3">
            <a:extLst>
              <a:ext uri="{FF2B5EF4-FFF2-40B4-BE49-F238E27FC236}">
                <a16:creationId xmlns:a16="http://schemas.microsoft.com/office/drawing/2014/main" id="{2CDBA2F1-B0C5-0974-549F-D2E546CB85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9175" y="1043852"/>
            <a:ext cx="4657725" cy="4657725"/>
          </a:xfrm>
          <a:prstGeom prst="rect">
            <a:avLst/>
          </a:prstGeom>
        </p:spPr>
      </p:pic>
    </p:spTree>
    <p:extLst>
      <p:ext uri="{BB962C8B-B14F-4D97-AF65-F5344CB8AC3E}">
        <p14:creationId xmlns:p14="http://schemas.microsoft.com/office/powerpoint/2010/main" val="19218187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FAB5D8-5245-AB8B-877A-D6E438FD4380}"/>
              </a:ext>
            </a:extLst>
          </p:cNvPr>
          <p:cNvSpPr txBox="1"/>
          <p:nvPr/>
        </p:nvSpPr>
        <p:spPr>
          <a:xfrm>
            <a:off x="696000" y="1479588"/>
            <a:ext cx="10800000" cy="45451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a:solidFill>
                  <a:srgbClr val="00B050"/>
                </a:solidFill>
                <a:latin typeface="Comic Sans MS"/>
              </a:rPr>
              <a:t>Reader 2: </a:t>
            </a:r>
            <a:r>
              <a:rPr lang="en-AU" sz="2800" noProof="0">
                <a:latin typeface="Comic Sans MS"/>
              </a:rPr>
              <a:t>We pray for creation and communities we share our lives with. We pause for a few moments to name either in our hearts, or out loud, or in the chat, those environments and communities we bring to the Lord in prayer. </a:t>
            </a:r>
          </a:p>
          <a:p>
            <a:pPr>
              <a:lnSpc>
                <a:spcPct val="150000"/>
              </a:lnSpc>
            </a:pPr>
            <a:endParaRPr lang="en-AU" sz="2800" noProof="0">
              <a:latin typeface="Comic Sans MS"/>
            </a:endParaRPr>
          </a:p>
          <a:p>
            <a:pPr>
              <a:lnSpc>
                <a:spcPct val="150000"/>
              </a:lnSpc>
            </a:pPr>
            <a:r>
              <a:rPr lang="en-AU" sz="2800" b="1" noProof="0">
                <a:solidFill>
                  <a:srgbClr val="00B050"/>
                </a:solidFill>
                <a:latin typeface="Comic Sans MS"/>
              </a:rPr>
              <a:t>PAUSE…</a:t>
            </a:r>
          </a:p>
          <a:p>
            <a:pPr>
              <a:lnSpc>
                <a:spcPct val="150000"/>
              </a:lnSpc>
            </a:pPr>
            <a:endParaRPr lang="en-AU" sz="2800" b="1" noProof="0">
              <a:latin typeface="Comic Sans MS"/>
            </a:endParaRPr>
          </a:p>
        </p:txBody>
      </p:sp>
      <p:sp>
        <p:nvSpPr>
          <p:cNvPr id="5" name="TextBox 4">
            <a:extLst>
              <a:ext uri="{FF2B5EF4-FFF2-40B4-BE49-F238E27FC236}">
                <a16:creationId xmlns:a16="http://schemas.microsoft.com/office/drawing/2014/main" id="{9C6ED102-ABDD-3371-CDAE-66FEB5609A74}"/>
              </a:ext>
            </a:extLst>
          </p:cNvPr>
          <p:cNvSpPr txBox="1"/>
          <p:nvPr/>
        </p:nvSpPr>
        <p:spPr>
          <a:xfrm>
            <a:off x="982663" y="170023"/>
            <a:ext cx="1041448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a:solidFill>
                  <a:srgbClr val="00B050"/>
                </a:solidFill>
                <a:latin typeface="Comic Sans MS"/>
                <a:ea typeface="+mn-lt"/>
                <a:cs typeface="+mn-lt"/>
              </a:rPr>
              <a:t>Intercessions</a:t>
            </a:r>
            <a:endParaRPr lang="en-AU" sz="2000" b="1" noProof="0">
              <a:solidFill>
                <a:srgbClr val="00B050"/>
              </a:solidFill>
              <a:latin typeface="Comic Sans MS"/>
            </a:endParaRPr>
          </a:p>
        </p:txBody>
      </p:sp>
      <p:sp>
        <p:nvSpPr>
          <p:cNvPr id="6" name="Rectangle 5">
            <a:extLst>
              <a:ext uri="{FF2B5EF4-FFF2-40B4-BE49-F238E27FC236}">
                <a16:creationId xmlns:a16="http://schemas.microsoft.com/office/drawing/2014/main" id="{05CCAFA7-E7BC-0D50-74E9-6EF33CB2134D}"/>
              </a:ext>
            </a:extLst>
          </p:cNvPr>
          <p:cNvSpPr/>
          <p:nvPr/>
        </p:nvSpPr>
        <p:spPr>
          <a:xfrm>
            <a:off x="8362940" y="6349423"/>
            <a:ext cx="2035498" cy="400110"/>
          </a:xfrm>
          <a:prstGeom prst="rect">
            <a:avLst/>
          </a:prstGeom>
        </p:spPr>
        <p:txBody>
          <a:bodyPr wrap="square">
            <a:spAutoFit/>
          </a:bodyPr>
          <a:lstStyle/>
          <a:p>
            <a:r>
              <a:rPr lang="en-AU" sz="2000" b="1" noProof="0">
                <a:solidFill>
                  <a:srgbClr val="00B050"/>
                </a:solidFill>
                <a:latin typeface="Comic Sans MS"/>
              </a:rPr>
              <a:t>Continue…</a:t>
            </a:r>
            <a:endParaRPr lang="en-AU" sz="2000" b="1" noProof="0">
              <a:solidFill>
                <a:srgbClr val="00B050"/>
              </a:solidFill>
            </a:endParaRPr>
          </a:p>
        </p:txBody>
      </p:sp>
    </p:spTree>
    <p:extLst>
      <p:ext uri="{BB962C8B-B14F-4D97-AF65-F5344CB8AC3E}">
        <p14:creationId xmlns:p14="http://schemas.microsoft.com/office/powerpoint/2010/main" val="27964539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9BBF2-8FBC-CAEF-E805-D0231B9EED0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D1CA3F9-2D3B-8DA1-6300-4E0FD405F920}"/>
              </a:ext>
            </a:extLst>
          </p:cNvPr>
          <p:cNvSpPr txBox="1"/>
          <p:nvPr/>
        </p:nvSpPr>
        <p:spPr>
          <a:xfrm>
            <a:off x="982663" y="170023"/>
            <a:ext cx="1041448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a:solidFill>
                  <a:srgbClr val="00B050"/>
                </a:solidFill>
                <a:latin typeface="Comic Sans MS"/>
                <a:ea typeface="+mn-lt"/>
                <a:cs typeface="+mn-lt"/>
              </a:rPr>
              <a:t>Intercessions</a:t>
            </a:r>
            <a:endParaRPr lang="en-AU" sz="2000" b="1" noProof="0">
              <a:solidFill>
                <a:srgbClr val="00B050"/>
              </a:solidFill>
              <a:latin typeface="Comic Sans MS"/>
            </a:endParaRPr>
          </a:p>
        </p:txBody>
      </p:sp>
      <p:sp>
        <p:nvSpPr>
          <p:cNvPr id="2" name="TextBox 1">
            <a:extLst>
              <a:ext uri="{FF2B5EF4-FFF2-40B4-BE49-F238E27FC236}">
                <a16:creationId xmlns:a16="http://schemas.microsoft.com/office/drawing/2014/main" id="{D2286728-C774-9D33-C541-8BD21F999ABD}"/>
              </a:ext>
            </a:extLst>
          </p:cNvPr>
          <p:cNvSpPr txBox="1"/>
          <p:nvPr/>
        </p:nvSpPr>
        <p:spPr>
          <a:xfrm>
            <a:off x="185530" y="754798"/>
            <a:ext cx="11944376" cy="58378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a:solidFill>
                  <a:srgbClr val="00B050"/>
                </a:solidFill>
                <a:latin typeface="Comic Sans MS"/>
              </a:rPr>
              <a:t>Reader 2: </a:t>
            </a:r>
            <a:r>
              <a:rPr lang="en-AU" sz="2800" noProof="0">
                <a:latin typeface="Comic Sans MS"/>
              </a:rPr>
              <a:t>We entrust to you the community of Holy Hermits Online and our ministry partners:</a:t>
            </a:r>
          </a:p>
          <a:p>
            <a:pPr>
              <a:lnSpc>
                <a:spcPct val="150000"/>
              </a:lnSpc>
            </a:pPr>
            <a:endParaRPr lang="en-AU" sz="2800" noProof="0">
              <a:latin typeface="Comic Sans MS"/>
            </a:endParaRPr>
          </a:p>
          <a:p>
            <a:pPr marL="0" algn="l" rtl="0" eaLnBrk="1" fontAlgn="base" latinLnBrk="0" hangingPunct="1">
              <a:lnSpc>
                <a:spcPct val="150000"/>
              </a:lnSpc>
              <a:buNone/>
            </a:pPr>
            <a:endParaRPr lang="en-AU" sz="2800" b="0" i="0" u="none" strike="noStrike" noProof="0">
              <a:effectLst/>
              <a:latin typeface="Arial" panose="020B0604020202020204" pitchFamily="34" charset="0"/>
            </a:endParaRPr>
          </a:p>
          <a:p>
            <a:pPr>
              <a:lnSpc>
                <a:spcPct val="150000"/>
              </a:lnSpc>
            </a:pPr>
            <a:endParaRPr lang="en-AU" sz="2800" noProof="0">
              <a:latin typeface="Comic Sans MS"/>
            </a:endParaRPr>
          </a:p>
          <a:p>
            <a:pPr>
              <a:lnSpc>
                <a:spcPct val="150000"/>
              </a:lnSpc>
            </a:pPr>
            <a:endParaRPr lang="en-AU" sz="2800" noProof="0">
              <a:latin typeface="Comic Sans MS"/>
              <a:cs typeface="Calibri"/>
            </a:endParaRPr>
          </a:p>
          <a:p>
            <a:pPr>
              <a:lnSpc>
                <a:spcPct val="150000"/>
              </a:lnSpc>
            </a:pPr>
            <a:r>
              <a:rPr lang="en-AU" sz="2800" noProof="0">
                <a:latin typeface="Comic Sans MS"/>
                <a:cs typeface="Calibri"/>
              </a:rPr>
              <a:t>Prosper the work of our hands and show us the way to your new creation.</a:t>
            </a:r>
          </a:p>
          <a:p>
            <a:pPr>
              <a:lnSpc>
                <a:spcPct val="150000"/>
              </a:lnSpc>
            </a:pPr>
            <a:r>
              <a:rPr lang="en-AU" sz="2800" noProof="0">
                <a:latin typeface="Comic Sans MS"/>
              </a:rPr>
              <a:t>Creator God, </a:t>
            </a:r>
            <a:r>
              <a:rPr lang="en-AU" sz="2800" b="1" noProof="0">
                <a:latin typeface="Comic Sans MS"/>
              </a:rPr>
              <a:t>Hear our prayer.</a:t>
            </a:r>
          </a:p>
        </p:txBody>
      </p:sp>
      <p:graphicFrame>
        <p:nvGraphicFramePr>
          <p:cNvPr id="4" name="Table 3">
            <a:extLst>
              <a:ext uri="{FF2B5EF4-FFF2-40B4-BE49-F238E27FC236}">
                <a16:creationId xmlns:a16="http://schemas.microsoft.com/office/drawing/2014/main" id="{53B8D5D6-3E80-EFB8-08E7-F0FAB465716C}"/>
              </a:ext>
            </a:extLst>
          </p:cNvPr>
          <p:cNvGraphicFramePr>
            <a:graphicFrameLocks noGrp="1"/>
          </p:cNvGraphicFramePr>
          <p:nvPr>
            <p:extLst>
              <p:ext uri="{D42A27DB-BD31-4B8C-83A1-F6EECF244321}">
                <p14:modId xmlns:p14="http://schemas.microsoft.com/office/powerpoint/2010/main" val="2130761172"/>
              </p:ext>
            </p:extLst>
          </p:nvPr>
        </p:nvGraphicFramePr>
        <p:xfrm>
          <a:off x="3485509" y="1970598"/>
          <a:ext cx="8644397" cy="2651760"/>
        </p:xfrm>
        <a:graphic>
          <a:graphicData uri="http://schemas.openxmlformats.org/drawingml/2006/table">
            <a:tbl>
              <a:tblPr firstRow="1" bandRow="1">
                <a:tableStyleId>{2D5ABB26-0587-4C30-8999-92F81FD0307C}</a:tableStyleId>
              </a:tblPr>
              <a:tblGrid>
                <a:gridCol w="8045009">
                  <a:extLst>
                    <a:ext uri="{9D8B030D-6E8A-4147-A177-3AD203B41FA5}">
                      <a16:colId xmlns:a16="http://schemas.microsoft.com/office/drawing/2014/main" val="2908256516"/>
                    </a:ext>
                  </a:extLst>
                </a:gridCol>
                <a:gridCol w="299694">
                  <a:extLst>
                    <a:ext uri="{9D8B030D-6E8A-4147-A177-3AD203B41FA5}">
                      <a16:colId xmlns:a16="http://schemas.microsoft.com/office/drawing/2014/main" val="2881208652"/>
                    </a:ext>
                  </a:extLst>
                </a:gridCol>
                <a:gridCol w="299694">
                  <a:extLst>
                    <a:ext uri="{9D8B030D-6E8A-4147-A177-3AD203B41FA5}">
                      <a16:colId xmlns:a16="http://schemas.microsoft.com/office/drawing/2014/main" val="3833997299"/>
                    </a:ext>
                  </a:extLst>
                </a:gridCol>
              </a:tblGrid>
              <a:tr h="1770207">
                <a:tc>
                  <a:txBody>
                    <a:bodyPr/>
                    <a:lstStyle/>
                    <a:p>
                      <a:pPr marL="0" indent="0">
                        <a:buFont typeface="Arial" panose="020B0604020202020204" pitchFamily="34" charset="0"/>
                        <a:buNone/>
                      </a:pPr>
                      <a:r>
                        <a:rPr lang="en-AU" sz="2800" b="0" i="0" noProof="0">
                          <a:latin typeface="Comic Sans MS" panose="030F0902030302020204" pitchFamily="66" charset="0"/>
                          <a:cs typeface="Calibri"/>
                        </a:rPr>
                        <a:t>St John's Cathedral Brisbane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a:latin typeface="Comic Sans MS" panose="030F0902030302020204" pitchFamily="66" charset="0"/>
                          <a:cs typeface="Calibri"/>
                        </a:rPr>
                        <a:t>The Anglican Diocese of Southern Queensland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a:latin typeface="Comic Sans MS" panose="030F0902030302020204" pitchFamily="66" charset="0"/>
                          <a:cs typeface="Calibri"/>
                        </a:rPr>
                        <a:t>St Gabriel’s, Carindale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a:latin typeface="Comic Sans MS" panose="030F0902030302020204" pitchFamily="66" charset="0"/>
                          <a:cs typeface="Calibri"/>
                        </a:rPr>
                        <a:t>Benedictus Contemplative Church, Canberra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a:latin typeface="Comic Sans MS" panose="030F0902030302020204" pitchFamily="66" charset="0"/>
                          <a:cs typeface="Calibri"/>
                        </a:rPr>
                        <a:t>Anglican Focus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a:latin typeface="Comic Sans MS" panose="030F0902030302020204" pitchFamily="66" charset="0"/>
                          <a:cs typeface="Calibri"/>
                        </a:rPr>
                        <a:t>Tithe.ly</a:t>
                      </a:r>
                      <a:endParaRPr lang="en-AU" sz="2800" b="0" i="0" noProof="0">
                        <a:latin typeface="Comic Sans MS" panose="030F0902030302020204" pitchFamily="66" charset="0"/>
                      </a:endParaRPr>
                    </a:p>
                  </a:txBody>
                  <a:tcPr/>
                </a:tc>
                <a:tc>
                  <a:txBody>
                    <a:bodyPr/>
                    <a:lstStyle/>
                    <a:p>
                      <a:pPr marL="0" indent="0">
                        <a:buFont typeface="Arial" panose="020B0604020202020204" pitchFamily="34" charset="0"/>
                        <a:buNone/>
                      </a:pPr>
                      <a:endParaRPr lang="en-AU" sz="2800" b="0" i="0" noProof="0">
                        <a:latin typeface="Comic Sans MS" panose="030F0902030302020204" pitchFamily="66" charset="0"/>
                        <a:cs typeface="Calibri"/>
                      </a:endParaRPr>
                    </a:p>
                  </a:txBody>
                  <a:tcPr/>
                </a:tc>
                <a:tc>
                  <a:txBody>
                    <a:bodyPr/>
                    <a:lstStyle/>
                    <a:p>
                      <a:pPr marL="0" indent="0" algn="l" rtl="0" fontAlgn="base">
                        <a:buFont typeface="Arial" panose="020B0604020202020204" pitchFamily="34" charset="0"/>
                        <a:buNone/>
                      </a:pPr>
                      <a:endParaRPr lang="en-AU" sz="2800" b="0" i="0" noProof="0">
                        <a:latin typeface="Comic Sans MS" panose="030F0902030302020204" pitchFamily="66" charset="0"/>
                        <a:cs typeface="Arial" panose="020B0604020202020204" pitchFamily="34" charset="0"/>
                      </a:endParaRPr>
                    </a:p>
                    <a:p>
                      <a:pPr marL="342900" indent="-342900">
                        <a:buFont typeface="Arial" panose="020B0604020202020204" pitchFamily="34" charset="0"/>
                        <a:buChar char="•"/>
                      </a:pPr>
                      <a:endParaRPr lang="en-AU" sz="2800" b="0" i="0" noProof="0">
                        <a:latin typeface="Comic Sans MS" panose="030F0902030302020204" pitchFamily="66" charset="0"/>
                        <a:cs typeface="Calibri"/>
                      </a:endParaRPr>
                    </a:p>
                  </a:txBody>
                  <a:tcPr/>
                </a:tc>
                <a:extLst>
                  <a:ext uri="{0D108BD9-81ED-4DB2-BD59-A6C34878D82A}">
                    <a16:rowId xmlns:a16="http://schemas.microsoft.com/office/drawing/2014/main" val="3895489877"/>
                  </a:ext>
                </a:extLst>
              </a:tr>
            </a:tbl>
          </a:graphicData>
        </a:graphic>
      </p:graphicFrame>
    </p:spTree>
    <p:extLst>
      <p:ext uri="{BB962C8B-B14F-4D97-AF65-F5344CB8AC3E}">
        <p14:creationId xmlns:p14="http://schemas.microsoft.com/office/powerpoint/2010/main" val="23536270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54AA46-DC91-138F-1D58-407BF38802C1}"/>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36</a:t>
            </a:fld>
            <a:endParaRPr lang="en-AU" noProof="0">
              <a:solidFill>
                <a:prstClr val="black">
                  <a:tint val="75000"/>
                </a:prstClr>
              </a:solidFill>
            </a:endParaRPr>
          </a:p>
        </p:txBody>
      </p:sp>
      <p:sp>
        <p:nvSpPr>
          <p:cNvPr id="5" name="TextBox 4">
            <a:extLst>
              <a:ext uri="{FF2B5EF4-FFF2-40B4-BE49-F238E27FC236}">
                <a16:creationId xmlns:a16="http://schemas.microsoft.com/office/drawing/2014/main" id="{DA501F73-483E-59FF-F874-489B3ECC80CA}"/>
              </a:ext>
            </a:extLst>
          </p:cNvPr>
          <p:cNvSpPr txBox="1"/>
          <p:nvPr/>
        </p:nvSpPr>
        <p:spPr>
          <a:xfrm>
            <a:off x="418111" y="833257"/>
            <a:ext cx="7418543" cy="5191486"/>
          </a:xfrm>
          <a:prstGeom prst="rect">
            <a:avLst/>
          </a:prstGeom>
          <a:noFill/>
        </p:spPr>
        <p:txBody>
          <a:bodyPr wrap="square" lIns="91440" tIns="45720" rIns="91440" bIns="45720" rtlCol="0" anchor="t">
            <a:spAutoFit/>
          </a:bodyPr>
          <a:lstStyle/>
          <a:p>
            <a:pPr>
              <a:lnSpc>
                <a:spcPct val="150000"/>
              </a:lnSpc>
            </a:pPr>
            <a:r>
              <a:rPr lang="en-AU" sz="2800" b="1" noProof="0">
                <a:solidFill>
                  <a:srgbClr val="00B050"/>
                </a:solidFill>
                <a:latin typeface="Comic Sans MS"/>
              </a:rPr>
              <a:t>Reader 2: </a:t>
            </a:r>
            <a:r>
              <a:rPr lang="en-AU" sz="2800" noProof="0">
                <a:latin typeface="Comic Sans MS"/>
              </a:rPr>
              <a:t>Loving Creator</a:t>
            </a:r>
            <a:r>
              <a:rPr lang="en-AU" sz="2800" u="none" strike="noStrike" noProof="0">
                <a:effectLst/>
                <a:latin typeface="Comic Sans MS"/>
              </a:rPr>
              <a:t>, we </a:t>
            </a:r>
            <a:r>
              <a:rPr lang="en-AU" sz="2800" noProof="0">
                <a:latin typeface="Comic Sans MS"/>
              </a:rPr>
              <a:t>entrust to you all animals, especially those who are</a:t>
            </a:r>
            <a:r>
              <a:rPr lang="en-AU" sz="2800" noProof="0">
                <a:latin typeface="Comic Sans MS"/>
                <a:cs typeface="Calibri"/>
              </a:rPr>
              <a:t> </a:t>
            </a:r>
            <a:r>
              <a:rPr lang="en-AU" sz="2800" noProof="0">
                <a:latin typeface="Comic Sans MS"/>
              </a:rPr>
              <a:t>sick, anxious, ageing, lost, at risk, lonely, sad, hungry, in pain, homeless, abused, living in fear, encountering violence of any kind,</a:t>
            </a:r>
            <a:r>
              <a:rPr lang="en-AU" sz="2800" noProof="0">
                <a:latin typeface="Comic Sans MS"/>
                <a:cs typeface="Calibri"/>
              </a:rPr>
              <a:t> </a:t>
            </a:r>
            <a:r>
              <a:rPr lang="en-AU" sz="2800" noProof="0">
                <a:latin typeface="Comic Sans MS"/>
              </a:rPr>
              <a:t>in need of comfort, rehabilitation or transformation.</a:t>
            </a:r>
            <a:endParaRPr lang="en-AU" sz="2800" noProof="0">
              <a:latin typeface="Comic Sans MS"/>
              <a:cs typeface="Calibri"/>
            </a:endParaRPr>
          </a:p>
          <a:p>
            <a:pPr>
              <a:lnSpc>
                <a:spcPct val="150000"/>
              </a:lnSpc>
            </a:pPr>
            <a:endParaRPr lang="en-AU" sz="2800" noProof="0">
              <a:latin typeface="Comic Sans MS"/>
            </a:endParaRPr>
          </a:p>
        </p:txBody>
      </p:sp>
      <p:pic>
        <p:nvPicPr>
          <p:cNvPr id="7" name="Picture 6">
            <a:extLst>
              <a:ext uri="{FF2B5EF4-FFF2-40B4-BE49-F238E27FC236}">
                <a16:creationId xmlns:a16="http://schemas.microsoft.com/office/drawing/2014/main" id="{33318BD8-86CA-1428-E1C8-3666950C53B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7836654" y="1575854"/>
            <a:ext cx="3706291" cy="3706291"/>
          </a:xfrm>
          <a:prstGeom prst="rect">
            <a:avLst/>
          </a:prstGeom>
        </p:spPr>
      </p:pic>
    </p:spTree>
    <p:extLst>
      <p:ext uri="{BB962C8B-B14F-4D97-AF65-F5344CB8AC3E}">
        <p14:creationId xmlns:p14="http://schemas.microsoft.com/office/powerpoint/2010/main" val="32118617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4659E-8C9E-9122-2356-270355FCFCC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78868C-9BAC-45E5-A9B6-C833347B14B6}"/>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37</a:t>
            </a:fld>
            <a:endParaRPr lang="en-AU" noProof="0">
              <a:solidFill>
                <a:prstClr val="black">
                  <a:tint val="75000"/>
                </a:prstClr>
              </a:solidFill>
            </a:endParaRPr>
          </a:p>
        </p:txBody>
      </p:sp>
      <p:sp>
        <p:nvSpPr>
          <p:cNvPr id="5" name="TextBox 4">
            <a:extLst>
              <a:ext uri="{FF2B5EF4-FFF2-40B4-BE49-F238E27FC236}">
                <a16:creationId xmlns:a16="http://schemas.microsoft.com/office/drawing/2014/main" id="{BA5CEBA1-8540-EB25-5E96-5C9D94C85025}"/>
              </a:ext>
            </a:extLst>
          </p:cNvPr>
          <p:cNvSpPr txBox="1"/>
          <p:nvPr/>
        </p:nvSpPr>
        <p:spPr>
          <a:xfrm>
            <a:off x="421092" y="397401"/>
            <a:ext cx="11161308" cy="5837817"/>
          </a:xfrm>
          <a:prstGeom prst="rect">
            <a:avLst/>
          </a:prstGeom>
          <a:noFill/>
        </p:spPr>
        <p:txBody>
          <a:bodyPr wrap="square" lIns="91440" tIns="45720" rIns="91440" bIns="45720" rtlCol="0" anchor="t">
            <a:spAutoFit/>
          </a:bodyPr>
          <a:lstStyle/>
          <a:p>
            <a:pPr>
              <a:lnSpc>
                <a:spcPct val="150000"/>
              </a:lnSpc>
            </a:pPr>
            <a:r>
              <a:rPr lang="en-AU" sz="2800" b="1" noProof="0">
                <a:solidFill>
                  <a:srgbClr val="00B050"/>
                </a:solidFill>
                <a:latin typeface="Comic Sans MS"/>
              </a:rPr>
              <a:t>Reader 2: </a:t>
            </a:r>
            <a:r>
              <a:rPr lang="en-AU" sz="2800" noProof="0">
                <a:latin typeface="Comic Sans MS"/>
              </a:rPr>
              <a:t>We invite your loving compassion for:</a:t>
            </a:r>
            <a:br>
              <a:rPr lang="en-AU" sz="2800" noProof="0">
                <a:latin typeface="Comic Sans MS"/>
              </a:rPr>
            </a:br>
            <a:endParaRPr lang="en-AU" sz="2800" noProof="0">
              <a:latin typeface="Comic Sans MS"/>
            </a:endParaRPr>
          </a:p>
          <a:p>
            <a:pPr>
              <a:lnSpc>
                <a:spcPct val="150000"/>
              </a:lnSpc>
            </a:pPr>
            <a:endParaRPr lang="en-AU" sz="2800" noProof="0">
              <a:latin typeface="Comic Sans MS"/>
            </a:endParaRPr>
          </a:p>
          <a:p>
            <a:pPr>
              <a:lnSpc>
                <a:spcPct val="150000"/>
              </a:lnSpc>
            </a:pPr>
            <a:endParaRPr lang="en-AU" sz="2800" noProof="0">
              <a:latin typeface="Comic Sans MS"/>
            </a:endParaRPr>
          </a:p>
          <a:p>
            <a:pPr>
              <a:lnSpc>
                <a:spcPct val="150000"/>
              </a:lnSpc>
            </a:pPr>
            <a:endParaRPr lang="en-AU" sz="2800" noProof="0">
              <a:latin typeface="Comic Sans MS"/>
            </a:endParaRPr>
          </a:p>
          <a:p>
            <a:pPr>
              <a:lnSpc>
                <a:spcPct val="150000"/>
              </a:lnSpc>
            </a:pPr>
            <a:endParaRPr lang="en-AU" sz="2800" noProof="0">
              <a:latin typeface="Comic Sans MS"/>
            </a:endParaRPr>
          </a:p>
          <a:p>
            <a:pPr>
              <a:lnSpc>
                <a:spcPct val="150000"/>
              </a:lnSpc>
            </a:pPr>
            <a:endParaRPr lang="en-AU" sz="2800" noProof="0">
              <a:latin typeface="Comic Sans MS"/>
            </a:endParaRPr>
          </a:p>
          <a:p>
            <a:pPr>
              <a:lnSpc>
                <a:spcPct val="150000"/>
              </a:lnSpc>
            </a:pPr>
            <a:r>
              <a:rPr lang="en-AU" sz="2800" noProof="0">
                <a:latin typeface="Comic Sans MS"/>
              </a:rPr>
              <a:t>We name in our hearts, out loud or in the chat, </a:t>
            </a:r>
            <a:endParaRPr lang="en-AU" sz="2800" b="1" noProof="0">
              <a:solidFill>
                <a:srgbClr val="00B050"/>
              </a:solidFill>
              <a:latin typeface="Comic Sans MS"/>
              <a:cs typeface="Times New Roman"/>
            </a:endParaRPr>
          </a:p>
          <a:p>
            <a:pPr>
              <a:lnSpc>
                <a:spcPct val="150000"/>
              </a:lnSpc>
            </a:pPr>
            <a:r>
              <a:rPr lang="en-AU" sz="2800" noProof="0">
                <a:latin typeface="Comic Sans MS"/>
              </a:rPr>
              <a:t>the animals we bring to the Lord in prayer.</a:t>
            </a:r>
            <a:r>
              <a:rPr lang="en-AU" sz="2800" noProof="0">
                <a:solidFill>
                  <a:srgbClr val="000000"/>
                </a:solidFill>
                <a:latin typeface="Comic Sans MS"/>
              </a:rPr>
              <a:t> </a:t>
            </a:r>
            <a:r>
              <a:rPr lang="en-AU" sz="2800" noProof="0">
                <a:solidFill>
                  <a:srgbClr val="00B050"/>
                </a:solidFill>
                <a:latin typeface="Comic Sans MS"/>
              </a:rPr>
              <a:t> </a:t>
            </a:r>
            <a:r>
              <a:rPr lang="en-AU" sz="2800" b="1" noProof="0">
                <a:solidFill>
                  <a:srgbClr val="00B050"/>
                </a:solidFill>
                <a:latin typeface="Comic Sans MS"/>
              </a:rPr>
              <a:t>PAUSE…</a:t>
            </a:r>
            <a:endParaRPr lang="en-AU" sz="2800" b="1" noProof="0">
              <a:solidFill>
                <a:srgbClr val="00B050"/>
              </a:solidFill>
              <a:latin typeface="Comic Sans MS"/>
              <a:cs typeface="Times New Roman"/>
            </a:endParaRPr>
          </a:p>
        </p:txBody>
      </p:sp>
      <p:sp>
        <p:nvSpPr>
          <p:cNvPr id="3" name="TextBox 2">
            <a:extLst>
              <a:ext uri="{FF2B5EF4-FFF2-40B4-BE49-F238E27FC236}">
                <a16:creationId xmlns:a16="http://schemas.microsoft.com/office/drawing/2014/main" id="{046F5356-7761-3D3F-04D0-83C97C751701}"/>
              </a:ext>
            </a:extLst>
          </p:cNvPr>
          <p:cNvSpPr txBox="1"/>
          <p:nvPr/>
        </p:nvSpPr>
        <p:spPr>
          <a:xfrm>
            <a:off x="421092" y="1377766"/>
            <a:ext cx="3390472"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AU" sz="2800" baseline="0" noProof="0">
                <a:latin typeface="Comic Sans MS"/>
                <a:ea typeface="Segoe UI"/>
                <a:cs typeface="Segoe UI"/>
              </a:rPr>
              <a:t>Jasmine,   </a:t>
            </a:r>
            <a:r>
              <a:rPr lang="en-AU" sz="2800" noProof="0">
                <a:latin typeface="Comic Sans MS"/>
                <a:ea typeface="Segoe UI"/>
                <a:cs typeface="Segoe UI"/>
              </a:rPr>
              <a:t>​</a:t>
            </a:r>
          </a:p>
          <a:p>
            <a:pPr rtl="0"/>
            <a:r>
              <a:rPr lang="en-AU" sz="2800" baseline="0" noProof="0">
                <a:latin typeface="Comic Sans MS"/>
                <a:ea typeface="Segoe UI"/>
                <a:cs typeface="Segoe UI"/>
              </a:rPr>
              <a:t>Leese(y),   </a:t>
            </a:r>
            <a:r>
              <a:rPr lang="en-AU" sz="2800" noProof="0">
                <a:latin typeface="Comic Sans MS"/>
                <a:ea typeface="Segoe UI"/>
                <a:cs typeface="Segoe UI"/>
              </a:rPr>
              <a:t>​</a:t>
            </a:r>
          </a:p>
          <a:p>
            <a:pPr rtl="0"/>
            <a:r>
              <a:rPr lang="en-AU" sz="2800" baseline="0" noProof="0">
                <a:latin typeface="Comic Sans MS"/>
                <a:ea typeface="Segoe UI"/>
                <a:cs typeface="Segoe UI"/>
              </a:rPr>
              <a:t>Sid, Toots </a:t>
            </a:r>
            <a:r>
              <a:rPr lang="en-AU" sz="2800" noProof="0">
                <a:latin typeface="Comic Sans MS"/>
                <a:ea typeface="Segoe UI"/>
                <a:cs typeface="Segoe UI"/>
              </a:rPr>
              <a:t>&amp;</a:t>
            </a:r>
            <a:r>
              <a:rPr lang="en-AU" sz="2800" baseline="0" noProof="0">
                <a:latin typeface="Comic Sans MS"/>
                <a:ea typeface="Segoe UI"/>
                <a:cs typeface="Segoe UI"/>
              </a:rPr>
              <a:t> Lulu</a:t>
            </a:r>
            <a:r>
              <a:rPr lang="en-AU" sz="2800" noProof="0">
                <a:latin typeface="Comic Sans MS"/>
                <a:ea typeface="Segoe UI"/>
                <a:cs typeface="Segoe UI"/>
              </a:rPr>
              <a:t>​</a:t>
            </a:r>
          </a:p>
          <a:p>
            <a:pPr rtl="0"/>
            <a:r>
              <a:rPr lang="en-AU" sz="2800" baseline="0" noProof="0">
                <a:latin typeface="Comic Sans MS"/>
                <a:ea typeface="Segoe UI"/>
                <a:cs typeface="Segoe UI"/>
              </a:rPr>
              <a:t>Polly and Suki</a:t>
            </a:r>
            <a:r>
              <a:rPr lang="en-AU" sz="2800" noProof="0">
                <a:latin typeface="Comic Sans MS"/>
                <a:ea typeface="Segoe UI"/>
                <a:cs typeface="Segoe UI"/>
              </a:rPr>
              <a:t>​</a:t>
            </a:r>
          </a:p>
          <a:p>
            <a:pPr rtl="0"/>
            <a:r>
              <a:rPr lang="en-AU" sz="2800" baseline="0" noProof="0">
                <a:latin typeface="Comic Sans MS"/>
                <a:ea typeface="Segoe UI"/>
                <a:cs typeface="Segoe UI"/>
              </a:rPr>
              <a:t>Fred, George </a:t>
            </a:r>
            <a:r>
              <a:rPr lang="en-AU" sz="2800" noProof="0">
                <a:latin typeface="Comic Sans MS"/>
                <a:ea typeface="Segoe UI"/>
                <a:cs typeface="Segoe UI"/>
              </a:rPr>
              <a:t>&amp;</a:t>
            </a:r>
            <a:r>
              <a:rPr lang="en-AU" sz="2800" baseline="0" noProof="0">
                <a:latin typeface="Comic Sans MS"/>
                <a:ea typeface="Segoe UI"/>
                <a:cs typeface="Segoe UI"/>
              </a:rPr>
              <a:t> Percy</a:t>
            </a:r>
            <a:r>
              <a:rPr lang="en-AU" sz="2800" noProof="0">
                <a:latin typeface="Comic Sans MS"/>
                <a:ea typeface="Segoe UI"/>
                <a:cs typeface="Segoe UI"/>
              </a:rPr>
              <a:t>​</a:t>
            </a:r>
          </a:p>
          <a:p>
            <a:pPr rtl="0"/>
            <a:r>
              <a:rPr lang="en-AU" sz="2800" baseline="0" noProof="0" err="1">
                <a:latin typeface="Comic Sans MS"/>
                <a:ea typeface="Segoe UI"/>
                <a:cs typeface="Segoe UI"/>
              </a:rPr>
              <a:t>Koshka</a:t>
            </a:r>
            <a:r>
              <a:rPr lang="en-AU" sz="2800" baseline="0" noProof="0">
                <a:latin typeface="Comic Sans MS"/>
                <a:ea typeface="Segoe UI"/>
                <a:cs typeface="Segoe UI"/>
              </a:rPr>
              <a:t> </a:t>
            </a:r>
            <a:r>
              <a:rPr lang="en-AU" sz="2800" noProof="0">
                <a:latin typeface="Comic Sans MS"/>
                <a:ea typeface="Segoe UI"/>
                <a:cs typeface="Segoe UI"/>
              </a:rPr>
              <a:t>​</a:t>
            </a:r>
          </a:p>
          <a:p>
            <a:r>
              <a:rPr lang="en-AU" sz="2800" noProof="0">
                <a:latin typeface="Comic Sans MS"/>
                <a:ea typeface="Segoe UI"/>
                <a:cs typeface="Segoe UI"/>
              </a:rPr>
              <a:t>Jax</a:t>
            </a:r>
          </a:p>
        </p:txBody>
      </p:sp>
      <p:sp>
        <p:nvSpPr>
          <p:cNvPr id="6" name="TextBox 5">
            <a:extLst>
              <a:ext uri="{FF2B5EF4-FFF2-40B4-BE49-F238E27FC236}">
                <a16:creationId xmlns:a16="http://schemas.microsoft.com/office/drawing/2014/main" id="{20067724-B1B6-A5B2-9C22-925AF00FC3EC}"/>
              </a:ext>
            </a:extLst>
          </p:cNvPr>
          <p:cNvSpPr txBox="1"/>
          <p:nvPr/>
        </p:nvSpPr>
        <p:spPr>
          <a:xfrm>
            <a:off x="4092650" y="1377766"/>
            <a:ext cx="3706291"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AU" sz="2800" noProof="0">
                <a:latin typeface="Comic Sans MS"/>
                <a:ea typeface="Segoe UI"/>
                <a:cs typeface="Segoe UI"/>
              </a:rPr>
              <a:t>Lambert ​​</a:t>
            </a:r>
          </a:p>
          <a:p>
            <a:pPr rtl="0"/>
            <a:r>
              <a:rPr lang="en-AU" sz="2800" noProof="0">
                <a:latin typeface="Comic Sans MS"/>
                <a:ea typeface="Segoe UI"/>
                <a:cs typeface="Segoe UI"/>
              </a:rPr>
              <a:t>Kala, Nigel &amp; Little One ​​</a:t>
            </a:r>
          </a:p>
          <a:p>
            <a:pPr rtl="0"/>
            <a:r>
              <a:rPr lang="en-AU" sz="2800" noProof="0">
                <a:latin typeface="Comic Sans MS"/>
                <a:ea typeface="Segoe UI"/>
                <a:cs typeface="Segoe UI"/>
              </a:rPr>
              <a:t>Toby​​</a:t>
            </a:r>
          </a:p>
          <a:p>
            <a:pPr rtl="0"/>
            <a:r>
              <a:rPr lang="en-AU" sz="2800" noProof="0">
                <a:latin typeface="Comic Sans MS"/>
                <a:ea typeface="Segoe UI"/>
                <a:cs typeface="Segoe UI"/>
              </a:rPr>
              <a:t>Taco​​</a:t>
            </a:r>
          </a:p>
          <a:p>
            <a:pPr rtl="0"/>
            <a:r>
              <a:rPr lang="en-AU" sz="2800" noProof="0">
                <a:latin typeface="Comic Sans MS"/>
                <a:ea typeface="Segoe UI"/>
                <a:cs typeface="Segoe UI"/>
              </a:rPr>
              <a:t>Paddy ​​</a:t>
            </a:r>
          </a:p>
          <a:p>
            <a:pPr rtl="0"/>
            <a:r>
              <a:rPr lang="en-AU" sz="2800" noProof="0">
                <a:latin typeface="Comic Sans MS"/>
                <a:ea typeface="Segoe UI"/>
                <a:cs typeface="Segoe UI"/>
              </a:rPr>
              <a:t>Rosie​</a:t>
            </a:r>
          </a:p>
          <a:p>
            <a:pPr rtl="0"/>
            <a:r>
              <a:rPr lang="en-AU" sz="2800" noProof="0">
                <a:latin typeface="Comic Sans MS"/>
                <a:cs typeface="Segoe UI"/>
              </a:rPr>
              <a:t>Squealer</a:t>
            </a:r>
          </a:p>
        </p:txBody>
      </p:sp>
      <p:pic>
        <p:nvPicPr>
          <p:cNvPr id="8" name="Picture 7">
            <a:extLst>
              <a:ext uri="{FF2B5EF4-FFF2-40B4-BE49-F238E27FC236}">
                <a16:creationId xmlns:a16="http://schemas.microsoft.com/office/drawing/2014/main" id="{EF79F800-BD71-9714-FFF2-AFE52699D1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8941" y="1012590"/>
            <a:ext cx="4004336" cy="4004336"/>
          </a:xfrm>
          <a:prstGeom prst="rect">
            <a:avLst/>
          </a:prstGeom>
        </p:spPr>
      </p:pic>
    </p:spTree>
    <p:extLst>
      <p:ext uri="{BB962C8B-B14F-4D97-AF65-F5344CB8AC3E}">
        <p14:creationId xmlns:p14="http://schemas.microsoft.com/office/powerpoint/2010/main" val="41651913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C3BB1-63B7-DFF8-EBB7-E13C995116E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65142D-8F9C-9B60-D7C3-C80D90E5A5D9}"/>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38</a:t>
            </a:fld>
            <a:endParaRPr lang="en-AU" noProof="0">
              <a:solidFill>
                <a:prstClr val="black">
                  <a:tint val="75000"/>
                </a:prstClr>
              </a:solidFill>
            </a:endParaRPr>
          </a:p>
        </p:txBody>
      </p:sp>
      <p:sp>
        <p:nvSpPr>
          <p:cNvPr id="5" name="TextBox 4">
            <a:extLst>
              <a:ext uri="{FF2B5EF4-FFF2-40B4-BE49-F238E27FC236}">
                <a16:creationId xmlns:a16="http://schemas.microsoft.com/office/drawing/2014/main" id="{EB619965-6DE1-A73A-B9B4-7C2A247EDDFF}"/>
              </a:ext>
            </a:extLst>
          </p:cNvPr>
          <p:cNvSpPr txBox="1"/>
          <p:nvPr/>
        </p:nvSpPr>
        <p:spPr>
          <a:xfrm>
            <a:off x="174811" y="169631"/>
            <a:ext cx="11846859" cy="1313501"/>
          </a:xfrm>
          <a:prstGeom prst="rect">
            <a:avLst/>
          </a:prstGeom>
          <a:noFill/>
        </p:spPr>
        <p:txBody>
          <a:bodyPr wrap="square" lIns="91440" tIns="45720" rIns="91440" bIns="45720" rtlCol="0" anchor="t">
            <a:spAutoFit/>
          </a:bodyPr>
          <a:lstStyle/>
          <a:p>
            <a:pPr>
              <a:lnSpc>
                <a:spcPct val="150000"/>
              </a:lnSpc>
            </a:pPr>
            <a:r>
              <a:rPr lang="en-AU" sz="2800" b="1" noProof="0">
                <a:solidFill>
                  <a:srgbClr val="00B050"/>
                </a:solidFill>
                <a:latin typeface="Comic Sans MS"/>
              </a:rPr>
              <a:t>Reader 2: </a:t>
            </a:r>
            <a:r>
              <a:rPr lang="en-AU" sz="2800" noProof="0">
                <a:latin typeface="Comic Sans MS"/>
              </a:rPr>
              <a:t>Eternal Trinity of Love</a:t>
            </a:r>
            <a:r>
              <a:rPr lang="en-AU" sz="2800" u="none" strike="noStrike" noProof="0">
                <a:effectLst/>
                <a:latin typeface="Comic Sans MS"/>
              </a:rPr>
              <a:t>, we </a:t>
            </a:r>
            <a:r>
              <a:rPr lang="en-AU" sz="2800" noProof="0">
                <a:latin typeface="Comic Sans MS"/>
              </a:rPr>
              <a:t>uphold to you the people we </a:t>
            </a:r>
            <a:r>
              <a:rPr lang="en-AU" sz="2800" u="none" strike="noStrike" noProof="0">
                <a:effectLst/>
                <a:latin typeface="Comic Sans MS"/>
              </a:rPr>
              <a:t>love and carry cares</a:t>
            </a:r>
            <a:r>
              <a:rPr lang="en-AU" sz="2800" noProof="0">
                <a:latin typeface="Comic Sans MS"/>
              </a:rPr>
              <a:t> for:</a:t>
            </a:r>
            <a:endParaRPr lang="en-AU" sz="2800" noProof="0">
              <a:solidFill>
                <a:srgbClr val="000000"/>
              </a:solidFill>
              <a:latin typeface="Comic Sans MS"/>
              <a:cs typeface="Calibri"/>
            </a:endParaRPr>
          </a:p>
        </p:txBody>
      </p:sp>
      <p:sp>
        <p:nvSpPr>
          <p:cNvPr id="3" name="Rectangle 1">
            <a:extLst>
              <a:ext uri="{FF2B5EF4-FFF2-40B4-BE49-F238E27FC236}">
                <a16:creationId xmlns:a16="http://schemas.microsoft.com/office/drawing/2014/main" id="{B4C68112-7FE8-CB5C-D1CA-8723337D8C7E}"/>
              </a:ext>
            </a:extLst>
          </p:cNvPr>
          <p:cNvSpPr>
            <a:spLocks noChangeArrowheads="1"/>
          </p:cNvSpPr>
          <p:nvPr/>
        </p:nvSpPr>
        <p:spPr bwMode="auto">
          <a:xfrm>
            <a:off x="518160" y="456329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sz="1800" b="0" i="0" u="none" strike="noStrike" cap="none" normalizeH="0" baseline="0" noProof="0">
                <a:ln>
                  <a:noFill/>
                </a:ln>
                <a:solidFill>
                  <a:srgbClr val="000000"/>
                </a:solidFill>
                <a:effectLst/>
                <a:latin typeface="-webkit-standard"/>
              </a:rPr>
              <a:t> </a:t>
            </a:r>
            <a:endParaRPr kumimoji="0" lang="en-AU" sz="1800" b="0" i="0" u="none" strike="noStrike" cap="none" normalizeH="0" baseline="0" noProof="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a:ln>
                <a:noFill/>
              </a:ln>
              <a:solidFill>
                <a:schemeClr val="tx1"/>
              </a:solidFill>
              <a:effectLst/>
              <a:latin typeface="Arial" panose="020B0604020202020204" pitchFamily="34" charset="0"/>
            </a:endParaRPr>
          </a:p>
        </p:txBody>
      </p:sp>
      <p:graphicFrame>
        <p:nvGraphicFramePr>
          <p:cNvPr id="2" name="Table 1">
            <a:extLst>
              <a:ext uri="{FF2B5EF4-FFF2-40B4-BE49-F238E27FC236}">
                <a16:creationId xmlns:a16="http://schemas.microsoft.com/office/drawing/2014/main" id="{DFAF585E-C1E4-F583-0C0A-3F797BE7C955}"/>
              </a:ext>
            </a:extLst>
          </p:cNvPr>
          <p:cNvGraphicFramePr>
            <a:graphicFrameLocks noGrp="1"/>
          </p:cNvGraphicFramePr>
          <p:nvPr>
            <p:extLst>
              <p:ext uri="{D42A27DB-BD31-4B8C-83A1-F6EECF244321}">
                <p14:modId xmlns:p14="http://schemas.microsoft.com/office/powerpoint/2010/main" val="1475312986"/>
              </p:ext>
            </p:extLst>
          </p:nvPr>
        </p:nvGraphicFramePr>
        <p:xfrm>
          <a:off x="141670" y="1645920"/>
          <a:ext cx="11880000" cy="4450080"/>
        </p:xfrm>
        <a:graphic>
          <a:graphicData uri="http://schemas.openxmlformats.org/drawingml/2006/table">
            <a:tbl>
              <a:tblPr>
                <a:tableStyleId>{2D5ABB26-0587-4C30-8999-92F81FD0307C}</a:tableStyleId>
              </a:tblPr>
              <a:tblGrid>
                <a:gridCol w="5601905">
                  <a:extLst>
                    <a:ext uri="{9D8B030D-6E8A-4147-A177-3AD203B41FA5}">
                      <a16:colId xmlns:a16="http://schemas.microsoft.com/office/drawing/2014/main" val="767805349"/>
                    </a:ext>
                  </a:extLst>
                </a:gridCol>
                <a:gridCol w="2515870">
                  <a:extLst>
                    <a:ext uri="{9D8B030D-6E8A-4147-A177-3AD203B41FA5}">
                      <a16:colId xmlns:a16="http://schemas.microsoft.com/office/drawing/2014/main" val="3607724199"/>
                    </a:ext>
                  </a:extLst>
                </a:gridCol>
                <a:gridCol w="208280">
                  <a:extLst>
                    <a:ext uri="{9D8B030D-6E8A-4147-A177-3AD203B41FA5}">
                      <a16:colId xmlns:a16="http://schemas.microsoft.com/office/drawing/2014/main" val="2846615783"/>
                    </a:ext>
                  </a:extLst>
                </a:gridCol>
                <a:gridCol w="3553945">
                  <a:extLst>
                    <a:ext uri="{9D8B030D-6E8A-4147-A177-3AD203B41FA5}">
                      <a16:colId xmlns:a16="http://schemas.microsoft.com/office/drawing/2014/main" val="4164765199"/>
                    </a:ext>
                  </a:extLst>
                </a:gridCol>
              </a:tblGrid>
              <a:tr h="3253020">
                <a:tc>
                  <a:txBody>
                    <a:bodyPr/>
                    <a:lstStyle/>
                    <a:p>
                      <a:pPr algn="l" rtl="0" fontAlgn="base">
                        <a:lnSpc>
                          <a:spcPct val="100000"/>
                        </a:lnSpc>
                        <a:spcBef>
                          <a:spcPts val="0"/>
                        </a:spcBef>
                        <a:spcAft>
                          <a:spcPts val="0"/>
                        </a:spcAft>
                      </a:pPr>
                      <a:r>
                        <a:rPr lang="en-AU" sz="2600" b="0" i="0" noProof="0">
                          <a:solidFill>
                            <a:srgbClr val="000000"/>
                          </a:solidFill>
                          <a:effectLst/>
                          <a:latin typeface="Comic Sans MS"/>
                        </a:rPr>
                        <a:t>Kerry, Les &amp; Jake</a:t>
                      </a:r>
                    </a:p>
                    <a:p>
                      <a:pPr algn="l" rtl="0" fontAlgn="base">
                        <a:lnSpc>
                          <a:spcPct val="100000"/>
                        </a:lnSpc>
                        <a:spcBef>
                          <a:spcPts val="0"/>
                        </a:spcBef>
                        <a:spcAft>
                          <a:spcPts val="0"/>
                        </a:spcAft>
                      </a:pPr>
                      <a:r>
                        <a:rPr lang="en-AU" sz="2600" b="0" i="0" noProof="0">
                          <a:solidFill>
                            <a:srgbClr val="000000"/>
                          </a:solidFill>
                          <a:effectLst/>
                          <a:latin typeface="Comic Sans MS"/>
                        </a:rPr>
                        <a:t>Julie, Ray, Tracey &amp; Shane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Mark, Desley &amp; Bob ​​</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Rachel, Mervyn &amp; Gillian</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a:t>
                      </a:r>
                      <a:r>
                        <a:rPr lang="en-AU" sz="2600" b="0" i="0" noProof="0" err="1">
                          <a:solidFill>
                            <a:srgbClr val="000000"/>
                          </a:solidFill>
                          <a:effectLst/>
                          <a:latin typeface="Comic Sans MS"/>
                        </a:rPr>
                        <a:t>Rev'd</a:t>
                      </a:r>
                      <a:r>
                        <a:rPr lang="en-AU" sz="2600" b="0" i="0" noProof="0">
                          <a:solidFill>
                            <a:srgbClr val="000000"/>
                          </a:solidFill>
                          <a:effectLst/>
                          <a:latin typeface="Comic Sans MS"/>
                        </a:rPr>
                        <a:t> Shane &amp; Janette​​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Alecia, Martin &amp; Aidan​​</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Kirsten, Greg, Daphne &amp; Beau </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Bill &amp; Marjorie​​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Aaron &amp; Andrea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Liz’s Godchildren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u="none" strike="noStrike" noProof="0">
                          <a:solidFill>
                            <a:srgbClr val="000000"/>
                          </a:solidFill>
                          <a:effectLst/>
                          <a:latin typeface="Comic Sans MS"/>
                        </a:rPr>
                        <a:t>Matthew &amp; Nicholas</a:t>
                      </a:r>
                      <a:endParaRPr lang="en-AU" sz="2600" b="0" i="0" noProof="0">
                        <a:solidFill>
                          <a:srgbClr val="000000"/>
                        </a:solidFill>
                        <a:effectLst/>
                        <a:latin typeface="Comic Sans M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lnSpc>
                          <a:spcPct val="100000"/>
                        </a:lnSpc>
                        <a:spcBef>
                          <a:spcPts val="0"/>
                        </a:spcBef>
                        <a:spcAft>
                          <a:spcPts val="0"/>
                        </a:spcAft>
                      </a:pPr>
                      <a:r>
                        <a:rPr lang="en-AU" sz="2600" b="0" i="0" noProof="0">
                          <a:solidFill>
                            <a:srgbClr val="000000"/>
                          </a:solidFill>
                          <a:effectLst/>
                          <a:latin typeface="Comic Sans MS"/>
                        </a:rPr>
                        <a:t>Barry​​</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Dr Julie ​​</a:t>
                      </a:r>
                    </a:p>
                    <a:p>
                      <a:pPr algn="l" rtl="0" fontAlgn="base">
                        <a:lnSpc>
                          <a:spcPct val="100000"/>
                        </a:lnSpc>
                        <a:spcBef>
                          <a:spcPts val="0"/>
                        </a:spcBef>
                        <a:spcAft>
                          <a:spcPts val="0"/>
                        </a:spcAft>
                      </a:pPr>
                      <a:r>
                        <a:rPr lang="en-AU" sz="2600" b="0" i="0" noProof="0">
                          <a:solidFill>
                            <a:srgbClr val="000000"/>
                          </a:solidFill>
                          <a:effectLst/>
                          <a:latin typeface="Comic Sans MS"/>
                        </a:rPr>
                        <a:t>Ruth​​</a:t>
                      </a:r>
                    </a:p>
                    <a:p>
                      <a:pPr algn="l" rtl="0" fontAlgn="base">
                        <a:lnSpc>
                          <a:spcPct val="100000"/>
                        </a:lnSpc>
                        <a:spcBef>
                          <a:spcPts val="0"/>
                        </a:spcBef>
                        <a:spcAft>
                          <a:spcPts val="0"/>
                        </a:spcAft>
                      </a:pPr>
                      <a:r>
                        <a:rPr lang="en-AU" sz="2600" b="0" i="0" noProof="0">
                          <a:solidFill>
                            <a:srgbClr val="000000"/>
                          </a:solidFill>
                          <a:effectLst/>
                          <a:latin typeface="Comic Sans MS"/>
                        </a:rPr>
                        <a:t>Phil​</a:t>
                      </a:r>
                    </a:p>
                    <a:p>
                      <a:pPr algn="l" rtl="0" fontAlgn="base">
                        <a:lnSpc>
                          <a:spcPct val="100000"/>
                        </a:lnSpc>
                        <a:spcBef>
                          <a:spcPts val="0"/>
                        </a:spcBef>
                        <a:spcAft>
                          <a:spcPts val="0"/>
                        </a:spcAft>
                      </a:pPr>
                      <a:r>
                        <a:rPr lang="en-AU" sz="2600" b="0" i="0" noProof="0">
                          <a:solidFill>
                            <a:srgbClr val="000000"/>
                          </a:solidFill>
                          <a:effectLst/>
                          <a:latin typeface="Comic Sans MS"/>
                        </a:rPr>
                        <a:t>May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Susan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Tanya​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Neva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u="none" strike="noStrike" noProof="0">
                          <a:solidFill>
                            <a:srgbClr val="000000"/>
                          </a:solidFill>
                          <a:effectLst/>
                          <a:latin typeface="Comic Sans MS"/>
                        </a:rPr>
                        <a:t>Kathy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a:t>
                      </a:r>
                      <a:r>
                        <a:rPr lang="en-AU" sz="2600" b="0" i="0" u="none" strike="noStrike" noProof="0">
                          <a:solidFill>
                            <a:srgbClr val="000000"/>
                          </a:solidFill>
                          <a:effectLst/>
                          <a:latin typeface="Comic Sans MS"/>
                        </a:rPr>
                        <a:t>Gayanne</a:t>
                      </a:r>
                      <a:endParaRPr lang="en-AU" sz="2600" b="0" i="0" noProof="0">
                        <a:solidFill>
                          <a:srgbClr val="000000"/>
                        </a:solidFill>
                        <a:effectLst/>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Tina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​​  </a:t>
                      </a:r>
                    </a:p>
                    <a:p>
                      <a:pPr lvl="0" algn="l">
                        <a:lnSpc>
                          <a:spcPct val="100000"/>
                        </a:lnSpc>
                        <a:spcBef>
                          <a:spcPts val="0"/>
                        </a:spcBef>
                        <a:spcAft>
                          <a:spcPts val="0"/>
                        </a:spcAft>
                        <a:buNone/>
                      </a:pPr>
                      <a:endParaRPr lang="en-AU" sz="2600" b="0" i="0" u="none" strike="noStrike" noProof="0">
                        <a:solidFill>
                          <a:srgbClr val="000000"/>
                        </a:solidFill>
                        <a:effectLst/>
                        <a:latin typeface="Comic Sans M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u="none" strike="noStrike" noProof="0">
                          <a:solidFill>
                            <a:srgbClr val="000000"/>
                          </a:solidFill>
                          <a:effectLst/>
                          <a:latin typeface="Comic Sans MS"/>
                        </a:rPr>
                        <a:t>Alan &amp; Gaylene</a:t>
                      </a:r>
                      <a:r>
                        <a:rPr lang="en-AU" sz="2600" b="0" i="0" noProof="0">
                          <a:solidFill>
                            <a:srgbClr val="000000"/>
                          </a:solidFill>
                          <a:effectLst/>
                          <a:latin typeface="Comic Sans M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Jess &amp; Leah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u="none" strike="noStrike" noProof="0">
                          <a:solidFill>
                            <a:srgbClr val="000000"/>
                          </a:solidFill>
                          <a:effectLst/>
                          <a:latin typeface="Comic Sans MS"/>
                        </a:rPr>
                        <a:t>Barry &amp; Gwen</a:t>
                      </a:r>
                      <a:endParaRPr lang="en-AU" sz="2600" b="0" i="0" noProof="0">
                        <a:solidFill>
                          <a:srgbClr val="000000"/>
                        </a:solidFill>
                        <a:effectLst/>
                        <a:latin typeface="Comic Sans MS"/>
                      </a:endParaRPr>
                    </a:p>
                    <a:p>
                      <a:pPr algn="l" rtl="0" fontAlgn="base">
                        <a:lnSpc>
                          <a:spcPct val="100000"/>
                        </a:lnSpc>
                        <a:spcBef>
                          <a:spcPts val="0"/>
                        </a:spcBef>
                        <a:spcAft>
                          <a:spcPts val="0"/>
                        </a:spcAft>
                      </a:pPr>
                      <a:r>
                        <a:rPr lang="en-AU" sz="2600" b="0" i="0" noProof="0">
                          <a:solidFill>
                            <a:srgbClr val="000000"/>
                          </a:solidFill>
                          <a:effectLst/>
                          <a:latin typeface="Comic Sans MS"/>
                        </a:rPr>
                        <a:t>Bob &amp; Di​</a:t>
                      </a:r>
                    </a:p>
                    <a:p>
                      <a:pPr lvl="0" algn="l">
                        <a:lnSpc>
                          <a:spcPct val="100000"/>
                        </a:lnSpc>
                        <a:spcBef>
                          <a:spcPts val="0"/>
                        </a:spcBef>
                        <a:spcAft>
                          <a:spcPts val="0"/>
                        </a:spcAft>
                        <a:buNone/>
                      </a:pPr>
                      <a:r>
                        <a:rPr lang="en-AU" sz="2600" b="0" i="0" u="none" strike="noStrike" noProof="0">
                          <a:solidFill>
                            <a:srgbClr val="000000"/>
                          </a:solidFill>
                          <a:effectLst/>
                          <a:latin typeface="Comic Sans MS"/>
                        </a:rPr>
                        <a:t>Pat &amp; Julie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Dilys &amp; Tony,</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Paul &amp; </a:t>
                      </a:r>
                      <a:r>
                        <a:rPr lang="en-AU" sz="2600" b="0" i="0" noProof="0" err="1">
                          <a:solidFill>
                            <a:srgbClr val="000000"/>
                          </a:solidFill>
                          <a:effectLst/>
                          <a:latin typeface="Comic Sans MS"/>
                        </a:rPr>
                        <a:t>Darhon</a:t>
                      </a:r>
                      <a:endParaRPr lang="en-AU" sz="2600" b="0" i="0" noProof="0">
                        <a:solidFill>
                          <a:srgbClr val="000000"/>
                        </a:solidFill>
                        <a:effectLst/>
                        <a:latin typeface="Comic Sans M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Judy &amp; Mary</a:t>
                      </a:r>
                      <a:endParaRPr lang="en-AU" sz="2600" b="0" i="0" u="none" strike="noStrike" noProof="0">
                        <a:solidFill>
                          <a:srgbClr val="000000"/>
                        </a:solidFill>
                        <a:effectLst/>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Miriam</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Lorelei</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600" b="0" i="0" noProof="0">
                          <a:solidFill>
                            <a:srgbClr val="000000"/>
                          </a:solidFill>
                          <a:effectLst/>
                          <a:latin typeface="Comic Sans MS"/>
                        </a:rPr>
                        <a:t>Nettie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7810135"/>
                  </a:ext>
                </a:extLst>
              </a:tr>
            </a:tbl>
          </a:graphicData>
        </a:graphic>
      </p:graphicFrame>
    </p:spTree>
    <p:extLst>
      <p:ext uri="{BB962C8B-B14F-4D97-AF65-F5344CB8AC3E}">
        <p14:creationId xmlns:p14="http://schemas.microsoft.com/office/powerpoint/2010/main" val="37206175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7DD8C-1FE6-6475-421D-18A11E4E711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F6C185-69D8-8059-EBF9-501C6E6613B2}"/>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39</a:t>
            </a:fld>
            <a:endParaRPr lang="en-AU" noProof="0">
              <a:solidFill>
                <a:prstClr val="black">
                  <a:tint val="75000"/>
                </a:prstClr>
              </a:solidFill>
            </a:endParaRPr>
          </a:p>
        </p:txBody>
      </p:sp>
      <p:sp>
        <p:nvSpPr>
          <p:cNvPr id="5" name="TextBox 4">
            <a:extLst>
              <a:ext uri="{FF2B5EF4-FFF2-40B4-BE49-F238E27FC236}">
                <a16:creationId xmlns:a16="http://schemas.microsoft.com/office/drawing/2014/main" id="{58D36024-1E44-32DD-74B4-03A0AEBA7E22}"/>
              </a:ext>
            </a:extLst>
          </p:cNvPr>
          <p:cNvSpPr txBox="1"/>
          <p:nvPr/>
        </p:nvSpPr>
        <p:spPr>
          <a:xfrm>
            <a:off x="246000" y="326035"/>
            <a:ext cx="11700000" cy="6205930"/>
          </a:xfrm>
          <a:prstGeom prst="rect">
            <a:avLst/>
          </a:prstGeom>
          <a:noFill/>
        </p:spPr>
        <p:txBody>
          <a:bodyPr wrap="square" lIns="91440" tIns="45720" rIns="91440" bIns="45720" rtlCol="0" anchor="t">
            <a:spAutoFit/>
          </a:bodyPr>
          <a:lstStyle/>
          <a:p>
            <a:pPr>
              <a:lnSpc>
                <a:spcPct val="150000"/>
              </a:lnSpc>
            </a:pPr>
            <a:r>
              <a:rPr lang="en-AU" sz="2800" b="1" noProof="0">
                <a:solidFill>
                  <a:srgbClr val="00B050"/>
                </a:solidFill>
                <a:latin typeface="Comic Sans MS"/>
              </a:rPr>
              <a:t>Reader 2: </a:t>
            </a:r>
            <a:endParaRPr lang="en-AU" sz="2800" noProof="0">
              <a:solidFill>
                <a:srgbClr val="00B050"/>
              </a:solidFill>
              <a:latin typeface="Comic Sans MS"/>
            </a:endParaRPr>
          </a:p>
          <a:p>
            <a:pPr>
              <a:lnSpc>
                <a:spcPct val="150000"/>
              </a:lnSpc>
            </a:pPr>
            <a:r>
              <a:rPr lang="en-AU" sz="2800" noProof="0">
                <a:latin typeface="Comic Sans MS"/>
              </a:rPr>
              <a:t>We name in our hearts, out loud or in the chat, those we bring to the Lord in prayer.</a:t>
            </a:r>
          </a:p>
          <a:p>
            <a:pPr>
              <a:lnSpc>
                <a:spcPct val="150000"/>
              </a:lnSpc>
            </a:pPr>
            <a:r>
              <a:rPr lang="en-AU" sz="2800" noProof="0">
                <a:solidFill>
                  <a:srgbClr val="7030A0"/>
                </a:solidFill>
                <a:latin typeface="Comic Sans MS"/>
              </a:rPr>
              <a:t> </a:t>
            </a:r>
          </a:p>
          <a:p>
            <a:pPr>
              <a:lnSpc>
                <a:spcPct val="150000"/>
              </a:lnSpc>
            </a:pPr>
            <a:r>
              <a:rPr lang="en-AU" sz="2800" noProof="0">
                <a:solidFill>
                  <a:srgbClr val="00B050"/>
                </a:solidFill>
                <a:latin typeface="Comic Sans MS"/>
              </a:rPr>
              <a:t> </a:t>
            </a:r>
            <a:r>
              <a:rPr lang="en-AU" sz="2800" b="1" noProof="0">
                <a:solidFill>
                  <a:srgbClr val="00B050"/>
                </a:solidFill>
                <a:latin typeface="Comic Sans MS"/>
              </a:rPr>
              <a:t>PAUSE… </a:t>
            </a:r>
          </a:p>
          <a:p>
            <a:pPr>
              <a:lnSpc>
                <a:spcPct val="150000"/>
              </a:lnSpc>
            </a:pPr>
            <a:endParaRPr lang="en-AU" sz="1600" b="1" noProof="0">
              <a:solidFill>
                <a:srgbClr val="E68422"/>
              </a:solidFill>
              <a:latin typeface="Comic Sans MS"/>
            </a:endParaRPr>
          </a:p>
          <a:p>
            <a:pPr>
              <a:lnSpc>
                <a:spcPct val="150000"/>
              </a:lnSpc>
            </a:pPr>
            <a:r>
              <a:rPr lang="en-AU" sz="2800" u="none" strike="noStrike" noProof="0">
                <a:effectLst/>
                <a:latin typeface="Comic Sans MS"/>
              </a:rPr>
              <a:t>We entrust to you those who have died, those who have died peacefully and those who have died tragically, the old and the young. Receive them into your Kingdom.</a:t>
            </a:r>
            <a:r>
              <a:rPr lang="en-AU" sz="2800" u="none" strike="noStrike" noProof="0">
                <a:solidFill>
                  <a:srgbClr val="E68422"/>
                </a:solidFill>
                <a:effectLst/>
                <a:latin typeface="Comic Sans MS"/>
              </a:rPr>
              <a:t> </a:t>
            </a:r>
            <a:r>
              <a:rPr lang="en-AU" sz="2800" noProof="0">
                <a:latin typeface="Comic Sans MS"/>
              </a:rPr>
              <a:t>Lord in your mercy, Hear our prayers.</a:t>
            </a:r>
            <a:r>
              <a:rPr lang="en-AU" sz="2800" noProof="0">
                <a:latin typeface="Times New Roman"/>
                <a:cs typeface="Times New Roman"/>
              </a:rPr>
              <a:t> </a:t>
            </a:r>
            <a:r>
              <a:rPr lang="en-AU" sz="2800" b="1" noProof="0">
                <a:latin typeface="Comic Sans MS"/>
              </a:rPr>
              <a:t>Amen</a:t>
            </a:r>
            <a:r>
              <a:rPr lang="en-AU" sz="2800" b="1" u="none" strike="noStrike" noProof="0">
                <a:effectLst/>
                <a:latin typeface="Comic Sans MS"/>
              </a:rPr>
              <a:t>.</a:t>
            </a:r>
            <a:endParaRPr lang="en-AU" sz="2800" noProof="0">
              <a:cs typeface="Times New Roman"/>
            </a:endParaRPr>
          </a:p>
        </p:txBody>
      </p:sp>
      <p:sp>
        <p:nvSpPr>
          <p:cNvPr id="3" name="Rectangle 1">
            <a:extLst>
              <a:ext uri="{FF2B5EF4-FFF2-40B4-BE49-F238E27FC236}">
                <a16:creationId xmlns:a16="http://schemas.microsoft.com/office/drawing/2014/main" id="{99113AFA-27F4-C105-E1FB-5AC95AA313EC}"/>
              </a:ext>
            </a:extLst>
          </p:cNvPr>
          <p:cNvSpPr>
            <a:spLocks noChangeArrowheads="1"/>
          </p:cNvSpPr>
          <p:nvPr/>
        </p:nvSpPr>
        <p:spPr bwMode="auto">
          <a:xfrm>
            <a:off x="518160" y="456329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sz="1800" b="0" i="0" u="none" strike="noStrike" cap="none" normalizeH="0" baseline="0" noProof="0">
                <a:ln>
                  <a:noFill/>
                </a:ln>
                <a:solidFill>
                  <a:srgbClr val="000000"/>
                </a:solidFill>
                <a:effectLst/>
                <a:latin typeface="-webkit-standard"/>
              </a:rPr>
              <a:t> </a:t>
            </a:r>
            <a:endParaRPr kumimoji="0" lang="en-AU" sz="1800" b="0" i="0" u="none" strike="noStrike" cap="none" normalizeH="0" baseline="0" noProof="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07970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8911E-A850-F478-7C44-D433725A121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9CC1585-10C1-A83D-39D0-8F5E1DC0B352}"/>
              </a:ext>
            </a:extLst>
          </p:cNvPr>
          <p:cNvSpPr/>
          <p:nvPr/>
        </p:nvSpPr>
        <p:spPr>
          <a:xfrm>
            <a:off x="7888348" y="5143411"/>
            <a:ext cx="3285926" cy="1200329"/>
          </a:xfrm>
          <a:prstGeom prst="rect">
            <a:avLst/>
          </a:prstGeom>
        </p:spPr>
        <p:txBody>
          <a:bodyPr wrap="square">
            <a:spAutoFit/>
          </a:bodyPr>
          <a:lstStyle/>
          <a:p>
            <a:r>
              <a:rPr lang="en-AU" sz="2400" noProof="0">
                <a:latin typeface="Comic Sans MS"/>
              </a:rPr>
              <a:t>To read more about our hermits click the link​​ in the send out</a:t>
            </a:r>
          </a:p>
        </p:txBody>
      </p:sp>
      <p:sp>
        <p:nvSpPr>
          <p:cNvPr id="5" name="TextBox 4">
            <a:extLst>
              <a:ext uri="{FF2B5EF4-FFF2-40B4-BE49-F238E27FC236}">
                <a16:creationId xmlns:a16="http://schemas.microsoft.com/office/drawing/2014/main" id="{7C4E8C59-1E60-BED3-66A7-7C140E6271EF}"/>
              </a:ext>
            </a:extLst>
          </p:cNvPr>
          <p:cNvSpPr txBox="1"/>
          <p:nvPr/>
        </p:nvSpPr>
        <p:spPr>
          <a:xfrm>
            <a:off x="457650" y="969296"/>
            <a:ext cx="6962325" cy="3898824"/>
          </a:xfrm>
          <a:prstGeom prst="rect">
            <a:avLst/>
          </a:prstGeom>
          <a:noFill/>
        </p:spPr>
        <p:txBody>
          <a:bodyPr wrap="square" lIns="91440" tIns="45720" rIns="91440" bIns="45720" anchor="t">
            <a:spAutoFit/>
          </a:bodyPr>
          <a:lstStyle/>
          <a:p>
            <a:pPr>
              <a:lnSpc>
                <a:spcPct val="150000"/>
              </a:lnSpc>
            </a:pPr>
            <a:r>
              <a:rPr lang="en-US" sz="2800">
                <a:latin typeface="Comic Sans MS"/>
              </a:rPr>
              <a:t>In 1942, she and her sister Rosa were seized and taken to Auschwitz, where they were killed. Her fierce intellect, spiritual courage, and unwavering compassion later earned her recognition as a martyr and patron saint of Europe.</a:t>
            </a:r>
            <a:endParaRPr lang="en-AU" sz="2800">
              <a:latin typeface="Comic Sans MS"/>
            </a:endParaRPr>
          </a:p>
        </p:txBody>
      </p:sp>
      <p:pic>
        <p:nvPicPr>
          <p:cNvPr id="3" name="Picture 2">
            <a:extLst>
              <a:ext uri="{FF2B5EF4-FFF2-40B4-BE49-F238E27FC236}">
                <a16:creationId xmlns:a16="http://schemas.microsoft.com/office/drawing/2014/main" id="{21B18CC1-31C6-1207-AA28-1409094B38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1899" y="969296"/>
            <a:ext cx="3898824" cy="3898824"/>
          </a:xfrm>
          <a:prstGeom prst="rect">
            <a:avLst/>
          </a:prstGeom>
        </p:spPr>
      </p:pic>
    </p:spTree>
    <p:extLst>
      <p:ext uri="{BB962C8B-B14F-4D97-AF65-F5344CB8AC3E}">
        <p14:creationId xmlns:p14="http://schemas.microsoft.com/office/powerpoint/2010/main" val="1483785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847410-C1E5-4F45-9C09-66F777F7D72D}"/>
              </a:ext>
            </a:extLst>
          </p:cNvPr>
          <p:cNvSpPr/>
          <p:nvPr/>
        </p:nvSpPr>
        <p:spPr>
          <a:xfrm>
            <a:off x="1763270" y="158907"/>
            <a:ext cx="8665460" cy="58477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3200" b="1" noProof="0">
                <a:solidFill>
                  <a:srgbClr val="00B050"/>
                </a:solidFill>
                <a:latin typeface="Comic Sans MS"/>
              </a:rPr>
              <a:t>Pray Daily Cycle of Prayer</a:t>
            </a:r>
          </a:p>
        </p:txBody>
      </p:sp>
      <p:sp>
        <p:nvSpPr>
          <p:cNvPr id="3" name="TextBox 2">
            <a:extLst>
              <a:ext uri="{FF2B5EF4-FFF2-40B4-BE49-F238E27FC236}">
                <a16:creationId xmlns:a16="http://schemas.microsoft.com/office/drawing/2014/main" id="{D54A8D93-69A3-4D47-B7A9-771714229458}"/>
              </a:ext>
            </a:extLst>
          </p:cNvPr>
          <p:cNvSpPr txBox="1"/>
          <p:nvPr/>
        </p:nvSpPr>
        <p:spPr>
          <a:xfrm>
            <a:off x="246000" y="898242"/>
            <a:ext cx="11700000" cy="11626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AU" sz="2800" b="1" noProof="0">
                <a:solidFill>
                  <a:srgbClr val="00B050"/>
                </a:solidFill>
                <a:latin typeface="Comic Sans MS"/>
              </a:rPr>
              <a:t>Leader: </a:t>
            </a:r>
            <a:r>
              <a:rPr lang="en-AU" sz="2800" noProof="0">
                <a:solidFill>
                  <a:srgbClr val="000000"/>
                </a:solidFill>
                <a:latin typeface="Comic Sans MS"/>
              </a:rPr>
              <a:t>Loving</a:t>
            </a:r>
            <a:r>
              <a:rPr lang="en-AU" sz="2800" i="0" u="none" strike="noStrike" noProof="0">
                <a:solidFill>
                  <a:srgbClr val="000000"/>
                </a:solidFill>
                <a:effectLst/>
                <a:latin typeface="Comic Sans MS"/>
              </a:rPr>
              <a:t> God, joining with the Church in our cycle of prayer, we ask </a:t>
            </a:r>
            <a:r>
              <a:rPr lang="en-AU" sz="2800" u="none" strike="noStrike" noProof="0">
                <a:solidFill>
                  <a:srgbClr val="000000"/>
                </a:solidFill>
                <a:effectLst/>
                <a:latin typeface="Comic Sans MS"/>
              </a:rPr>
              <a:t>your blessings on: </a:t>
            </a:r>
          </a:p>
        </p:txBody>
      </p:sp>
      <p:sp>
        <p:nvSpPr>
          <p:cNvPr id="7" name="TextBox 6">
            <a:extLst>
              <a:ext uri="{FF2B5EF4-FFF2-40B4-BE49-F238E27FC236}">
                <a16:creationId xmlns:a16="http://schemas.microsoft.com/office/drawing/2014/main" id="{1C23FADD-5194-6984-28FE-BD4DD4FF967A}"/>
              </a:ext>
            </a:extLst>
          </p:cNvPr>
          <p:cNvSpPr txBox="1"/>
          <p:nvPr/>
        </p:nvSpPr>
        <p:spPr>
          <a:xfrm>
            <a:off x="426000" y="2215494"/>
            <a:ext cx="11340000" cy="3898824"/>
          </a:xfrm>
          <a:prstGeom prst="rect">
            <a:avLst/>
          </a:prstGeom>
          <a:noFill/>
        </p:spPr>
        <p:txBody>
          <a:bodyPr wrap="square">
            <a:spAutoFit/>
          </a:bodyPr>
          <a:lstStyle/>
          <a:p>
            <a:pPr marL="457200" lvl="0" indent="-457200">
              <a:lnSpc>
                <a:spcPct val="150000"/>
              </a:lnSpc>
              <a:buFont typeface="Arial" panose="020B0604020202020204" pitchFamily="34" charset="0"/>
              <a:buChar char="•"/>
            </a:pPr>
            <a:r>
              <a:rPr lang="en-AU" sz="2800" b="0" i="0">
                <a:effectLst/>
                <a:latin typeface="Comic Sans MS" panose="030F0702030302020204" pitchFamily="66" charset="0"/>
              </a:rPr>
              <a:t>The Church of the Province of Uganda</a:t>
            </a:r>
          </a:p>
          <a:p>
            <a:pPr marL="457200" lvl="0" indent="-457200">
              <a:lnSpc>
                <a:spcPct val="150000"/>
              </a:lnSpc>
              <a:buFont typeface="Arial" panose="020B0604020202020204" pitchFamily="34" charset="0"/>
              <a:buChar char="•"/>
            </a:pPr>
            <a:r>
              <a:rPr lang="en-AU" sz="2800" b="0" i="0">
                <a:effectLst/>
                <a:latin typeface="Comic Sans MS" panose="030F0702030302020204" pitchFamily="66" charset="0"/>
              </a:rPr>
              <a:t>The Diocese of Adelaide: †Bradly ; Assistant Bishops – †Sophie , †Timothy  &amp; †Chris, Clergy &amp; People</a:t>
            </a:r>
          </a:p>
          <a:p>
            <a:pPr marL="457200" lvl="0" indent="-457200">
              <a:lnSpc>
                <a:spcPct val="150000"/>
              </a:lnSpc>
              <a:buFont typeface="Arial" panose="020B0604020202020204" pitchFamily="34" charset="0"/>
              <a:buChar char="•"/>
            </a:pPr>
            <a:r>
              <a:rPr lang="en-AU" sz="2800" b="0" i="0">
                <a:effectLst/>
                <a:latin typeface="Comic Sans MS" panose="030F0702030302020204" pitchFamily="66" charset="0"/>
              </a:rPr>
              <a:t>The Parish of Toowoomba, St James: Melissa , Bev , John, Garth, David, Laurel, Matthew, </a:t>
            </a:r>
            <a:r>
              <a:rPr lang="en-AU" sz="2800" b="0" i="0" err="1">
                <a:effectLst/>
                <a:latin typeface="Comic Sans MS" panose="030F0702030302020204" pitchFamily="66" charset="0"/>
              </a:rPr>
              <a:t>Graheme</a:t>
            </a:r>
            <a:r>
              <a:rPr lang="en-AU" sz="2800" b="0" i="0">
                <a:effectLst/>
                <a:latin typeface="Comic Sans MS" panose="030F0702030302020204" pitchFamily="66" charset="0"/>
              </a:rPr>
              <a:t>, David, Geoffrey, Peter</a:t>
            </a:r>
          </a:p>
          <a:p>
            <a:pPr marL="457200" lvl="0" indent="-457200">
              <a:lnSpc>
                <a:spcPct val="150000"/>
              </a:lnSpc>
              <a:buFont typeface="Arial" panose="020B0604020202020204" pitchFamily="34" charset="0"/>
              <a:buChar char="•"/>
            </a:pPr>
            <a:r>
              <a:rPr lang="en-AU" sz="2800" b="0" i="0">
                <a:effectLst/>
                <a:latin typeface="Comic Sans MS" panose="030F0702030302020204" pitchFamily="66" charset="0"/>
              </a:rPr>
              <a:t>Staff of the Archbishop’s Office: Ann &amp; Howard</a:t>
            </a:r>
          </a:p>
        </p:txBody>
      </p:sp>
      <p:sp>
        <p:nvSpPr>
          <p:cNvPr id="4" name="Rectangle 3">
            <a:extLst>
              <a:ext uri="{FF2B5EF4-FFF2-40B4-BE49-F238E27FC236}">
                <a16:creationId xmlns:a16="http://schemas.microsoft.com/office/drawing/2014/main" id="{0B97C90C-9525-7E7F-6A89-D20099AB0510}"/>
              </a:ext>
            </a:extLst>
          </p:cNvPr>
          <p:cNvSpPr/>
          <p:nvPr/>
        </p:nvSpPr>
        <p:spPr>
          <a:xfrm>
            <a:off x="8362940" y="6349423"/>
            <a:ext cx="2035498" cy="400110"/>
          </a:xfrm>
          <a:prstGeom prst="rect">
            <a:avLst/>
          </a:prstGeom>
        </p:spPr>
        <p:txBody>
          <a:bodyPr wrap="square">
            <a:spAutoFit/>
          </a:bodyPr>
          <a:lstStyle/>
          <a:p>
            <a:r>
              <a:rPr lang="en-AU" sz="2000" b="1" noProof="0">
                <a:solidFill>
                  <a:srgbClr val="00B050"/>
                </a:solidFill>
                <a:latin typeface="Comic Sans MS"/>
              </a:rPr>
              <a:t>Continue…</a:t>
            </a:r>
            <a:endParaRPr lang="en-AU" sz="2000" b="1" noProof="0">
              <a:solidFill>
                <a:srgbClr val="00B050"/>
              </a:solidFill>
            </a:endParaRPr>
          </a:p>
        </p:txBody>
      </p:sp>
    </p:spTree>
    <p:extLst>
      <p:ext uri="{BB962C8B-B14F-4D97-AF65-F5344CB8AC3E}">
        <p14:creationId xmlns:p14="http://schemas.microsoft.com/office/powerpoint/2010/main" val="19347603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6DD9B-47C4-DFE0-D6E2-9CC7881ADA1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B411E24-FA47-0AF0-678B-06CDF05097E5}"/>
              </a:ext>
            </a:extLst>
          </p:cNvPr>
          <p:cNvSpPr/>
          <p:nvPr/>
        </p:nvSpPr>
        <p:spPr>
          <a:xfrm>
            <a:off x="1763270" y="361950"/>
            <a:ext cx="8665460" cy="58477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3200" b="1" noProof="0">
                <a:solidFill>
                  <a:srgbClr val="00B050"/>
                </a:solidFill>
                <a:latin typeface="Comic Sans MS"/>
              </a:rPr>
              <a:t>Pray Daily Cycle of Prayer</a:t>
            </a:r>
          </a:p>
        </p:txBody>
      </p:sp>
      <p:sp>
        <p:nvSpPr>
          <p:cNvPr id="7" name="TextBox 6">
            <a:extLst>
              <a:ext uri="{FF2B5EF4-FFF2-40B4-BE49-F238E27FC236}">
                <a16:creationId xmlns:a16="http://schemas.microsoft.com/office/drawing/2014/main" id="{7E5F169B-3BE8-44D3-475E-AC08EB230E4D}"/>
              </a:ext>
            </a:extLst>
          </p:cNvPr>
          <p:cNvSpPr txBox="1"/>
          <p:nvPr/>
        </p:nvSpPr>
        <p:spPr>
          <a:xfrm>
            <a:off x="642000" y="1915898"/>
            <a:ext cx="10908000" cy="1959832"/>
          </a:xfrm>
          <a:prstGeom prst="rect">
            <a:avLst/>
          </a:prstGeom>
          <a:noFill/>
        </p:spPr>
        <p:txBody>
          <a:bodyPr wrap="square">
            <a:spAutoFit/>
          </a:bodyPr>
          <a:lstStyle/>
          <a:p>
            <a:pPr marL="457200" lvl="0" indent="-457200">
              <a:lnSpc>
                <a:spcPct val="150000"/>
              </a:lnSpc>
              <a:buFont typeface="Arial" panose="020B0604020202020204" pitchFamily="34" charset="0"/>
              <a:buChar char="•"/>
            </a:pPr>
            <a:r>
              <a:rPr lang="en-AU" sz="2800" b="0" i="0">
                <a:effectLst/>
                <a:latin typeface="Comic Sans MS" panose="030F0702030302020204" pitchFamily="66" charset="0"/>
              </a:rPr>
              <a:t>Anglican Church Grammar School, East Brisbane: Headmaster – Alan; Chaplain – Sharon; Lay Chaplain – Stephanie; Chair of School Council – Constantine, members of School Council; staff &amp; students</a:t>
            </a:r>
          </a:p>
        </p:txBody>
      </p:sp>
    </p:spTree>
    <p:extLst>
      <p:ext uri="{BB962C8B-B14F-4D97-AF65-F5344CB8AC3E}">
        <p14:creationId xmlns:p14="http://schemas.microsoft.com/office/powerpoint/2010/main" val="8804218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847410-C1E5-4F45-9C09-66F777F7D72D}"/>
              </a:ext>
            </a:extLst>
          </p:cNvPr>
          <p:cNvSpPr/>
          <p:nvPr/>
        </p:nvSpPr>
        <p:spPr>
          <a:xfrm>
            <a:off x="206188" y="0"/>
            <a:ext cx="11779624" cy="584775"/>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3200" b="1" noProof="0">
                <a:solidFill>
                  <a:srgbClr val="00B050"/>
                </a:solidFill>
                <a:latin typeface="Comic Sans MS"/>
              </a:rPr>
              <a:t>Commitment Prayer of the Week</a:t>
            </a:r>
          </a:p>
        </p:txBody>
      </p:sp>
      <p:sp>
        <p:nvSpPr>
          <p:cNvPr id="3" name="TextBox 2">
            <a:extLst>
              <a:ext uri="{FF2B5EF4-FFF2-40B4-BE49-F238E27FC236}">
                <a16:creationId xmlns:a16="http://schemas.microsoft.com/office/drawing/2014/main" id="{D06CDDA1-93CA-1D5D-814F-AA0B9619702B}"/>
              </a:ext>
            </a:extLst>
          </p:cNvPr>
          <p:cNvSpPr txBox="1"/>
          <p:nvPr/>
        </p:nvSpPr>
        <p:spPr>
          <a:xfrm>
            <a:off x="228000" y="584775"/>
            <a:ext cx="11736000" cy="6091732"/>
          </a:xfrm>
          <a:prstGeom prst="rect">
            <a:avLst/>
          </a:prstGeom>
          <a:noFill/>
        </p:spPr>
        <p:txBody>
          <a:bodyPr wrap="square" lIns="91440" tIns="45720" rIns="91440" bIns="45720" anchor="t">
            <a:spAutoFit/>
          </a:bodyPr>
          <a:lstStyle/>
          <a:p>
            <a:pPr fontAlgn="base">
              <a:lnSpc>
                <a:spcPct val="150000"/>
              </a:lnSpc>
            </a:pPr>
            <a:r>
              <a:rPr lang="en-AU" sz="2800" i="0" u="none" strike="noStrike" noProof="0">
                <a:solidFill>
                  <a:srgbClr val="00B050"/>
                </a:solidFill>
                <a:effectLst/>
                <a:latin typeface="Comic Sans MS" panose="030F0702030302020204" pitchFamily="66" charset="0"/>
              </a:rPr>
              <a:t>Leader: </a:t>
            </a:r>
            <a:r>
              <a:rPr lang="en-AU" sz="2800" noProof="0">
                <a:latin typeface="Comic Sans MS" panose="030F0702030302020204" pitchFamily="66" charset="0"/>
              </a:rPr>
              <a:t>Our commitment prayer for the week is for the Deliverance Ministry Team.</a:t>
            </a:r>
          </a:p>
          <a:p>
            <a:pPr>
              <a:lnSpc>
                <a:spcPct val="150000"/>
              </a:lnSpc>
            </a:pPr>
            <a:endParaRPr lang="en-GB" sz="600">
              <a:latin typeface="Comic Sans MS"/>
            </a:endParaRPr>
          </a:p>
          <a:p>
            <a:pPr>
              <a:lnSpc>
                <a:spcPct val="150000"/>
              </a:lnSpc>
            </a:pPr>
            <a:r>
              <a:rPr lang="en-AU" sz="2800" b="0" i="0">
                <a:solidFill>
                  <a:srgbClr val="222222"/>
                </a:solidFill>
                <a:effectLst/>
                <a:latin typeface="Comic Sans MS" panose="030F0702030302020204" pitchFamily="66" charset="0"/>
              </a:rPr>
              <a:t>Come Holy Spirit and make the hearts of your servants, Reverend</a:t>
            </a:r>
            <a:r>
              <a:rPr lang="en-AU" sz="2800">
                <a:solidFill>
                  <a:srgbClr val="222222"/>
                </a:solidFill>
                <a:latin typeface="Comic Sans MS" panose="030F0702030302020204" pitchFamily="66" charset="0"/>
              </a:rPr>
              <a:t> Claye</a:t>
            </a:r>
            <a:r>
              <a:rPr lang="en-AU" sz="2800" b="0" i="0">
                <a:solidFill>
                  <a:srgbClr val="222222"/>
                </a:solidFill>
                <a:effectLst/>
                <a:latin typeface="Comic Sans MS" panose="030F0702030302020204" pitchFamily="66" charset="0"/>
              </a:rPr>
              <a:t> and the deliverance ministry team, your dwelling place</a:t>
            </a:r>
            <a:r>
              <a:rPr lang="en-AU" sz="2800">
                <a:solidFill>
                  <a:srgbClr val="222222"/>
                </a:solidFill>
                <a:latin typeface="Comic Sans MS" panose="030F0702030302020204" pitchFamily="66" charset="0"/>
              </a:rPr>
              <a:t> and home.</a:t>
            </a:r>
            <a:r>
              <a:rPr lang="en-AU" sz="2800" b="0" i="0">
                <a:solidFill>
                  <a:srgbClr val="222222"/>
                </a:solidFill>
                <a:effectLst/>
                <a:latin typeface="Comic Sans MS" panose="030F0702030302020204" pitchFamily="66" charset="0"/>
              </a:rPr>
              <a:t> May darkness be dispelled by your light, and troubles calmed by</a:t>
            </a:r>
            <a:r>
              <a:rPr lang="en-AU" sz="2800">
                <a:solidFill>
                  <a:srgbClr val="222222"/>
                </a:solidFill>
                <a:latin typeface="Comic Sans MS" panose="030F0702030302020204" pitchFamily="66" charset="0"/>
              </a:rPr>
              <a:t> your peace.</a:t>
            </a:r>
            <a:r>
              <a:rPr lang="en-AU" sz="2800" b="0" i="0">
                <a:solidFill>
                  <a:srgbClr val="222222"/>
                </a:solidFill>
                <a:effectLst/>
                <a:latin typeface="Comic Sans MS" panose="030F0702030302020204" pitchFamily="66" charset="0"/>
              </a:rPr>
              <a:t> ​​​</a:t>
            </a:r>
            <a:endParaRPr lang="en-AU" sz="500" b="0" i="0">
              <a:solidFill>
                <a:srgbClr val="222222"/>
              </a:solidFill>
              <a:effectLst/>
              <a:latin typeface="Comic Sans MS" panose="030F0702030302020204" pitchFamily="66" charset="0"/>
            </a:endParaRPr>
          </a:p>
          <a:p>
            <a:pPr>
              <a:lnSpc>
                <a:spcPct val="150000"/>
              </a:lnSpc>
            </a:pPr>
            <a:r>
              <a:rPr lang="en-AU" sz="2800" b="0" i="0">
                <a:solidFill>
                  <a:srgbClr val="222222"/>
                </a:solidFill>
                <a:effectLst/>
                <a:latin typeface="Comic Sans MS" panose="030F0702030302020204" pitchFamily="66" charset="0"/>
              </a:rPr>
              <a:t>​Lord Jesus, we ask that you protect, guide and strengthen them, and all whom they encounter. ​​Give them courage, ability, wisdom and discernment</a:t>
            </a:r>
            <a:r>
              <a:rPr lang="en-US" sz="2800">
                <a:latin typeface="Comic Sans MS"/>
              </a:rPr>
              <a:t> </a:t>
            </a:r>
            <a:endParaRPr lang="en-US" sz="2800">
              <a:solidFill>
                <a:srgbClr val="543E34"/>
              </a:solidFill>
              <a:latin typeface="Comic Sans MS"/>
            </a:endParaRPr>
          </a:p>
        </p:txBody>
      </p:sp>
      <p:sp>
        <p:nvSpPr>
          <p:cNvPr id="9" name="Rectangle 8">
            <a:extLst>
              <a:ext uri="{FF2B5EF4-FFF2-40B4-BE49-F238E27FC236}">
                <a16:creationId xmlns:a16="http://schemas.microsoft.com/office/drawing/2014/main" id="{D2EB6709-7CD7-22DD-1191-4DC488E6E6FE}"/>
              </a:ext>
            </a:extLst>
          </p:cNvPr>
          <p:cNvSpPr/>
          <p:nvPr/>
        </p:nvSpPr>
        <p:spPr>
          <a:xfrm>
            <a:off x="8362940" y="6349423"/>
            <a:ext cx="2035498" cy="400110"/>
          </a:xfrm>
          <a:prstGeom prst="rect">
            <a:avLst/>
          </a:prstGeom>
        </p:spPr>
        <p:txBody>
          <a:bodyPr wrap="square">
            <a:spAutoFit/>
          </a:bodyPr>
          <a:lstStyle/>
          <a:p>
            <a:r>
              <a:rPr lang="en-AU" sz="2000" b="1" noProof="0">
                <a:solidFill>
                  <a:srgbClr val="00B050"/>
                </a:solidFill>
                <a:latin typeface="Comic Sans MS"/>
              </a:rPr>
              <a:t>Continue…</a:t>
            </a:r>
            <a:endParaRPr lang="en-AU" sz="2000" b="1" noProof="0">
              <a:solidFill>
                <a:srgbClr val="00B050"/>
              </a:solidFill>
            </a:endParaRPr>
          </a:p>
        </p:txBody>
      </p:sp>
    </p:spTree>
    <p:extLst>
      <p:ext uri="{BB962C8B-B14F-4D97-AF65-F5344CB8AC3E}">
        <p14:creationId xmlns:p14="http://schemas.microsoft.com/office/powerpoint/2010/main" val="15238874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5547F-32CD-87BE-0324-D4BE0D84827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7414CAA-9399-3EAB-B38A-C0ADCCB4953C}"/>
              </a:ext>
            </a:extLst>
          </p:cNvPr>
          <p:cNvSpPr txBox="1"/>
          <p:nvPr/>
        </p:nvSpPr>
        <p:spPr>
          <a:xfrm>
            <a:off x="228000" y="614575"/>
            <a:ext cx="11736000" cy="56288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0" i="0">
                <a:solidFill>
                  <a:srgbClr val="222222"/>
                </a:solidFill>
                <a:effectLst/>
                <a:latin typeface="Comic Sans MS" panose="030F0702030302020204" pitchFamily="66" charset="0"/>
              </a:rPr>
              <a:t>Surround them with sound advice and support, that they may have insight and discretion. ​​Drawing on the Holy Spirit may they be strong in vocation and trust in you. ​​​</a:t>
            </a:r>
          </a:p>
          <a:p>
            <a:pPr>
              <a:lnSpc>
                <a:spcPct val="150000"/>
              </a:lnSpc>
            </a:pPr>
            <a:endParaRPr lang="en-AU" sz="900" b="0" i="0">
              <a:solidFill>
                <a:srgbClr val="222222"/>
              </a:solidFill>
              <a:effectLst/>
              <a:latin typeface="Comic Sans MS" panose="030F0702030302020204" pitchFamily="66" charset="0"/>
            </a:endParaRPr>
          </a:p>
          <a:p>
            <a:pPr>
              <a:lnSpc>
                <a:spcPct val="150000"/>
              </a:lnSpc>
            </a:pPr>
            <a:r>
              <a:rPr lang="en-AU" sz="2800" b="0" i="0">
                <a:solidFill>
                  <a:srgbClr val="222222"/>
                </a:solidFill>
                <a:effectLst/>
                <a:latin typeface="Comic Sans MS" panose="030F0702030302020204" pitchFamily="66" charset="0"/>
              </a:rPr>
              <a:t>​We pray for those in need of healing and their ongoing relationship with you, as they journey towards the fullness and freedom of eternal life. ​May all evil and pain be transformed through the suffering of Christ and all dying glorified by your risen life. ​</a:t>
            </a:r>
          </a:p>
          <a:p>
            <a:pPr>
              <a:lnSpc>
                <a:spcPct val="150000"/>
              </a:lnSpc>
            </a:pPr>
            <a:endParaRPr lang="en-AU" sz="1000" b="0" i="0">
              <a:solidFill>
                <a:srgbClr val="222222"/>
              </a:solidFill>
              <a:effectLst/>
              <a:latin typeface="Comic Sans MS" panose="030F0702030302020204" pitchFamily="66" charset="0"/>
            </a:endParaRPr>
          </a:p>
          <a:p>
            <a:pPr>
              <a:lnSpc>
                <a:spcPct val="150000"/>
              </a:lnSpc>
            </a:pPr>
            <a:r>
              <a:rPr lang="en-AU" sz="2800" b="1" i="0">
                <a:solidFill>
                  <a:srgbClr val="222222"/>
                </a:solidFill>
                <a:effectLst/>
                <a:latin typeface="Comic Sans MS" panose="030F0702030302020204" pitchFamily="66" charset="0"/>
              </a:rPr>
              <a:t>Amen.</a:t>
            </a:r>
            <a:endParaRPr lang="en-GB" sz="2800"/>
          </a:p>
        </p:txBody>
      </p:sp>
    </p:spTree>
    <p:extLst>
      <p:ext uri="{BB962C8B-B14F-4D97-AF65-F5344CB8AC3E}">
        <p14:creationId xmlns:p14="http://schemas.microsoft.com/office/powerpoint/2010/main" val="30320607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81678" y="254854"/>
            <a:ext cx="7228642" cy="830997"/>
          </a:xfrm>
          <a:prstGeom prst="rect">
            <a:avLst/>
          </a:prstGeom>
          <a:noFill/>
        </p:spPr>
        <p:txBody>
          <a:bodyPr wrap="square" lIns="91440" tIns="45720" rIns="91440" bIns="45720" rtlCol="0" anchor="t">
            <a:spAutoFit/>
          </a:bodyPr>
          <a:lstStyle/>
          <a:p>
            <a:pPr algn="ctr"/>
            <a:r>
              <a:rPr lang="en-AU" sz="4800" b="1" noProof="0">
                <a:solidFill>
                  <a:srgbClr val="00B050"/>
                </a:solidFill>
                <a:latin typeface="Comic Sans MS"/>
              </a:rPr>
              <a:t>Devotions</a:t>
            </a:r>
          </a:p>
        </p:txBody>
      </p:sp>
      <p:pic>
        <p:nvPicPr>
          <p:cNvPr id="5" name="Picture 4">
            <a:extLst>
              <a:ext uri="{FF2B5EF4-FFF2-40B4-BE49-F238E27FC236}">
                <a16:creationId xmlns:a16="http://schemas.microsoft.com/office/drawing/2014/main" id="{38BE4299-2ADC-39A8-E319-3B07C2081A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5218" y="1395412"/>
            <a:ext cx="4881563" cy="4881563"/>
          </a:xfrm>
          <a:prstGeom prst="rect">
            <a:avLst/>
          </a:prstGeom>
        </p:spPr>
      </p:pic>
    </p:spTree>
    <p:extLst>
      <p:ext uri="{BB962C8B-B14F-4D97-AF65-F5344CB8AC3E}">
        <p14:creationId xmlns:p14="http://schemas.microsoft.com/office/powerpoint/2010/main" val="2610247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A0B9F-82CC-6843-A9EA-538DE940DD4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55AEDE-F83D-D533-F63E-0B8689FDA8A7}"/>
              </a:ext>
            </a:extLst>
          </p:cNvPr>
          <p:cNvSpPr>
            <a:spLocks noGrp="1"/>
          </p:cNvSpPr>
          <p:nvPr>
            <p:ph type="sldNum" sz="quarter" idx="12"/>
          </p:nvPr>
        </p:nvSpPr>
        <p:spPr/>
        <p:txBody>
          <a:bodyPr/>
          <a:lstStyle/>
          <a:p>
            <a:fld id="{D6BAAE04-8869-45BD-9FC4-571BC1F4B92A}" type="slidenum">
              <a:rPr lang="en-AU" noProof="0" smtClean="0"/>
              <a:t>45</a:t>
            </a:fld>
            <a:endParaRPr lang="en-AU" noProof="0"/>
          </a:p>
        </p:txBody>
      </p:sp>
      <p:sp>
        <p:nvSpPr>
          <p:cNvPr id="4" name="TextBox 3">
            <a:extLst>
              <a:ext uri="{FF2B5EF4-FFF2-40B4-BE49-F238E27FC236}">
                <a16:creationId xmlns:a16="http://schemas.microsoft.com/office/drawing/2014/main" id="{E2407B10-56AA-7AD5-C331-9018BFE2CFB7}"/>
              </a:ext>
            </a:extLst>
          </p:cNvPr>
          <p:cNvSpPr txBox="1"/>
          <p:nvPr/>
        </p:nvSpPr>
        <p:spPr>
          <a:xfrm>
            <a:off x="4470399" y="157352"/>
            <a:ext cx="3251210" cy="1077218"/>
          </a:xfrm>
          <a:prstGeom prst="rect">
            <a:avLst/>
          </a:prstGeom>
          <a:noFill/>
        </p:spPr>
        <p:txBody>
          <a:bodyPr wrap="none" lIns="91440" tIns="45720" rIns="91440" bIns="45720" rtlCol="0" anchor="t">
            <a:spAutoFit/>
          </a:bodyPr>
          <a:lstStyle/>
          <a:p>
            <a:pPr algn="ctr"/>
            <a:r>
              <a:rPr lang="en-AU" sz="3200" b="1" noProof="0">
                <a:solidFill>
                  <a:srgbClr val="00B050"/>
                </a:solidFill>
                <a:latin typeface="Comic Sans MS"/>
              </a:rPr>
              <a:t>Hermit Wisdom</a:t>
            </a:r>
            <a:endParaRPr lang="en-AU" sz="3200" b="1">
              <a:solidFill>
                <a:srgbClr val="00B050"/>
              </a:solidFill>
              <a:latin typeface="Comic Sans MS"/>
            </a:endParaRPr>
          </a:p>
          <a:p>
            <a:pPr algn="ctr"/>
            <a:r>
              <a:rPr lang="en-AU" sz="3200" b="1" noProof="0">
                <a:solidFill>
                  <a:srgbClr val="00B050"/>
                </a:solidFill>
                <a:latin typeface="Comic Sans MS"/>
              </a:rPr>
              <a:t> Edith Stein</a:t>
            </a:r>
          </a:p>
        </p:txBody>
      </p:sp>
      <p:sp>
        <p:nvSpPr>
          <p:cNvPr id="6" name="TextBox 5">
            <a:extLst>
              <a:ext uri="{FF2B5EF4-FFF2-40B4-BE49-F238E27FC236}">
                <a16:creationId xmlns:a16="http://schemas.microsoft.com/office/drawing/2014/main" id="{55DE00F5-F62A-CD47-C38B-D9EA31FBD82E}"/>
              </a:ext>
            </a:extLst>
          </p:cNvPr>
          <p:cNvSpPr txBox="1"/>
          <p:nvPr/>
        </p:nvSpPr>
        <p:spPr>
          <a:xfrm>
            <a:off x="246000" y="1258941"/>
            <a:ext cx="11700000" cy="5279972"/>
          </a:xfrm>
          <a:prstGeom prst="rect">
            <a:avLst/>
          </a:prstGeom>
          <a:noFill/>
        </p:spPr>
        <p:txBody>
          <a:bodyPr wrap="square">
            <a:spAutoFit/>
          </a:bodyPr>
          <a:lstStyle/>
          <a:p>
            <a:pPr marL="0" marR="0" indent="0" algn="l">
              <a:lnSpc>
                <a:spcPct val="125000"/>
              </a:lnSpc>
              <a:spcAft>
                <a:spcPts val="1500"/>
              </a:spcAft>
              <a:buNone/>
            </a:pPr>
            <a:r>
              <a:rPr lang="en-US" sz="2800" b="0" i="0">
                <a:effectLst/>
                <a:latin typeface="Comic Sans MS" panose="030F0702030302020204" pitchFamily="66" charset="0"/>
              </a:rPr>
              <a:t>“To stand before the face of God—that is our vocation. . . . Our daily schedule ensures us of hours for solitary dialogue with the Lord, and these are the foundation of our life. . . . No human eye can see what God does in the soul during hours of inner prayer. It is grace upon grace. And all of life’s other hours are our thanks for them.”</a:t>
            </a:r>
          </a:p>
          <a:p>
            <a:pPr marL="0" marR="0" indent="0" algn="l">
              <a:lnSpc>
                <a:spcPct val="125000"/>
              </a:lnSpc>
              <a:spcAft>
                <a:spcPts val="1500"/>
              </a:spcAft>
              <a:buNone/>
            </a:pPr>
            <a:r>
              <a:rPr lang="en-US" sz="2800" b="0" i="0">
                <a:effectLst/>
                <a:latin typeface="Comic Sans MS" panose="030F0702030302020204" pitchFamily="66" charset="0"/>
              </a:rPr>
              <a:t>“God is Truth. All who seek truth seek God, whether this is clear to them or not.”</a:t>
            </a:r>
          </a:p>
          <a:p>
            <a:pPr marL="0" marR="0" indent="0" algn="l">
              <a:lnSpc>
                <a:spcPct val="125000"/>
              </a:lnSpc>
              <a:spcAft>
                <a:spcPts val="1500"/>
              </a:spcAft>
              <a:buNone/>
            </a:pPr>
            <a:r>
              <a:rPr lang="en-US" sz="2800" b="0" i="0">
                <a:effectLst/>
                <a:latin typeface="Comic Sans MS" panose="030F0702030302020204" pitchFamily="66" charset="0"/>
              </a:rPr>
              <a:t>“Prayer is the highest achievement of which the human spirit is capable.”</a:t>
            </a:r>
            <a:endParaRPr lang="en-AU" sz="2800" b="0" i="0">
              <a:effectLst/>
              <a:latin typeface="Comic Sans MS" panose="030F0702030302020204" pitchFamily="66" charset="0"/>
            </a:endParaRPr>
          </a:p>
        </p:txBody>
      </p:sp>
    </p:spTree>
    <p:extLst>
      <p:ext uri="{BB962C8B-B14F-4D97-AF65-F5344CB8AC3E}">
        <p14:creationId xmlns:p14="http://schemas.microsoft.com/office/powerpoint/2010/main" val="28584487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666A7-0A85-802A-B925-A8845275A56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D5814EE-38F3-2A2C-AF3C-047CAEE12D02}"/>
              </a:ext>
            </a:extLst>
          </p:cNvPr>
          <p:cNvSpPr/>
          <p:nvPr/>
        </p:nvSpPr>
        <p:spPr>
          <a:xfrm>
            <a:off x="438327" y="758591"/>
            <a:ext cx="11067143" cy="400110"/>
          </a:xfrm>
          <a:prstGeom prst="rect">
            <a:avLst/>
          </a:prstGeom>
        </p:spPr>
        <p:txBody>
          <a:bodyPr wrap="square" lIns="91440" tIns="45720" rIns="91440" bIns="45720" anchor="t">
            <a:spAutoFit/>
          </a:bodyPr>
          <a:lstStyle/>
          <a:p>
            <a:pPr fontAlgn="base"/>
            <a:r>
              <a:rPr lang="en-AU" sz="2000" noProof="0">
                <a:latin typeface="Comic Sans MS"/>
              </a:rPr>
              <a:t>​</a:t>
            </a:r>
          </a:p>
        </p:txBody>
      </p:sp>
      <p:sp>
        <p:nvSpPr>
          <p:cNvPr id="5" name="TextBox 4">
            <a:extLst>
              <a:ext uri="{FF2B5EF4-FFF2-40B4-BE49-F238E27FC236}">
                <a16:creationId xmlns:a16="http://schemas.microsoft.com/office/drawing/2014/main" id="{CEE1CD7F-490F-95B6-A0DF-71EF53B79AC8}"/>
              </a:ext>
            </a:extLst>
          </p:cNvPr>
          <p:cNvSpPr txBox="1"/>
          <p:nvPr/>
        </p:nvSpPr>
        <p:spPr>
          <a:xfrm>
            <a:off x="438327" y="758591"/>
            <a:ext cx="6580912" cy="58378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a:solidFill>
                  <a:srgbClr val="00B050"/>
                </a:solidFill>
                <a:latin typeface="Comic Sans MS"/>
                <a:cs typeface="Segoe UI"/>
              </a:rPr>
              <a:t>Leader: </a:t>
            </a:r>
            <a:r>
              <a:rPr lang="en-AU" sz="2800" noProof="0">
                <a:solidFill>
                  <a:srgbClr val="E68422"/>
                </a:solidFill>
                <a:latin typeface="Comic Sans MS"/>
                <a:cs typeface="Segoe UI"/>
              </a:rPr>
              <a:t>​</a:t>
            </a:r>
            <a:r>
              <a:rPr lang="en-AU" sz="2800" noProof="0">
                <a:latin typeface="Comic Sans MS"/>
                <a:cs typeface="Segoe UI"/>
              </a:rPr>
              <a:t>As we enter a few minutes of silence together, you are invited to pray the prayer of adoration on the next slide and/or spend this time in contemplation. ​</a:t>
            </a:r>
          </a:p>
          <a:p>
            <a:pPr>
              <a:lnSpc>
                <a:spcPct val="150000"/>
              </a:lnSpc>
            </a:pPr>
            <a:r>
              <a:rPr lang="en-AU" sz="2800" noProof="0">
                <a:latin typeface="Comic Sans MS"/>
                <a:cs typeface="Segoe UI"/>
              </a:rPr>
              <a:t>The Spiritual Communion prayer follows on the slide after that. </a:t>
            </a:r>
          </a:p>
          <a:p>
            <a:pPr>
              <a:lnSpc>
                <a:spcPct val="150000"/>
              </a:lnSpc>
            </a:pPr>
            <a:r>
              <a:rPr lang="en-AU" sz="2800" noProof="0">
                <a:latin typeface="Comic Sans MS"/>
                <a:cs typeface="Segoe UI"/>
              </a:rPr>
              <a:t>Let us be still.</a:t>
            </a:r>
          </a:p>
          <a:p>
            <a:pPr>
              <a:lnSpc>
                <a:spcPct val="150000"/>
              </a:lnSpc>
            </a:pPr>
            <a:r>
              <a:rPr lang="en-AU" sz="2800" noProof="0">
                <a:solidFill>
                  <a:srgbClr val="00B050"/>
                </a:solidFill>
                <a:latin typeface="Comic Sans MS"/>
                <a:cs typeface="Segoe UI"/>
              </a:rPr>
              <a:t>Leader and Cantor Mute.</a:t>
            </a:r>
          </a:p>
        </p:txBody>
      </p:sp>
      <p:pic>
        <p:nvPicPr>
          <p:cNvPr id="8" name="Picture 7" descr="A statue of a person sitting on a stone&#10;&#10;AI-generated content may be incorrect.">
            <a:extLst>
              <a:ext uri="{FF2B5EF4-FFF2-40B4-BE49-F238E27FC236}">
                <a16:creationId xmlns:a16="http://schemas.microsoft.com/office/drawing/2014/main" id="{1847C532-1812-0CC2-7CAB-AB6DDCB003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8007" y="1158701"/>
            <a:ext cx="4268694" cy="4268694"/>
          </a:xfrm>
          <a:prstGeom prst="rect">
            <a:avLst/>
          </a:prstGeom>
        </p:spPr>
      </p:pic>
      <p:sp>
        <p:nvSpPr>
          <p:cNvPr id="2" name="Rectangle 1">
            <a:extLst>
              <a:ext uri="{FF2B5EF4-FFF2-40B4-BE49-F238E27FC236}">
                <a16:creationId xmlns:a16="http://schemas.microsoft.com/office/drawing/2014/main" id="{88FCBA81-345B-870B-BD7E-A73C18EFAE75}"/>
              </a:ext>
            </a:extLst>
          </p:cNvPr>
          <p:cNvSpPr/>
          <p:nvPr/>
        </p:nvSpPr>
        <p:spPr>
          <a:xfrm>
            <a:off x="8362940" y="6457890"/>
            <a:ext cx="2035498" cy="400110"/>
          </a:xfrm>
          <a:prstGeom prst="rect">
            <a:avLst/>
          </a:prstGeom>
        </p:spPr>
        <p:txBody>
          <a:bodyPr wrap="square">
            <a:spAutoFit/>
          </a:bodyPr>
          <a:lstStyle/>
          <a:p>
            <a:r>
              <a:rPr lang="en-AU" sz="2000" b="1" noProof="0">
                <a:solidFill>
                  <a:srgbClr val="00B050"/>
                </a:solidFill>
                <a:latin typeface="Comic Sans MS"/>
              </a:rPr>
              <a:t>Continue…</a:t>
            </a:r>
            <a:endParaRPr lang="en-AU" sz="2000" b="1" noProof="0">
              <a:solidFill>
                <a:srgbClr val="00B050"/>
              </a:solidFill>
            </a:endParaRPr>
          </a:p>
        </p:txBody>
      </p:sp>
    </p:spTree>
    <p:extLst>
      <p:ext uri="{BB962C8B-B14F-4D97-AF65-F5344CB8AC3E}">
        <p14:creationId xmlns:p14="http://schemas.microsoft.com/office/powerpoint/2010/main" val="25365351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38327" y="758591"/>
            <a:ext cx="11067143" cy="400110"/>
          </a:xfrm>
          <a:prstGeom prst="rect">
            <a:avLst/>
          </a:prstGeom>
        </p:spPr>
        <p:txBody>
          <a:bodyPr wrap="square" lIns="91440" tIns="45720" rIns="91440" bIns="45720" anchor="t">
            <a:spAutoFit/>
          </a:bodyPr>
          <a:lstStyle/>
          <a:p>
            <a:pPr fontAlgn="base"/>
            <a:r>
              <a:rPr lang="en-AU" sz="2000" noProof="0">
                <a:latin typeface="Comic Sans MS"/>
              </a:rPr>
              <a:t>​</a:t>
            </a:r>
          </a:p>
        </p:txBody>
      </p:sp>
      <p:sp>
        <p:nvSpPr>
          <p:cNvPr id="2" name="TextBox 1">
            <a:extLst>
              <a:ext uri="{FF2B5EF4-FFF2-40B4-BE49-F238E27FC236}">
                <a16:creationId xmlns:a16="http://schemas.microsoft.com/office/drawing/2014/main" id="{93F294E1-B4C8-90AC-7D2C-E55FA7ADFC45}"/>
              </a:ext>
            </a:extLst>
          </p:cNvPr>
          <p:cNvSpPr txBox="1"/>
          <p:nvPr/>
        </p:nvSpPr>
        <p:spPr>
          <a:xfrm>
            <a:off x="649275" y="958646"/>
            <a:ext cx="10893450" cy="4545155"/>
          </a:xfrm>
          <a:prstGeom prst="rect">
            <a:avLst/>
          </a:prstGeom>
          <a:noFill/>
        </p:spPr>
        <p:txBody>
          <a:bodyPr wrap="square" lIns="91440" tIns="45720" rIns="91440" bIns="45720" rtlCol="0" anchor="t">
            <a:spAutoFit/>
          </a:bodyPr>
          <a:lstStyle/>
          <a:p>
            <a:pPr lvl="0" eaLnBrk="0" fontAlgn="base" hangingPunct="0">
              <a:lnSpc>
                <a:spcPct val="150000"/>
              </a:lnSpc>
              <a:spcBef>
                <a:spcPct val="0"/>
              </a:spcBef>
              <a:spcAft>
                <a:spcPct val="0"/>
              </a:spcAft>
            </a:pPr>
            <a:r>
              <a:rPr lang="en-AU" sz="2800">
                <a:latin typeface="Comic Sans MS"/>
              </a:rPr>
              <a:t>Almighty Father God,</a:t>
            </a:r>
            <a:br>
              <a:rPr lang="en-AU" sz="2800">
                <a:latin typeface="Comic Sans MS"/>
              </a:rPr>
            </a:br>
            <a:r>
              <a:rPr lang="en-AU" sz="2800">
                <a:latin typeface="Comic Sans MS"/>
              </a:rPr>
              <a:t>you know all that we have been through,</a:t>
            </a:r>
            <a:br>
              <a:rPr lang="en-AU" sz="2800">
                <a:latin typeface="Comic Sans MS"/>
              </a:rPr>
            </a:br>
            <a:r>
              <a:rPr lang="en-AU" sz="2800">
                <a:latin typeface="Comic Sans MS"/>
              </a:rPr>
              <a:t>the names we have been given and those we have carried.</a:t>
            </a:r>
            <a:br>
              <a:rPr lang="en-AU" sz="2800">
                <a:latin typeface="Comic Sans MS"/>
              </a:rPr>
            </a:br>
            <a:r>
              <a:rPr lang="en-AU" sz="2800">
                <a:latin typeface="Comic Sans MS"/>
              </a:rPr>
              <a:t>You know the struggles ahead of us and the worry that we hold.</a:t>
            </a:r>
            <a:br>
              <a:rPr lang="en-AU" sz="2800">
                <a:latin typeface="Comic Sans MS"/>
              </a:rPr>
            </a:br>
            <a:r>
              <a:rPr lang="en-AU" sz="2800">
                <a:latin typeface="Comic Sans MS"/>
              </a:rPr>
              <a:t>Please take our worry and our fear</a:t>
            </a:r>
            <a:br>
              <a:rPr lang="en-AU" sz="2800">
                <a:latin typeface="Comic Sans MS"/>
              </a:rPr>
            </a:br>
            <a:r>
              <a:rPr lang="en-AU" sz="2800">
                <a:latin typeface="Comic Sans MS"/>
              </a:rPr>
              <a:t>and bless us so that we can continue our journey towards you.</a:t>
            </a:r>
            <a:br>
              <a:rPr lang="en-AU" sz="2800">
                <a:latin typeface="Comic Sans MS"/>
              </a:rPr>
            </a:br>
            <a:r>
              <a:rPr lang="en-AU" sz="2800">
                <a:latin typeface="Comic Sans MS"/>
              </a:rPr>
              <a:t>Amen.</a:t>
            </a:r>
          </a:p>
        </p:txBody>
      </p:sp>
    </p:spTree>
    <p:extLst>
      <p:ext uri="{BB962C8B-B14F-4D97-AF65-F5344CB8AC3E}">
        <p14:creationId xmlns:p14="http://schemas.microsoft.com/office/powerpoint/2010/main" val="30725348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6E3785-9573-B3AF-49AC-5CBCE829ED53}"/>
              </a:ext>
            </a:extLst>
          </p:cNvPr>
          <p:cNvSpPr>
            <a:spLocks noGrp="1"/>
          </p:cNvSpPr>
          <p:nvPr>
            <p:ph type="sldNum" sz="quarter" idx="12"/>
          </p:nvPr>
        </p:nvSpPr>
        <p:spPr/>
        <p:txBody>
          <a:bodyPr/>
          <a:lstStyle/>
          <a:p>
            <a:fld id="{D6BAAE04-8869-45BD-9FC4-571BC1F4B92A}" type="slidenum">
              <a:rPr lang="en-AU" noProof="0" smtClean="0"/>
              <a:t>48</a:t>
            </a:fld>
            <a:endParaRPr lang="en-AU" noProof="0"/>
          </a:p>
        </p:txBody>
      </p:sp>
      <p:sp>
        <p:nvSpPr>
          <p:cNvPr id="5" name="TextBox 4">
            <a:extLst>
              <a:ext uri="{FF2B5EF4-FFF2-40B4-BE49-F238E27FC236}">
                <a16:creationId xmlns:a16="http://schemas.microsoft.com/office/drawing/2014/main" id="{A56EBE17-B1FC-2FDD-2A04-66EF22D93121}"/>
              </a:ext>
            </a:extLst>
          </p:cNvPr>
          <p:cNvSpPr txBox="1"/>
          <p:nvPr/>
        </p:nvSpPr>
        <p:spPr>
          <a:xfrm>
            <a:off x="0" y="40749"/>
            <a:ext cx="7656576" cy="10048905"/>
          </a:xfrm>
          <a:prstGeom prst="rect">
            <a:avLst/>
          </a:prstGeom>
          <a:solidFill>
            <a:schemeClr val="tx1"/>
          </a:solidFill>
          <a:ln w="127000" cap="flat">
            <a:solidFill>
              <a:schemeClr val="tx1"/>
            </a:solidFill>
            <a:miter lim="800000"/>
            <a:extLst>
              <a:ext uri="{C807C97D-BFC1-408E-A445-0C87EB9F89A2}">
                <ask:lineSketchStyleProps xmlns:ask="http://schemas.microsoft.com/office/drawing/2018/sketchyshapes" sd="1219033472">
                  <a:custGeom>
                    <a:avLst/>
                    <a:gdLst>
                      <a:gd name="csX0" fmla="*/ 0 w 7581700"/>
                      <a:gd name="csY0" fmla="*/ 0 h 6817251"/>
                      <a:gd name="csX1" fmla="*/ 734842 w 7581700"/>
                      <a:gd name="csY1" fmla="*/ 0 h 6817251"/>
                      <a:gd name="csX2" fmla="*/ 1469683 w 7581700"/>
                      <a:gd name="csY2" fmla="*/ 0 h 6817251"/>
                      <a:gd name="csX3" fmla="*/ 2052891 w 7581700"/>
                      <a:gd name="csY3" fmla="*/ 0 h 6817251"/>
                      <a:gd name="csX4" fmla="*/ 2711916 w 7581700"/>
                      <a:gd name="csY4" fmla="*/ 0 h 6817251"/>
                      <a:gd name="csX5" fmla="*/ 3295123 w 7581700"/>
                      <a:gd name="csY5" fmla="*/ 0 h 6817251"/>
                      <a:gd name="csX6" fmla="*/ 3878331 w 7581700"/>
                      <a:gd name="csY6" fmla="*/ 0 h 6817251"/>
                      <a:gd name="csX7" fmla="*/ 4461539 w 7581700"/>
                      <a:gd name="csY7" fmla="*/ 0 h 6817251"/>
                      <a:gd name="csX8" fmla="*/ 4817296 w 7581700"/>
                      <a:gd name="csY8" fmla="*/ 0 h 6817251"/>
                      <a:gd name="csX9" fmla="*/ 5476320 w 7581700"/>
                      <a:gd name="csY9" fmla="*/ 0 h 6817251"/>
                      <a:gd name="csX10" fmla="*/ 5832077 w 7581700"/>
                      <a:gd name="csY10" fmla="*/ 0 h 6817251"/>
                      <a:gd name="csX11" fmla="*/ 6415285 w 7581700"/>
                      <a:gd name="csY11" fmla="*/ 0 h 6817251"/>
                      <a:gd name="csX12" fmla="*/ 7581700 w 7581700"/>
                      <a:gd name="csY12" fmla="*/ 0 h 6817251"/>
                      <a:gd name="csX13" fmla="*/ 7581700 w 7581700"/>
                      <a:gd name="csY13" fmla="*/ 704449 h 6817251"/>
                      <a:gd name="csX14" fmla="*/ 7581700 w 7581700"/>
                      <a:gd name="csY14" fmla="*/ 1068036 h 6817251"/>
                      <a:gd name="csX15" fmla="*/ 7581700 w 7581700"/>
                      <a:gd name="csY15" fmla="*/ 1499795 h 6817251"/>
                      <a:gd name="csX16" fmla="*/ 7581700 w 7581700"/>
                      <a:gd name="csY16" fmla="*/ 1931554 h 6817251"/>
                      <a:gd name="csX17" fmla="*/ 7581700 w 7581700"/>
                      <a:gd name="csY17" fmla="*/ 2499659 h 6817251"/>
                      <a:gd name="csX18" fmla="*/ 7581700 w 7581700"/>
                      <a:gd name="csY18" fmla="*/ 3067763 h 6817251"/>
                      <a:gd name="csX19" fmla="*/ 7581700 w 7581700"/>
                      <a:gd name="csY19" fmla="*/ 3567695 h 6817251"/>
                      <a:gd name="csX20" fmla="*/ 7581700 w 7581700"/>
                      <a:gd name="csY20" fmla="*/ 4272144 h 6817251"/>
                      <a:gd name="csX21" fmla="*/ 7581700 w 7581700"/>
                      <a:gd name="csY21" fmla="*/ 4703903 h 6817251"/>
                      <a:gd name="csX22" fmla="*/ 7581700 w 7581700"/>
                      <a:gd name="csY22" fmla="*/ 5408352 h 6817251"/>
                      <a:gd name="csX23" fmla="*/ 7581700 w 7581700"/>
                      <a:gd name="csY23" fmla="*/ 5840112 h 6817251"/>
                      <a:gd name="csX24" fmla="*/ 7581700 w 7581700"/>
                      <a:gd name="csY24" fmla="*/ 6817251 h 6817251"/>
                      <a:gd name="csX25" fmla="*/ 6846858 w 7581700"/>
                      <a:gd name="csY25" fmla="*/ 6817251 h 6817251"/>
                      <a:gd name="csX26" fmla="*/ 6339468 w 7581700"/>
                      <a:gd name="csY26" fmla="*/ 6817251 h 6817251"/>
                      <a:gd name="csX27" fmla="*/ 5680443 w 7581700"/>
                      <a:gd name="csY27" fmla="*/ 6817251 h 6817251"/>
                      <a:gd name="csX28" fmla="*/ 5324686 w 7581700"/>
                      <a:gd name="csY28" fmla="*/ 6817251 h 6817251"/>
                      <a:gd name="csX29" fmla="*/ 4589845 w 7581700"/>
                      <a:gd name="csY29" fmla="*/ 6817251 h 6817251"/>
                      <a:gd name="csX30" fmla="*/ 4082454 w 7581700"/>
                      <a:gd name="csY30" fmla="*/ 6817251 h 6817251"/>
                      <a:gd name="csX31" fmla="*/ 3499246 w 7581700"/>
                      <a:gd name="csY31" fmla="*/ 6817251 h 6817251"/>
                      <a:gd name="csX32" fmla="*/ 3067672 w 7581700"/>
                      <a:gd name="csY32" fmla="*/ 6817251 h 6817251"/>
                      <a:gd name="csX33" fmla="*/ 2408648 w 7581700"/>
                      <a:gd name="csY33" fmla="*/ 6817251 h 6817251"/>
                      <a:gd name="csX34" fmla="*/ 1673806 w 7581700"/>
                      <a:gd name="csY34" fmla="*/ 6817251 h 6817251"/>
                      <a:gd name="csX35" fmla="*/ 1166415 w 7581700"/>
                      <a:gd name="csY35" fmla="*/ 6817251 h 6817251"/>
                      <a:gd name="csX36" fmla="*/ 0 w 7581700"/>
                      <a:gd name="csY36" fmla="*/ 6817251 h 6817251"/>
                      <a:gd name="csX37" fmla="*/ 0 w 7581700"/>
                      <a:gd name="csY37" fmla="*/ 6249147 h 6817251"/>
                      <a:gd name="csX38" fmla="*/ 0 w 7581700"/>
                      <a:gd name="csY38" fmla="*/ 5681043 h 6817251"/>
                      <a:gd name="csX39" fmla="*/ 0 w 7581700"/>
                      <a:gd name="csY39" fmla="*/ 5044766 h 6817251"/>
                      <a:gd name="csX40" fmla="*/ 0 w 7581700"/>
                      <a:gd name="csY40" fmla="*/ 4476661 h 6817251"/>
                      <a:gd name="csX41" fmla="*/ 0 w 7581700"/>
                      <a:gd name="csY41" fmla="*/ 3840385 h 6817251"/>
                      <a:gd name="csX42" fmla="*/ 0 w 7581700"/>
                      <a:gd name="csY42" fmla="*/ 3204108 h 6817251"/>
                      <a:gd name="csX43" fmla="*/ 0 w 7581700"/>
                      <a:gd name="csY43" fmla="*/ 2499659 h 6817251"/>
                      <a:gd name="csX44" fmla="*/ 0 w 7581700"/>
                      <a:gd name="csY44" fmla="*/ 2136072 h 6817251"/>
                      <a:gd name="csX45" fmla="*/ 0 w 7581700"/>
                      <a:gd name="csY45" fmla="*/ 1772485 h 6817251"/>
                      <a:gd name="csX46" fmla="*/ 0 w 7581700"/>
                      <a:gd name="csY46" fmla="*/ 1068036 h 6817251"/>
                      <a:gd name="csX47" fmla="*/ 0 w 7581700"/>
                      <a:gd name="csY47" fmla="*/ 568104 h 6817251"/>
                      <a:gd name="csX48" fmla="*/ 0 w 7581700"/>
                      <a:gd name="csY48" fmla="*/ 0 h 68172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7581700" h="6817251" fill="none" extrusionOk="0">
                        <a:moveTo>
                          <a:pt x="0" y="0"/>
                        </a:moveTo>
                        <a:cubicBezTo>
                          <a:pt x="164909" y="-16670"/>
                          <a:pt x="576618" y="39689"/>
                          <a:pt x="734842" y="0"/>
                        </a:cubicBezTo>
                        <a:cubicBezTo>
                          <a:pt x="893066" y="-39689"/>
                          <a:pt x="1254257" y="23767"/>
                          <a:pt x="1469683" y="0"/>
                        </a:cubicBezTo>
                        <a:cubicBezTo>
                          <a:pt x="1685109" y="-23767"/>
                          <a:pt x="1794780" y="26944"/>
                          <a:pt x="2052891" y="0"/>
                        </a:cubicBezTo>
                        <a:cubicBezTo>
                          <a:pt x="2311002" y="-26944"/>
                          <a:pt x="2531526" y="14622"/>
                          <a:pt x="2711916" y="0"/>
                        </a:cubicBezTo>
                        <a:cubicBezTo>
                          <a:pt x="2892306" y="-14622"/>
                          <a:pt x="3036843" y="52725"/>
                          <a:pt x="3295123" y="0"/>
                        </a:cubicBezTo>
                        <a:cubicBezTo>
                          <a:pt x="3553403" y="-52725"/>
                          <a:pt x="3636753" y="47713"/>
                          <a:pt x="3878331" y="0"/>
                        </a:cubicBezTo>
                        <a:cubicBezTo>
                          <a:pt x="4119909" y="-47713"/>
                          <a:pt x="4177913" y="34498"/>
                          <a:pt x="4461539" y="0"/>
                        </a:cubicBezTo>
                        <a:cubicBezTo>
                          <a:pt x="4745165" y="-34498"/>
                          <a:pt x="4651633" y="25284"/>
                          <a:pt x="4817296" y="0"/>
                        </a:cubicBezTo>
                        <a:cubicBezTo>
                          <a:pt x="4982959" y="-25284"/>
                          <a:pt x="5231682" y="52720"/>
                          <a:pt x="5476320" y="0"/>
                        </a:cubicBezTo>
                        <a:cubicBezTo>
                          <a:pt x="5720958" y="-52720"/>
                          <a:pt x="5674880" y="18959"/>
                          <a:pt x="5832077" y="0"/>
                        </a:cubicBezTo>
                        <a:cubicBezTo>
                          <a:pt x="5989274" y="-18959"/>
                          <a:pt x="6286470" y="47375"/>
                          <a:pt x="6415285" y="0"/>
                        </a:cubicBezTo>
                        <a:cubicBezTo>
                          <a:pt x="6544100" y="-47375"/>
                          <a:pt x="7127126" y="109979"/>
                          <a:pt x="7581700" y="0"/>
                        </a:cubicBezTo>
                        <a:cubicBezTo>
                          <a:pt x="7594765" y="177220"/>
                          <a:pt x="7560450" y="383544"/>
                          <a:pt x="7581700" y="704449"/>
                        </a:cubicBezTo>
                        <a:cubicBezTo>
                          <a:pt x="7602950" y="1025354"/>
                          <a:pt x="7551686" y="936615"/>
                          <a:pt x="7581700" y="1068036"/>
                        </a:cubicBezTo>
                        <a:cubicBezTo>
                          <a:pt x="7611714" y="1199457"/>
                          <a:pt x="7532294" y="1407533"/>
                          <a:pt x="7581700" y="1499795"/>
                        </a:cubicBezTo>
                        <a:cubicBezTo>
                          <a:pt x="7631106" y="1592057"/>
                          <a:pt x="7533651" y="1783984"/>
                          <a:pt x="7581700" y="1931554"/>
                        </a:cubicBezTo>
                        <a:cubicBezTo>
                          <a:pt x="7629749" y="2079124"/>
                          <a:pt x="7545554" y="2376357"/>
                          <a:pt x="7581700" y="2499659"/>
                        </a:cubicBezTo>
                        <a:cubicBezTo>
                          <a:pt x="7617846" y="2622962"/>
                          <a:pt x="7545889" y="2908845"/>
                          <a:pt x="7581700" y="3067763"/>
                        </a:cubicBezTo>
                        <a:cubicBezTo>
                          <a:pt x="7617511" y="3226681"/>
                          <a:pt x="7546484" y="3340319"/>
                          <a:pt x="7581700" y="3567695"/>
                        </a:cubicBezTo>
                        <a:cubicBezTo>
                          <a:pt x="7616916" y="3795071"/>
                          <a:pt x="7571403" y="3952199"/>
                          <a:pt x="7581700" y="4272144"/>
                        </a:cubicBezTo>
                        <a:cubicBezTo>
                          <a:pt x="7591997" y="4592089"/>
                          <a:pt x="7532774" y="4520252"/>
                          <a:pt x="7581700" y="4703903"/>
                        </a:cubicBezTo>
                        <a:cubicBezTo>
                          <a:pt x="7630626" y="4887554"/>
                          <a:pt x="7504865" y="5198460"/>
                          <a:pt x="7581700" y="5408352"/>
                        </a:cubicBezTo>
                        <a:cubicBezTo>
                          <a:pt x="7658535" y="5618244"/>
                          <a:pt x="7570607" y="5679076"/>
                          <a:pt x="7581700" y="5840112"/>
                        </a:cubicBezTo>
                        <a:cubicBezTo>
                          <a:pt x="7592793" y="6001148"/>
                          <a:pt x="7467862" y="6615307"/>
                          <a:pt x="7581700" y="6817251"/>
                        </a:cubicBezTo>
                        <a:cubicBezTo>
                          <a:pt x="7276750" y="6870703"/>
                          <a:pt x="7168994" y="6733436"/>
                          <a:pt x="6846858" y="6817251"/>
                        </a:cubicBezTo>
                        <a:cubicBezTo>
                          <a:pt x="6524722" y="6901066"/>
                          <a:pt x="6463452" y="6756972"/>
                          <a:pt x="6339468" y="6817251"/>
                        </a:cubicBezTo>
                        <a:cubicBezTo>
                          <a:pt x="6215484" y="6877530"/>
                          <a:pt x="5830717" y="6744937"/>
                          <a:pt x="5680443" y="6817251"/>
                        </a:cubicBezTo>
                        <a:cubicBezTo>
                          <a:pt x="5530170" y="6889565"/>
                          <a:pt x="5492703" y="6806924"/>
                          <a:pt x="5324686" y="6817251"/>
                        </a:cubicBezTo>
                        <a:cubicBezTo>
                          <a:pt x="5156669" y="6827578"/>
                          <a:pt x="4939383" y="6756622"/>
                          <a:pt x="4589845" y="6817251"/>
                        </a:cubicBezTo>
                        <a:cubicBezTo>
                          <a:pt x="4240307" y="6877880"/>
                          <a:pt x="4199298" y="6767423"/>
                          <a:pt x="4082454" y="6817251"/>
                        </a:cubicBezTo>
                        <a:cubicBezTo>
                          <a:pt x="3965610" y="6867079"/>
                          <a:pt x="3740926" y="6809190"/>
                          <a:pt x="3499246" y="6817251"/>
                        </a:cubicBezTo>
                        <a:cubicBezTo>
                          <a:pt x="3257566" y="6825312"/>
                          <a:pt x="3240786" y="6806747"/>
                          <a:pt x="3067672" y="6817251"/>
                        </a:cubicBezTo>
                        <a:cubicBezTo>
                          <a:pt x="2894558" y="6827755"/>
                          <a:pt x="2586673" y="6738343"/>
                          <a:pt x="2408648" y="6817251"/>
                        </a:cubicBezTo>
                        <a:cubicBezTo>
                          <a:pt x="2230623" y="6896159"/>
                          <a:pt x="1946628" y="6761142"/>
                          <a:pt x="1673806" y="6817251"/>
                        </a:cubicBezTo>
                        <a:cubicBezTo>
                          <a:pt x="1400984" y="6873360"/>
                          <a:pt x="1417245" y="6762464"/>
                          <a:pt x="1166415" y="6817251"/>
                        </a:cubicBezTo>
                        <a:cubicBezTo>
                          <a:pt x="915585" y="6872038"/>
                          <a:pt x="320964" y="6789134"/>
                          <a:pt x="0" y="6817251"/>
                        </a:cubicBezTo>
                        <a:cubicBezTo>
                          <a:pt x="-61666" y="6595200"/>
                          <a:pt x="11554" y="6392590"/>
                          <a:pt x="0" y="6249147"/>
                        </a:cubicBezTo>
                        <a:cubicBezTo>
                          <a:pt x="-11554" y="6105704"/>
                          <a:pt x="64373" y="5964038"/>
                          <a:pt x="0" y="5681043"/>
                        </a:cubicBezTo>
                        <a:cubicBezTo>
                          <a:pt x="-64373" y="5398048"/>
                          <a:pt x="64279" y="5330164"/>
                          <a:pt x="0" y="5044766"/>
                        </a:cubicBezTo>
                        <a:cubicBezTo>
                          <a:pt x="-64279" y="4759368"/>
                          <a:pt x="24831" y="4599792"/>
                          <a:pt x="0" y="4476661"/>
                        </a:cubicBezTo>
                        <a:cubicBezTo>
                          <a:pt x="-24831" y="4353530"/>
                          <a:pt x="60316" y="4040485"/>
                          <a:pt x="0" y="3840385"/>
                        </a:cubicBezTo>
                        <a:cubicBezTo>
                          <a:pt x="-60316" y="3640285"/>
                          <a:pt x="44114" y="3492610"/>
                          <a:pt x="0" y="3204108"/>
                        </a:cubicBezTo>
                        <a:cubicBezTo>
                          <a:pt x="-44114" y="2915606"/>
                          <a:pt x="12246" y="2839186"/>
                          <a:pt x="0" y="2499659"/>
                        </a:cubicBezTo>
                        <a:cubicBezTo>
                          <a:pt x="-12246" y="2160132"/>
                          <a:pt x="29177" y="2252345"/>
                          <a:pt x="0" y="2136072"/>
                        </a:cubicBezTo>
                        <a:cubicBezTo>
                          <a:pt x="-29177" y="2019799"/>
                          <a:pt x="9677" y="1904216"/>
                          <a:pt x="0" y="1772485"/>
                        </a:cubicBezTo>
                        <a:cubicBezTo>
                          <a:pt x="-9677" y="1640754"/>
                          <a:pt x="26126" y="1239259"/>
                          <a:pt x="0" y="1068036"/>
                        </a:cubicBezTo>
                        <a:cubicBezTo>
                          <a:pt x="-26126" y="896813"/>
                          <a:pt x="56452" y="791428"/>
                          <a:pt x="0" y="568104"/>
                        </a:cubicBezTo>
                        <a:cubicBezTo>
                          <a:pt x="-56452" y="344780"/>
                          <a:pt x="14717" y="184384"/>
                          <a:pt x="0" y="0"/>
                        </a:cubicBezTo>
                        <a:close/>
                      </a:path>
                      <a:path w="7581700" h="6817251" stroke="0" extrusionOk="0">
                        <a:moveTo>
                          <a:pt x="0" y="0"/>
                        </a:moveTo>
                        <a:cubicBezTo>
                          <a:pt x="116718" y="-13213"/>
                          <a:pt x="366960" y="26411"/>
                          <a:pt x="507391" y="0"/>
                        </a:cubicBezTo>
                        <a:cubicBezTo>
                          <a:pt x="647822" y="-26411"/>
                          <a:pt x="782090" y="22357"/>
                          <a:pt x="863147" y="0"/>
                        </a:cubicBezTo>
                        <a:cubicBezTo>
                          <a:pt x="944204" y="-22357"/>
                          <a:pt x="1336623" y="78562"/>
                          <a:pt x="1597989" y="0"/>
                        </a:cubicBezTo>
                        <a:cubicBezTo>
                          <a:pt x="1859355" y="-78562"/>
                          <a:pt x="1963898" y="34602"/>
                          <a:pt x="2105380" y="0"/>
                        </a:cubicBezTo>
                        <a:cubicBezTo>
                          <a:pt x="2246862" y="-34602"/>
                          <a:pt x="2506033" y="58136"/>
                          <a:pt x="2612770" y="0"/>
                        </a:cubicBezTo>
                        <a:cubicBezTo>
                          <a:pt x="2719507" y="-58136"/>
                          <a:pt x="3048114" y="32844"/>
                          <a:pt x="3347612" y="0"/>
                        </a:cubicBezTo>
                        <a:cubicBezTo>
                          <a:pt x="3647110" y="-32844"/>
                          <a:pt x="3651703" y="35831"/>
                          <a:pt x="3779186" y="0"/>
                        </a:cubicBezTo>
                        <a:cubicBezTo>
                          <a:pt x="3906669" y="-35831"/>
                          <a:pt x="4150241" y="65832"/>
                          <a:pt x="4514028" y="0"/>
                        </a:cubicBezTo>
                        <a:cubicBezTo>
                          <a:pt x="4877815" y="-65832"/>
                          <a:pt x="4982152" y="61144"/>
                          <a:pt x="5248869" y="0"/>
                        </a:cubicBezTo>
                        <a:cubicBezTo>
                          <a:pt x="5515586" y="-61144"/>
                          <a:pt x="5683105" y="3112"/>
                          <a:pt x="5832077" y="0"/>
                        </a:cubicBezTo>
                        <a:cubicBezTo>
                          <a:pt x="5981049" y="-3112"/>
                          <a:pt x="6282861" y="67887"/>
                          <a:pt x="6566919" y="0"/>
                        </a:cubicBezTo>
                        <a:cubicBezTo>
                          <a:pt x="6850977" y="-67887"/>
                          <a:pt x="6940245" y="51846"/>
                          <a:pt x="7074309" y="0"/>
                        </a:cubicBezTo>
                        <a:cubicBezTo>
                          <a:pt x="7208373" y="-51846"/>
                          <a:pt x="7355519" y="30775"/>
                          <a:pt x="7581700" y="0"/>
                        </a:cubicBezTo>
                        <a:cubicBezTo>
                          <a:pt x="7605540" y="166902"/>
                          <a:pt x="7546860" y="352692"/>
                          <a:pt x="7581700" y="636277"/>
                        </a:cubicBezTo>
                        <a:cubicBezTo>
                          <a:pt x="7616540" y="919862"/>
                          <a:pt x="7567091" y="1064538"/>
                          <a:pt x="7581700" y="1204381"/>
                        </a:cubicBezTo>
                        <a:cubicBezTo>
                          <a:pt x="7596309" y="1344224"/>
                          <a:pt x="7533312" y="1648495"/>
                          <a:pt x="7581700" y="1772485"/>
                        </a:cubicBezTo>
                        <a:cubicBezTo>
                          <a:pt x="7630088" y="1896475"/>
                          <a:pt x="7574057" y="2155366"/>
                          <a:pt x="7581700" y="2408762"/>
                        </a:cubicBezTo>
                        <a:cubicBezTo>
                          <a:pt x="7589343" y="2662158"/>
                          <a:pt x="7581402" y="2747926"/>
                          <a:pt x="7581700" y="3045039"/>
                        </a:cubicBezTo>
                        <a:cubicBezTo>
                          <a:pt x="7581998" y="3342152"/>
                          <a:pt x="7530497" y="3412580"/>
                          <a:pt x="7581700" y="3681316"/>
                        </a:cubicBezTo>
                        <a:cubicBezTo>
                          <a:pt x="7632903" y="3950052"/>
                          <a:pt x="7546161" y="3892270"/>
                          <a:pt x="7581700" y="4044902"/>
                        </a:cubicBezTo>
                        <a:cubicBezTo>
                          <a:pt x="7617239" y="4197534"/>
                          <a:pt x="7547010" y="4269333"/>
                          <a:pt x="7581700" y="4476661"/>
                        </a:cubicBezTo>
                        <a:cubicBezTo>
                          <a:pt x="7616390" y="4683989"/>
                          <a:pt x="7576474" y="4893897"/>
                          <a:pt x="7581700" y="5112938"/>
                        </a:cubicBezTo>
                        <a:cubicBezTo>
                          <a:pt x="7586926" y="5331979"/>
                          <a:pt x="7575133" y="5394793"/>
                          <a:pt x="7581700" y="5612870"/>
                        </a:cubicBezTo>
                        <a:cubicBezTo>
                          <a:pt x="7588267" y="5830947"/>
                          <a:pt x="7560370" y="5934580"/>
                          <a:pt x="7581700" y="6044629"/>
                        </a:cubicBezTo>
                        <a:cubicBezTo>
                          <a:pt x="7603030" y="6154678"/>
                          <a:pt x="7532202" y="6599282"/>
                          <a:pt x="7581700" y="6817251"/>
                        </a:cubicBezTo>
                        <a:cubicBezTo>
                          <a:pt x="7462627" y="6843945"/>
                          <a:pt x="7152195" y="6789005"/>
                          <a:pt x="6998492" y="6817251"/>
                        </a:cubicBezTo>
                        <a:cubicBezTo>
                          <a:pt x="6844789" y="6845497"/>
                          <a:pt x="6607934" y="6774808"/>
                          <a:pt x="6415285" y="6817251"/>
                        </a:cubicBezTo>
                        <a:cubicBezTo>
                          <a:pt x="6222636" y="6859694"/>
                          <a:pt x="6163500" y="6796085"/>
                          <a:pt x="5983711" y="6817251"/>
                        </a:cubicBezTo>
                        <a:cubicBezTo>
                          <a:pt x="5803922" y="6838417"/>
                          <a:pt x="5510880" y="6779269"/>
                          <a:pt x="5324686" y="6817251"/>
                        </a:cubicBezTo>
                        <a:cubicBezTo>
                          <a:pt x="5138493" y="6855233"/>
                          <a:pt x="5092628" y="6783731"/>
                          <a:pt x="4893113" y="6817251"/>
                        </a:cubicBezTo>
                        <a:cubicBezTo>
                          <a:pt x="4693598" y="6850771"/>
                          <a:pt x="4424566" y="6749049"/>
                          <a:pt x="4234088" y="6817251"/>
                        </a:cubicBezTo>
                        <a:cubicBezTo>
                          <a:pt x="4043611" y="6885453"/>
                          <a:pt x="4010395" y="6791438"/>
                          <a:pt x="3878331" y="6817251"/>
                        </a:cubicBezTo>
                        <a:cubicBezTo>
                          <a:pt x="3746267" y="6843064"/>
                          <a:pt x="3392916" y="6787940"/>
                          <a:pt x="3219306" y="6817251"/>
                        </a:cubicBezTo>
                        <a:cubicBezTo>
                          <a:pt x="3045696" y="6846562"/>
                          <a:pt x="2916602" y="6799203"/>
                          <a:pt x="2787733" y="6817251"/>
                        </a:cubicBezTo>
                        <a:cubicBezTo>
                          <a:pt x="2658864" y="6835299"/>
                          <a:pt x="2542507" y="6790601"/>
                          <a:pt x="2431976" y="6817251"/>
                        </a:cubicBezTo>
                        <a:cubicBezTo>
                          <a:pt x="2321445" y="6843901"/>
                          <a:pt x="2098972" y="6798927"/>
                          <a:pt x="2000402" y="6817251"/>
                        </a:cubicBezTo>
                        <a:cubicBezTo>
                          <a:pt x="1901832" y="6835575"/>
                          <a:pt x="1625628" y="6743100"/>
                          <a:pt x="1341378" y="6817251"/>
                        </a:cubicBezTo>
                        <a:cubicBezTo>
                          <a:pt x="1057128" y="6891402"/>
                          <a:pt x="1038526" y="6790418"/>
                          <a:pt x="909804" y="6817251"/>
                        </a:cubicBezTo>
                        <a:cubicBezTo>
                          <a:pt x="781082" y="6844084"/>
                          <a:pt x="626431" y="6803880"/>
                          <a:pt x="554047" y="6817251"/>
                        </a:cubicBezTo>
                        <a:cubicBezTo>
                          <a:pt x="481663" y="6830622"/>
                          <a:pt x="187671" y="6781281"/>
                          <a:pt x="0" y="6817251"/>
                        </a:cubicBezTo>
                        <a:cubicBezTo>
                          <a:pt x="-44827" y="6579228"/>
                          <a:pt x="26741" y="6503044"/>
                          <a:pt x="0" y="6317319"/>
                        </a:cubicBezTo>
                        <a:cubicBezTo>
                          <a:pt x="-26741" y="6131594"/>
                          <a:pt x="4927" y="6125972"/>
                          <a:pt x="0" y="5953733"/>
                        </a:cubicBezTo>
                        <a:cubicBezTo>
                          <a:pt x="-4927" y="5781494"/>
                          <a:pt x="37458" y="5654371"/>
                          <a:pt x="0" y="5385628"/>
                        </a:cubicBezTo>
                        <a:cubicBezTo>
                          <a:pt x="-37458" y="5116886"/>
                          <a:pt x="12676" y="5104100"/>
                          <a:pt x="0" y="4953869"/>
                        </a:cubicBezTo>
                        <a:cubicBezTo>
                          <a:pt x="-12676" y="4803638"/>
                          <a:pt x="5044" y="4591715"/>
                          <a:pt x="0" y="4385765"/>
                        </a:cubicBezTo>
                        <a:cubicBezTo>
                          <a:pt x="-5044" y="4179815"/>
                          <a:pt x="32399" y="4011143"/>
                          <a:pt x="0" y="3817661"/>
                        </a:cubicBezTo>
                        <a:cubicBezTo>
                          <a:pt x="-32399" y="3624179"/>
                          <a:pt x="46525" y="3468281"/>
                          <a:pt x="0" y="3249556"/>
                        </a:cubicBezTo>
                        <a:cubicBezTo>
                          <a:pt x="-46525" y="3030832"/>
                          <a:pt x="59494" y="2829452"/>
                          <a:pt x="0" y="2681452"/>
                        </a:cubicBezTo>
                        <a:cubicBezTo>
                          <a:pt x="-59494" y="2533452"/>
                          <a:pt x="24068" y="2362642"/>
                          <a:pt x="0" y="2181520"/>
                        </a:cubicBezTo>
                        <a:cubicBezTo>
                          <a:pt x="-24068" y="2000398"/>
                          <a:pt x="47019" y="1773022"/>
                          <a:pt x="0" y="1545244"/>
                        </a:cubicBezTo>
                        <a:cubicBezTo>
                          <a:pt x="-47019" y="1317466"/>
                          <a:pt x="66906" y="1128515"/>
                          <a:pt x="0" y="977139"/>
                        </a:cubicBezTo>
                        <a:cubicBezTo>
                          <a:pt x="-66906" y="825764"/>
                          <a:pt x="82343" y="412939"/>
                          <a:pt x="0" y="0"/>
                        </a:cubicBezTo>
                        <a:close/>
                      </a:path>
                    </a:pathLst>
                  </a:custGeom>
                  <ask:type>
                    <ask:lineSketchNone/>
                  </ask:type>
                </ask:lineSketchStyleProps>
              </a:ext>
            </a:extLst>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900" noProof="0">
                <a:solidFill>
                  <a:schemeClr val="bg1"/>
                </a:solidFill>
                <a:latin typeface="Comic Sans MS"/>
              </a:rPr>
              <a:t>   </a:t>
            </a:r>
          </a:p>
          <a:p>
            <a:pPr marL="180000" lvl="1">
              <a:lnSpc>
                <a:spcPct val="150000"/>
              </a:lnSpc>
              <a:tabLst>
                <a:tab pos="625475" algn="l"/>
              </a:tabLst>
            </a:pPr>
            <a:r>
              <a:rPr lang="en-AU" sz="2800" noProof="0">
                <a:solidFill>
                  <a:schemeClr val="bg1"/>
                </a:solidFill>
                <a:latin typeface="Comic Sans MS"/>
              </a:rPr>
              <a:t>Oh, my Lord Jesus I turn to you present at     the Altar and in the Tabernacle. I believe that you are present in the Holy Sacrament of your most Sacred Body and Blood. I love you above all things and I desire to receive you into my Soul. I cannot at this moment receive you Sacramentally in Holy Communion. Come spiritually into my heart. Purify it, Sanctify it. Render my heart like your own heart. I embrace you as if you were already there and unite myself wholly with you. Never permit me to be separated from you. Lord, I am not worthy to receive you, but only say the word and I shall be healed. Amen</a:t>
            </a:r>
          </a:p>
          <a:p>
            <a:endParaRPr lang="en-AU" sz="800" noProof="0">
              <a:solidFill>
                <a:schemeClr val="bg1"/>
              </a:solidFill>
              <a:latin typeface="Comic Sans MS"/>
            </a:endParaRPr>
          </a:p>
        </p:txBody>
      </p:sp>
      <p:pic>
        <p:nvPicPr>
          <p:cNvPr id="7" name="Picture 6">
            <a:extLst>
              <a:ext uri="{FF2B5EF4-FFF2-40B4-BE49-F238E27FC236}">
                <a16:creationId xmlns:a16="http://schemas.microsoft.com/office/drawing/2014/main" id="{A10DE770-D91A-3F5E-AC4D-F587E9888A68}"/>
              </a:ext>
            </a:extLst>
          </p:cNvPr>
          <p:cNvPicPr>
            <a:picLocks noChangeAspect="1"/>
          </p:cNvPicPr>
          <p:nvPr/>
        </p:nvPicPr>
        <p:blipFill>
          <a:blip r:embed="rId3">
            <a:extLst>
              <a:ext uri="{28A0092B-C50C-407E-A947-70E740481C1C}">
                <a14:useLocalDpi xmlns:a14="http://schemas.microsoft.com/office/drawing/2010/main" val="0"/>
              </a:ext>
            </a:extLst>
          </a:blip>
          <a:srcRect l="16586" r="16586"/>
          <a:stretch/>
        </p:blipFill>
        <p:spPr>
          <a:xfrm>
            <a:off x="7656576" y="783771"/>
            <a:ext cx="4535424" cy="6146417"/>
          </a:xfrm>
          <a:prstGeom prst="rect">
            <a:avLst/>
          </a:prstGeom>
        </p:spPr>
      </p:pic>
      <p:sp>
        <p:nvSpPr>
          <p:cNvPr id="6" name="TextBox 5">
            <a:extLst>
              <a:ext uri="{FF2B5EF4-FFF2-40B4-BE49-F238E27FC236}">
                <a16:creationId xmlns:a16="http://schemas.microsoft.com/office/drawing/2014/main" id="{CAC2B7F4-16C8-5675-C30F-B6DD1491E095}"/>
              </a:ext>
            </a:extLst>
          </p:cNvPr>
          <p:cNvSpPr txBox="1"/>
          <p:nvPr/>
        </p:nvSpPr>
        <p:spPr>
          <a:xfrm>
            <a:off x="7543800" y="-20097"/>
            <a:ext cx="4648200" cy="1221873"/>
          </a:xfrm>
          <a:prstGeom prst="rect">
            <a:avLst/>
          </a:prstGeom>
          <a:solidFill>
            <a:schemeClr val="tx1"/>
          </a:solidFill>
          <a:effectLst/>
        </p:spPr>
        <p:txBody>
          <a:bodyPr wrap="square" lIns="91440" tIns="45720" rIns="91440" bIns="45720" rtlCol="0" anchor="t">
            <a:spAutoFit/>
          </a:bodyPr>
          <a:lstStyle/>
          <a:p>
            <a:pPr algn="ctr">
              <a:lnSpc>
                <a:spcPct val="90000"/>
              </a:lnSpc>
              <a:spcAft>
                <a:spcPts val="600"/>
              </a:spcAft>
            </a:pPr>
            <a:r>
              <a:rPr lang="en-AU" sz="2800" b="1" noProof="0">
                <a:solidFill>
                  <a:srgbClr val="ADDB7B"/>
                </a:solidFill>
                <a:latin typeface="Comic Sans MS"/>
                <a:cs typeface="Times New Roman"/>
              </a:rPr>
              <a:t>Making a Spiritual Communion</a:t>
            </a:r>
          </a:p>
          <a:p>
            <a:pPr algn="ctr">
              <a:lnSpc>
                <a:spcPct val="90000"/>
              </a:lnSpc>
              <a:spcAft>
                <a:spcPts val="600"/>
              </a:spcAft>
            </a:pPr>
            <a:r>
              <a:rPr lang="en-AU" sz="2000" b="1" noProof="0">
                <a:solidFill>
                  <a:srgbClr val="ADDB7B"/>
                </a:solidFill>
                <a:latin typeface="Comic Sans MS"/>
                <a:cs typeface="Times New Roman"/>
              </a:rPr>
              <a:t>(Prayed in silence)</a:t>
            </a:r>
            <a:endParaRPr lang="en-AU" sz="2400" b="1" noProof="0">
              <a:solidFill>
                <a:srgbClr val="ADDB7B"/>
              </a:solidFill>
              <a:cs typeface="Times New Roman"/>
            </a:endParaRPr>
          </a:p>
        </p:txBody>
      </p:sp>
    </p:spTree>
    <p:extLst>
      <p:ext uri="{BB962C8B-B14F-4D97-AF65-F5344CB8AC3E}">
        <p14:creationId xmlns:p14="http://schemas.microsoft.com/office/powerpoint/2010/main" val="37315483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24531" y="920621"/>
            <a:ext cx="10142937" cy="5663089"/>
          </a:xfrm>
          <a:prstGeom prst="rect">
            <a:avLst/>
          </a:prstGeom>
          <a:noFill/>
        </p:spPr>
        <p:txBody>
          <a:bodyPr wrap="square" lIns="91440" tIns="45720" rIns="91440" bIns="45720" rtlCol="0" anchor="t">
            <a:spAutoFit/>
          </a:bodyPr>
          <a:lstStyle/>
          <a:p>
            <a:pPr algn="ctr"/>
            <a:r>
              <a:rPr lang="en-AU" sz="3600" noProof="0">
                <a:solidFill>
                  <a:srgbClr val="00B050"/>
                </a:solidFill>
                <a:latin typeface="Comic Sans MS"/>
              </a:rPr>
              <a:t>Leader unmutes</a:t>
            </a:r>
          </a:p>
          <a:p>
            <a:pPr algn="ctr"/>
            <a:endParaRPr lang="en-AU" sz="2400" noProof="0">
              <a:solidFill>
                <a:srgbClr val="00B050"/>
              </a:solidFill>
              <a:latin typeface="Comic Sans MS" panose="030F0702030302020204" pitchFamily="66" charset="0"/>
              <a:cs typeface="Times New Roman"/>
            </a:endParaRPr>
          </a:p>
          <a:p>
            <a:pPr algn="ctr"/>
            <a:r>
              <a:rPr lang="en-AU" sz="4000" b="1" noProof="0">
                <a:solidFill>
                  <a:srgbClr val="00B050"/>
                </a:solidFill>
                <a:latin typeface="Comic Sans MS"/>
              </a:rPr>
              <a:t>Our final song is</a:t>
            </a:r>
          </a:p>
          <a:p>
            <a:pPr algn="ctr"/>
            <a:endParaRPr lang="en-AU" sz="4000" b="1">
              <a:solidFill>
                <a:srgbClr val="00B050"/>
              </a:solidFill>
              <a:latin typeface="Comic Sans MS"/>
              <a:ea typeface="+mn-lt"/>
              <a:cs typeface="+mn-lt"/>
            </a:endParaRPr>
          </a:p>
          <a:p>
            <a:pPr algn="ctr"/>
            <a:r>
              <a:rPr lang="en-AU" sz="5400" b="1">
                <a:solidFill>
                  <a:srgbClr val="00B050"/>
                </a:solidFill>
                <a:latin typeface="Comic Sans MS"/>
                <a:ea typeface="+mn-lt"/>
                <a:cs typeface="+mn-lt"/>
              </a:rPr>
              <a:t>Be Thou My Vision</a:t>
            </a:r>
          </a:p>
          <a:p>
            <a:pPr algn="ctr"/>
            <a:endParaRPr lang="en-AU" sz="2800" noProof="0">
              <a:solidFill>
                <a:srgbClr val="00B050"/>
              </a:solidFill>
              <a:ea typeface="+mn-lt"/>
              <a:cs typeface="+mn-lt"/>
            </a:endParaRPr>
          </a:p>
          <a:p>
            <a:pPr algn="ctr"/>
            <a:r>
              <a:rPr lang="en-AU" sz="1600">
                <a:solidFill>
                  <a:srgbClr val="00B050"/>
                </a:solidFill>
                <a:ea typeface="+mn-lt"/>
                <a:cs typeface="+mn-lt"/>
                <a:hlinkClick r:id="rId2"/>
              </a:rPr>
              <a:t>https://www.youtube.com/watch?v=OOIa3eg0Xnc</a:t>
            </a:r>
            <a:endParaRPr lang="en-AU" sz="1600">
              <a:solidFill>
                <a:srgbClr val="00B050"/>
              </a:solidFill>
              <a:ea typeface="+mn-lt"/>
              <a:cs typeface="+mn-lt"/>
            </a:endParaRPr>
          </a:p>
          <a:p>
            <a:pPr algn="ctr"/>
            <a:endParaRPr lang="en-AU" sz="2400">
              <a:solidFill>
                <a:srgbClr val="00B050"/>
              </a:solidFill>
              <a:latin typeface="Times New Roman"/>
              <a:cs typeface="Times New Roman"/>
            </a:endParaRPr>
          </a:p>
          <a:p>
            <a:pPr algn="ctr"/>
            <a:endParaRPr lang="en-AU" sz="2800">
              <a:solidFill>
                <a:srgbClr val="00B050"/>
              </a:solidFill>
              <a:latin typeface="Times New Roman"/>
              <a:cs typeface="Times New Roman"/>
            </a:endParaRPr>
          </a:p>
          <a:p>
            <a:pPr algn="ctr"/>
            <a:r>
              <a:rPr lang="en-AU" sz="3200" noProof="0">
                <a:solidFill>
                  <a:srgbClr val="00B050"/>
                </a:solidFill>
                <a:latin typeface="Comic Sans MS"/>
                <a:cs typeface="Segoe UI"/>
              </a:rPr>
              <a:t>​</a:t>
            </a:r>
            <a:r>
              <a:rPr lang="en-AU" sz="3200" b="0" i="0" u="none" strike="noStrike" noProof="0">
                <a:solidFill>
                  <a:srgbClr val="00B050"/>
                </a:solidFill>
                <a:effectLst/>
                <a:latin typeface="Comic Sans MS"/>
              </a:rPr>
              <a:t>We stay on mute</a:t>
            </a:r>
            <a:endParaRPr lang="en-AU" sz="3200" noProof="0">
              <a:solidFill>
                <a:srgbClr val="00B050"/>
              </a:solidFill>
              <a:latin typeface="Comic Sans MS"/>
              <a:ea typeface="+mn-lt"/>
              <a:cs typeface="+mn-lt"/>
            </a:endParaRPr>
          </a:p>
          <a:p>
            <a:pPr algn="ctr"/>
            <a:r>
              <a:rPr lang="en-AU" sz="3200" noProof="0">
                <a:solidFill>
                  <a:srgbClr val="00B050"/>
                </a:solidFill>
                <a:latin typeface="Comic Sans MS"/>
                <a:ea typeface="+mn-lt"/>
                <a:cs typeface="+mn-lt"/>
              </a:rPr>
              <a:t>Leader and Cantor mute</a:t>
            </a:r>
            <a:endParaRPr lang="en-AU" noProof="0">
              <a:solidFill>
                <a:srgbClr val="00B050"/>
              </a:solidFill>
              <a:latin typeface="Comic Sans MS"/>
            </a:endParaRPr>
          </a:p>
        </p:txBody>
      </p:sp>
    </p:spTree>
    <p:extLst>
      <p:ext uri="{BB962C8B-B14F-4D97-AF65-F5344CB8AC3E}">
        <p14:creationId xmlns:p14="http://schemas.microsoft.com/office/powerpoint/2010/main" val="2853581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F24873-4785-2D0E-DDBA-0CB9A34494C7}"/>
              </a:ext>
            </a:extLst>
          </p:cNvPr>
          <p:cNvSpPr>
            <a:spLocks noGrp="1"/>
          </p:cNvSpPr>
          <p:nvPr>
            <p:ph type="sldNum" sz="quarter" idx="12"/>
          </p:nvPr>
        </p:nvSpPr>
        <p:spPr/>
        <p:txBody>
          <a:bodyPr/>
          <a:lstStyle/>
          <a:p>
            <a:fld id="{D6BAAE04-8869-45BD-9FC4-571BC1F4B92A}" type="slidenum">
              <a:rPr lang="en-AU" noProof="0" smtClean="0"/>
              <a:t>5</a:t>
            </a:fld>
            <a:endParaRPr lang="en-AU" noProof="0"/>
          </a:p>
        </p:txBody>
      </p:sp>
      <p:sp>
        <p:nvSpPr>
          <p:cNvPr id="3" name="TextBox 2">
            <a:extLst>
              <a:ext uri="{FF2B5EF4-FFF2-40B4-BE49-F238E27FC236}">
                <a16:creationId xmlns:a16="http://schemas.microsoft.com/office/drawing/2014/main" id="{CBC8BBD3-BD91-373C-942F-D704DA4BC69B}"/>
              </a:ext>
            </a:extLst>
          </p:cNvPr>
          <p:cNvSpPr txBox="1"/>
          <p:nvPr/>
        </p:nvSpPr>
        <p:spPr>
          <a:xfrm>
            <a:off x="668469" y="1397760"/>
            <a:ext cx="10855058" cy="3892861"/>
          </a:xfrm>
          <a:prstGeom prst="rect">
            <a:avLst/>
          </a:prstGeom>
          <a:noFill/>
        </p:spPr>
        <p:txBody>
          <a:bodyPr wrap="square" lIns="91440" tIns="45720" rIns="91440" bIns="45720" rtlCol="0" anchor="t">
            <a:spAutoFit/>
          </a:bodyPr>
          <a:lstStyle/>
          <a:p>
            <a:pPr>
              <a:lnSpc>
                <a:spcPct val="150000"/>
              </a:lnSpc>
            </a:pPr>
            <a:r>
              <a:rPr lang="en-AU" sz="2800" b="1" noProof="0">
                <a:solidFill>
                  <a:srgbClr val="00B050"/>
                </a:solidFill>
                <a:latin typeface="Comic Sans MS"/>
              </a:rPr>
              <a:t>Leader: </a:t>
            </a:r>
            <a:r>
              <a:rPr lang="en-AU" sz="2800" noProof="0">
                <a:latin typeface="Comic Sans MS"/>
              </a:rPr>
              <a:t>As we come into worship let’s take a few deep breaths, </a:t>
            </a:r>
          </a:p>
          <a:p>
            <a:pPr>
              <a:lnSpc>
                <a:spcPct val="150000"/>
              </a:lnSpc>
            </a:pPr>
            <a:r>
              <a:rPr lang="en-AU" sz="2800" noProof="0">
                <a:latin typeface="Comic Sans MS"/>
              </a:rPr>
              <a:t>Let go of anything that isn’t serving us,</a:t>
            </a:r>
          </a:p>
          <a:p>
            <a:pPr>
              <a:lnSpc>
                <a:spcPct val="150000"/>
              </a:lnSpc>
            </a:pPr>
            <a:r>
              <a:rPr lang="en-AU" sz="2800" noProof="0">
                <a:latin typeface="Comic Sans MS"/>
              </a:rPr>
              <a:t>And become aware of God’s presence here with us.</a:t>
            </a:r>
          </a:p>
          <a:p>
            <a:pPr>
              <a:lnSpc>
                <a:spcPct val="150000"/>
              </a:lnSpc>
            </a:pPr>
            <a:endParaRPr lang="en-AU" sz="2800" b="1" noProof="0">
              <a:latin typeface="Comic Sans MS"/>
            </a:endParaRPr>
          </a:p>
          <a:p>
            <a:pPr>
              <a:lnSpc>
                <a:spcPct val="150000"/>
              </a:lnSpc>
            </a:pPr>
            <a:r>
              <a:rPr lang="en-AU" sz="2800" b="1" noProof="0">
                <a:solidFill>
                  <a:srgbClr val="00B050"/>
                </a:solidFill>
                <a:latin typeface="Comic Sans MS"/>
              </a:rPr>
              <a:t>Opening Music:</a:t>
            </a:r>
            <a:r>
              <a:rPr lang="en-AU" sz="2800" b="1">
                <a:solidFill>
                  <a:srgbClr val="00B050"/>
                </a:solidFill>
                <a:latin typeface="Comic Sans MS"/>
              </a:rPr>
              <a:t> </a:t>
            </a:r>
            <a:r>
              <a:rPr lang="en-AU" sz="2400">
                <a:solidFill>
                  <a:srgbClr val="00B050"/>
                </a:solidFill>
                <a:ea typeface="+mn-lt"/>
                <a:cs typeface="+mn-lt"/>
              </a:rPr>
              <a:t>https://www.youtube.com/watch?v=NDp0z-2UBPg </a:t>
            </a:r>
          </a:p>
          <a:p>
            <a:pPr>
              <a:lnSpc>
                <a:spcPct val="150000"/>
              </a:lnSpc>
            </a:pPr>
            <a:endParaRPr lang="en-AU" sz="2800">
              <a:solidFill>
                <a:srgbClr val="00B050"/>
              </a:solidFill>
              <a:ea typeface="+mn-lt"/>
              <a:cs typeface="+mn-lt"/>
            </a:endParaRPr>
          </a:p>
        </p:txBody>
      </p:sp>
      <p:sp>
        <p:nvSpPr>
          <p:cNvPr id="4" name="TextBox 3">
            <a:extLst>
              <a:ext uri="{FF2B5EF4-FFF2-40B4-BE49-F238E27FC236}">
                <a16:creationId xmlns:a16="http://schemas.microsoft.com/office/drawing/2014/main" id="{20A4604A-2188-1C0D-BBEB-EA15C073EEA2}"/>
              </a:ext>
            </a:extLst>
          </p:cNvPr>
          <p:cNvSpPr txBox="1"/>
          <p:nvPr/>
        </p:nvSpPr>
        <p:spPr>
          <a:xfrm>
            <a:off x="4898067" y="486145"/>
            <a:ext cx="2395863" cy="584775"/>
          </a:xfrm>
          <a:prstGeom prst="rect">
            <a:avLst/>
          </a:prstGeom>
          <a:noFill/>
        </p:spPr>
        <p:txBody>
          <a:bodyPr wrap="square" rtlCol="0">
            <a:spAutoFit/>
          </a:bodyPr>
          <a:lstStyle/>
          <a:p>
            <a:r>
              <a:rPr lang="en-AU" sz="3200" b="1" noProof="0">
                <a:solidFill>
                  <a:srgbClr val="00B050"/>
                </a:solidFill>
                <a:latin typeface="Comic Sans MS" panose="030F0902030302020204" pitchFamily="66" charset="0"/>
              </a:rPr>
              <a:t>Invitation</a:t>
            </a:r>
          </a:p>
        </p:txBody>
      </p:sp>
    </p:spTree>
    <p:extLst>
      <p:ext uri="{BB962C8B-B14F-4D97-AF65-F5344CB8AC3E}">
        <p14:creationId xmlns:p14="http://schemas.microsoft.com/office/powerpoint/2010/main" val="23752045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14461" y="1605284"/>
            <a:ext cx="9163075" cy="4835356"/>
          </a:xfrm>
          <a:prstGeom prst="rect">
            <a:avLst/>
          </a:prstGeom>
        </p:spPr>
        <p:txBody>
          <a:bodyPr wrap="square" lIns="91440" tIns="45720" rIns="91440" bIns="45720" anchor="t">
            <a:spAutoFit/>
          </a:bodyPr>
          <a:lstStyle/>
          <a:p>
            <a:pPr>
              <a:lnSpc>
                <a:spcPct val="150000"/>
              </a:lnSpc>
            </a:pPr>
            <a:r>
              <a:rPr lang="en-AU" sz="2800" b="1" noProof="0">
                <a:solidFill>
                  <a:srgbClr val="00B050"/>
                </a:solidFill>
                <a:latin typeface="Comic Sans MS" panose="030F0902030302020204" pitchFamily="66" charset="0"/>
              </a:rPr>
              <a:t>Leader: </a:t>
            </a:r>
            <a:r>
              <a:rPr lang="en-AU" sz="2800" noProof="0">
                <a:latin typeface="Comic Sans MS" panose="030F0902030302020204" pitchFamily="66" charset="0"/>
              </a:rPr>
              <a:t>We pray our sending prayer together.</a:t>
            </a:r>
          </a:p>
          <a:p>
            <a:pPr>
              <a:lnSpc>
                <a:spcPct val="150000"/>
              </a:lnSpc>
            </a:pPr>
            <a:endParaRPr lang="en-AU" sz="1100" noProof="0">
              <a:latin typeface="Comic Sans MS" panose="030F0902030302020204" pitchFamily="66" charset="0"/>
            </a:endParaRPr>
          </a:p>
          <a:p>
            <a:pPr eaLnBrk="0" fontAlgn="base" hangingPunct="0">
              <a:lnSpc>
                <a:spcPct val="150000"/>
              </a:lnSpc>
              <a:spcBef>
                <a:spcPct val="0"/>
              </a:spcBef>
              <a:spcAft>
                <a:spcPct val="0"/>
              </a:spcAft>
            </a:pPr>
            <a:r>
              <a:rPr lang="en-AU" sz="2800" b="1" noProof="0">
                <a:solidFill>
                  <a:srgbClr val="00B050"/>
                </a:solidFill>
                <a:latin typeface="Comic Sans MS"/>
              </a:rPr>
              <a:t>All:</a:t>
            </a:r>
            <a:r>
              <a:rPr lang="en-AU" sz="2800">
                <a:latin typeface="Comic Sans MS"/>
              </a:rPr>
              <a:t> </a:t>
            </a:r>
            <a:r>
              <a:rPr lang="en-AU" sz="2800" b="1">
                <a:latin typeface="Comic Sans MS"/>
              </a:rPr>
              <a:t>Lord God,</a:t>
            </a:r>
            <a:br>
              <a:rPr lang="en-AU" sz="2800" b="1">
                <a:latin typeface="Comic Sans MS"/>
              </a:rPr>
            </a:br>
            <a:r>
              <a:rPr lang="en-AU" sz="2800" b="1">
                <a:latin typeface="Comic Sans MS"/>
              </a:rPr>
              <a:t>we have chosen to follow you </a:t>
            </a:r>
          </a:p>
          <a:p>
            <a:pPr>
              <a:lnSpc>
                <a:spcPct val="150000"/>
              </a:lnSpc>
              <a:spcBef>
                <a:spcPct val="0"/>
              </a:spcBef>
              <a:spcAft>
                <a:spcPct val="0"/>
              </a:spcAft>
            </a:pPr>
            <a:r>
              <a:rPr lang="en-AU" sz="2800" b="1">
                <a:latin typeface="Comic Sans MS"/>
              </a:rPr>
              <a:t>no matter how difficult the road.</a:t>
            </a:r>
            <a:br>
              <a:rPr lang="en-AU" sz="2800" b="1">
                <a:latin typeface="Comic Sans MS"/>
              </a:rPr>
            </a:br>
            <a:r>
              <a:rPr lang="en-AU" sz="2800" b="1">
                <a:latin typeface="Comic Sans MS"/>
              </a:rPr>
              <a:t>Would you bless us now</a:t>
            </a:r>
            <a:br>
              <a:rPr lang="en-AU" sz="2800" b="1">
                <a:latin typeface="Comic Sans MS"/>
              </a:rPr>
            </a:br>
            <a:r>
              <a:rPr lang="en-AU" sz="2800" b="1">
                <a:latin typeface="Comic Sans MS"/>
              </a:rPr>
              <a:t>so that we can face the next steps on our journey.</a:t>
            </a:r>
            <a:br>
              <a:rPr lang="en-AU" sz="2800" b="1">
                <a:latin typeface="Comic Sans MS"/>
              </a:rPr>
            </a:br>
            <a:r>
              <a:rPr lang="en-AU" sz="2800" b="1">
                <a:latin typeface="Comic Sans MS"/>
              </a:rPr>
              <a:t>Amen.</a:t>
            </a:r>
            <a:endParaRPr lang="en-AU"/>
          </a:p>
        </p:txBody>
      </p:sp>
      <p:sp>
        <p:nvSpPr>
          <p:cNvPr id="4" name="TextBox 3"/>
          <p:cNvSpPr txBox="1"/>
          <p:nvPr/>
        </p:nvSpPr>
        <p:spPr>
          <a:xfrm>
            <a:off x="4504857" y="626910"/>
            <a:ext cx="3182281" cy="584775"/>
          </a:xfrm>
          <a:prstGeom prst="rect">
            <a:avLst/>
          </a:prstGeom>
          <a:noFill/>
        </p:spPr>
        <p:txBody>
          <a:bodyPr wrap="none" lIns="91440" tIns="45720" rIns="91440" bIns="45720" rtlCol="0" anchor="t">
            <a:spAutoFit/>
          </a:bodyPr>
          <a:lstStyle/>
          <a:p>
            <a:r>
              <a:rPr lang="en-AU" sz="3200" b="1" noProof="0">
                <a:solidFill>
                  <a:srgbClr val="00B050"/>
                </a:solidFill>
                <a:latin typeface="Comic Sans MS"/>
              </a:rPr>
              <a:t>Sending Prayer</a:t>
            </a:r>
          </a:p>
        </p:txBody>
      </p:sp>
      <p:sp>
        <p:nvSpPr>
          <p:cNvPr id="2" name="TextBox 1">
            <a:extLst>
              <a:ext uri="{FF2B5EF4-FFF2-40B4-BE49-F238E27FC236}">
                <a16:creationId xmlns:a16="http://schemas.microsoft.com/office/drawing/2014/main" id="{FF2BBF76-FB38-631A-9EE5-94075941030F}"/>
              </a:ext>
            </a:extLst>
          </p:cNvPr>
          <p:cNvSpPr txBox="1"/>
          <p:nvPr/>
        </p:nvSpPr>
        <p:spPr>
          <a:xfrm>
            <a:off x="167988" y="134623"/>
            <a:ext cx="342578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b="1" noProof="0">
                <a:solidFill>
                  <a:srgbClr val="00B050"/>
                </a:solidFill>
                <a:latin typeface="Comic Sans MS"/>
              </a:rPr>
              <a:t>Leader and cantor unmute</a:t>
            </a:r>
            <a:endParaRPr lang="en-AU" b="1" noProof="0">
              <a:solidFill>
                <a:srgbClr val="00B050"/>
              </a:solidFill>
            </a:endParaRPr>
          </a:p>
        </p:txBody>
      </p:sp>
    </p:spTree>
    <p:extLst>
      <p:ext uri="{BB962C8B-B14F-4D97-AF65-F5344CB8AC3E}">
        <p14:creationId xmlns:p14="http://schemas.microsoft.com/office/powerpoint/2010/main" val="14335323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8DD9F4-52CB-3D7B-5ED1-0DFC07674F00}"/>
              </a:ext>
            </a:extLst>
          </p:cNvPr>
          <p:cNvSpPr>
            <a:spLocks noGrp="1"/>
          </p:cNvSpPr>
          <p:nvPr>
            <p:ph type="sldNum" sz="quarter" idx="12"/>
          </p:nvPr>
        </p:nvSpPr>
        <p:spPr/>
        <p:txBody>
          <a:bodyPr/>
          <a:lstStyle/>
          <a:p>
            <a:fld id="{D6BAAE04-8869-45BD-9FC4-571BC1F4B92A}" type="slidenum">
              <a:rPr lang="en-AU" noProof="0" smtClean="0"/>
              <a:t>51</a:t>
            </a:fld>
            <a:endParaRPr lang="en-AU" noProof="0"/>
          </a:p>
        </p:txBody>
      </p:sp>
      <p:sp>
        <p:nvSpPr>
          <p:cNvPr id="3" name="TextBox 2">
            <a:extLst>
              <a:ext uri="{FF2B5EF4-FFF2-40B4-BE49-F238E27FC236}">
                <a16:creationId xmlns:a16="http://schemas.microsoft.com/office/drawing/2014/main" id="{57945C43-A4B3-1D7D-47D3-209D9FE790AE}"/>
              </a:ext>
            </a:extLst>
          </p:cNvPr>
          <p:cNvSpPr txBox="1"/>
          <p:nvPr/>
        </p:nvSpPr>
        <p:spPr>
          <a:xfrm>
            <a:off x="798705" y="1479588"/>
            <a:ext cx="10594588" cy="45451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3540">
              <a:lnSpc>
                <a:spcPct val="150000"/>
              </a:lnSpc>
            </a:pPr>
            <a:r>
              <a:rPr lang="en-AU" sz="2800" b="1" noProof="0">
                <a:solidFill>
                  <a:srgbClr val="00B050"/>
                </a:solidFill>
                <a:latin typeface="Comic Sans MS"/>
              </a:rPr>
              <a:t>Leader: </a:t>
            </a:r>
            <a:r>
              <a:rPr lang="en-AU" sz="2800" noProof="0">
                <a:latin typeface="Comic Sans MS"/>
              </a:rPr>
              <a:t>Let us all invite God’s blessings together,</a:t>
            </a:r>
            <a:endParaRPr lang="en-AU" sz="2400" noProof="0">
              <a:cs typeface="Times New Roman"/>
            </a:endParaRPr>
          </a:p>
          <a:p>
            <a:pPr marL="383540">
              <a:lnSpc>
                <a:spcPct val="150000"/>
              </a:lnSpc>
            </a:pPr>
            <a:endParaRPr lang="en-AU" sz="2800" b="1" noProof="0">
              <a:solidFill>
                <a:srgbClr val="E68422"/>
              </a:solidFill>
              <a:latin typeface="Comic Sans MS"/>
            </a:endParaRPr>
          </a:p>
          <a:p>
            <a:pPr marL="383540">
              <a:lnSpc>
                <a:spcPct val="150000"/>
              </a:lnSpc>
            </a:pPr>
            <a:r>
              <a:rPr lang="en-AU" sz="2800" b="1" noProof="0">
                <a:solidFill>
                  <a:srgbClr val="00B050"/>
                </a:solidFill>
                <a:latin typeface="Comic Sans MS"/>
              </a:rPr>
              <a:t>All: </a:t>
            </a:r>
            <a:r>
              <a:rPr lang="en-AU" sz="2800" b="1" noProof="0">
                <a:latin typeface="Comic Sans MS" panose="030F0702030302020204" pitchFamily="66" charset="0"/>
              </a:rPr>
              <a:t>May the Lord bless us and keep us.</a:t>
            </a:r>
          </a:p>
          <a:p>
            <a:pPr marL="383540">
              <a:lnSpc>
                <a:spcPct val="150000"/>
              </a:lnSpc>
            </a:pPr>
            <a:r>
              <a:rPr lang="en-AU" sz="2800" b="1" noProof="0">
                <a:latin typeface="Comic Sans MS" panose="030F0702030302020204" pitchFamily="66" charset="0"/>
              </a:rPr>
              <a:t>May the Lord’s face shine upon us and be gracious to us.</a:t>
            </a:r>
          </a:p>
          <a:p>
            <a:pPr marL="383540">
              <a:lnSpc>
                <a:spcPct val="150000"/>
              </a:lnSpc>
            </a:pPr>
            <a:r>
              <a:rPr lang="en-AU" sz="2800" b="1" noProof="0">
                <a:latin typeface="Comic Sans MS" panose="030F0702030302020204" pitchFamily="66" charset="0"/>
              </a:rPr>
              <a:t>May the Lord’s countenance be lifted upon us, </a:t>
            </a:r>
          </a:p>
          <a:p>
            <a:pPr marL="383540">
              <a:lnSpc>
                <a:spcPct val="150000"/>
              </a:lnSpc>
            </a:pPr>
            <a:r>
              <a:rPr lang="en-AU" sz="2800" b="1" noProof="0">
                <a:latin typeface="Comic Sans MS"/>
              </a:rPr>
              <a:t>and bring us peace. </a:t>
            </a:r>
            <a:endParaRPr lang="en-AU" sz="2800" b="1">
              <a:latin typeface="Comic Sans MS"/>
            </a:endParaRPr>
          </a:p>
          <a:p>
            <a:pPr marL="383540">
              <a:lnSpc>
                <a:spcPct val="150000"/>
              </a:lnSpc>
            </a:pPr>
            <a:r>
              <a:rPr lang="en-AU" sz="2800" b="1" noProof="0">
                <a:latin typeface="Comic Sans MS"/>
              </a:rPr>
              <a:t>Amen</a:t>
            </a:r>
            <a:endParaRPr lang="en-AU">
              <a:latin typeface="Comic Sans MS"/>
            </a:endParaRPr>
          </a:p>
        </p:txBody>
      </p:sp>
      <p:sp>
        <p:nvSpPr>
          <p:cNvPr id="5" name="TextBox 4">
            <a:extLst>
              <a:ext uri="{FF2B5EF4-FFF2-40B4-BE49-F238E27FC236}">
                <a16:creationId xmlns:a16="http://schemas.microsoft.com/office/drawing/2014/main" id="{6BBDE8A0-77FF-2510-36E8-FC35F64A9753}"/>
              </a:ext>
            </a:extLst>
          </p:cNvPr>
          <p:cNvSpPr txBox="1"/>
          <p:nvPr/>
        </p:nvSpPr>
        <p:spPr>
          <a:xfrm>
            <a:off x="4334888" y="501649"/>
            <a:ext cx="352222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3200" b="1" noProof="0">
                <a:solidFill>
                  <a:srgbClr val="00B050"/>
                </a:solidFill>
                <a:latin typeface="Comic Sans MS"/>
              </a:rPr>
              <a:t>The Benediction </a:t>
            </a:r>
          </a:p>
        </p:txBody>
      </p:sp>
    </p:spTree>
    <p:extLst>
      <p:ext uri="{BB962C8B-B14F-4D97-AF65-F5344CB8AC3E}">
        <p14:creationId xmlns:p14="http://schemas.microsoft.com/office/powerpoint/2010/main" val="15111444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6BAAE04-8869-45BD-9FC4-571BC1F4B92A}" type="slidenum">
              <a:rPr lang="en-AU" noProof="0" smtClean="0"/>
              <a:t>52</a:t>
            </a:fld>
            <a:endParaRPr lang="en-AU" noProof="0"/>
          </a:p>
        </p:txBody>
      </p:sp>
      <p:sp>
        <p:nvSpPr>
          <p:cNvPr id="3" name="TextBox 2"/>
          <p:cNvSpPr txBox="1"/>
          <p:nvPr/>
        </p:nvSpPr>
        <p:spPr>
          <a:xfrm>
            <a:off x="4175248" y="9132"/>
            <a:ext cx="3841500" cy="749308"/>
          </a:xfrm>
          <a:prstGeom prst="rect">
            <a:avLst/>
          </a:prstGeom>
          <a:noFill/>
        </p:spPr>
        <p:txBody>
          <a:bodyPr wrap="square" lIns="91440" tIns="45720" rIns="91440" bIns="45720" rtlCol="0" anchor="t">
            <a:spAutoFit/>
          </a:bodyPr>
          <a:lstStyle/>
          <a:p>
            <a:pPr algn="ctr">
              <a:lnSpc>
                <a:spcPct val="150000"/>
              </a:lnSpc>
              <a:spcAft>
                <a:spcPts val="900"/>
              </a:spcAft>
            </a:pPr>
            <a:r>
              <a:rPr lang="en-AU" sz="3200" b="1" noProof="0">
                <a:solidFill>
                  <a:srgbClr val="00B050"/>
                </a:solidFill>
                <a:latin typeface="Comic Sans MS"/>
              </a:rPr>
              <a:t>Notices</a:t>
            </a:r>
            <a:endParaRPr lang="en-AU" sz="2400" noProof="0">
              <a:solidFill>
                <a:srgbClr val="00B050"/>
              </a:solidFill>
              <a:latin typeface="Comic Sans MS"/>
              <a:cs typeface="Times New Roman"/>
            </a:endParaRPr>
          </a:p>
        </p:txBody>
      </p:sp>
      <p:sp>
        <p:nvSpPr>
          <p:cNvPr id="4" name="TextBox 3">
            <a:extLst>
              <a:ext uri="{FF2B5EF4-FFF2-40B4-BE49-F238E27FC236}">
                <a16:creationId xmlns:a16="http://schemas.microsoft.com/office/drawing/2014/main" id="{A42BC49B-54CD-ED27-9B89-DCC93FADCBE9}"/>
              </a:ext>
            </a:extLst>
          </p:cNvPr>
          <p:cNvSpPr txBox="1"/>
          <p:nvPr/>
        </p:nvSpPr>
        <p:spPr>
          <a:xfrm>
            <a:off x="479998" y="758440"/>
            <a:ext cx="11232000" cy="4852932"/>
          </a:xfrm>
          <a:prstGeom prst="rect">
            <a:avLst/>
          </a:prstGeom>
          <a:noFill/>
        </p:spPr>
        <p:txBody>
          <a:bodyPr wrap="square" lIns="91440" tIns="45720" rIns="91440" bIns="45720" rtlCol="0" anchor="t">
            <a:spAutoFit/>
          </a:bodyPr>
          <a:lstStyle/>
          <a:p>
            <a:pPr marL="342900" indent="-342900">
              <a:lnSpc>
                <a:spcPct val="150000"/>
              </a:lnSpc>
              <a:spcAft>
                <a:spcPts val="1200"/>
              </a:spcAft>
              <a:buFont typeface="Arial" panose="020B0604020202020204" pitchFamily="34" charset="0"/>
              <a:buChar char="•"/>
            </a:pPr>
            <a:r>
              <a:rPr lang="en-AU" sz="2800" noProof="0">
                <a:latin typeface="Comic Sans MS"/>
              </a:rPr>
              <a:t>You may like to light a candle, send a prayer card or light the sanctuary lamp in dedication in our </a:t>
            </a:r>
            <a:r>
              <a:rPr lang="en-AU" sz="2800" noProof="0">
                <a:latin typeface="Comic Sans MS"/>
                <a:hlinkClick r:id="rId2"/>
              </a:rPr>
              <a:t>Virtual Chapel</a:t>
            </a:r>
            <a:r>
              <a:rPr lang="en-AU" sz="2800">
                <a:latin typeface="Comic Sans MS"/>
              </a:rPr>
              <a:t>. Links to the chapel are available in the Send Out or you can find links on the </a:t>
            </a:r>
            <a:r>
              <a:rPr lang="en-AU" sz="2800">
                <a:latin typeface="Comic Sans MS"/>
                <a:hlinkClick r:id="rId3"/>
              </a:rPr>
              <a:t>HHO homepage</a:t>
            </a:r>
            <a:endParaRPr lang="en-AU" sz="2800">
              <a:latin typeface="Comic Sans MS"/>
            </a:endParaRPr>
          </a:p>
          <a:p>
            <a:pPr marL="342900" indent="-342900">
              <a:lnSpc>
                <a:spcPct val="150000"/>
              </a:lnSpc>
              <a:spcAft>
                <a:spcPts val="1200"/>
              </a:spcAft>
              <a:buFont typeface="Arial" panose="020B0604020202020204" pitchFamily="34" charset="0"/>
              <a:buChar char="•"/>
            </a:pPr>
            <a:r>
              <a:rPr lang="en-AU" sz="2800" noProof="0">
                <a:latin typeface="Comic Sans MS"/>
                <a:hlinkClick r:id="rId4"/>
              </a:rPr>
              <a:t>Companion Animal Ministry Workshop </a:t>
            </a:r>
            <a:r>
              <a:rPr lang="en-AU" sz="2800" noProof="0">
                <a:latin typeface="Comic Sans MS"/>
              </a:rPr>
              <a:t>@ 11am, all are welcome to attend.</a:t>
            </a:r>
          </a:p>
          <a:p>
            <a:pPr marL="342900" indent="-342900">
              <a:lnSpc>
                <a:spcPct val="150000"/>
              </a:lnSpc>
              <a:spcAft>
                <a:spcPts val="1200"/>
              </a:spcAft>
              <a:buFont typeface="Arial" panose="020B0604020202020204" pitchFamily="34" charset="0"/>
              <a:buChar char="•"/>
            </a:pPr>
            <a:r>
              <a:rPr lang="en-AU" sz="2800" b="0" i="0" u="none" strike="noStrike" noProof="0">
                <a:effectLst/>
                <a:latin typeface="Comic Sans MS"/>
              </a:rPr>
              <a:t>See HHO Events page for further upcoming events </a:t>
            </a:r>
            <a:r>
              <a:rPr lang="en-AU" sz="2800" b="0" i="0" u="none" strike="noStrike" noProof="0">
                <a:effectLst/>
                <a:latin typeface="Comic Sans MS"/>
                <a:hlinkClick r:id="rId5"/>
              </a:rPr>
              <a:t>HHO Events</a:t>
            </a:r>
            <a:endParaRPr lang="en-AU" sz="2800" b="0" i="0" u="none" strike="noStrike" noProof="0">
              <a:effectLst/>
              <a:latin typeface="Comic Sans MS"/>
            </a:endParaRPr>
          </a:p>
        </p:txBody>
      </p:sp>
    </p:spTree>
    <p:extLst>
      <p:ext uri="{BB962C8B-B14F-4D97-AF65-F5344CB8AC3E}">
        <p14:creationId xmlns:p14="http://schemas.microsoft.com/office/powerpoint/2010/main" val="5629072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BEDBE9-BBBC-0318-0D8E-B9AB65046339}"/>
              </a:ext>
            </a:extLst>
          </p:cNvPr>
          <p:cNvSpPr>
            <a:spLocks noGrp="1"/>
          </p:cNvSpPr>
          <p:nvPr>
            <p:ph type="sldNum" sz="quarter" idx="12"/>
          </p:nvPr>
        </p:nvSpPr>
        <p:spPr/>
        <p:txBody>
          <a:bodyPr/>
          <a:lstStyle/>
          <a:p>
            <a:fld id="{D6BAAE04-8869-45BD-9FC4-571BC1F4B92A}" type="slidenum">
              <a:rPr lang="en-AU" noProof="0" smtClean="0"/>
              <a:t>53</a:t>
            </a:fld>
            <a:endParaRPr lang="en-AU" noProof="0"/>
          </a:p>
        </p:txBody>
      </p:sp>
      <p:sp>
        <p:nvSpPr>
          <p:cNvPr id="4" name="TextBox 3">
            <a:extLst>
              <a:ext uri="{FF2B5EF4-FFF2-40B4-BE49-F238E27FC236}">
                <a16:creationId xmlns:a16="http://schemas.microsoft.com/office/drawing/2014/main" id="{02A61548-0461-02A1-A753-349E8F6DD9FF}"/>
              </a:ext>
            </a:extLst>
          </p:cNvPr>
          <p:cNvSpPr txBox="1"/>
          <p:nvPr/>
        </p:nvSpPr>
        <p:spPr>
          <a:xfrm>
            <a:off x="456021" y="425356"/>
            <a:ext cx="11279423" cy="61135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400" b="1" noProof="0">
                <a:solidFill>
                  <a:srgbClr val="00B050"/>
                </a:solidFill>
                <a:latin typeface="Comic Sans MS"/>
              </a:rPr>
              <a:t>Leader: </a:t>
            </a:r>
            <a:r>
              <a:rPr lang="en-AU" sz="2400" noProof="0">
                <a:latin typeface="Comic Sans MS"/>
              </a:rPr>
              <a:t>Thank you for your regular gifts to this ministry. Offerings are most welcome via:</a:t>
            </a:r>
            <a:endParaRPr lang="en-AU" noProof="0"/>
          </a:p>
          <a:p>
            <a:pPr>
              <a:lnSpc>
                <a:spcPct val="150000"/>
              </a:lnSpc>
            </a:pPr>
            <a:endParaRPr lang="en-AU" sz="1000" noProof="0">
              <a:latin typeface="Comic Sans MS"/>
            </a:endParaRPr>
          </a:p>
          <a:p>
            <a:pPr marL="342900">
              <a:lnSpc>
                <a:spcPct val="150000"/>
              </a:lnSpc>
              <a:buFont typeface="Arial" panose="020B0604020202020204" pitchFamily="34" charset="0"/>
              <a:buChar char="•"/>
            </a:pPr>
            <a:r>
              <a:rPr lang="en-AU" sz="2400" noProof="0">
                <a:latin typeface="Comic Sans MS"/>
              </a:rPr>
              <a:t> The HHO App</a:t>
            </a:r>
            <a:endParaRPr lang="en-AU" noProof="0">
              <a:cs typeface="Times New Roman"/>
            </a:endParaRPr>
          </a:p>
          <a:p>
            <a:pPr marL="342900">
              <a:lnSpc>
                <a:spcPct val="150000"/>
              </a:lnSpc>
              <a:buFont typeface="Arial" panose="020B0604020202020204" pitchFamily="34" charset="0"/>
              <a:buChar char="•"/>
            </a:pPr>
            <a:endParaRPr lang="en-AU" sz="900" noProof="0">
              <a:latin typeface="Comic Sans MS"/>
            </a:endParaRPr>
          </a:p>
          <a:p>
            <a:pPr marL="342900">
              <a:lnSpc>
                <a:spcPct val="150000"/>
              </a:lnSpc>
              <a:buFont typeface="Arial" panose="020B0604020202020204" pitchFamily="34" charset="0"/>
              <a:buChar char="•"/>
            </a:pPr>
            <a:r>
              <a:rPr lang="en-AU" sz="2400" noProof="0">
                <a:latin typeface="Comic Sans MS"/>
              </a:rPr>
              <a:t> Direct Debit </a:t>
            </a:r>
          </a:p>
          <a:p>
            <a:pPr marL="342900">
              <a:lnSpc>
                <a:spcPct val="150000"/>
              </a:lnSpc>
              <a:buFont typeface="Arial" panose="020B0604020202020204" pitchFamily="34" charset="0"/>
              <a:buChar char="•"/>
            </a:pPr>
            <a:endParaRPr lang="en-AU" sz="900" noProof="0">
              <a:latin typeface="Comic Sans MS"/>
            </a:endParaRPr>
          </a:p>
          <a:p>
            <a:pPr marL="342900">
              <a:lnSpc>
                <a:spcPct val="150000"/>
              </a:lnSpc>
              <a:buFont typeface="Arial" panose="020B0604020202020204" pitchFamily="34" charset="0"/>
              <a:buChar char="•"/>
            </a:pPr>
            <a:r>
              <a:rPr lang="en-AU" sz="2400" noProof="0">
                <a:latin typeface="Comic Sans MS"/>
              </a:rPr>
              <a:t> International Direct Debit</a:t>
            </a:r>
          </a:p>
          <a:p>
            <a:pPr marL="342900">
              <a:lnSpc>
                <a:spcPct val="150000"/>
              </a:lnSpc>
              <a:buFont typeface="Arial" panose="020B0604020202020204" pitchFamily="34" charset="0"/>
              <a:buChar char="•"/>
            </a:pPr>
            <a:endParaRPr lang="en-AU" sz="900" noProof="0">
              <a:latin typeface="Comic Sans MS"/>
            </a:endParaRPr>
          </a:p>
          <a:p>
            <a:pPr marL="342900">
              <a:lnSpc>
                <a:spcPct val="150000"/>
              </a:lnSpc>
              <a:buFont typeface="Arial" panose="020B0604020202020204" pitchFamily="34" charset="0"/>
              <a:buChar char="•"/>
            </a:pPr>
            <a:r>
              <a:rPr lang="en-AU" sz="2400" noProof="0">
                <a:latin typeface="Comic Sans MS"/>
              </a:rPr>
              <a:t> Please consider a one-off donation </a:t>
            </a:r>
          </a:p>
          <a:p>
            <a:pPr>
              <a:lnSpc>
                <a:spcPct val="150000"/>
              </a:lnSpc>
            </a:pPr>
            <a:r>
              <a:rPr lang="en-AU" sz="2400" noProof="0">
                <a:latin typeface="Comic Sans MS"/>
              </a:rPr>
              <a:t>    or leaving a legacy in your Will</a:t>
            </a:r>
          </a:p>
          <a:p>
            <a:pPr>
              <a:lnSpc>
                <a:spcPct val="150000"/>
              </a:lnSpc>
            </a:pPr>
            <a:endParaRPr lang="en-AU" sz="1050" noProof="0">
              <a:latin typeface="Comic Sans MS"/>
            </a:endParaRPr>
          </a:p>
          <a:p>
            <a:pPr>
              <a:lnSpc>
                <a:spcPct val="150000"/>
              </a:lnSpc>
            </a:pPr>
            <a:r>
              <a:rPr lang="en-AU" sz="2400" noProof="0">
                <a:latin typeface="Comic Sans MS"/>
              </a:rPr>
              <a:t>For further information go to HHO give page</a:t>
            </a:r>
          </a:p>
          <a:p>
            <a:pPr>
              <a:lnSpc>
                <a:spcPct val="150000"/>
              </a:lnSpc>
            </a:pPr>
            <a:r>
              <a:rPr lang="en-AU" sz="2400" noProof="0">
                <a:solidFill>
                  <a:srgbClr val="00B0F0"/>
                </a:solidFill>
                <a:latin typeface="Comic Sans MS"/>
                <a:hlinkClick r:id="rId2">
                  <a:extLst>
                    <a:ext uri="{A12FA001-AC4F-418D-AE19-62706E023703}">
                      <ahyp:hlinkClr xmlns:ahyp="http://schemas.microsoft.com/office/drawing/2018/hyperlinkcolor" val="tx"/>
                    </a:ext>
                  </a:extLst>
                </a:hlinkClick>
              </a:rPr>
              <a:t>https://holyhermits.com.au/give</a:t>
            </a:r>
            <a:r>
              <a:rPr lang="en-AU" sz="2400" noProof="0">
                <a:solidFill>
                  <a:srgbClr val="00B050"/>
                </a:solidFill>
                <a:latin typeface="Comic Sans MS"/>
              </a:rPr>
              <a:t>                                             </a:t>
            </a:r>
          </a:p>
        </p:txBody>
      </p:sp>
      <p:pic>
        <p:nvPicPr>
          <p:cNvPr id="6" name="Picture 5" descr="A plate with coins on it&#10;&#10;AI-generated content may be incorrect.">
            <a:extLst>
              <a:ext uri="{FF2B5EF4-FFF2-40B4-BE49-F238E27FC236}">
                <a16:creationId xmlns:a16="http://schemas.microsoft.com/office/drawing/2014/main" id="{48A98183-33CE-77C4-6D85-584139FECF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1626" y="1434722"/>
            <a:ext cx="3988556" cy="3988556"/>
          </a:xfrm>
          <a:prstGeom prst="rect">
            <a:avLst/>
          </a:prstGeom>
        </p:spPr>
      </p:pic>
    </p:spTree>
    <p:extLst>
      <p:ext uri="{BB962C8B-B14F-4D97-AF65-F5344CB8AC3E}">
        <p14:creationId xmlns:p14="http://schemas.microsoft.com/office/powerpoint/2010/main" val="40375639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6BAAE04-8869-45BD-9FC4-571BC1F4B92A}" type="slidenum">
              <a:rPr lang="en-AU" noProof="0" smtClean="0"/>
              <a:t>54</a:t>
            </a:fld>
            <a:endParaRPr lang="en-AU" noProof="0"/>
          </a:p>
        </p:txBody>
      </p:sp>
      <p:sp>
        <p:nvSpPr>
          <p:cNvPr id="8" name="TextBox 7">
            <a:extLst>
              <a:ext uri="{FF2B5EF4-FFF2-40B4-BE49-F238E27FC236}">
                <a16:creationId xmlns:a16="http://schemas.microsoft.com/office/drawing/2014/main" id="{7912087A-1A4D-9918-1F75-57904D76CC8F}"/>
              </a:ext>
            </a:extLst>
          </p:cNvPr>
          <p:cNvSpPr txBox="1"/>
          <p:nvPr/>
        </p:nvSpPr>
        <p:spPr>
          <a:xfrm>
            <a:off x="1854435" y="27989"/>
            <a:ext cx="8483125" cy="2123658"/>
          </a:xfrm>
          <a:prstGeom prst="rect">
            <a:avLst/>
          </a:prstGeom>
          <a:noFill/>
        </p:spPr>
        <p:txBody>
          <a:bodyPr wrap="square" lIns="91440" tIns="45720" rIns="91440" bIns="45720" anchor="t">
            <a:spAutoFit/>
          </a:bodyPr>
          <a:lstStyle/>
          <a:p>
            <a:pPr algn="ctr" fontAlgn="base">
              <a:spcAft>
                <a:spcPts val="800"/>
              </a:spcAft>
              <a:defRPr/>
            </a:pPr>
            <a:r>
              <a:rPr lang="en-AU" sz="2800" noProof="0">
                <a:solidFill>
                  <a:srgbClr val="00B050"/>
                </a:solidFill>
                <a:effectLst/>
                <a:latin typeface="Comic Sans MS"/>
              </a:rPr>
              <a:t>Serving next week </a:t>
            </a:r>
            <a:endParaRPr lang="en-AU" noProof="0"/>
          </a:p>
          <a:p>
            <a:pPr algn="ctr" fontAlgn="base">
              <a:spcAft>
                <a:spcPts val="800"/>
              </a:spcAft>
              <a:defRPr/>
            </a:pPr>
            <a:r>
              <a:rPr lang="en-AU" sz="2800" noProof="0">
                <a:solidFill>
                  <a:srgbClr val="00B050"/>
                </a:solidFill>
                <a:latin typeface="Comic Sans MS"/>
              </a:rPr>
              <a:t> 9</a:t>
            </a:r>
            <a:r>
              <a:rPr lang="en-AU" sz="2800" baseline="30000" noProof="0">
                <a:solidFill>
                  <a:srgbClr val="00B050"/>
                </a:solidFill>
                <a:latin typeface="Comic Sans MS"/>
              </a:rPr>
              <a:t>th</a:t>
            </a:r>
            <a:r>
              <a:rPr lang="en-AU" sz="2800" noProof="0">
                <a:solidFill>
                  <a:srgbClr val="00B050"/>
                </a:solidFill>
                <a:latin typeface="Comic Sans MS"/>
              </a:rPr>
              <a:t> August 2026</a:t>
            </a:r>
            <a:endParaRPr lang="en-AU" sz="2800">
              <a:solidFill>
                <a:srgbClr val="00B050"/>
              </a:solidFill>
              <a:latin typeface="Comic Sans MS"/>
            </a:endParaRPr>
          </a:p>
          <a:p>
            <a:pPr algn="ctr" fontAlgn="base">
              <a:spcAft>
                <a:spcPts val="800"/>
              </a:spcAft>
              <a:defRPr/>
            </a:pPr>
            <a:r>
              <a:rPr lang="en-AU" sz="2800" noProof="0">
                <a:solidFill>
                  <a:srgbClr val="00B050"/>
                </a:solidFill>
                <a:latin typeface="Comic Sans MS"/>
              </a:rPr>
              <a:t>11</a:t>
            </a:r>
            <a:r>
              <a:rPr lang="en-AU" sz="2800" baseline="30000" noProof="0">
                <a:solidFill>
                  <a:srgbClr val="00B050"/>
                </a:solidFill>
                <a:latin typeface="Comic Sans MS"/>
              </a:rPr>
              <a:t>th</a:t>
            </a:r>
            <a:r>
              <a:rPr lang="en-AU" sz="2800" noProof="0">
                <a:solidFill>
                  <a:srgbClr val="00B050"/>
                </a:solidFill>
                <a:latin typeface="Comic Sans MS"/>
              </a:rPr>
              <a:t> Sunday after Pentecost</a:t>
            </a:r>
          </a:p>
          <a:p>
            <a:pPr algn="ctr">
              <a:spcAft>
                <a:spcPts val="800"/>
              </a:spcAft>
              <a:defRPr/>
            </a:pPr>
            <a:r>
              <a:rPr lang="en-AU" sz="2800" noProof="0">
                <a:solidFill>
                  <a:srgbClr val="00B050"/>
                </a:solidFill>
                <a:latin typeface="Comic Sans MS"/>
              </a:rPr>
              <a:t>9:00 am AEST</a:t>
            </a:r>
            <a:endParaRPr lang="en-AU" sz="2800" noProof="0">
              <a:solidFill>
                <a:srgbClr val="00B050"/>
              </a:solidFill>
              <a:cs typeface="Times New Roman"/>
            </a:endParaRPr>
          </a:p>
        </p:txBody>
      </p:sp>
      <p:sp>
        <p:nvSpPr>
          <p:cNvPr id="5" name="TextBox 4">
            <a:extLst>
              <a:ext uri="{FF2B5EF4-FFF2-40B4-BE49-F238E27FC236}">
                <a16:creationId xmlns:a16="http://schemas.microsoft.com/office/drawing/2014/main" id="{7912087A-1A4D-9918-1F75-57904D76CC8F}"/>
              </a:ext>
            </a:extLst>
          </p:cNvPr>
          <p:cNvSpPr txBox="1"/>
          <p:nvPr/>
        </p:nvSpPr>
        <p:spPr>
          <a:xfrm>
            <a:off x="1973578" y="5483811"/>
            <a:ext cx="8244840" cy="1200329"/>
          </a:xfrm>
          <a:prstGeom prst="rect">
            <a:avLst/>
          </a:prstGeom>
          <a:noFill/>
        </p:spPr>
        <p:txBody>
          <a:bodyPr wrap="square" lIns="91440" tIns="45720" rIns="91440" bIns="45720" anchor="t">
            <a:spAutoFit/>
          </a:bodyPr>
          <a:lstStyle/>
          <a:p>
            <a:pPr algn="ctr" fontAlgn="base">
              <a:defRPr/>
            </a:pPr>
            <a:r>
              <a:rPr lang="en-AU" sz="2400" b="1" noProof="0">
                <a:effectLst/>
                <a:latin typeface="Comic Sans MS"/>
              </a:rPr>
              <a:t>New Servers always welcome! </a:t>
            </a:r>
            <a:endParaRPr lang="en-AU" sz="2400" b="1" noProof="0">
              <a:solidFill>
                <a:srgbClr val="E3960B"/>
              </a:solidFill>
              <a:latin typeface="Comic Sans MS"/>
            </a:endParaRPr>
          </a:p>
          <a:p>
            <a:pPr algn="ctr" fontAlgn="base">
              <a:defRPr/>
            </a:pPr>
            <a:r>
              <a:rPr lang="en-AU" sz="2400" b="1" noProof="0">
                <a:latin typeface="Comic Sans MS"/>
              </a:rPr>
              <a:t>Please e</a:t>
            </a:r>
            <a:r>
              <a:rPr lang="en-AU" sz="2400" b="1" noProof="0">
                <a:effectLst/>
                <a:latin typeface="Comic Sans MS"/>
              </a:rPr>
              <a:t>mail </a:t>
            </a:r>
            <a:r>
              <a:rPr lang="en-AU" sz="2400" b="1" noProof="0" err="1">
                <a:effectLst/>
                <a:latin typeface="Comic Sans MS"/>
              </a:rPr>
              <a:t>Rev’d</a:t>
            </a:r>
            <a:r>
              <a:rPr lang="en-AU" sz="2400" b="1" noProof="0">
                <a:effectLst/>
                <a:latin typeface="Comic Sans MS"/>
              </a:rPr>
              <a:t> </a:t>
            </a:r>
            <a:r>
              <a:rPr lang="en-AU" sz="2400" b="1" noProof="0">
                <a:latin typeface="Comic Sans MS"/>
              </a:rPr>
              <a:t>Lauren </a:t>
            </a:r>
            <a:r>
              <a:rPr lang="en-AU" sz="2400" b="1" noProof="0">
                <a:effectLst/>
                <a:latin typeface="Comic Sans MS"/>
              </a:rPr>
              <a:t>to get involved</a:t>
            </a:r>
            <a:endParaRPr lang="en-AU" sz="2400" b="0" i="0" noProof="0">
              <a:effectLst/>
              <a:latin typeface="Tahoma" panose="020B0604030504040204" pitchFamily="34" charset="0"/>
              <a:hlinkClick r:id="rId3">
                <a:extLst>
                  <a:ext uri="{A12FA001-AC4F-418D-AE19-62706E023703}">
                    <ahyp:hlinkClr xmlns:ahyp="http://schemas.microsoft.com/office/drawing/2018/hyperlinkcolor" val="tx"/>
                  </a:ext>
                </a:extLst>
              </a:hlinkClick>
            </a:endParaRPr>
          </a:p>
          <a:p>
            <a:pPr algn="ctr" fontAlgn="base">
              <a:defRPr/>
            </a:pPr>
            <a:r>
              <a:rPr lang="en-AU" sz="2400" noProof="0">
                <a:solidFill>
                  <a:srgbClr val="00B0F0"/>
                </a:solidFill>
                <a:effectLst/>
                <a:latin typeface="Comic Sans MS" panose="030F0902030302020204" pitchFamily="66" charset="0"/>
                <a:hlinkClick r:id="rId3">
                  <a:extLst>
                    <a:ext uri="{A12FA001-AC4F-418D-AE19-62706E023703}">
                      <ahyp:hlinkClr xmlns:ahyp="http://schemas.microsoft.com/office/drawing/2018/hyperlinkcolor" val="tx"/>
                    </a:ext>
                  </a:extLst>
                </a:hlinkClick>
              </a:rPr>
              <a:t>holyhermits@anglicanchurchsq.org.au</a:t>
            </a:r>
            <a:endParaRPr lang="en-AU" sz="2400" noProof="0">
              <a:solidFill>
                <a:srgbClr val="00B0F0"/>
              </a:solidFill>
              <a:latin typeface="Comic Sans MS" panose="030F0902030302020204" pitchFamily="66" charset="0"/>
              <a:cs typeface="Times New Roman"/>
            </a:endParaRPr>
          </a:p>
        </p:txBody>
      </p:sp>
      <p:sp>
        <p:nvSpPr>
          <p:cNvPr id="4" name="TextBox 3">
            <a:extLst>
              <a:ext uri="{FF2B5EF4-FFF2-40B4-BE49-F238E27FC236}">
                <a16:creationId xmlns:a16="http://schemas.microsoft.com/office/drawing/2014/main" id="{946DE9FC-1687-8777-F5B6-656861D2477B}"/>
              </a:ext>
            </a:extLst>
          </p:cNvPr>
          <p:cNvSpPr txBox="1"/>
          <p:nvPr/>
        </p:nvSpPr>
        <p:spPr>
          <a:xfrm>
            <a:off x="3414427" y="4988376"/>
            <a:ext cx="5363142" cy="461665"/>
          </a:xfrm>
          <a:prstGeom prst="rect">
            <a:avLst/>
          </a:prstGeom>
          <a:noFill/>
        </p:spPr>
        <p:txBody>
          <a:bodyPr wrap="square" lIns="91440" tIns="45720" rIns="91440" bIns="45720" rtlCol="0" anchor="t">
            <a:spAutoFit/>
          </a:bodyPr>
          <a:lstStyle/>
          <a:p>
            <a:r>
              <a:rPr lang="en-AU" sz="2400" b="1" noProof="0">
                <a:solidFill>
                  <a:srgbClr val="00B050"/>
                </a:solidFill>
                <a:latin typeface="Comic Sans MS"/>
              </a:rPr>
              <a:t>Thank you for your ministry gifts</a:t>
            </a:r>
          </a:p>
        </p:txBody>
      </p:sp>
      <p:graphicFrame>
        <p:nvGraphicFramePr>
          <p:cNvPr id="6" name="Table 5">
            <a:extLst>
              <a:ext uri="{FF2B5EF4-FFF2-40B4-BE49-F238E27FC236}">
                <a16:creationId xmlns:a16="http://schemas.microsoft.com/office/drawing/2014/main" id="{96D40C7E-6458-BAF9-8673-5B48AA0C8152}"/>
              </a:ext>
            </a:extLst>
          </p:cNvPr>
          <p:cNvGraphicFramePr>
            <a:graphicFrameLocks noGrp="1"/>
          </p:cNvGraphicFramePr>
          <p:nvPr>
            <p:extLst>
              <p:ext uri="{D42A27DB-BD31-4B8C-83A1-F6EECF244321}">
                <p14:modId xmlns:p14="http://schemas.microsoft.com/office/powerpoint/2010/main" val="3962224149"/>
              </p:ext>
            </p:extLst>
          </p:nvPr>
        </p:nvGraphicFramePr>
        <p:xfrm>
          <a:off x="241739" y="2249400"/>
          <a:ext cx="11580024" cy="2644269"/>
        </p:xfrm>
        <a:graphic>
          <a:graphicData uri="http://schemas.openxmlformats.org/drawingml/2006/table">
            <a:tbl>
              <a:tblPr firstRow="1" bandRow="1">
                <a:tableStyleId>{2D5ABB26-0587-4C30-8999-92F81FD0307C}</a:tableStyleId>
              </a:tblPr>
              <a:tblGrid>
                <a:gridCol w="4035971">
                  <a:extLst>
                    <a:ext uri="{9D8B030D-6E8A-4147-A177-3AD203B41FA5}">
                      <a16:colId xmlns:a16="http://schemas.microsoft.com/office/drawing/2014/main" val="1738739509"/>
                    </a:ext>
                  </a:extLst>
                </a:gridCol>
                <a:gridCol w="3684045">
                  <a:extLst>
                    <a:ext uri="{9D8B030D-6E8A-4147-A177-3AD203B41FA5}">
                      <a16:colId xmlns:a16="http://schemas.microsoft.com/office/drawing/2014/main" val="4139255324"/>
                    </a:ext>
                  </a:extLst>
                </a:gridCol>
                <a:gridCol w="3860008">
                  <a:extLst>
                    <a:ext uri="{9D8B030D-6E8A-4147-A177-3AD203B41FA5}">
                      <a16:colId xmlns:a16="http://schemas.microsoft.com/office/drawing/2014/main" val="1978999015"/>
                    </a:ext>
                  </a:extLst>
                </a:gridCol>
              </a:tblGrid>
              <a:tr h="459947">
                <a:tc>
                  <a:txBody>
                    <a:bodyPr/>
                    <a:lstStyle/>
                    <a:p>
                      <a:r>
                        <a:rPr lang="en-AU" sz="2200" b="0" i="0" noProof="0">
                          <a:solidFill>
                            <a:srgbClr val="00B050"/>
                          </a:solidFill>
                          <a:latin typeface="Comic Sans MS"/>
                        </a:rPr>
                        <a:t>Service Prep: Kris</a:t>
                      </a: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a:solidFill>
                            <a:srgbClr val="00B050"/>
                          </a:solidFill>
                          <a:latin typeface="Comic Sans MS"/>
                        </a:rPr>
                        <a:t>Chat Host: Rachel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a:solidFill>
                            <a:srgbClr val="00B050"/>
                          </a:solidFill>
                          <a:latin typeface="Comic Sans MS"/>
                        </a:rPr>
                        <a:t>First Reader: Bob</a:t>
                      </a:r>
                      <a:endParaRPr lang="en-AU" sz="2200" noProof="0">
                        <a:solidFill>
                          <a:srgbClr val="00B050"/>
                        </a:solidFill>
                      </a:endParaRP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r>
                        <a:rPr lang="en-AU" sz="2200" b="0" i="0" noProof="0">
                          <a:solidFill>
                            <a:srgbClr val="00B050"/>
                          </a:solidFill>
                          <a:latin typeface="Comic Sans MS"/>
                        </a:rPr>
                        <a:t>Music: Paul</a:t>
                      </a:r>
                      <a:endParaRPr lang="en-AU" sz="2200" noProof="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a:solidFill>
                            <a:srgbClr val="00B050"/>
                          </a:solidFill>
                          <a:latin typeface="Comic Sans MS"/>
                        </a:rPr>
                        <a:t>Welcomer: Julie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a:solidFill>
                            <a:srgbClr val="00B050"/>
                          </a:solidFill>
                          <a:latin typeface="Comic Sans MS"/>
                        </a:rPr>
                        <a:t>Second Reader: Jeremy</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r>
                        <a:rPr lang="en-AU" sz="2200" b="0" i="0" noProof="0">
                          <a:solidFill>
                            <a:srgbClr val="00B050"/>
                          </a:solidFill>
                          <a:latin typeface="Comic Sans MS"/>
                        </a:rPr>
                        <a:t>Proof-reader: Chris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a:solidFill>
                            <a:srgbClr val="00B050"/>
                          </a:solidFill>
                          <a:latin typeface="Comic Sans MS"/>
                        </a:rPr>
                        <a:t>Priest: N/A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a:solidFill>
                            <a:srgbClr val="00B050"/>
                          </a:solidFill>
                          <a:latin typeface="Comic Sans MS"/>
                        </a:rPr>
                        <a:t>Preacher: Lauren</a:t>
                      </a:r>
                      <a:endParaRPr lang="en-AU" sz="2200" noProof="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55844">
                <a:tc>
                  <a:txBody>
                    <a:bodyPr/>
                    <a:lstStyle/>
                    <a:p>
                      <a:r>
                        <a:rPr lang="en-AU" sz="2200" b="0" i="0" noProof="0">
                          <a:solidFill>
                            <a:srgbClr val="00B050"/>
                          </a:solidFill>
                          <a:latin typeface="Comic Sans MS"/>
                        </a:rPr>
                        <a:t>Broadcaster: Barry</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a:solidFill>
                            <a:srgbClr val="00B050"/>
                          </a:solidFill>
                          <a:latin typeface="Comic Sans MS"/>
                        </a:rPr>
                        <a:t>Deacon: Lauren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a:solidFill>
                            <a:srgbClr val="00B050"/>
                          </a:solidFill>
                          <a:latin typeface="Comic Sans MS"/>
                        </a:rPr>
                        <a:t>Fellowship: Julie</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48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a:solidFill>
                            <a:srgbClr val="00B050"/>
                          </a:solidFill>
                          <a:latin typeface="Comic Sans MS"/>
                        </a:rPr>
                        <a:t>Backup Broadcaster: Kieron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a:solidFill>
                            <a:srgbClr val="00B050"/>
                          </a:solidFill>
                          <a:latin typeface="Comic Sans MS"/>
                        </a:rPr>
                        <a:t>Leader: Julie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a:solidFill>
                            <a:srgbClr val="00B050"/>
                          </a:solidFill>
                          <a:latin typeface="Comic Sans MS"/>
                        </a:rPr>
                        <a:t>Safety Officer: Rachel</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a:solidFill>
                            <a:srgbClr val="00B050"/>
                          </a:solidFill>
                          <a:latin typeface="Comic Sans MS"/>
                        </a:rPr>
                        <a:t>Zoom Buttons: Rachel</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a:solidFill>
                            <a:srgbClr val="00B050"/>
                          </a:solidFill>
                          <a:latin typeface="Comic Sans MS"/>
                        </a:rPr>
                        <a:t>Cantor: Margo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lang="en-AU" sz="2200" b="0" i="0" noProof="0">
                          <a:solidFill>
                            <a:srgbClr val="00B050"/>
                          </a:solidFill>
                          <a:latin typeface="Comic Sans MS"/>
                        </a:rPr>
                        <a:t>Attendance: Rachel</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spTree>
    <p:extLst>
      <p:ext uri="{BB962C8B-B14F-4D97-AF65-F5344CB8AC3E}">
        <p14:creationId xmlns:p14="http://schemas.microsoft.com/office/powerpoint/2010/main" val="26155643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1330064" y="1658915"/>
            <a:ext cx="9531872" cy="300627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defTabSz="449263" eaLnBrk="1" fontAlgn="base" hangingPunct="1">
              <a:lnSpc>
                <a:spcPct val="150000"/>
              </a:lnSpc>
              <a:spcBef>
                <a:spcPct val="50000"/>
              </a:spcBef>
              <a:spcAft>
                <a:spcPct val="0"/>
              </a:spcAft>
              <a:buClr>
                <a:srgbClr val="000000"/>
              </a:buClr>
              <a:buNone/>
            </a:pPr>
            <a:r>
              <a:rPr lang="en-AU" sz="2800" b="1" noProof="0">
                <a:solidFill>
                  <a:srgbClr val="00B050"/>
                </a:solidFill>
                <a:latin typeface="Comic Sans MS"/>
                <a:cs typeface="Arial"/>
              </a:rPr>
              <a:t>Leader: </a:t>
            </a:r>
            <a:r>
              <a:rPr lang="en-AU" sz="2800" noProof="0">
                <a:latin typeface="Comic Sans MS"/>
                <a:cs typeface="Arial"/>
              </a:rPr>
              <a:t>I invite everyone to unmute for the Dismissal</a:t>
            </a:r>
          </a:p>
          <a:p>
            <a:pPr algn="ctr" defTabSz="449263">
              <a:lnSpc>
                <a:spcPct val="150000"/>
              </a:lnSpc>
              <a:spcBef>
                <a:spcPct val="50000"/>
              </a:spcBef>
              <a:spcAft>
                <a:spcPct val="0"/>
              </a:spcAft>
              <a:buNone/>
            </a:pPr>
            <a:endParaRPr lang="en-AU" sz="1800" i="1" noProof="0">
              <a:solidFill>
                <a:srgbClr val="FFB83A"/>
              </a:solidFill>
              <a:latin typeface="Comic Sans MS"/>
              <a:cs typeface="Arial"/>
            </a:endParaRPr>
          </a:p>
          <a:p>
            <a:pPr algn="ctr" defTabSz="449263" eaLnBrk="1" fontAlgn="base" hangingPunct="1">
              <a:lnSpc>
                <a:spcPct val="150000"/>
              </a:lnSpc>
              <a:spcBef>
                <a:spcPct val="50000"/>
              </a:spcBef>
              <a:spcAft>
                <a:spcPct val="0"/>
              </a:spcAft>
              <a:buClr>
                <a:srgbClr val="000000"/>
              </a:buClr>
              <a:buNone/>
            </a:pPr>
            <a:r>
              <a:rPr lang="en-AU" sz="2800" b="1" noProof="0">
                <a:solidFill>
                  <a:srgbClr val="00B050"/>
                </a:solidFill>
                <a:latin typeface="Comic Sans MS"/>
                <a:cs typeface="Arial"/>
              </a:rPr>
              <a:t>Leader: </a:t>
            </a:r>
            <a:r>
              <a:rPr lang="en-AU" sz="2800" noProof="0">
                <a:latin typeface="Comic Sans MS"/>
                <a:cs typeface="Arial"/>
              </a:rPr>
              <a:t>Go in peace to love and serve the Lord.</a:t>
            </a:r>
          </a:p>
          <a:p>
            <a:pPr algn="ctr" defTabSz="449263" eaLnBrk="1" fontAlgn="base" hangingPunct="1">
              <a:lnSpc>
                <a:spcPct val="150000"/>
              </a:lnSpc>
              <a:spcBef>
                <a:spcPct val="50000"/>
              </a:spcBef>
              <a:spcAft>
                <a:spcPct val="0"/>
              </a:spcAft>
              <a:buClr>
                <a:srgbClr val="000000"/>
              </a:buClr>
              <a:buNone/>
            </a:pPr>
            <a:r>
              <a:rPr lang="en-AU" sz="2800" b="1" noProof="0">
                <a:solidFill>
                  <a:srgbClr val="00B050"/>
                </a:solidFill>
                <a:latin typeface="Comic Sans MS"/>
                <a:cs typeface="Arial"/>
              </a:rPr>
              <a:t>All: </a:t>
            </a:r>
            <a:r>
              <a:rPr lang="en-AU" sz="2800" b="1" noProof="0">
                <a:latin typeface="Comic Sans MS"/>
                <a:cs typeface="Arial"/>
              </a:rPr>
              <a:t>In the name of Christ, Amen</a:t>
            </a:r>
            <a:r>
              <a:rPr lang="en-AU" sz="2800" noProof="0">
                <a:latin typeface="Comic Sans MS"/>
                <a:cs typeface="Arial"/>
              </a:rPr>
              <a:t>.</a:t>
            </a:r>
          </a:p>
        </p:txBody>
      </p:sp>
      <p:sp>
        <p:nvSpPr>
          <p:cNvPr id="2" name="TextBox 1">
            <a:extLst>
              <a:ext uri="{FF2B5EF4-FFF2-40B4-BE49-F238E27FC236}">
                <a16:creationId xmlns:a16="http://schemas.microsoft.com/office/drawing/2014/main" id="{029C95F1-17B9-2CD4-20AE-31B320C84F60}"/>
              </a:ext>
            </a:extLst>
          </p:cNvPr>
          <p:cNvSpPr txBox="1"/>
          <p:nvPr/>
        </p:nvSpPr>
        <p:spPr>
          <a:xfrm>
            <a:off x="4175250" y="181307"/>
            <a:ext cx="3841500" cy="749308"/>
          </a:xfrm>
          <a:prstGeom prst="rect">
            <a:avLst/>
          </a:prstGeom>
          <a:noFill/>
        </p:spPr>
        <p:txBody>
          <a:bodyPr wrap="square" lIns="91440" tIns="45720" rIns="91440" bIns="45720" rtlCol="0" anchor="t">
            <a:spAutoFit/>
          </a:bodyPr>
          <a:lstStyle/>
          <a:p>
            <a:pPr algn="ctr">
              <a:lnSpc>
                <a:spcPct val="150000"/>
              </a:lnSpc>
              <a:spcAft>
                <a:spcPts val="900"/>
              </a:spcAft>
            </a:pPr>
            <a:r>
              <a:rPr lang="en-AU" sz="3200" b="1" noProof="0">
                <a:solidFill>
                  <a:srgbClr val="00B050"/>
                </a:solidFill>
                <a:latin typeface="Comic Sans MS"/>
              </a:rPr>
              <a:t>The Dismissal </a:t>
            </a:r>
            <a:endParaRPr lang="en-AU" sz="2400" noProof="0">
              <a:solidFill>
                <a:srgbClr val="00B050"/>
              </a:solidFill>
              <a:latin typeface="Comic Sans MS"/>
              <a:cs typeface="Times New Roman"/>
            </a:endParaRPr>
          </a:p>
        </p:txBody>
      </p:sp>
    </p:spTree>
    <p:extLst>
      <p:ext uri="{BB962C8B-B14F-4D97-AF65-F5344CB8AC3E}">
        <p14:creationId xmlns:p14="http://schemas.microsoft.com/office/powerpoint/2010/main" val="42445376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9768" y="5521947"/>
            <a:ext cx="3271234" cy="923330"/>
          </a:xfrm>
          <a:prstGeom prst="rect">
            <a:avLst/>
          </a:prstGeom>
          <a:noFill/>
        </p:spPr>
        <p:txBody>
          <a:bodyPr wrap="square" lIns="91440" tIns="45720" rIns="91440" bIns="45720" rtlCol="0" anchor="t">
            <a:spAutoFit/>
          </a:bodyPr>
          <a:lstStyle/>
          <a:p>
            <a:r>
              <a:rPr lang="en-AU" noProof="0">
                <a:solidFill>
                  <a:srgbClr val="00B050"/>
                </a:solidFill>
                <a:latin typeface="Comic Sans MS"/>
              </a:rPr>
              <a:t>Extra resources developed </a:t>
            </a:r>
          </a:p>
          <a:p>
            <a:r>
              <a:rPr lang="en-AU" noProof="0">
                <a:solidFill>
                  <a:srgbClr val="00B050"/>
                </a:solidFill>
                <a:latin typeface="Comic Sans MS"/>
              </a:rPr>
              <a:t>by Roots on the Web </a:t>
            </a:r>
          </a:p>
          <a:p>
            <a:r>
              <a:rPr lang="en-AU">
                <a:solidFill>
                  <a:srgbClr val="00B050"/>
                </a:solidFill>
                <a:latin typeface="Comic Sans MS"/>
              </a:rPr>
              <a:t>Images from Padlet</a:t>
            </a:r>
          </a:p>
        </p:txBody>
      </p:sp>
      <p:sp>
        <p:nvSpPr>
          <p:cNvPr id="7" name="TextBox 6">
            <a:extLst>
              <a:ext uri="{FF2B5EF4-FFF2-40B4-BE49-F238E27FC236}">
                <a16:creationId xmlns:a16="http://schemas.microsoft.com/office/drawing/2014/main" id="{FBCFD97D-2C97-37FF-356C-A993317B1DEE}"/>
              </a:ext>
            </a:extLst>
          </p:cNvPr>
          <p:cNvSpPr txBox="1"/>
          <p:nvPr/>
        </p:nvSpPr>
        <p:spPr>
          <a:xfrm>
            <a:off x="762039" y="984278"/>
            <a:ext cx="4563176" cy="3498791"/>
          </a:xfrm>
          <a:prstGeom prst="roundRect">
            <a:avLst/>
          </a:prstGeom>
          <a:solidFill>
            <a:srgbClr val="662395"/>
          </a:solidFill>
          <a:ln>
            <a:noFill/>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a:solidFill>
                  <a:schemeClr val="accent5">
                    <a:lumMod val="20000"/>
                    <a:lumOff val="80000"/>
                  </a:schemeClr>
                </a:solidFill>
                <a:latin typeface="Comic Sans MS"/>
              </a:rPr>
              <a:t>Fellowship </a:t>
            </a:r>
          </a:p>
          <a:p>
            <a:pPr algn="ctr"/>
            <a:r>
              <a:rPr lang="en-AU" sz="2400" b="1" noProof="0">
                <a:solidFill>
                  <a:schemeClr val="accent5">
                    <a:lumMod val="20000"/>
                    <a:lumOff val="80000"/>
                  </a:schemeClr>
                </a:solidFill>
                <a:latin typeface="Comic Sans MS"/>
              </a:rPr>
              <a:t>Thank you, </a:t>
            </a:r>
            <a:r>
              <a:rPr lang="en-AU" sz="2400" b="1">
                <a:solidFill>
                  <a:schemeClr val="accent5">
                    <a:lumMod val="20000"/>
                    <a:lumOff val="80000"/>
                  </a:schemeClr>
                </a:solidFill>
                <a:latin typeface="Comic Sans MS"/>
              </a:rPr>
              <a:t>Lauren </a:t>
            </a:r>
            <a:r>
              <a:rPr lang="en-AU" sz="2400" b="1" noProof="0">
                <a:solidFill>
                  <a:schemeClr val="accent5">
                    <a:lumMod val="20000"/>
                    <a:lumOff val="80000"/>
                  </a:schemeClr>
                </a:solidFill>
                <a:latin typeface="Comic Sans MS"/>
              </a:rPr>
              <a:t>for leading Fellowship </a:t>
            </a:r>
          </a:p>
          <a:p>
            <a:pPr algn="ctr"/>
            <a:endParaRPr lang="en-AU" sz="2400" b="1" noProof="0">
              <a:solidFill>
                <a:schemeClr val="accent5">
                  <a:lumMod val="20000"/>
                  <a:lumOff val="80000"/>
                </a:schemeClr>
              </a:solidFill>
              <a:latin typeface="Comic Sans MS"/>
            </a:endParaRPr>
          </a:p>
          <a:p>
            <a:pPr algn="ctr"/>
            <a:r>
              <a:rPr lang="en-AU" sz="2400" b="1" noProof="0">
                <a:solidFill>
                  <a:schemeClr val="accent5">
                    <a:lumMod val="20000"/>
                    <a:lumOff val="80000"/>
                  </a:schemeClr>
                </a:solidFill>
                <a:latin typeface="Comic Sans MS"/>
              </a:rPr>
              <a:t>Please feel welcome to linger or pop a message in the chat and head off when you are ready.​</a:t>
            </a:r>
            <a:endParaRPr lang="en-AU" b="1" noProof="0">
              <a:solidFill>
                <a:schemeClr val="accent5">
                  <a:lumMod val="20000"/>
                  <a:lumOff val="80000"/>
                </a:schemeClr>
              </a:solidFill>
              <a:cs typeface="Calibri"/>
            </a:endParaRPr>
          </a:p>
        </p:txBody>
      </p:sp>
      <p:pic>
        <p:nvPicPr>
          <p:cNvPr id="4" name="Picture 3">
            <a:extLst>
              <a:ext uri="{FF2B5EF4-FFF2-40B4-BE49-F238E27FC236}">
                <a16:creationId xmlns:a16="http://schemas.microsoft.com/office/drawing/2014/main" id="{FA3E8744-EE4C-63F9-4F37-9ED932711D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6787" y="984278"/>
            <a:ext cx="4362450" cy="4362450"/>
          </a:xfrm>
          <a:prstGeom prst="rect">
            <a:avLst/>
          </a:prstGeom>
        </p:spPr>
      </p:pic>
    </p:spTree>
    <p:extLst>
      <p:ext uri="{BB962C8B-B14F-4D97-AF65-F5344CB8AC3E}">
        <p14:creationId xmlns:p14="http://schemas.microsoft.com/office/powerpoint/2010/main" val="867282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A67A3-9603-240E-EA6B-3FC986F853BF}"/>
              </a:ext>
            </a:extLst>
          </p:cNvPr>
          <p:cNvSpPr>
            <a:spLocks noGrp="1"/>
          </p:cNvSpPr>
          <p:nvPr>
            <p:ph type="title"/>
          </p:nvPr>
        </p:nvSpPr>
        <p:spPr>
          <a:xfrm>
            <a:off x="282053" y="165429"/>
            <a:ext cx="4319444" cy="1143000"/>
          </a:xfrm>
        </p:spPr>
        <p:txBody>
          <a:bodyPr/>
          <a:lstStyle/>
          <a:p>
            <a:pPr algn="l">
              <a:spcBef>
                <a:spcPts val="0"/>
              </a:spcBef>
            </a:pPr>
            <a:r>
              <a:rPr lang="en-AU" sz="2400" b="1" noProof="0">
                <a:solidFill>
                  <a:srgbClr val="00B050"/>
                </a:solidFill>
                <a:latin typeface="Comic Sans MS"/>
              </a:rPr>
              <a:t>Leader and Cantor unmute</a:t>
            </a:r>
            <a:endParaRPr lang="en-AU" noProof="0">
              <a:solidFill>
                <a:srgbClr val="00B050"/>
              </a:solidFill>
            </a:endParaRPr>
          </a:p>
        </p:txBody>
      </p:sp>
      <p:sp>
        <p:nvSpPr>
          <p:cNvPr id="3" name="Content Placeholder 2">
            <a:extLst>
              <a:ext uri="{FF2B5EF4-FFF2-40B4-BE49-F238E27FC236}">
                <a16:creationId xmlns:a16="http://schemas.microsoft.com/office/drawing/2014/main" id="{5D1FD83D-10E0-228D-7DDC-F0371A5CC75D}"/>
              </a:ext>
            </a:extLst>
          </p:cNvPr>
          <p:cNvSpPr>
            <a:spLocks noGrp="1"/>
          </p:cNvSpPr>
          <p:nvPr>
            <p:ph idx="1"/>
          </p:nvPr>
        </p:nvSpPr>
        <p:spPr>
          <a:xfrm>
            <a:off x="2218765" y="1802797"/>
            <a:ext cx="7754470" cy="4017366"/>
          </a:xfrm>
        </p:spPr>
        <p:txBody>
          <a:bodyPr vert="horz" lIns="91440" tIns="45720" rIns="91440" bIns="45720" rtlCol="0" anchor="t">
            <a:normAutofit fontScale="92500"/>
          </a:bodyPr>
          <a:lstStyle/>
          <a:p>
            <a:pPr>
              <a:lnSpc>
                <a:spcPct val="150000"/>
              </a:lnSpc>
              <a:buNone/>
            </a:pPr>
            <a:r>
              <a:rPr lang="en-AU" sz="2800" b="1" noProof="0">
                <a:solidFill>
                  <a:srgbClr val="00B050"/>
                </a:solidFill>
                <a:latin typeface="Comic Sans MS"/>
              </a:rPr>
              <a:t>Leader: </a:t>
            </a:r>
            <a:r>
              <a:rPr lang="en-AU" sz="3000" noProof="0">
                <a:latin typeface="Comic Sans MS"/>
              </a:rPr>
              <a:t>The grace of the Lord Jesus Christ,  </a:t>
            </a:r>
            <a:br>
              <a:rPr lang="en-AU" sz="3000" noProof="0">
                <a:latin typeface="Comic Sans MS"/>
              </a:rPr>
            </a:br>
            <a:r>
              <a:rPr lang="en-AU" sz="3000" noProof="0">
                <a:latin typeface="Comic Sans MS"/>
              </a:rPr>
              <a:t>and the love of God,  </a:t>
            </a:r>
            <a:br>
              <a:rPr lang="en-AU" sz="3000" noProof="0">
                <a:latin typeface="Comic Sans MS"/>
              </a:rPr>
            </a:br>
            <a:r>
              <a:rPr lang="en-AU" sz="3000" noProof="0">
                <a:latin typeface="Comic Sans MS"/>
              </a:rPr>
              <a:t>and the fellowship of the Holy Spirit,  </a:t>
            </a:r>
            <a:br>
              <a:rPr lang="en-AU" sz="3000" noProof="0">
                <a:latin typeface="Comic Sans MS"/>
              </a:rPr>
            </a:br>
            <a:r>
              <a:rPr lang="en-AU" sz="3000" noProof="0">
                <a:latin typeface="Comic Sans MS"/>
              </a:rPr>
              <a:t>be with you all. </a:t>
            </a:r>
            <a:br>
              <a:rPr lang="en-AU" sz="2800" noProof="0">
                <a:latin typeface="Comic Sans MS"/>
              </a:rPr>
            </a:br>
            <a:r>
              <a:rPr lang="en-AU" sz="1900" noProof="0">
                <a:latin typeface="Comic Sans MS"/>
              </a:rPr>
              <a:t> </a:t>
            </a:r>
            <a:endParaRPr lang="en-AU" sz="1900" b="1" noProof="0">
              <a:solidFill>
                <a:srgbClr val="E3960B"/>
              </a:solidFill>
              <a:latin typeface="Comic Sans MS"/>
              <a:cs typeface="Times New Roman"/>
            </a:endParaRPr>
          </a:p>
          <a:p>
            <a:pPr>
              <a:lnSpc>
                <a:spcPct val="150000"/>
              </a:lnSpc>
              <a:buNone/>
            </a:pPr>
            <a:r>
              <a:rPr lang="en-AU" sz="2800" b="1" noProof="0">
                <a:solidFill>
                  <a:srgbClr val="00B050"/>
                </a:solidFill>
                <a:latin typeface="Comic Sans MS"/>
                <a:cs typeface="Times New Roman"/>
              </a:rPr>
              <a:t>All: </a:t>
            </a:r>
            <a:r>
              <a:rPr lang="en-AU" sz="2800" b="1" noProof="0">
                <a:latin typeface="Comic Sans MS"/>
                <a:cs typeface="Times New Roman"/>
              </a:rPr>
              <a:t>And also with you. </a:t>
            </a:r>
          </a:p>
        </p:txBody>
      </p:sp>
      <p:sp>
        <p:nvSpPr>
          <p:cNvPr id="4" name="Slide Number Placeholder 3">
            <a:extLst>
              <a:ext uri="{FF2B5EF4-FFF2-40B4-BE49-F238E27FC236}">
                <a16:creationId xmlns:a16="http://schemas.microsoft.com/office/drawing/2014/main" id="{25479D30-DAA4-D8ED-F8B5-B5082B5C9FAF}"/>
              </a:ext>
            </a:extLst>
          </p:cNvPr>
          <p:cNvSpPr>
            <a:spLocks noGrp="1"/>
          </p:cNvSpPr>
          <p:nvPr>
            <p:ph type="sldNum" sz="quarter" idx="12"/>
          </p:nvPr>
        </p:nvSpPr>
        <p:spPr/>
        <p:txBody>
          <a:bodyPr/>
          <a:lstStyle/>
          <a:p>
            <a:fld id="{D6BAAE04-8869-45BD-9FC4-571BC1F4B92A}" type="slidenum">
              <a:rPr lang="en-AU" noProof="0" smtClean="0"/>
              <a:t>6</a:t>
            </a:fld>
            <a:endParaRPr lang="en-AU" noProof="0"/>
          </a:p>
        </p:txBody>
      </p:sp>
      <p:sp>
        <p:nvSpPr>
          <p:cNvPr id="6" name="Rectangle 5">
            <a:extLst>
              <a:ext uri="{FF2B5EF4-FFF2-40B4-BE49-F238E27FC236}">
                <a16:creationId xmlns:a16="http://schemas.microsoft.com/office/drawing/2014/main" id="{032861FD-E2BE-0C7F-8027-04C68C9F6B2F}"/>
              </a:ext>
            </a:extLst>
          </p:cNvPr>
          <p:cNvSpPr/>
          <p:nvPr/>
        </p:nvSpPr>
        <p:spPr>
          <a:xfrm>
            <a:off x="4334796" y="1016041"/>
            <a:ext cx="3522407" cy="584775"/>
          </a:xfrm>
          <a:prstGeom prst="rect">
            <a:avLst/>
          </a:prstGeom>
        </p:spPr>
        <p:txBody>
          <a:bodyPr wrap="square" lIns="91440" tIns="45720" rIns="91440" bIns="45720" anchor="t">
            <a:spAutoFit/>
          </a:bodyPr>
          <a:lstStyle/>
          <a:p>
            <a:pPr algn="ctr"/>
            <a:r>
              <a:rPr lang="en-AU" sz="3200" b="1" noProof="0">
                <a:solidFill>
                  <a:srgbClr val="00B050"/>
                </a:solidFill>
                <a:latin typeface="Comic Sans MS"/>
              </a:rPr>
              <a:t>The Greeting</a:t>
            </a:r>
            <a:endParaRPr lang="en-AU" sz="3200" b="1" noProof="0">
              <a:solidFill>
                <a:srgbClr val="00B050"/>
              </a:solidFill>
              <a:cs typeface="Times New Roman"/>
            </a:endParaRPr>
          </a:p>
        </p:txBody>
      </p:sp>
    </p:spTree>
    <p:extLst>
      <p:ext uri="{BB962C8B-B14F-4D97-AF65-F5344CB8AC3E}">
        <p14:creationId xmlns:p14="http://schemas.microsoft.com/office/powerpoint/2010/main" val="4277421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4F3F2-A240-7D29-E867-5D514A5D507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C13F3EF-6111-3B8F-E65F-F09AEA314636}"/>
              </a:ext>
            </a:extLst>
          </p:cNvPr>
          <p:cNvSpPr/>
          <p:nvPr/>
        </p:nvSpPr>
        <p:spPr>
          <a:xfrm>
            <a:off x="2897114" y="1480876"/>
            <a:ext cx="6397768" cy="3252493"/>
          </a:xfrm>
          <a:prstGeom prst="rect">
            <a:avLst/>
          </a:prstGeom>
        </p:spPr>
        <p:txBody>
          <a:bodyPr wrap="square" lIns="91440" tIns="45720" rIns="91440" bIns="45720" anchor="t">
            <a:spAutoFit/>
          </a:bodyPr>
          <a:lstStyle/>
          <a:p>
            <a:pPr lvl="0" eaLnBrk="0" fontAlgn="base" hangingPunct="0">
              <a:lnSpc>
                <a:spcPct val="150000"/>
              </a:lnSpc>
              <a:spcBef>
                <a:spcPct val="0"/>
              </a:spcBef>
              <a:spcAft>
                <a:spcPct val="0"/>
              </a:spcAft>
            </a:pPr>
            <a:r>
              <a:rPr lang="en-AU" sz="2800" b="1" noProof="0">
                <a:solidFill>
                  <a:srgbClr val="00B050"/>
                </a:solidFill>
                <a:latin typeface="Comic Sans MS" panose="030F0902030302020204" pitchFamily="66" charset="0"/>
              </a:rPr>
              <a:t>Leader: </a:t>
            </a:r>
          </a:p>
          <a:p>
            <a:pPr lvl="0" eaLnBrk="0" fontAlgn="base" hangingPunct="0">
              <a:lnSpc>
                <a:spcPct val="150000"/>
              </a:lnSpc>
              <a:spcBef>
                <a:spcPct val="0"/>
              </a:spcBef>
              <a:spcAft>
                <a:spcPct val="0"/>
              </a:spcAft>
            </a:pPr>
            <a:r>
              <a:rPr lang="en-AU" sz="2800">
                <a:latin typeface="Comic Sans MS"/>
              </a:rPr>
              <a:t>Following God isn’t always easy,</a:t>
            </a:r>
            <a:br>
              <a:rPr lang="en-AU" sz="2800">
                <a:latin typeface="Comic Sans MS"/>
              </a:rPr>
            </a:br>
            <a:r>
              <a:rPr lang="en-AU" sz="2800">
                <a:latin typeface="Comic Sans MS"/>
              </a:rPr>
              <a:t>we carry our scars and our hurts.</a:t>
            </a:r>
            <a:br>
              <a:rPr lang="en-AU" sz="2800">
                <a:latin typeface="Comic Sans MS"/>
              </a:rPr>
            </a:br>
            <a:r>
              <a:rPr lang="en-AU" sz="2800">
                <a:latin typeface="Comic Sans MS"/>
              </a:rPr>
              <a:t>Let us press on, into God’s presence,</a:t>
            </a:r>
            <a:br>
              <a:rPr lang="en-AU" sz="2800">
                <a:latin typeface="Comic Sans MS"/>
              </a:rPr>
            </a:br>
            <a:r>
              <a:rPr lang="en-AU" sz="2800">
                <a:latin typeface="Comic Sans MS"/>
              </a:rPr>
              <a:t>clinging onto his promises for us.</a:t>
            </a:r>
          </a:p>
        </p:txBody>
      </p:sp>
      <p:sp>
        <p:nvSpPr>
          <p:cNvPr id="4" name="TextBox 3">
            <a:extLst>
              <a:ext uri="{FF2B5EF4-FFF2-40B4-BE49-F238E27FC236}">
                <a16:creationId xmlns:a16="http://schemas.microsoft.com/office/drawing/2014/main" id="{8B7B306D-3845-7B55-7230-7B18992F6E45}"/>
              </a:ext>
            </a:extLst>
          </p:cNvPr>
          <p:cNvSpPr txBox="1"/>
          <p:nvPr/>
        </p:nvSpPr>
        <p:spPr>
          <a:xfrm>
            <a:off x="4180766" y="558353"/>
            <a:ext cx="3830464" cy="584775"/>
          </a:xfrm>
          <a:prstGeom prst="rect">
            <a:avLst/>
          </a:prstGeom>
          <a:noFill/>
        </p:spPr>
        <p:txBody>
          <a:bodyPr wrap="square" lIns="91440" tIns="45720" rIns="91440" bIns="45720" rtlCol="0" anchor="t">
            <a:spAutoFit/>
          </a:bodyPr>
          <a:lstStyle/>
          <a:p>
            <a:pPr algn="ctr"/>
            <a:r>
              <a:rPr lang="en-AU" sz="3200" b="1" noProof="0">
                <a:solidFill>
                  <a:srgbClr val="00B050"/>
                </a:solidFill>
                <a:latin typeface="Comic Sans MS"/>
              </a:rPr>
              <a:t>Gathering Prayer</a:t>
            </a:r>
          </a:p>
        </p:txBody>
      </p:sp>
    </p:spTree>
    <p:extLst>
      <p:ext uri="{BB962C8B-B14F-4D97-AF65-F5344CB8AC3E}">
        <p14:creationId xmlns:p14="http://schemas.microsoft.com/office/powerpoint/2010/main" val="739612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DA80E-6A25-3FCA-11D6-0458885718A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12EC615-5B1B-5065-3077-881F9676F6D8}"/>
              </a:ext>
            </a:extLst>
          </p:cNvPr>
          <p:cNvSpPr/>
          <p:nvPr/>
        </p:nvSpPr>
        <p:spPr>
          <a:xfrm>
            <a:off x="2425741" y="1156422"/>
            <a:ext cx="7340518" cy="4545155"/>
          </a:xfrm>
          <a:prstGeom prst="rect">
            <a:avLst/>
          </a:prstGeom>
        </p:spPr>
        <p:txBody>
          <a:bodyPr wrap="square" lIns="91440" tIns="45720" rIns="91440" bIns="45720" anchor="t">
            <a:spAutoFit/>
          </a:bodyPr>
          <a:lstStyle/>
          <a:p>
            <a:pPr lvl="0" eaLnBrk="0" fontAlgn="base" hangingPunct="0">
              <a:lnSpc>
                <a:spcPct val="150000"/>
              </a:lnSpc>
              <a:spcBef>
                <a:spcPct val="0"/>
              </a:spcBef>
              <a:spcAft>
                <a:spcPct val="0"/>
              </a:spcAft>
            </a:pPr>
            <a:r>
              <a:rPr lang="en-AU" sz="2800" b="1" noProof="0">
                <a:solidFill>
                  <a:srgbClr val="00B050"/>
                </a:solidFill>
                <a:latin typeface="Comic Sans MS" panose="030F0902030302020204" pitchFamily="66" charset="0"/>
              </a:rPr>
              <a:t>All</a:t>
            </a:r>
            <a:r>
              <a:rPr lang="en-AU" sz="2800" noProof="0">
                <a:solidFill>
                  <a:srgbClr val="00B050"/>
                </a:solidFill>
                <a:latin typeface="Comic Sans MS" panose="030F0902030302020204" pitchFamily="66" charset="0"/>
              </a:rPr>
              <a:t>: </a:t>
            </a:r>
          </a:p>
          <a:p>
            <a:pPr lvl="0" eaLnBrk="0" fontAlgn="base" hangingPunct="0">
              <a:lnSpc>
                <a:spcPct val="150000"/>
              </a:lnSpc>
              <a:spcBef>
                <a:spcPct val="0"/>
              </a:spcBef>
              <a:spcAft>
                <a:spcPct val="0"/>
              </a:spcAft>
            </a:pPr>
            <a:r>
              <a:rPr lang="en-AU" sz="2800" b="1">
                <a:latin typeface="Comic Sans MS"/>
              </a:rPr>
              <a:t>Almighty God,</a:t>
            </a:r>
            <a:br>
              <a:rPr lang="en-AU" sz="2800" b="1">
                <a:latin typeface="Comic Sans MS"/>
              </a:rPr>
            </a:br>
            <a:r>
              <a:rPr lang="en-AU" sz="2800" b="1">
                <a:latin typeface="Comic Sans MS"/>
              </a:rPr>
              <a:t>you know us intimately and all we are going through this week.</a:t>
            </a:r>
            <a:br>
              <a:rPr lang="en-AU" sz="2800" b="1">
                <a:latin typeface="Comic Sans MS"/>
              </a:rPr>
            </a:br>
            <a:r>
              <a:rPr lang="en-AU" sz="2800" b="1">
                <a:latin typeface="Comic Sans MS"/>
              </a:rPr>
              <a:t>Help us to meet with you today</a:t>
            </a:r>
            <a:br>
              <a:rPr lang="en-AU" sz="2800" b="1">
                <a:latin typeface="Comic Sans MS"/>
              </a:rPr>
            </a:br>
            <a:r>
              <a:rPr lang="en-AU" sz="2800" b="1">
                <a:latin typeface="Comic Sans MS"/>
              </a:rPr>
              <a:t>and not leave until you have blessed us.</a:t>
            </a:r>
            <a:br>
              <a:rPr lang="en-AU" sz="2800" b="1">
                <a:latin typeface="Comic Sans MS"/>
              </a:rPr>
            </a:br>
            <a:r>
              <a:rPr lang="en-AU" sz="2800" b="1">
                <a:latin typeface="Comic Sans MS"/>
              </a:rPr>
              <a:t>Amen.</a:t>
            </a:r>
          </a:p>
        </p:txBody>
      </p:sp>
      <p:sp>
        <p:nvSpPr>
          <p:cNvPr id="4" name="TextBox 3">
            <a:extLst>
              <a:ext uri="{FF2B5EF4-FFF2-40B4-BE49-F238E27FC236}">
                <a16:creationId xmlns:a16="http://schemas.microsoft.com/office/drawing/2014/main" id="{AF1409D4-206D-DDAB-7C35-CA4958E41884}"/>
              </a:ext>
            </a:extLst>
          </p:cNvPr>
          <p:cNvSpPr txBox="1"/>
          <p:nvPr/>
        </p:nvSpPr>
        <p:spPr>
          <a:xfrm>
            <a:off x="4180768" y="479313"/>
            <a:ext cx="3830464" cy="584775"/>
          </a:xfrm>
          <a:prstGeom prst="rect">
            <a:avLst/>
          </a:prstGeom>
          <a:noFill/>
        </p:spPr>
        <p:txBody>
          <a:bodyPr wrap="square" lIns="91440" tIns="45720" rIns="91440" bIns="45720" rtlCol="0" anchor="t">
            <a:spAutoFit/>
          </a:bodyPr>
          <a:lstStyle/>
          <a:p>
            <a:pPr algn="ctr"/>
            <a:r>
              <a:rPr lang="en-AU" sz="3200" b="1" noProof="0">
                <a:solidFill>
                  <a:srgbClr val="00B050"/>
                </a:solidFill>
                <a:latin typeface="Comic Sans MS"/>
              </a:rPr>
              <a:t>Gathering Prayer</a:t>
            </a:r>
          </a:p>
        </p:txBody>
      </p:sp>
    </p:spTree>
    <p:extLst>
      <p:ext uri="{BB962C8B-B14F-4D97-AF65-F5344CB8AC3E}">
        <p14:creationId xmlns:p14="http://schemas.microsoft.com/office/powerpoint/2010/main" val="44838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18986" y="440856"/>
            <a:ext cx="2354028" cy="584775"/>
          </a:xfrm>
          <a:prstGeom prst="rect">
            <a:avLst/>
          </a:prstGeom>
          <a:noFill/>
        </p:spPr>
        <p:txBody>
          <a:bodyPr wrap="square" lIns="91440" tIns="45720" rIns="91440" bIns="45720" rtlCol="0" anchor="t">
            <a:spAutoFit/>
          </a:bodyPr>
          <a:lstStyle/>
          <a:p>
            <a:pPr algn="ctr"/>
            <a:r>
              <a:rPr lang="en-AU" sz="3200" b="1" noProof="0">
                <a:solidFill>
                  <a:srgbClr val="00B050"/>
                </a:solidFill>
                <a:latin typeface="Comic Sans MS"/>
                <a:cs typeface="Arial"/>
              </a:rPr>
              <a:t>Sentence</a:t>
            </a:r>
          </a:p>
        </p:txBody>
      </p:sp>
      <p:sp>
        <p:nvSpPr>
          <p:cNvPr id="2" name="Rectangle 1"/>
          <p:cNvSpPr/>
          <p:nvPr/>
        </p:nvSpPr>
        <p:spPr>
          <a:xfrm>
            <a:off x="730781" y="2934118"/>
            <a:ext cx="10730438" cy="2734403"/>
          </a:xfrm>
          <a:prstGeom prst="rect">
            <a:avLst/>
          </a:prstGeom>
        </p:spPr>
        <p:txBody>
          <a:bodyPr wrap="square" lIns="91440" tIns="45720" rIns="91440" bIns="45720" anchor="t">
            <a:spAutoFit/>
          </a:bodyPr>
          <a:lstStyle/>
          <a:p>
            <a:pPr>
              <a:lnSpc>
                <a:spcPct val="150000"/>
              </a:lnSpc>
              <a:spcBef>
                <a:spcPts val="450"/>
              </a:spcBef>
              <a:spcAft>
                <a:spcPts val="450"/>
              </a:spcAft>
            </a:pPr>
            <a:r>
              <a:rPr lang="en-AU" sz="2800" b="1" noProof="0">
                <a:solidFill>
                  <a:srgbClr val="00B050"/>
                </a:solidFill>
                <a:latin typeface="Comic Sans MS" panose="030F0902030302020204" pitchFamily="66" charset="0"/>
                <a:cs typeface="Times New Roman"/>
              </a:rPr>
              <a:t>Cantor</a:t>
            </a:r>
            <a:r>
              <a:rPr lang="en-AU" sz="2800" noProof="0">
                <a:solidFill>
                  <a:srgbClr val="00B050"/>
                </a:solidFill>
                <a:latin typeface="Comic Sans MS" panose="030F0902030302020204" pitchFamily="66" charset="0"/>
                <a:cs typeface="Times New Roman"/>
              </a:rPr>
              <a:t>: </a:t>
            </a:r>
            <a:r>
              <a:rPr lang="en-AU" sz="2800">
                <a:latin typeface="Comic Sans MS"/>
              </a:rPr>
              <a:t>The Lord is near to all who call on him in truth. He fulfils the desire of all that fear him, hears their cry, and saves them.</a:t>
            </a:r>
          </a:p>
          <a:p>
            <a:pPr algn="r">
              <a:lnSpc>
                <a:spcPct val="150000"/>
              </a:lnSpc>
              <a:spcBef>
                <a:spcPts val="450"/>
              </a:spcBef>
              <a:spcAft>
                <a:spcPts val="450"/>
              </a:spcAft>
            </a:pPr>
            <a:r>
              <a:rPr lang="en-AU" sz="2800" noProof="0">
                <a:solidFill>
                  <a:srgbClr val="04A436"/>
                </a:solidFill>
                <a:latin typeface="Comic Sans MS" panose="030F0902030302020204" pitchFamily="66" charset="0"/>
              </a:rPr>
              <a:t>Psalm 145.18-19 </a:t>
            </a:r>
          </a:p>
        </p:txBody>
      </p:sp>
      <p:sp>
        <p:nvSpPr>
          <p:cNvPr id="4" name="TextBox 3">
            <a:extLst>
              <a:ext uri="{FF2B5EF4-FFF2-40B4-BE49-F238E27FC236}">
                <a16:creationId xmlns:a16="http://schemas.microsoft.com/office/drawing/2014/main" id="{5B72F64F-A191-E5FE-EA13-F8D7876D2AE8}"/>
              </a:ext>
            </a:extLst>
          </p:cNvPr>
          <p:cNvSpPr txBox="1"/>
          <p:nvPr/>
        </p:nvSpPr>
        <p:spPr>
          <a:xfrm>
            <a:off x="842437" y="1502821"/>
            <a:ext cx="10507126" cy="954107"/>
          </a:xfrm>
          <a:prstGeom prst="rect">
            <a:avLst/>
          </a:prstGeom>
          <a:noFill/>
        </p:spPr>
        <p:txBody>
          <a:bodyPr wrap="square" lIns="91440" tIns="45720" rIns="91440" bIns="45720" rtlCol="0" anchor="t">
            <a:spAutoFit/>
          </a:bodyPr>
          <a:lstStyle/>
          <a:p>
            <a:r>
              <a:rPr lang="en-AU" sz="2800" b="1" noProof="0">
                <a:solidFill>
                  <a:srgbClr val="00B050"/>
                </a:solidFill>
                <a:latin typeface="Comic Sans MS"/>
                <a:cs typeface="Arial"/>
              </a:rPr>
              <a:t>Leader: </a:t>
            </a:r>
            <a:r>
              <a:rPr lang="en-AU" sz="2800" noProof="0">
                <a:latin typeface="Comic Sans MS"/>
                <a:cs typeface="Arial"/>
              </a:rPr>
              <a:t>I invite our Cantor to proclaim the sentence for today.</a:t>
            </a:r>
          </a:p>
        </p:txBody>
      </p:sp>
    </p:spTree>
    <p:extLst>
      <p:ext uri="{BB962C8B-B14F-4D97-AF65-F5344CB8AC3E}">
        <p14:creationId xmlns:p14="http://schemas.microsoft.com/office/powerpoint/2010/main" val="465587893"/>
      </p:ext>
    </p:extLst>
  </p:cSld>
  <p:clrMapOvr>
    <a:masterClrMapping/>
  </p:clrMapOvr>
</p:sld>
</file>

<file path=ppt/theme/theme1.xml><?xml version="1.0" encoding="utf-8"?>
<a:theme xmlns:a="http://schemas.openxmlformats.org/drawingml/2006/main" name="Office Them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999BE31A5853479B8E37FC991E0AB2" ma:contentTypeVersion="12" ma:contentTypeDescription="Create a new document." ma:contentTypeScope="" ma:versionID="6fd064ff961df132e09d2a6041941016">
  <xsd:schema xmlns:xsd="http://www.w3.org/2001/XMLSchema" xmlns:xs="http://www.w3.org/2001/XMLSchema" xmlns:p="http://schemas.microsoft.com/office/2006/metadata/properties" xmlns:ns2="e1300d55-8519-4834-8849-904d53629995" xmlns:ns3="ec033be3-6e3d-434c-bca7-6d953e43020a" targetNamespace="http://schemas.microsoft.com/office/2006/metadata/properties" ma:root="true" ma:fieldsID="1d376bc2cb5e3b0b186fce09073e6f79" ns2:_="" ns3:_="">
    <xsd:import namespace="e1300d55-8519-4834-8849-904d53629995"/>
    <xsd:import namespace="ec033be3-6e3d-434c-bca7-6d953e43020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SearchPropertie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300d55-8519-4834-8849-904d536299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01fbc14-c8d3-4a6c-b842-2218620a460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033be3-6e3d-434c-bca7-6d953e43020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ba0a0cd-6bef-4ca7-917d-3d34814965fc}" ma:internalName="TaxCatchAll" ma:showField="CatchAllData" ma:web="ec033be3-6e3d-434c-bca7-6d953e4302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c033be3-6e3d-434c-bca7-6d953e43020a" xsi:nil="true"/>
    <lcf76f155ced4ddcb4097134ff3c332f xmlns="e1300d55-8519-4834-8849-904d5362999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963E33-2F37-4B7D-AEDE-A2088E2B7E2C}">
  <ds:schemaRefs>
    <ds:schemaRef ds:uri="e1300d55-8519-4834-8849-904d53629995"/>
    <ds:schemaRef ds:uri="ec033be3-6e3d-434c-bca7-6d953e43020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2.xml><?xml version="1.0" encoding="utf-8"?>
<ds:datastoreItem xmlns:ds="http://schemas.openxmlformats.org/officeDocument/2006/customXml" ds:itemID="{FE5274FF-2E52-4130-9932-E8CAF77BB21D}">
  <ds:schemaRefs>
    <ds:schemaRef ds:uri="e1300d55-8519-4834-8849-904d53629995"/>
    <ds:schemaRef ds:uri="ec033be3-6e3d-434c-bca7-6d953e43020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0D2CB55-90DB-47F1-A1DF-76122F96F5E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56</Slides>
  <Notes>19</Notes>
  <HiddenSlides>0</HiddenSlides>
  <ScaleCrop>false</ScaleCrop>
  <HeadingPairs>
    <vt:vector size="4" baseType="variant">
      <vt:variant>
        <vt:lpstr>Theme</vt:lpstr>
      </vt:variant>
      <vt:variant>
        <vt:i4>3</vt:i4>
      </vt:variant>
      <vt:variant>
        <vt:lpstr>Slide Titles</vt:lpstr>
      </vt:variant>
      <vt:variant>
        <vt:i4>56</vt:i4>
      </vt:variant>
    </vt:vector>
  </HeadingPairs>
  <TitlesOfParts>
    <vt:vector size="59" baseType="lpstr">
      <vt:lpstr>Office Theme</vt:lpstr>
      <vt:lpstr>2_Office Theme</vt:lpstr>
      <vt:lpstr>2_Office Theme</vt:lpstr>
      <vt:lpstr>PowerPoint Presentation</vt:lpstr>
      <vt:lpstr>PowerPoint Presentation</vt:lpstr>
      <vt:lpstr>PowerPoint Presentation</vt:lpstr>
      <vt:lpstr>PowerPoint Presentation</vt:lpstr>
      <vt:lpstr>PowerPoint Presentation</vt:lpstr>
      <vt:lpstr>Leader and Cantor unmute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Keith Colbert</dc:creator>
  <cp:revision>1</cp:revision>
  <cp:lastPrinted>2019-01-02T23:00:29Z</cp:lastPrinted>
  <dcterms:created xsi:type="dcterms:W3CDTF">2018-08-20T02:08:08Z</dcterms:created>
  <dcterms:modified xsi:type="dcterms:W3CDTF">2026-08-02T00:26:04Z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137c702-58a9-4d31-a34f-27babbd913b9_Enabled">
    <vt:lpwstr>true</vt:lpwstr>
  </property>
  <property fmtid="{D5CDD505-2E9C-101B-9397-08002B2CF9AE}" pid="3" name="MSIP_Label_5137c702-58a9-4d31-a34f-27babbd913b9_SetDate">
    <vt:lpwstr>2023-09-29T06:51:00Z</vt:lpwstr>
  </property>
  <property fmtid="{D5CDD505-2E9C-101B-9397-08002B2CF9AE}" pid="4" name="MSIP_Label_5137c702-58a9-4d31-a34f-27babbd913b9_Method">
    <vt:lpwstr>Standard</vt:lpwstr>
  </property>
  <property fmtid="{D5CDD505-2E9C-101B-9397-08002B2CF9AE}" pid="5" name="MSIP_Label_5137c702-58a9-4d31-a34f-27babbd913b9_Name">
    <vt:lpwstr>defa4170-0d19-0005-0004-bc88714345d2</vt:lpwstr>
  </property>
  <property fmtid="{D5CDD505-2E9C-101B-9397-08002B2CF9AE}" pid="6" name="MSIP_Label_5137c702-58a9-4d31-a34f-27babbd913b9_SiteId">
    <vt:lpwstr>fa02d289-7836-4c84-a501-d867a1ac46c3</vt:lpwstr>
  </property>
  <property fmtid="{D5CDD505-2E9C-101B-9397-08002B2CF9AE}" pid="7" name="MSIP_Label_5137c702-58a9-4d31-a34f-27babbd913b9_ActionId">
    <vt:lpwstr>6582fa41-dc36-4fa7-91f8-fdec15e26ff2</vt:lpwstr>
  </property>
  <property fmtid="{D5CDD505-2E9C-101B-9397-08002B2CF9AE}" pid="8" name="MSIP_Label_5137c702-58a9-4d31-a34f-27babbd913b9_ContentBits">
    <vt:lpwstr>0</vt:lpwstr>
  </property>
  <property fmtid="{D5CDD505-2E9C-101B-9397-08002B2CF9AE}" pid="9" name="MediaServiceImageTags">
    <vt:lpwstr/>
  </property>
  <property fmtid="{D5CDD505-2E9C-101B-9397-08002B2CF9AE}" pid="10" name="ContentTypeId">
    <vt:lpwstr>0x01010067999BE31A5853479B8E37FC991E0AB2</vt:lpwstr>
  </property>
  <property fmtid="{D5CDD505-2E9C-101B-9397-08002B2CF9AE}" pid="11" name="ComplianceAssetId">
    <vt:lpwstr/>
  </property>
  <property fmtid="{D5CDD505-2E9C-101B-9397-08002B2CF9AE}" pid="12" name="_ExtendedDescription">
    <vt:lpwstr/>
  </property>
  <property fmtid="{D5CDD505-2E9C-101B-9397-08002B2CF9AE}" pid="13" name="TriggerFlowInfo">
    <vt:lpwstr/>
  </property>
  <property fmtid="{D5CDD505-2E9C-101B-9397-08002B2CF9AE}" pid="14" name="Order">
    <vt:r8>318000</vt:r8>
  </property>
</Properties>
</file>