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1" roundtripDataSignature="AMtx7mgO0Nqf/amwk+3rukQsAONCg7KV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customschemas.google.com/relationships/presentationmetadata" Target="meta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3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3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20316" y="0"/>
            <a:ext cx="18047368" cy="10287000"/>
          </a:xfrm>
          <a:custGeom>
            <a:rect b="b" l="l" r="r" t="t"/>
            <a:pathLst>
              <a:path extrusionOk="0" h="10287000" w="18047368">
                <a:moveTo>
                  <a:pt x="0" y="0"/>
                </a:moveTo>
                <a:lnTo>
                  <a:pt x="18047368" y="0"/>
                </a:lnTo>
                <a:lnTo>
                  <a:pt x="1804736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9" r="-79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"/>
          <p:cNvSpPr/>
          <p:nvPr/>
        </p:nvSpPr>
        <p:spPr>
          <a:xfrm>
            <a:off x="0" y="0"/>
            <a:ext cx="5472684" cy="10287000"/>
          </a:xfrm>
          <a:custGeom>
            <a:rect b="b" l="l" r="r" t="t"/>
            <a:pathLst>
              <a:path extrusionOk="0" h="10287000" w="5472684">
                <a:moveTo>
                  <a:pt x="0" y="0"/>
                </a:moveTo>
                <a:lnTo>
                  <a:pt x="5472684" y="0"/>
                </a:lnTo>
                <a:lnTo>
                  <a:pt x="547268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1331" r="-91331" t="0"/>
            </a:stretch>
          </a:blipFill>
          <a:ln>
            <a:noFill/>
          </a:ln>
        </p:spPr>
      </p:sp>
      <p:sp>
        <p:nvSpPr>
          <p:cNvPr id="138" name="Google Shape;138;p10"/>
          <p:cNvSpPr txBox="1"/>
          <p:nvPr/>
        </p:nvSpPr>
        <p:spPr>
          <a:xfrm>
            <a:off x="6052977" y="1038225"/>
            <a:ext cx="11206200" cy="890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47167" lvl="1" marL="1145134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4"/>
              <a:buFont typeface="Arial"/>
              <a:buChar char="•"/>
            </a:pPr>
            <a:r>
              <a:rPr b="0" i="0" lang="en-US" sz="49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Knowing better isn't the same as becoming better</a:t>
            </a:r>
            <a:endParaRPr sz="1000"/>
          </a:p>
          <a:p>
            <a:pPr indent="-547167" lvl="1" marL="1145134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4"/>
              <a:buFont typeface="Arial"/>
              <a:buChar char="•"/>
            </a:pPr>
            <a:r>
              <a:rPr b="0" i="0" lang="en-US" sz="49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generation has unprecedented access to truth</a:t>
            </a:r>
            <a:endParaRPr sz="1000"/>
          </a:p>
          <a:p>
            <a:pPr indent="-738022" lvl="2" marL="2290267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4"/>
              <a:buFont typeface="Arial"/>
              <a:buChar char="⚬"/>
            </a:pPr>
            <a:r>
              <a:rPr b="0" i="0" lang="en-US" sz="49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know Scripture</a:t>
            </a:r>
            <a:endParaRPr sz="1000"/>
          </a:p>
          <a:p>
            <a:pPr indent="-738022" lvl="2" marL="2290267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4"/>
              <a:buFont typeface="Arial"/>
              <a:buChar char="⚬"/>
            </a:pPr>
            <a:r>
              <a:rPr b="0" i="0" lang="en-US" sz="49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know sermons</a:t>
            </a:r>
            <a:endParaRPr sz="1000"/>
          </a:p>
          <a:p>
            <a:pPr indent="-738022" lvl="2" marL="2290267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4"/>
              <a:buFont typeface="Arial"/>
              <a:buChar char="⚬"/>
            </a:pPr>
            <a:r>
              <a:rPr b="0" i="0" lang="en-US" sz="49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know podcasts</a:t>
            </a:r>
            <a:endParaRPr sz="1000"/>
          </a:p>
          <a:p>
            <a:pPr indent="-738022" lvl="2" marL="2290267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4"/>
              <a:buFont typeface="Arial"/>
              <a:buChar char="⚬"/>
            </a:pPr>
            <a:r>
              <a:rPr b="0" i="0" lang="en-US" sz="49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know theology</a:t>
            </a:r>
            <a:endParaRPr sz="1000"/>
          </a:p>
          <a:p>
            <a:pPr indent="-547167" lvl="1" marL="1145134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4"/>
              <a:buFont typeface="Arial"/>
              <a:buChar char="•"/>
            </a:pPr>
            <a:r>
              <a:rPr b="0" i="0" lang="en-US" sz="49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knowledge without obedience creates deception</a:t>
            </a:r>
            <a:endParaRPr sz="1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"/>
          <p:cNvSpPr/>
          <p:nvPr/>
        </p:nvSpPr>
        <p:spPr>
          <a:xfrm>
            <a:off x="0" y="0"/>
            <a:ext cx="5472684" cy="10287000"/>
          </a:xfrm>
          <a:custGeom>
            <a:rect b="b" l="l" r="r" t="t"/>
            <a:pathLst>
              <a:path extrusionOk="0" h="10287000" w="5472684">
                <a:moveTo>
                  <a:pt x="0" y="0"/>
                </a:moveTo>
                <a:lnTo>
                  <a:pt x="5472684" y="0"/>
                </a:lnTo>
                <a:lnTo>
                  <a:pt x="547268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1331" r="-91331" t="0"/>
            </a:stretch>
          </a:blipFill>
          <a:ln>
            <a:noFill/>
          </a:ln>
        </p:spPr>
      </p:sp>
      <p:sp>
        <p:nvSpPr>
          <p:cNvPr id="144" name="Google Shape;144;p11"/>
          <p:cNvSpPr txBox="1"/>
          <p:nvPr/>
        </p:nvSpPr>
        <p:spPr>
          <a:xfrm>
            <a:off x="6052977" y="1038225"/>
            <a:ext cx="11206200" cy="87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40817" lvl="1" marL="1145134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4"/>
              <a:buFont typeface="Arial"/>
              <a:buChar char="•"/>
            </a:pPr>
            <a:r>
              <a:rPr b="0" i="0" lang="en-US" sz="48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Examples:</a:t>
            </a:r>
            <a:endParaRPr sz="900"/>
          </a:p>
          <a:p>
            <a:pPr indent="-731672" lvl="2" marL="2290267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4"/>
              <a:buFont typeface="Arial"/>
              <a:buChar char="⚬"/>
            </a:pPr>
            <a:r>
              <a:rPr b="0" i="0" lang="en-US" sz="48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gym membership doesn't build muscles</a:t>
            </a:r>
            <a:endParaRPr sz="900"/>
          </a:p>
          <a:p>
            <a:pPr indent="-731672" lvl="2" marL="2290267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4"/>
              <a:buFont typeface="Arial"/>
              <a:buChar char="⚬"/>
            </a:pPr>
            <a:r>
              <a:rPr b="0" i="0" lang="en-US" sz="48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Going consistently does</a:t>
            </a:r>
            <a:endParaRPr sz="900"/>
          </a:p>
          <a:p>
            <a:pPr indent="-731672" lvl="2" marL="2290267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4"/>
              <a:buFont typeface="Arial"/>
              <a:buChar char="⚬"/>
            </a:pPr>
            <a:r>
              <a:rPr b="0" i="0" lang="en-US" sz="48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Owning a Bible doesn't build faith.</a:t>
            </a:r>
            <a:endParaRPr sz="900"/>
          </a:p>
          <a:p>
            <a:pPr indent="-731672" lvl="2" marL="2290267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4"/>
              <a:buFont typeface="Arial"/>
              <a:buChar char="⚬"/>
            </a:pPr>
            <a:r>
              <a:rPr b="0" i="0" lang="en-US" sz="48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Living it does</a:t>
            </a:r>
            <a:endParaRPr sz="900"/>
          </a:p>
          <a:p>
            <a:pPr indent="-731672" lvl="2" marL="2290267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4"/>
              <a:buFont typeface="Arial"/>
              <a:buChar char="⚬"/>
            </a:pPr>
            <a:r>
              <a:rPr b="0" i="0" lang="en-US" sz="48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Church attendance doesn't produce maturity</a:t>
            </a:r>
            <a:endParaRPr sz="900"/>
          </a:p>
          <a:p>
            <a:pPr indent="-731672" lvl="2" marL="2290267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4"/>
              <a:buFont typeface="Arial"/>
              <a:buChar char="⚬"/>
            </a:pPr>
            <a:r>
              <a:rPr b="0" i="0" lang="en-US" sz="48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Daily obedience does</a:t>
            </a:r>
            <a:endParaRPr sz="9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2"/>
          <p:cNvSpPr/>
          <p:nvPr/>
        </p:nvSpPr>
        <p:spPr>
          <a:xfrm>
            <a:off x="0" y="0"/>
            <a:ext cx="5472684" cy="10287000"/>
          </a:xfrm>
          <a:custGeom>
            <a:rect b="b" l="l" r="r" t="t"/>
            <a:pathLst>
              <a:path extrusionOk="0" h="10287000" w="5472684">
                <a:moveTo>
                  <a:pt x="0" y="0"/>
                </a:moveTo>
                <a:lnTo>
                  <a:pt x="5472684" y="0"/>
                </a:lnTo>
                <a:lnTo>
                  <a:pt x="547268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1331" r="-91331" t="0"/>
            </a:stretch>
          </a:blipFill>
          <a:ln>
            <a:noFill/>
          </a:ln>
        </p:spPr>
      </p:sp>
      <p:sp>
        <p:nvSpPr>
          <p:cNvPr id="150" name="Google Shape;150;p12"/>
          <p:cNvSpPr txBox="1"/>
          <p:nvPr/>
        </p:nvSpPr>
        <p:spPr>
          <a:xfrm>
            <a:off x="6052977" y="1028700"/>
            <a:ext cx="11206200" cy="86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657019" lvl="1" marL="1339439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3"/>
              <a:buFont typeface="Arial"/>
              <a:buChar char="•"/>
            </a:pPr>
            <a:r>
              <a:rPr b="0" i="0" lang="en-US" sz="60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God isn't impressed by what we know if it never changes how we live</a:t>
            </a:r>
            <a:endParaRPr sz="1200"/>
          </a:p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00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57019" lvl="1" marL="1339439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3"/>
              <a:buFont typeface="Arial"/>
              <a:buChar char="•"/>
            </a:pPr>
            <a:r>
              <a:rPr b="0" i="0" lang="en-US" sz="60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Transformation prepares us to become the kind of people who break cycles instead of repeating them</a:t>
            </a:r>
            <a:endParaRPr sz="1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3"/>
          <p:cNvSpPr txBox="1"/>
          <p:nvPr/>
        </p:nvSpPr>
        <p:spPr>
          <a:xfrm>
            <a:off x="3540839" y="2349889"/>
            <a:ext cx="11206200" cy="6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8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Recognize </a:t>
            </a:r>
            <a:r>
              <a:rPr b="0" i="0" lang="en-US" sz="98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You've Inherited, But Refuse to Reproduce It</a:t>
            </a:r>
            <a:endParaRPr sz="15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4"/>
          <p:cNvSpPr/>
          <p:nvPr/>
        </p:nvSpPr>
        <p:spPr>
          <a:xfrm>
            <a:off x="-2541524" y="-302383"/>
            <a:ext cx="10891767" cy="10891767"/>
          </a:xfrm>
          <a:custGeom>
            <a:rect b="b" l="l" r="r" t="t"/>
            <a:pathLst>
              <a:path extrusionOk="0" h="10891767" w="10891767">
                <a:moveTo>
                  <a:pt x="0" y="0"/>
                </a:moveTo>
                <a:lnTo>
                  <a:pt x="10891767" y="0"/>
                </a:lnTo>
                <a:lnTo>
                  <a:pt x="10891767" y="10891766"/>
                </a:lnTo>
                <a:lnTo>
                  <a:pt x="0" y="10891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1" name="Google Shape;161;p14"/>
          <p:cNvSpPr txBox="1"/>
          <p:nvPr/>
        </p:nvSpPr>
        <p:spPr>
          <a:xfrm>
            <a:off x="1028700" y="942975"/>
            <a:ext cx="16230600" cy="89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67910" lvl="1" marL="961219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Char char="•"/>
            </a:pPr>
            <a:r>
              <a:rPr b="0" i="0" lang="en-US" sz="425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Your Scars Don't Disqualify You</a:t>
            </a:r>
            <a:endParaRPr sz="1200"/>
          </a:p>
          <a:p>
            <a:pPr indent="-467910" lvl="1" marL="961219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Char char="•"/>
            </a:pPr>
            <a:r>
              <a:rPr b="0" i="0" lang="en-US" sz="425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Every generation inherits something</a:t>
            </a:r>
            <a:endParaRPr sz="1200"/>
          </a:p>
          <a:p>
            <a:pPr indent="-628113" lvl="2" marL="1922438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Char char="⚬"/>
            </a:pPr>
            <a:r>
              <a:rPr b="0" i="0" lang="en-US" sz="425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Some inherit faith</a:t>
            </a:r>
            <a:endParaRPr sz="1200"/>
          </a:p>
          <a:p>
            <a:pPr indent="-628113" lvl="2" marL="1922438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Char char="⚬"/>
            </a:pPr>
            <a:r>
              <a:rPr b="0" i="0" lang="en-US" sz="425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Others inherit fear</a:t>
            </a:r>
            <a:endParaRPr sz="1200"/>
          </a:p>
          <a:p>
            <a:pPr indent="-628113" lvl="2" marL="1922438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Char char="⚬"/>
            </a:pPr>
            <a:r>
              <a:rPr b="0" i="0" lang="en-US" sz="425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Some inherit addiction</a:t>
            </a:r>
            <a:endParaRPr sz="1200"/>
          </a:p>
          <a:p>
            <a:pPr indent="-628113" lvl="2" marL="1922438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Char char="⚬"/>
            </a:pPr>
            <a:r>
              <a:rPr b="0" i="0" lang="en-US" sz="425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Others inherit anger</a:t>
            </a:r>
            <a:endParaRPr sz="1200"/>
          </a:p>
          <a:p>
            <a:pPr indent="-628113" lvl="2" marL="1922438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Char char="⚬"/>
            </a:pPr>
            <a:r>
              <a:rPr b="0" i="0" lang="en-US" sz="425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Some inherit insecurity</a:t>
            </a:r>
            <a:endParaRPr sz="1200"/>
          </a:p>
          <a:p>
            <a:pPr indent="-628113" lvl="2" marL="1922438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Char char="⚬"/>
            </a:pPr>
            <a:r>
              <a:rPr b="0" i="0" lang="en-US" sz="425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Others inherit purpose</a:t>
            </a:r>
            <a:endParaRPr sz="1200"/>
          </a:p>
          <a:p>
            <a:pPr indent="-467910" lvl="1" marL="961219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Char char="•"/>
            </a:pPr>
            <a:r>
              <a:rPr b="0" i="0" lang="en-US" sz="425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Recognition isn't about assigning blame</a:t>
            </a:r>
            <a:endParaRPr sz="1200"/>
          </a:p>
          <a:p>
            <a:pPr indent="-467910" lvl="1" marL="961219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52"/>
              <a:buFont typeface="Arial"/>
              <a:buChar char="•"/>
            </a:pPr>
            <a:r>
              <a:rPr b="0" i="0" lang="en-US" sz="425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It's about accepting responsibility then pointing to Jesus</a:t>
            </a:r>
            <a:endParaRPr sz="1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5"/>
          <p:cNvSpPr/>
          <p:nvPr/>
        </p:nvSpPr>
        <p:spPr>
          <a:xfrm>
            <a:off x="-2541524" y="-302383"/>
            <a:ext cx="10891767" cy="10891767"/>
          </a:xfrm>
          <a:custGeom>
            <a:rect b="b" l="l" r="r" t="t"/>
            <a:pathLst>
              <a:path extrusionOk="0" h="10891767" w="10891767">
                <a:moveTo>
                  <a:pt x="0" y="0"/>
                </a:moveTo>
                <a:lnTo>
                  <a:pt x="10891767" y="0"/>
                </a:lnTo>
                <a:lnTo>
                  <a:pt x="10891767" y="10891766"/>
                </a:lnTo>
                <a:lnTo>
                  <a:pt x="0" y="10891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7" name="Google Shape;167;p15"/>
          <p:cNvSpPr txBox="1"/>
          <p:nvPr/>
        </p:nvSpPr>
        <p:spPr>
          <a:xfrm>
            <a:off x="1028700" y="1874938"/>
            <a:ext cx="16230600" cy="67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706171" lvl="1" marL="1488543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94"/>
              <a:buFont typeface="Arial"/>
              <a:buChar char="•"/>
            </a:pPr>
            <a:r>
              <a:rPr b="0" i="0" lang="en-US" sz="62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Your scars tell people where you've been</a:t>
            </a:r>
            <a:endParaRPr sz="800"/>
          </a:p>
          <a:p>
            <a:pPr indent="-706171" lvl="1" marL="1488543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94"/>
              <a:buFont typeface="Arial"/>
              <a:buChar char="•"/>
            </a:pPr>
            <a:r>
              <a:rPr b="0" i="0" lang="en-US" sz="62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They don't determine where God can take you</a:t>
            </a:r>
            <a:endParaRPr sz="800"/>
          </a:p>
          <a:p>
            <a:pPr indent="-706171" lvl="1" marL="1488543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94"/>
              <a:buFont typeface="Arial"/>
              <a:buChar char="•"/>
            </a:pPr>
            <a:r>
              <a:rPr b="0" i="0" lang="en-US" sz="62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Your scar may explain your past, but it does not have the authority to cancel God's purpose</a:t>
            </a:r>
            <a:endParaRPr sz="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6"/>
          <p:cNvSpPr/>
          <p:nvPr/>
        </p:nvSpPr>
        <p:spPr>
          <a:xfrm>
            <a:off x="-2541524" y="-302383"/>
            <a:ext cx="10891767" cy="10891767"/>
          </a:xfrm>
          <a:custGeom>
            <a:rect b="b" l="l" r="r" t="t"/>
            <a:pathLst>
              <a:path extrusionOk="0" h="10891767" w="10891767">
                <a:moveTo>
                  <a:pt x="0" y="0"/>
                </a:moveTo>
                <a:lnTo>
                  <a:pt x="10891767" y="0"/>
                </a:lnTo>
                <a:lnTo>
                  <a:pt x="10891767" y="10891766"/>
                </a:lnTo>
                <a:lnTo>
                  <a:pt x="0" y="10891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3" name="Google Shape;173;p16"/>
          <p:cNvSpPr txBox="1"/>
          <p:nvPr/>
        </p:nvSpPr>
        <p:spPr>
          <a:xfrm>
            <a:off x="1028700" y="1415363"/>
            <a:ext cx="16230600" cy="79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59490" lvl="1" marL="120788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94"/>
              <a:buFont typeface="Arial"/>
              <a:buChar char="•"/>
            </a:pPr>
            <a:r>
              <a:rPr b="0" i="1" lang="en-US" sz="48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enemy says,</a:t>
            </a:r>
            <a:endParaRPr sz="700"/>
          </a:p>
          <a:p>
            <a:pPr indent="-559490" lvl="1" marL="120788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94"/>
              <a:buFont typeface="Arial"/>
              <a:buChar char="•"/>
            </a:pPr>
            <a:r>
              <a:rPr b="0" i="1" lang="en-US" sz="48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"You've been through too much."</a:t>
            </a:r>
            <a:endParaRPr sz="700"/>
          </a:p>
          <a:p>
            <a:pPr indent="-559490" lvl="1" marL="120788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94"/>
              <a:buFont typeface="Arial"/>
              <a:buChar char="•"/>
            </a:pPr>
            <a:r>
              <a:rPr b="1" i="0" lang="en-US" sz="48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Jesus says,</a:t>
            </a:r>
            <a:endParaRPr sz="700"/>
          </a:p>
          <a:p>
            <a:pPr indent="-559490" lvl="1" marL="120788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94"/>
              <a:buFont typeface="Arial"/>
              <a:buChar char="•"/>
            </a:pPr>
            <a:r>
              <a:rPr b="1" i="0" lang="en-US" sz="48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"I'll use what you've been through."</a:t>
            </a:r>
            <a:endParaRPr sz="700"/>
          </a:p>
          <a:p>
            <a:pPr indent="-559490" lvl="1" marL="120788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94"/>
              <a:buFont typeface="Arial"/>
              <a:buChar char="•"/>
            </a:pPr>
            <a:r>
              <a:rPr b="0" i="1" lang="en-US" sz="48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enemy says,</a:t>
            </a:r>
            <a:endParaRPr sz="700"/>
          </a:p>
          <a:p>
            <a:pPr indent="-559490" lvl="1" marL="120788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94"/>
              <a:buFont typeface="Arial"/>
              <a:buChar char="•"/>
            </a:pPr>
            <a:r>
              <a:rPr b="0" i="1" lang="en-US" sz="48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"Hide your scars."</a:t>
            </a:r>
            <a:endParaRPr sz="700"/>
          </a:p>
          <a:p>
            <a:pPr indent="-559490" lvl="1" marL="120788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94"/>
              <a:buFont typeface="Arial"/>
              <a:buChar char="•"/>
            </a:pPr>
            <a:r>
              <a:rPr b="1" i="0" lang="en-US" sz="48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Jesus says,</a:t>
            </a:r>
            <a:endParaRPr sz="700"/>
          </a:p>
          <a:p>
            <a:pPr indent="-559490" lvl="1" marL="1207880" marR="0" rtl="0" algn="l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94"/>
              <a:buFont typeface="Arial"/>
              <a:buChar char="•"/>
            </a:pPr>
            <a:r>
              <a:rPr b="1" i="0" lang="en-US" sz="48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"Your healed scars can help someone else believe."</a:t>
            </a:r>
            <a:endParaRPr sz="7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oogle Shape;178;p17"/>
          <p:cNvGrpSpPr/>
          <p:nvPr/>
        </p:nvGrpSpPr>
        <p:grpSpPr>
          <a:xfrm>
            <a:off x="1028700" y="1767782"/>
            <a:ext cx="16230600" cy="7998496"/>
            <a:chOff x="0" y="-142875"/>
            <a:chExt cx="21640800" cy="10664662"/>
          </a:xfrm>
        </p:grpSpPr>
        <p:sp>
          <p:nvSpPr>
            <p:cNvPr id="179" name="Google Shape;179;p17"/>
            <p:cNvSpPr txBox="1"/>
            <p:nvPr/>
          </p:nvSpPr>
          <p:spPr>
            <a:xfrm>
              <a:off x="0" y="-142875"/>
              <a:ext cx="21640800" cy="1698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Recognize What You've Inherited</a:t>
              </a:r>
              <a:endParaRPr/>
            </a:p>
          </p:txBody>
        </p:sp>
        <p:sp>
          <p:nvSpPr>
            <p:cNvPr id="180" name="Google Shape;180;p17"/>
            <p:cNvSpPr txBox="1"/>
            <p:nvPr/>
          </p:nvSpPr>
          <p:spPr>
            <a:xfrm>
              <a:off x="0" y="1879087"/>
              <a:ext cx="21640800" cy="864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461004" lvl="1" marL="1036307" marR="0" rtl="0" algn="l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99"/>
                <a:buFont typeface="Arial"/>
                <a:buChar char="•"/>
              </a:pPr>
              <a:r>
                <a:rPr b="0" i="0" lang="en-US" sz="38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anger</a:t>
              </a:r>
              <a:endParaRPr sz="500"/>
            </a:p>
            <a:p>
              <a:pPr indent="-461004" lvl="1" marL="1036307" marR="0" rtl="0" algn="l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99"/>
                <a:buFont typeface="Arial"/>
                <a:buChar char="•"/>
              </a:pPr>
              <a:r>
                <a:rPr b="0" i="0" lang="en-US" sz="38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addiction</a:t>
              </a:r>
              <a:endParaRPr sz="500"/>
            </a:p>
            <a:p>
              <a:pPr indent="-461004" lvl="1" marL="1036307" marR="0" rtl="0" algn="l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99"/>
                <a:buFont typeface="Arial"/>
                <a:buChar char="•"/>
              </a:pPr>
              <a:r>
                <a:rPr b="0" i="0" lang="en-US" sz="38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fear</a:t>
              </a:r>
              <a:endParaRPr sz="500"/>
            </a:p>
            <a:p>
              <a:pPr indent="-461004" lvl="1" marL="1036307" marR="0" rtl="0" algn="l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99"/>
                <a:buFont typeface="Arial"/>
                <a:buChar char="•"/>
              </a:pPr>
              <a:r>
                <a:rPr b="0" i="0" lang="en-US" sz="38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insecurity</a:t>
              </a:r>
              <a:endParaRPr sz="500"/>
            </a:p>
            <a:p>
              <a:pPr indent="-461004" lvl="1" marL="1036307" marR="0" rtl="0" algn="l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99"/>
                <a:buFont typeface="Arial"/>
                <a:buChar char="•"/>
              </a:pPr>
              <a:r>
                <a:rPr b="0" i="0" lang="en-US" sz="38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absent fathers</a:t>
              </a:r>
              <a:endParaRPr sz="500"/>
            </a:p>
            <a:p>
              <a:pPr indent="-461004" lvl="1" marL="1036307" marR="0" rtl="0" algn="l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99"/>
                <a:buFont typeface="Arial"/>
                <a:buChar char="•"/>
              </a:pPr>
              <a:r>
                <a:rPr b="0" i="0" lang="en-US" sz="38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broken marriages</a:t>
              </a:r>
              <a:endParaRPr sz="500"/>
            </a:p>
            <a:p>
              <a:pPr indent="-461004" lvl="1" marL="1036307" marR="0" rtl="0" algn="l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99"/>
                <a:buFont typeface="Arial"/>
                <a:buChar char="•"/>
              </a:pPr>
              <a:r>
                <a:rPr b="0" i="0" lang="en-US" sz="38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church hurt</a:t>
              </a:r>
              <a:endParaRPr sz="500"/>
            </a:p>
            <a:p>
              <a:pPr indent="-461004" lvl="1" marL="1036307" marR="0" rtl="0" algn="l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99"/>
                <a:buFont typeface="Arial"/>
                <a:buChar char="•"/>
              </a:pPr>
              <a:r>
                <a:rPr b="0" i="0" lang="en-US" sz="38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poverty mindset</a:t>
              </a:r>
              <a:endParaRPr sz="500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oogle Shape;185;p18"/>
          <p:cNvGrpSpPr/>
          <p:nvPr/>
        </p:nvGrpSpPr>
        <p:grpSpPr>
          <a:xfrm>
            <a:off x="1028700" y="1767782"/>
            <a:ext cx="16230600" cy="6909413"/>
            <a:chOff x="0" y="-142875"/>
            <a:chExt cx="21640800" cy="9212551"/>
          </a:xfrm>
        </p:grpSpPr>
        <p:sp>
          <p:nvSpPr>
            <p:cNvPr id="186" name="Google Shape;186;p18"/>
            <p:cNvSpPr txBox="1"/>
            <p:nvPr/>
          </p:nvSpPr>
          <p:spPr>
            <a:xfrm>
              <a:off x="0" y="-142875"/>
              <a:ext cx="21640800" cy="1720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8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Refuse To Reproduce It</a:t>
              </a:r>
              <a:endParaRPr/>
            </a:p>
          </p:txBody>
        </p:sp>
        <p:sp>
          <p:nvSpPr>
            <p:cNvPr id="187" name="Google Shape;187;p18"/>
            <p:cNvSpPr txBox="1"/>
            <p:nvPr/>
          </p:nvSpPr>
          <p:spPr>
            <a:xfrm>
              <a:off x="0" y="1891576"/>
              <a:ext cx="21640800" cy="717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576572" lvl="1" marL="1165844" marR="0" rtl="0" algn="l">
                <a:lnSpc>
                  <a:spcPct val="14000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299"/>
                <a:buFont typeface="Arial"/>
                <a:buChar char="•"/>
              </a:pPr>
              <a:r>
                <a:rPr b="0" i="0" lang="en-US" sz="52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Healing requires intentionality</a:t>
              </a:r>
              <a:endParaRPr sz="1300"/>
            </a:p>
            <a:p>
              <a:pPr indent="-576572" lvl="1" marL="1165844" marR="0" rtl="0" algn="l">
                <a:lnSpc>
                  <a:spcPct val="14000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299"/>
                <a:buFont typeface="Arial"/>
                <a:buChar char="•"/>
              </a:pPr>
              <a:r>
                <a:rPr b="0" i="0" lang="en-US" sz="52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Freedom requires responsibility</a:t>
              </a:r>
              <a:endParaRPr sz="1300"/>
            </a:p>
            <a:p>
              <a:pPr indent="-576572" lvl="1" marL="1165844" marR="0" rtl="0" algn="l">
                <a:lnSpc>
                  <a:spcPct val="14000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299"/>
                <a:buFont typeface="Arial"/>
                <a:buChar char="•"/>
              </a:pPr>
              <a:r>
                <a:rPr b="0" i="0" lang="en-US" sz="52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You don't become different because you attend church</a:t>
              </a:r>
              <a:endParaRPr sz="1300"/>
            </a:p>
            <a:p>
              <a:pPr indent="-576572" lvl="1" marL="1165844" marR="0" rtl="0" algn="l">
                <a:lnSpc>
                  <a:spcPct val="14000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299"/>
                <a:buFont typeface="Arial"/>
                <a:buChar char="•"/>
              </a:pPr>
              <a:r>
                <a:rPr b="0" i="0" lang="en-US" sz="52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You become different because you surrender daily</a:t>
              </a:r>
              <a:endParaRPr sz="1300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19"/>
          <p:cNvGrpSpPr/>
          <p:nvPr/>
        </p:nvGrpSpPr>
        <p:grpSpPr>
          <a:xfrm>
            <a:off x="1028700" y="1767782"/>
            <a:ext cx="16230600" cy="8022151"/>
            <a:chOff x="0" y="-142875"/>
            <a:chExt cx="21640800" cy="10696201"/>
          </a:xfrm>
        </p:grpSpPr>
        <p:sp>
          <p:nvSpPr>
            <p:cNvPr id="193" name="Google Shape;193;p19"/>
            <p:cNvSpPr txBox="1"/>
            <p:nvPr/>
          </p:nvSpPr>
          <p:spPr>
            <a:xfrm>
              <a:off x="0" y="-142875"/>
              <a:ext cx="21640800" cy="17202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8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Release a Different Legacy</a:t>
              </a:r>
              <a:endParaRPr/>
            </a:p>
          </p:txBody>
        </p:sp>
        <p:sp>
          <p:nvSpPr>
            <p:cNvPr id="194" name="Google Shape;194;p19"/>
            <p:cNvSpPr txBox="1"/>
            <p:nvPr/>
          </p:nvSpPr>
          <p:spPr>
            <a:xfrm>
              <a:off x="0" y="1910626"/>
              <a:ext cx="21640800" cy="864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434335" lvl="1" marL="906770" marR="0" rtl="0" algn="l">
                <a:lnSpc>
                  <a:spcPct val="14000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99"/>
                <a:buFont typeface="Arial"/>
                <a:buChar char="•"/>
              </a:pPr>
              <a:r>
                <a:rPr b="0" i="0" lang="en-US" sz="38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Somebody after you deserves better than what you received</a:t>
              </a:r>
              <a:endParaRPr sz="1100"/>
            </a:p>
            <a:p>
              <a:pPr indent="-585464" lvl="2" marL="1813541" marR="0" rtl="0" algn="l">
                <a:lnSpc>
                  <a:spcPct val="14000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99"/>
                <a:buFont typeface="Arial"/>
                <a:buChar char="⚬"/>
              </a:pPr>
              <a:r>
                <a:rPr b="0" i="0" lang="en-US" sz="38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Your children</a:t>
              </a:r>
              <a:endParaRPr sz="1100"/>
            </a:p>
            <a:p>
              <a:pPr indent="-585464" lvl="2" marL="1813541" marR="0" rtl="0" algn="l">
                <a:lnSpc>
                  <a:spcPct val="14000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99"/>
                <a:buFont typeface="Arial"/>
                <a:buChar char="⚬"/>
              </a:pPr>
              <a:r>
                <a:rPr b="0" i="0" lang="en-US" sz="38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Your friends</a:t>
              </a:r>
              <a:endParaRPr sz="1100"/>
            </a:p>
            <a:p>
              <a:pPr indent="-585464" lvl="2" marL="1813541" marR="0" rtl="0" algn="l">
                <a:lnSpc>
                  <a:spcPct val="14000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99"/>
                <a:buFont typeface="Arial"/>
                <a:buChar char="⚬"/>
              </a:pPr>
              <a:r>
                <a:rPr b="0" i="0" lang="en-US" sz="38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Your future spouse</a:t>
              </a:r>
              <a:endParaRPr sz="1100"/>
            </a:p>
            <a:p>
              <a:pPr indent="-585464" lvl="2" marL="1813541" marR="0" rtl="0" algn="l">
                <a:lnSpc>
                  <a:spcPct val="14000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99"/>
                <a:buFont typeface="Arial"/>
                <a:buChar char="⚬"/>
              </a:pPr>
              <a:r>
                <a:rPr b="0" i="0" lang="en-US" sz="38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Your church</a:t>
              </a:r>
              <a:endParaRPr sz="1100"/>
            </a:p>
            <a:p>
              <a:pPr indent="-585464" lvl="2" marL="1813541" marR="0" rtl="0" algn="l">
                <a:lnSpc>
                  <a:spcPct val="14000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99"/>
                <a:buFont typeface="Arial"/>
                <a:buChar char="⚬"/>
              </a:pPr>
              <a:r>
                <a:rPr b="0" i="0" lang="en-US" sz="38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Your community</a:t>
              </a:r>
              <a:endParaRPr sz="1100"/>
            </a:p>
            <a:p>
              <a:pPr indent="-434335" lvl="1" marL="906770" marR="0" rtl="0" algn="l">
                <a:lnSpc>
                  <a:spcPct val="14000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99"/>
                <a:buFont typeface="Arial"/>
                <a:buChar char="•"/>
              </a:pPr>
              <a:r>
                <a:rPr b="0" i="0" lang="en-US" sz="38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The cycle has to stop somewhere</a:t>
              </a:r>
              <a:endParaRPr sz="1100"/>
            </a:p>
            <a:p>
              <a:pPr indent="-434335" lvl="1" marL="906770" marR="0" rtl="0" algn="l">
                <a:lnSpc>
                  <a:spcPct val="14000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99"/>
                <a:buFont typeface="Arial"/>
                <a:buChar char="•"/>
              </a:pPr>
              <a:r>
                <a:rPr b="0" i="0" lang="en-US" sz="38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Why not you?</a:t>
              </a:r>
              <a:endParaRPr sz="110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"/>
          <p:cNvSpPr/>
          <p:nvPr/>
        </p:nvSpPr>
        <p:spPr>
          <a:xfrm>
            <a:off x="-2541524" y="-302383"/>
            <a:ext cx="10891767" cy="10891767"/>
          </a:xfrm>
          <a:custGeom>
            <a:rect b="b" l="l" r="r" t="t"/>
            <a:pathLst>
              <a:path extrusionOk="0" h="10891767" w="10891767">
                <a:moveTo>
                  <a:pt x="0" y="0"/>
                </a:moveTo>
                <a:lnTo>
                  <a:pt x="10891767" y="0"/>
                </a:lnTo>
                <a:lnTo>
                  <a:pt x="10891767" y="10891766"/>
                </a:lnTo>
                <a:lnTo>
                  <a:pt x="0" y="10891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" name="Google Shape;90;p2"/>
          <p:cNvSpPr txBox="1"/>
          <p:nvPr/>
        </p:nvSpPr>
        <p:spPr>
          <a:xfrm>
            <a:off x="2808024" y="2148683"/>
            <a:ext cx="12672000" cy="6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3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Genesis 32:22-31</a:t>
            </a:r>
            <a:endParaRPr sz="1300"/>
          </a:p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3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Jacob Wrestles With God</a:t>
            </a:r>
            <a:endParaRPr sz="13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0"/>
          <p:cNvSpPr txBox="1"/>
          <p:nvPr/>
        </p:nvSpPr>
        <p:spPr>
          <a:xfrm>
            <a:off x="2285332" y="4236862"/>
            <a:ext cx="13717337" cy="1171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Two Keys to Move Forward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1"/>
          <p:cNvSpPr/>
          <p:nvPr/>
        </p:nvSpPr>
        <p:spPr>
          <a:xfrm>
            <a:off x="-2541524" y="-302383"/>
            <a:ext cx="10891767" cy="10891767"/>
          </a:xfrm>
          <a:custGeom>
            <a:rect b="b" l="l" r="r" t="t"/>
            <a:pathLst>
              <a:path extrusionOk="0" h="10891767" w="10891767">
                <a:moveTo>
                  <a:pt x="0" y="0"/>
                </a:moveTo>
                <a:lnTo>
                  <a:pt x="10891767" y="0"/>
                </a:lnTo>
                <a:lnTo>
                  <a:pt x="10891767" y="10891766"/>
                </a:lnTo>
                <a:lnTo>
                  <a:pt x="0" y="10891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5" name="Google Shape;205;p21"/>
          <p:cNvSpPr txBox="1"/>
          <p:nvPr/>
        </p:nvSpPr>
        <p:spPr>
          <a:xfrm>
            <a:off x="2808024" y="2148683"/>
            <a:ext cx="12672000" cy="6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3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Start Walking in What God Has Spoken</a:t>
            </a:r>
            <a:endParaRPr sz="15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2"/>
          <p:cNvSpPr/>
          <p:nvPr/>
        </p:nvSpPr>
        <p:spPr>
          <a:xfrm>
            <a:off x="-9205607" y="-3492384"/>
            <a:ext cx="15352407" cy="14947636"/>
          </a:xfrm>
          <a:custGeom>
            <a:rect b="b" l="l" r="r" t="t"/>
            <a:pathLst>
              <a:path extrusionOk="0" h="14947636" w="15352407">
                <a:moveTo>
                  <a:pt x="0" y="0"/>
                </a:moveTo>
                <a:lnTo>
                  <a:pt x="15352407" y="0"/>
                </a:lnTo>
                <a:lnTo>
                  <a:pt x="15352407" y="14947635"/>
                </a:lnTo>
                <a:lnTo>
                  <a:pt x="0" y="149476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1" name="Google Shape;211;p22"/>
          <p:cNvSpPr txBox="1"/>
          <p:nvPr/>
        </p:nvSpPr>
        <p:spPr>
          <a:xfrm>
            <a:off x="6146800" y="1019175"/>
            <a:ext cx="11112500" cy="2047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9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Start Walking in What God Has Spoken</a:t>
            </a:r>
            <a:endParaRPr/>
          </a:p>
        </p:txBody>
      </p:sp>
      <p:sp>
        <p:nvSpPr>
          <p:cNvPr id="212" name="Google Shape;212;p22"/>
          <p:cNvSpPr txBox="1"/>
          <p:nvPr/>
        </p:nvSpPr>
        <p:spPr>
          <a:xfrm>
            <a:off x="6146800" y="3413899"/>
            <a:ext cx="10674350" cy="6571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68560" lvl="1" marL="737120" marR="0" rtl="0" algn="l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14"/>
              <a:buFont typeface="Arial"/>
              <a:buChar char="•"/>
            </a:pPr>
            <a:r>
              <a:rPr b="0" i="0" lang="en-US" sz="34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Don't leave this service with more information</a:t>
            </a:r>
            <a:endParaRPr/>
          </a:p>
          <a:p>
            <a:pPr indent="-368560" lvl="1" marL="737120" marR="0" rtl="0" algn="l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14"/>
              <a:buFont typeface="Arial"/>
              <a:buChar char="•"/>
            </a:pPr>
            <a:r>
              <a:rPr b="0" i="0" lang="en-US" sz="34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Leave with a decision</a:t>
            </a:r>
            <a:endParaRPr/>
          </a:p>
          <a:p>
            <a:pPr indent="-368560" lvl="1" marL="737120" marR="0" rtl="0" algn="l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14"/>
              <a:buFont typeface="Arial"/>
              <a:buChar char="•"/>
            </a:pPr>
            <a:r>
              <a:rPr b="0" i="0" lang="en-US" sz="34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Healing isn't proven by what you heard today, It's revealed by how you live tomorrow</a:t>
            </a:r>
            <a:endParaRPr/>
          </a:p>
          <a:p>
            <a:pPr indent="-368560" lvl="1" marL="737120" marR="0" rtl="0" algn="l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14"/>
              <a:buFont typeface="Arial"/>
              <a:buChar char="•"/>
            </a:pPr>
            <a:r>
              <a:rPr b="0" i="0" lang="en-US" sz="34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Every day you choose forgiveness, Every day you choose obedience, Every day you choose faith</a:t>
            </a:r>
            <a:endParaRPr/>
          </a:p>
          <a:p>
            <a:pPr indent="-368560" lvl="1" marL="737120" marR="0" rtl="0" algn="l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14"/>
              <a:buFont typeface="Arial"/>
              <a:buChar char="•"/>
            </a:pPr>
            <a:r>
              <a:rPr b="0" i="0" lang="en-US" sz="34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Proving that your past no longer has the final word</a:t>
            </a:r>
            <a:endParaRPr/>
          </a:p>
          <a:p>
            <a:pPr indent="-368560" lvl="1" marL="737120" marR="0" rtl="0" algn="l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14"/>
              <a:buFont typeface="Arial"/>
              <a:buChar char="•"/>
            </a:pPr>
            <a:r>
              <a:rPr b="0" i="0" lang="en-US" sz="34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Let God's Word becomes your lifestyle, not just your language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3"/>
          <p:cNvSpPr/>
          <p:nvPr/>
        </p:nvSpPr>
        <p:spPr>
          <a:xfrm>
            <a:off x="-2541524" y="-302383"/>
            <a:ext cx="10891767" cy="10891767"/>
          </a:xfrm>
          <a:custGeom>
            <a:rect b="b" l="l" r="r" t="t"/>
            <a:pathLst>
              <a:path extrusionOk="0" h="10891767" w="10891767">
                <a:moveTo>
                  <a:pt x="0" y="0"/>
                </a:moveTo>
                <a:lnTo>
                  <a:pt x="10891767" y="0"/>
                </a:lnTo>
                <a:lnTo>
                  <a:pt x="10891767" y="10891766"/>
                </a:lnTo>
                <a:lnTo>
                  <a:pt x="0" y="10891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8" name="Google Shape;218;p23"/>
          <p:cNvSpPr txBox="1"/>
          <p:nvPr/>
        </p:nvSpPr>
        <p:spPr>
          <a:xfrm>
            <a:off x="2808024" y="3120233"/>
            <a:ext cx="12671951" cy="38274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93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Don't Waste Your Pain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4"/>
          <p:cNvSpPr/>
          <p:nvPr/>
        </p:nvSpPr>
        <p:spPr>
          <a:xfrm>
            <a:off x="-9205607" y="-3492384"/>
            <a:ext cx="15352407" cy="14947636"/>
          </a:xfrm>
          <a:custGeom>
            <a:rect b="b" l="l" r="r" t="t"/>
            <a:pathLst>
              <a:path extrusionOk="0" h="14947636" w="15352407">
                <a:moveTo>
                  <a:pt x="0" y="0"/>
                </a:moveTo>
                <a:lnTo>
                  <a:pt x="15352407" y="0"/>
                </a:lnTo>
                <a:lnTo>
                  <a:pt x="15352407" y="14947635"/>
                </a:lnTo>
                <a:lnTo>
                  <a:pt x="0" y="149476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4" name="Google Shape;224;p24"/>
          <p:cNvSpPr txBox="1"/>
          <p:nvPr/>
        </p:nvSpPr>
        <p:spPr>
          <a:xfrm>
            <a:off x="6146800" y="1019175"/>
            <a:ext cx="111125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9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Don't Waste Your Pain</a:t>
            </a:r>
            <a:endParaRPr/>
          </a:p>
        </p:txBody>
      </p:sp>
      <p:sp>
        <p:nvSpPr>
          <p:cNvPr id="225" name="Google Shape;225;p24"/>
          <p:cNvSpPr txBox="1"/>
          <p:nvPr/>
        </p:nvSpPr>
        <p:spPr>
          <a:xfrm>
            <a:off x="6146800" y="2186598"/>
            <a:ext cx="10674300" cy="76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71099" lvl="1" marL="780299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4"/>
              <a:buFont typeface="Arial"/>
              <a:buChar char="•"/>
            </a:pPr>
            <a:r>
              <a:rPr b="0" i="0" lang="en-US" sz="33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God comforts us so we can comfort others</a:t>
            </a:r>
            <a:endParaRPr sz="1100"/>
          </a:p>
          <a:p>
            <a:pPr indent="-371099" lvl="1" marL="780299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4"/>
              <a:buFont typeface="Arial"/>
              <a:buChar char="•"/>
            </a:pPr>
            <a:r>
              <a:rPr b="0" i="0" lang="en-US" sz="33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God rarely wastes suffering</a:t>
            </a:r>
            <a:endParaRPr sz="1100"/>
          </a:p>
          <a:p>
            <a:pPr indent="-501149" lvl="2" marL="1560598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4"/>
              <a:buFont typeface="Arial"/>
              <a:buChar char="⚬"/>
            </a:pPr>
            <a:r>
              <a:rPr b="0" i="0" lang="en-US" sz="33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Joseph, David</a:t>
            </a:r>
            <a:endParaRPr sz="1100"/>
          </a:p>
          <a:p>
            <a:pPr indent="-501149" lvl="2" marL="1560598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4"/>
              <a:buFont typeface="Arial"/>
              <a:buChar char="⚬"/>
            </a:pPr>
            <a:r>
              <a:rPr b="0" i="0" lang="en-US" sz="33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Peter, Paul</a:t>
            </a:r>
            <a:endParaRPr sz="1100"/>
          </a:p>
          <a:p>
            <a:pPr indent="-501149" lvl="2" marL="1560598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4"/>
              <a:buFont typeface="Arial"/>
              <a:buChar char="⚬"/>
            </a:pPr>
            <a:r>
              <a:rPr b="0" i="0" lang="en-US" sz="33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Jesus</a:t>
            </a:r>
            <a:endParaRPr sz="1100"/>
          </a:p>
          <a:p>
            <a:pPr indent="-371099" lvl="1" marL="780299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4"/>
              <a:buFont typeface="Arial"/>
              <a:buChar char="•"/>
            </a:pPr>
            <a:r>
              <a:rPr b="0" i="0" lang="en-US" sz="33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Every scar became ministry</a:t>
            </a:r>
            <a:endParaRPr sz="1100"/>
          </a:p>
          <a:p>
            <a:pPr indent="-371099" lvl="1" marL="780299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4"/>
              <a:buFont typeface="Arial"/>
              <a:buChar char="•"/>
            </a:pPr>
            <a:r>
              <a:rPr b="0" i="0" lang="en-US" sz="33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Jesus after the resurrection His scars remained</a:t>
            </a:r>
            <a:endParaRPr sz="1100"/>
          </a:p>
          <a:p>
            <a:pPr indent="-371099" lvl="1" marL="780299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4"/>
              <a:buFont typeface="Arial"/>
              <a:buChar char="•"/>
            </a:pPr>
            <a:r>
              <a:rPr b="0" i="0" lang="en-US" sz="33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Why?</a:t>
            </a:r>
            <a:endParaRPr sz="1100"/>
          </a:p>
          <a:p>
            <a:pPr indent="-501149" lvl="2" marL="1560598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4"/>
              <a:buFont typeface="Arial"/>
              <a:buChar char="⚬"/>
            </a:pPr>
            <a:r>
              <a:rPr b="0" i="0" lang="en-US" sz="33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Because Thomas needed to see them</a:t>
            </a:r>
            <a:endParaRPr sz="1100"/>
          </a:p>
          <a:p>
            <a:pPr indent="-371099" lvl="1" marL="780299" marR="0" rtl="0" algn="l">
              <a:lnSpc>
                <a:spcPct val="13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4"/>
              <a:buFont typeface="Arial"/>
              <a:buChar char="•"/>
            </a:pPr>
            <a:r>
              <a:rPr b="0" i="0" lang="en-US" sz="33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Sometimes your healed wound becomes someone else's proof that God still heals</a:t>
            </a:r>
            <a:endParaRPr sz="11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"/>
          <p:cNvSpPr/>
          <p:nvPr/>
        </p:nvSpPr>
        <p:spPr>
          <a:xfrm>
            <a:off x="120316" y="0"/>
            <a:ext cx="18047368" cy="10287000"/>
          </a:xfrm>
          <a:custGeom>
            <a:rect b="b" l="l" r="r" t="t"/>
            <a:pathLst>
              <a:path extrusionOk="0" h="10287000" w="18047368">
                <a:moveTo>
                  <a:pt x="0" y="0"/>
                </a:moveTo>
                <a:lnTo>
                  <a:pt x="18047368" y="0"/>
                </a:lnTo>
                <a:lnTo>
                  <a:pt x="1804736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9" r="-79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/>
          <p:nvPr/>
        </p:nvSpPr>
        <p:spPr>
          <a:xfrm>
            <a:off x="12815316" y="0"/>
            <a:ext cx="5472684" cy="10287000"/>
          </a:xfrm>
          <a:custGeom>
            <a:rect b="b" l="l" r="r" t="t"/>
            <a:pathLst>
              <a:path extrusionOk="0" h="10287000" w="5472684">
                <a:moveTo>
                  <a:pt x="0" y="0"/>
                </a:moveTo>
                <a:lnTo>
                  <a:pt x="5472684" y="0"/>
                </a:lnTo>
                <a:lnTo>
                  <a:pt x="547268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2500" r="-12499" t="0"/>
            </a:stretch>
          </a:blipFill>
          <a:ln>
            <a:noFill/>
          </a:ln>
        </p:spPr>
      </p:sp>
      <p:sp>
        <p:nvSpPr>
          <p:cNvPr id="96" name="Google Shape;96;p3"/>
          <p:cNvSpPr txBox="1"/>
          <p:nvPr/>
        </p:nvSpPr>
        <p:spPr>
          <a:xfrm>
            <a:off x="1028700" y="2093515"/>
            <a:ext cx="11206200" cy="76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3825" lvl="1" marL="907650" marR="0" rtl="0" algn="l">
              <a:lnSpc>
                <a:spcPct val="119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4"/>
              <a:buFont typeface="Arial"/>
              <a:buChar char="•"/>
            </a:pPr>
            <a:r>
              <a:rPr b="0" i="0" lang="en-US" sz="42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scar is evidence that something happened</a:t>
            </a:r>
            <a:endParaRPr/>
          </a:p>
          <a:p>
            <a:pPr indent="-453825" lvl="1" marL="907650" marR="0" rtl="0" algn="l">
              <a:lnSpc>
                <a:spcPct val="119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4"/>
              <a:buFont typeface="Arial"/>
              <a:buChar char="•"/>
            </a:pPr>
            <a:r>
              <a:rPr b="0" i="0" lang="en-US" sz="42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is a reminder that at one point there was a wound, there was pain, there was a moment that could have taken you out, but somehow, you made it through</a:t>
            </a:r>
            <a:endParaRPr/>
          </a:p>
          <a:p>
            <a:pPr indent="-453825" lvl="1" marL="907650" marR="0" rtl="0" algn="l">
              <a:lnSpc>
                <a:spcPct val="119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4"/>
              <a:buFont typeface="Arial"/>
              <a:buChar char="•"/>
            </a:pPr>
            <a:r>
              <a:rPr b="0" i="0" lang="en-US" sz="42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Some scars are visible. We can point to them and remember exactly what happened.</a:t>
            </a:r>
            <a:endParaRPr/>
          </a:p>
          <a:p>
            <a:pPr indent="-453825" lvl="1" marL="907650" marR="0" rtl="0" algn="l">
              <a:lnSpc>
                <a:spcPct val="119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4"/>
              <a:buFont typeface="Arial"/>
              <a:buChar char="•"/>
            </a:pPr>
            <a:r>
              <a:rPr b="0" i="0" lang="en-US" sz="42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some of the deepest scars are invisible</a:t>
            </a:r>
            <a:endParaRPr/>
          </a:p>
        </p:txBody>
      </p:sp>
      <p:sp>
        <p:nvSpPr>
          <p:cNvPr id="97" name="Google Shape;97;p3"/>
          <p:cNvSpPr txBox="1"/>
          <p:nvPr/>
        </p:nvSpPr>
        <p:spPr>
          <a:xfrm>
            <a:off x="1028700" y="1038225"/>
            <a:ext cx="11206323" cy="790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3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Scars?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/>
          <p:nvPr/>
        </p:nvSpPr>
        <p:spPr>
          <a:xfrm>
            <a:off x="12815316" y="0"/>
            <a:ext cx="5472684" cy="10287000"/>
          </a:xfrm>
          <a:custGeom>
            <a:rect b="b" l="l" r="r" t="t"/>
            <a:pathLst>
              <a:path extrusionOk="0" h="10287000" w="5472684">
                <a:moveTo>
                  <a:pt x="0" y="0"/>
                </a:moveTo>
                <a:lnTo>
                  <a:pt x="5472684" y="0"/>
                </a:lnTo>
                <a:lnTo>
                  <a:pt x="547268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2500" r="-12499" t="0"/>
            </a:stretch>
          </a:blipFill>
          <a:ln>
            <a:noFill/>
          </a:ln>
        </p:spPr>
      </p:sp>
      <p:sp>
        <p:nvSpPr>
          <p:cNvPr id="103" name="Google Shape;103;p4"/>
          <p:cNvSpPr txBox="1"/>
          <p:nvPr/>
        </p:nvSpPr>
        <p:spPr>
          <a:xfrm>
            <a:off x="1028700" y="2103040"/>
            <a:ext cx="11206200" cy="76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84938" lvl="1" marL="1058776" marR="0" rtl="0" algn="l">
              <a:lnSpc>
                <a:spcPct val="11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4"/>
              <a:buFont typeface="Arial"/>
              <a:buChar char="•"/>
            </a:pPr>
            <a:r>
              <a:rPr b="0" i="0" lang="en-US" sz="42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enemy takes our scars and tries to turn them into labels:</a:t>
            </a:r>
            <a:endParaRPr sz="700"/>
          </a:p>
          <a:p>
            <a:pPr indent="-661401" lvl="2" marL="2117552" marR="0" rtl="0" algn="l">
              <a:lnSpc>
                <a:spcPct val="11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4"/>
              <a:buFont typeface="Arial"/>
              <a:buChar char="⚬"/>
            </a:pPr>
            <a:r>
              <a:rPr b="0" i="0" lang="en-US" sz="42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"You're damaged."</a:t>
            </a:r>
            <a:endParaRPr sz="700"/>
          </a:p>
          <a:p>
            <a:pPr indent="-661401" lvl="2" marL="2117552" marR="0" rtl="0" algn="l">
              <a:lnSpc>
                <a:spcPct val="11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4"/>
              <a:buFont typeface="Arial"/>
              <a:buChar char="⚬"/>
            </a:pPr>
            <a:r>
              <a:rPr b="0" i="0" lang="en-US" sz="42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"You'll always be this way."</a:t>
            </a:r>
            <a:endParaRPr sz="700"/>
          </a:p>
          <a:p>
            <a:pPr indent="-661401" lvl="2" marL="2117552" marR="0" rtl="0" algn="l">
              <a:lnSpc>
                <a:spcPct val="11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4"/>
              <a:buFont typeface="Arial"/>
              <a:buChar char="⚬"/>
            </a:pPr>
            <a:r>
              <a:rPr b="0" i="0" lang="en-US" sz="42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"God can't use you."</a:t>
            </a:r>
            <a:endParaRPr sz="700"/>
          </a:p>
          <a:p>
            <a:pPr indent="-661401" lvl="2" marL="2117552" marR="0" rtl="0" algn="l">
              <a:lnSpc>
                <a:spcPct val="11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4"/>
              <a:buFont typeface="Arial"/>
              <a:buChar char="⚬"/>
            </a:pPr>
            <a:r>
              <a:rPr b="0" i="0" lang="en-US" sz="42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"Your past is too much for your purpose."</a:t>
            </a:r>
            <a:endParaRPr sz="700"/>
          </a:p>
          <a:p>
            <a:pPr indent="-484938" lvl="1" marL="1058776" marR="0" rtl="0" algn="l">
              <a:lnSpc>
                <a:spcPct val="11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4"/>
              <a:buFont typeface="Arial"/>
              <a:buChar char="•"/>
            </a:pPr>
            <a:r>
              <a:rPr b="0" i="0" lang="en-US" sz="42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God doesn't waste broken things, He restores them</a:t>
            </a:r>
            <a:endParaRPr sz="700"/>
          </a:p>
          <a:p>
            <a:pPr indent="-484938" lvl="1" marL="1058776" marR="0" rtl="0" algn="l">
              <a:lnSpc>
                <a:spcPct val="119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4"/>
              <a:buFont typeface="Arial"/>
              <a:buChar char="•"/>
            </a:pPr>
            <a:r>
              <a:rPr b="0" i="0" lang="en-US" sz="42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Scars don't disqualify you</a:t>
            </a:r>
            <a:endParaRPr sz="700"/>
          </a:p>
        </p:txBody>
      </p:sp>
      <p:sp>
        <p:nvSpPr>
          <p:cNvPr id="104" name="Google Shape;104;p4"/>
          <p:cNvSpPr txBox="1"/>
          <p:nvPr/>
        </p:nvSpPr>
        <p:spPr>
          <a:xfrm>
            <a:off x="1028700" y="1038225"/>
            <a:ext cx="11206323" cy="790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3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Scars?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 txBox="1"/>
          <p:nvPr/>
        </p:nvSpPr>
        <p:spPr>
          <a:xfrm>
            <a:off x="3540839" y="2349889"/>
            <a:ext cx="11206323" cy="59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7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Take </a:t>
            </a:r>
            <a:r>
              <a:rPr b="0" i="0" lang="en-US" sz="97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Responsibility for What Happens Next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"/>
          <p:cNvSpPr/>
          <p:nvPr/>
        </p:nvSpPr>
        <p:spPr>
          <a:xfrm>
            <a:off x="12815316" y="0"/>
            <a:ext cx="5472684" cy="10287000"/>
          </a:xfrm>
          <a:custGeom>
            <a:rect b="b" l="l" r="r" t="t"/>
            <a:pathLst>
              <a:path extrusionOk="0" h="10287000" w="5472684">
                <a:moveTo>
                  <a:pt x="0" y="0"/>
                </a:moveTo>
                <a:lnTo>
                  <a:pt x="5472684" y="0"/>
                </a:lnTo>
                <a:lnTo>
                  <a:pt x="547268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1331" r="-91331" t="0"/>
            </a:stretch>
          </a:blipFill>
          <a:ln>
            <a:noFill/>
          </a:ln>
        </p:spPr>
      </p:sp>
      <p:sp>
        <p:nvSpPr>
          <p:cNvPr id="115" name="Google Shape;115;p6"/>
          <p:cNvSpPr txBox="1"/>
          <p:nvPr/>
        </p:nvSpPr>
        <p:spPr>
          <a:xfrm>
            <a:off x="1028700" y="1028700"/>
            <a:ext cx="11206200" cy="890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33833" lvl="1" marL="1080365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4"/>
              <a:buFont typeface="Arial"/>
              <a:buChar char="•"/>
            </a:pPr>
            <a:r>
              <a:rPr b="0" i="0" lang="en-US" sz="49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Accountability is the birthplace of healing</a:t>
            </a:r>
            <a:endParaRPr sz="1300"/>
          </a:p>
          <a:p>
            <a:pPr indent="-713893" lvl="2" marL="2160730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4"/>
              <a:buFont typeface="Arial"/>
              <a:buChar char="⚬"/>
            </a:pPr>
            <a:r>
              <a:rPr b="0" i="0" lang="en-US" sz="49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Adam blamed Eve</a:t>
            </a:r>
            <a:endParaRPr sz="1300"/>
          </a:p>
          <a:p>
            <a:pPr indent="-713893" lvl="2" marL="2160730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4"/>
              <a:buFont typeface="Arial"/>
              <a:buChar char="⚬"/>
            </a:pPr>
            <a:r>
              <a:rPr b="0" i="0" lang="en-US" sz="49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 blamed the serpent</a:t>
            </a:r>
            <a:endParaRPr sz="1300"/>
          </a:p>
          <a:p>
            <a:pPr indent="-713893" lvl="2" marL="2160730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4"/>
              <a:buFont typeface="Arial"/>
              <a:buChar char="⚬"/>
            </a:pPr>
            <a:r>
              <a:rPr b="0" i="0" lang="en-US" sz="49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Everyone had a reason</a:t>
            </a:r>
            <a:endParaRPr sz="1300"/>
          </a:p>
          <a:p>
            <a:pPr indent="-713893" lvl="2" marL="2160730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4"/>
              <a:buFont typeface="Arial"/>
              <a:buChar char="⚬"/>
            </a:pPr>
            <a:r>
              <a:rPr b="0" i="0" lang="en-US" sz="49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Nobody wanted responsibility</a:t>
            </a:r>
            <a:endParaRPr sz="1300"/>
          </a:p>
          <a:p>
            <a:pPr indent="-533833" lvl="1" marL="1080365" marR="0" rtl="0" algn="l">
              <a:lnSpc>
                <a:spcPct val="11998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4"/>
              <a:buFont typeface="Arial"/>
              <a:buChar char="•"/>
            </a:pPr>
            <a:r>
              <a:rPr b="0" i="0" lang="en-US" sz="49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 of the greatest obstacles to healing is believing that because something wasn't your fault, it also isn't your responsibility</a:t>
            </a:r>
            <a:endParaRPr sz="13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"/>
          <p:cNvSpPr/>
          <p:nvPr/>
        </p:nvSpPr>
        <p:spPr>
          <a:xfrm>
            <a:off x="12815316" y="0"/>
            <a:ext cx="5472684" cy="10287000"/>
          </a:xfrm>
          <a:custGeom>
            <a:rect b="b" l="l" r="r" t="t"/>
            <a:pathLst>
              <a:path extrusionOk="0" h="10287000" w="5472684">
                <a:moveTo>
                  <a:pt x="0" y="0"/>
                </a:moveTo>
                <a:lnTo>
                  <a:pt x="5472684" y="0"/>
                </a:lnTo>
                <a:lnTo>
                  <a:pt x="547268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1331" r="-91331" t="0"/>
            </a:stretch>
          </a:blipFill>
          <a:ln>
            <a:noFill/>
          </a:ln>
        </p:spPr>
      </p:sp>
      <p:sp>
        <p:nvSpPr>
          <p:cNvPr id="121" name="Google Shape;121;p7"/>
          <p:cNvSpPr txBox="1"/>
          <p:nvPr/>
        </p:nvSpPr>
        <p:spPr>
          <a:xfrm>
            <a:off x="1028700" y="1038225"/>
            <a:ext cx="11206200" cy="70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96062" lvl="1" marL="1166723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3"/>
              <a:buFont typeface="Arial"/>
              <a:buChar char="•"/>
            </a:pPr>
            <a:r>
              <a:rPr b="0" i="0" lang="en-US" sz="56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may not be responsible for:</a:t>
            </a:r>
            <a:endParaRPr sz="1600"/>
          </a:p>
          <a:p>
            <a:pPr indent="-790515" lvl="2" marL="2333446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3"/>
              <a:buFont typeface="Arial"/>
              <a:buChar char="⚬"/>
            </a:pPr>
            <a:r>
              <a:rPr b="0" i="0" lang="en-US" sz="56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you were raised</a:t>
            </a:r>
            <a:endParaRPr sz="1600"/>
          </a:p>
          <a:p>
            <a:pPr indent="-790515" lvl="2" marL="2333446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3"/>
              <a:buFont typeface="Arial"/>
              <a:buChar char="⚬"/>
            </a:pPr>
            <a:r>
              <a:rPr b="0" i="0" lang="en-US" sz="56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someone did to you</a:t>
            </a:r>
            <a:endParaRPr sz="1600"/>
          </a:p>
          <a:p>
            <a:pPr indent="-790515" lvl="2" marL="2333446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3"/>
              <a:buFont typeface="Arial"/>
              <a:buChar char="⚬"/>
            </a:pPr>
            <a:r>
              <a:rPr b="0" i="0" lang="en-US" sz="56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words spoken over you</a:t>
            </a:r>
            <a:endParaRPr sz="1600"/>
          </a:p>
          <a:p>
            <a:pPr indent="-790515" lvl="2" marL="2333446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3"/>
              <a:buFont typeface="Arial"/>
              <a:buChar char="⚬"/>
            </a:pPr>
            <a:r>
              <a:rPr b="0" i="0" lang="en-US" sz="56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trauma you experienced</a:t>
            </a:r>
            <a:endParaRPr sz="1600"/>
          </a:p>
          <a:p>
            <a:pPr indent="-596062" lvl="1" marL="1166723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3"/>
              <a:buFont typeface="Arial"/>
              <a:buChar char="•"/>
            </a:pPr>
            <a:r>
              <a:rPr b="0" i="0" lang="en-US" sz="56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you are responsible for what you do next</a:t>
            </a:r>
            <a:endParaRPr sz="1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"/>
          <p:cNvSpPr/>
          <p:nvPr/>
        </p:nvSpPr>
        <p:spPr>
          <a:xfrm>
            <a:off x="12815316" y="0"/>
            <a:ext cx="5472684" cy="10287000"/>
          </a:xfrm>
          <a:custGeom>
            <a:rect b="b" l="l" r="r" t="t"/>
            <a:pathLst>
              <a:path extrusionOk="0" h="10287000" w="5472684">
                <a:moveTo>
                  <a:pt x="0" y="0"/>
                </a:moveTo>
                <a:lnTo>
                  <a:pt x="5472684" y="0"/>
                </a:lnTo>
                <a:lnTo>
                  <a:pt x="547268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1331" r="-91331" t="0"/>
            </a:stretch>
          </a:blipFill>
          <a:ln>
            <a:noFill/>
          </a:ln>
        </p:spPr>
      </p:sp>
      <p:sp>
        <p:nvSpPr>
          <p:cNvPr id="127" name="Google Shape;127;p8"/>
          <p:cNvSpPr txBox="1"/>
          <p:nvPr/>
        </p:nvSpPr>
        <p:spPr>
          <a:xfrm>
            <a:off x="1028700" y="1028700"/>
            <a:ext cx="11206200" cy="89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5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ASK YOURSELF:</a:t>
            </a:r>
            <a:endParaRPr sz="1200"/>
          </a:p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50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3046" lvl="1" marL="1231491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3"/>
              <a:buFont typeface="Arial"/>
              <a:buChar char="•"/>
            </a:pPr>
            <a:r>
              <a:rPr b="1" i="0" lang="en-US" sz="55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 I</a:t>
            </a:r>
            <a:r>
              <a:rPr b="0" i="0" lang="en-US" sz="55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making excuses or making progress?</a:t>
            </a:r>
            <a:endParaRPr sz="1200"/>
          </a:p>
          <a:p>
            <a:pPr indent="-603046" lvl="1" marL="1231491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3"/>
              <a:buFont typeface="Arial"/>
              <a:buChar char="•"/>
            </a:pPr>
            <a:r>
              <a:rPr b="1" i="0" lang="en-US" sz="55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Have I</a:t>
            </a:r>
            <a:r>
              <a:rPr b="0" i="0" lang="en-US" sz="55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become comfortable blaming instead of building?</a:t>
            </a:r>
            <a:endParaRPr sz="1200"/>
          </a:p>
          <a:p>
            <a:pPr indent="-603046" lvl="1" marL="1231491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3"/>
              <a:buFont typeface="Arial"/>
              <a:buChar char="•"/>
            </a:pPr>
            <a:r>
              <a:rPr b="1" i="0" lang="en-US" sz="55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 I</a:t>
            </a:r>
            <a:r>
              <a:rPr b="0" i="0" lang="en-US" sz="55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waiting for someone else to fix what God has empowered me to confront?</a:t>
            </a:r>
            <a:endParaRPr sz="1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"/>
          <p:cNvSpPr txBox="1"/>
          <p:nvPr/>
        </p:nvSpPr>
        <p:spPr>
          <a:xfrm>
            <a:off x="3540839" y="2349889"/>
            <a:ext cx="11206200" cy="51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8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Don't </a:t>
            </a:r>
            <a:r>
              <a:rPr b="0" i="0" lang="en-US" sz="98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Confuse Information With Transformation</a:t>
            </a:r>
            <a:endParaRPr sz="1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