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76200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306">
                <a:solidFill>
                  <a:srgbClr val="204858"/>
                </a:solidFill>
              </a:defRPr>
            </a:lvl1pPr>
          </a:lstStyle>
          <a:p>
            <a:pPr algn="ctr"/>
            <a:endParaRPr/>
          </a:p>
        </p:txBody>
      </p:sp>
      <p:sp>
        <p:nvSpPr>
          <p:cNvPr id="3" name="New Shape"/>
          <p:cNvSpPr>
            <a:spLocks noGrp="1"/>
          </p:cNvSpPr>
          <p:nvPr>
            <p:ph type="body" idx="1"/>
          </p:nvPr>
        </p:nvSpPr>
        <p:spPr>
          <a:xfrm>
            <a:off x="1269999" y="2095500"/>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6580">
                <a:solidFill>
                  <a:srgbClr val="204858"/>
                </a:solidFill>
              </a:defRPr>
            </a:lvl1pPr>
          </a:lstStyle>
          <a:p>
            <a:pPr algn="ctr"/>
            <a:endParaRPr/>
          </a:p>
        </p:txBody>
      </p:sp>
      <p:sp>
        <p:nvSpPr>
          <p:cNvPr id="4" name="New Shape"/>
          <p:cNvSpPr>
            <a:spLocks noGrp="1"/>
          </p:cNvSpPr>
          <p:nvPr>
            <p:ph type="body" idx="2"/>
          </p:nvPr>
        </p:nvSpPr>
        <p:spPr>
          <a:xfrm>
            <a:off x="1847850" y="29845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806">
                <a:solidFill>
                  <a:srgbClr val="204858"/>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2.xml"/></Relationships>
</file>

<file path=ppt/slides/_rels/slide4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3.xml"/></Relationships>
</file>

<file path=ppt/slides/_rels/slide4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5.xml"/></Relationships>
</file>

<file path=ppt/slides/_rels/slide4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6.xml"/></Relationships>
</file>

<file path=ppt/slides/_rels/slide4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1453117"/>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fontScale="85000" lnSpcReduction="10000"/>
          </a:bodyPr>
          <a:lstStyle>
            <a:lvl1pPr algn="ctr">
              <a:defRPr sz="8306">
                <a:solidFill>
                  <a:srgbClr val="204858"/>
                </a:solidFill>
              </a:defRPr>
            </a:lvl1pPr>
          </a:lstStyle>
          <a:p>
            <a:pPr algn="ctr"/>
            <a:r>
              <a:rPr sz="8306" b="1" dirty="0">
                <a:solidFill>
                  <a:srgbClr val="204858"/>
                </a:solidFill>
              </a:rPr>
              <a:t>Joshua: A Call to Father</a:t>
            </a:r>
          </a:p>
        </p:txBody>
      </p:sp>
      <p:sp>
        <p:nvSpPr>
          <p:cNvPr id="4" name="New Shape"/>
          <p:cNvSpPr>
            <a:spLocks noGrp="1"/>
          </p:cNvSpPr>
          <p:nvPr>
            <p:ph type="body" idx="2"/>
          </p:nvPr>
        </p:nvSpPr>
        <p:spPr>
          <a:xfrm>
            <a:off x="1847850" y="29845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92500" lnSpcReduction="10000"/>
          </a:bodyPr>
          <a:lstStyle>
            <a:lvl1pPr algn="ctr">
              <a:defRPr sz="4806">
                <a:solidFill>
                  <a:srgbClr val="204858"/>
                </a:solidFill>
              </a:defRPr>
            </a:lvl1pPr>
          </a:lstStyle>
          <a:p>
            <a:pPr algn="ctr"/>
            <a:r>
              <a:rPr lang="en-CA" dirty="0"/>
              <a:t>Joshua 1:1-10</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Have I not commanded you? Be strong and courageous. Do not be frightened, and do not be dismayed, for the Lord your God is with you wherever you go.”</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1:9</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And Joshua commanded the officers of the people,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1:10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Then God said, “Let us make man in our image, after our likeness. And let them have dominion over the fish of the sea and over the birds of the heavens and over the livestock and over all the earth and over every creeping thing that creeps on the earth.”</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Genesis 1:26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Yet you have made him a little lower than the heavenly beings and crowned him with glory and honor. You have given him dominion over the works of your hands; you have put all things under his feet,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Psalm 8:5–6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The heavens are the Lord’s heavens, but the earth he has given to the children of man.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Psalm 115:16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Subdue in the Aramaic and Hebrew language is the word kābaš [3533] meaning overcome.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4400" b="0" dirty="0">
                <a:solidFill>
                  <a:srgbClr val="FFFFFF"/>
                </a:solidFill>
              </a:rPr>
              <a:t>And God blessed them. And God said to them, “Be fruitful and multiply and fill the earth and subdue it, and have dominion over the fish of the sea and over the birds of the heavens and over every living thing that moves on the earth.”</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Genesis 1:28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lang="en-CA" dirty="0"/>
              <a:t>W</a:t>
            </a:r>
            <a:r>
              <a:rPr sz="3920" b="0" dirty="0">
                <a:solidFill>
                  <a:srgbClr val="FFFFFF"/>
                </a:solidFill>
              </a:rPr>
              <a:t>hat has been created needs to be overcome.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4400" b="0" dirty="0">
                <a:solidFill>
                  <a:srgbClr val="FFFFFF"/>
                </a:solidFill>
              </a:rPr>
              <a:t>Just as it was in the days of Noah, so will it be in the days of the Son of Man. They were eating and drinking and marrying and being given in marriage, until the day when Noah entered the ark, and the flood came and destroyed them all.</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Luke 17:26–27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4400" b="0" dirty="0">
                <a:solidFill>
                  <a:srgbClr val="FFFFFF"/>
                </a:solidFill>
              </a:rPr>
              <a:t>Likewise, just as it was in the days of Lot—they were eating and drinking, buying and selling, planting and building, but on the day when Lot went out from Sodom, fire and sulfur rained from heaven and destroyed them all—</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Luke 17:28–29</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After the death of Moses the servant of the Lord, the Lord said to Joshua the son of Nun, Moses’ assistant,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so will it be on the day when the Son of Man is revealed.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Luke 17:30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4400" b="0" dirty="0">
                <a:solidFill>
                  <a:srgbClr val="FFFFFF"/>
                </a:solidFill>
              </a:rPr>
              <a:t>For we do not wrestle against flesh and blood, but against the rulers, against the authorities, against the cosmic powers over this present darkness, against the spiritual forces of evil in the heavenly places.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Ephesians 6:12</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though we walk in the flesh, we are not waging war according to the flesh. For the weapons of our warfare are not of the flesh but have divine power to destroy strongholds.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2 Corinthians 10:3–4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Christian man is to be aware, arise, and take command against ungodliness.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Be sober-minded; be watchful. Your adversary the devil prowls around like a roaring lion, seeking someone to devour.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1 Peter 5:8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This charge of subjugation describes Israel’s taking of the Promised Land of Canaan (Num 32:22, 29; Josh 18:1).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Autofit/>
          </a:bodyPr>
          <a:lstStyle>
            <a:lvl1pPr algn="l">
              <a:defRPr sz="5226">
                <a:solidFill>
                  <a:srgbClr val="FFFFFF"/>
                </a:solidFill>
              </a:defRPr>
            </a:lvl1pPr>
          </a:lstStyle>
          <a:p>
            <a:pPr algn="l"/>
            <a:r>
              <a:rPr sz="3600" b="0" dirty="0">
                <a:solidFill>
                  <a:srgbClr val="FFFFFF"/>
                </a:solidFill>
              </a:rPr>
              <a:t>And I have been with you wherever you went and have cut off all your enemies from before you. And I will make for you a great name, like the name of the great ones of the earth. And I will appoint a place for my people Israel and will plant them, so that they may dwell in their own place and be disturbed no more. And violent men shall afflict them no more, as formerly,</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dirty="0">
                <a:solidFill>
                  <a:srgbClr val="FFFFFF"/>
                </a:solidFill>
              </a:rPr>
              <a:t>2 Samuel 7:9–10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Let not steadfast love and faithfulness forsake you; bind them around your neck; write them on the tablet of your heart. So you will find favor and good success in the sight of God and man.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Proverbs 3:3–4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When a man’s ways please the Lord, he makes even his enemies to be at peace with him.</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Proverbs 16:7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Are we willing to arise and sacrifice ourselves for the will and work that our LORD God has assigned 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“Moses my servant is dead. Now therefore arise, go over this Jordan, you and all this people, into the land that I am giving to them, to the people of Israel.</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1:2</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1" dirty="0">
                <a:solidFill>
                  <a:srgbClr val="FFFFFF"/>
                </a:solidFill>
              </a:rPr>
              <a:t>2.  Joshua was aware of God (v.1)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1" dirty="0">
                <a:solidFill>
                  <a:srgbClr val="FFFFFF"/>
                </a:solidFill>
              </a:rPr>
              <a:t>3.  Joshua Believed God (v.3-5)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Autofit/>
          </a:bodyPr>
          <a:lstStyle>
            <a:lvl1pPr algn="l">
              <a:defRPr sz="5226">
                <a:solidFill>
                  <a:srgbClr val="FFFFFF"/>
                </a:solidFill>
              </a:defRPr>
            </a:lvl1pPr>
          </a:lstStyle>
          <a:p>
            <a:pPr algn="l"/>
            <a:r>
              <a:rPr sz="4000" b="0" dirty="0">
                <a:solidFill>
                  <a:srgbClr val="FFFFFF"/>
                </a:solidFill>
              </a:rPr>
              <a:t>Every place that the sole of your foot will tread upon I have given to you, just as I promised to Moses. From the wilderness and this Lebanon as far as the great river, the river Euphrates, all the land of the Hittites to the Great Sea toward the going down of the sun shall be your territory. No man shall be able to stand before you all the days of your life. Just as I was with Moses, so I will be with you. I will not leave you or forsake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1:3–5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1" dirty="0">
                <a:solidFill>
                  <a:srgbClr val="FFFFFF"/>
                </a:solidFill>
              </a:rPr>
              <a:t>4.  Joshua was to act with strength and courage (v.6-9)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As God is the same today, as He is yesterday, and tomorrow, we are to act in the same strength and courage that Joshua displayed everyday (Num 23:19; Heb 13:8).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the Lord God is a sun and shield; the Lord bestows favor and honor. No good thing does he withhold from those who walk uprightly.</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Psalm 84:11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Trust in the Lord with all your heart, and do not lean on your own understanding. In all your ways acknowledge him, and he will make straight your paths.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Proverbs 3:5–6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For I know the plans I have for you, declares the Lord, plans for welfare and not for evil, to give you a future and a hope.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Jeremiah 29:11</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but my righteous one shall live by faith, and if he shrinks back, my soul has no pleasure in him.” But we are not of those who shrink back and are destroyed, but of those who have faith and preserve their souls.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Hebrews 10:38–39</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1" dirty="0">
                <a:solidFill>
                  <a:srgbClr val="FFFFFF"/>
                </a:solidFill>
              </a:rPr>
              <a:t>5.  Joshua Obeyed God (v.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Every place that the sole of your foot will tread upon I have given to you, just as I promised to Moses.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1:3</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4000" b="0" dirty="0">
                <a:solidFill>
                  <a:srgbClr val="FFFFFF"/>
                </a:solidFill>
              </a:rPr>
              <a:t>This Book of the Law shall not depart from your mouth, but you shall meditate on it day and night, so that you may be careful to do according to all that is written in it. For then you will make your way prosperous, and then you will have good success.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dirty="0">
                <a:solidFill>
                  <a:srgbClr val="FFFFFF"/>
                </a:solidFill>
              </a:rPr>
              <a:t>To have success is to be smart</a:t>
            </a:r>
            <a:r>
              <a:rPr lang="en-CA" sz="3920" b="0" dirty="0">
                <a:solidFill>
                  <a:srgbClr val="FFFFFF"/>
                </a:solidFill>
              </a:rPr>
              <a:t>.</a:t>
            </a:r>
            <a:endParaRPr sz="3920" b="0" dirty="0">
              <a:solidFill>
                <a:srgbClr val="FFFF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Be strong and courageous, for you shall cause this people to inherit the land that I swore to their fathers to give them.</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people could not be strong and courageous unless Joshua acted with strength and courage.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Joshua’s call and is every man’s call to subdue, exercise God’s authority, take dominion, and overcome; providing the strength and courage for his family, friends, and the church to overcome.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1" dirty="0">
                <a:solidFill>
                  <a:srgbClr val="FFFFFF"/>
                </a:solidFill>
              </a:rPr>
              <a:t>6.  Joshua Commanded &amp; was not Afraid or Discouraged (vv.9-10)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This is my command—be strong and courageous! Do not be afraid or discouraged. For the Lord your God is with you wherever you go.” Joshua then commanded the officers of Israel,</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1:9–10</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Autofit/>
          </a:bodyPr>
          <a:lstStyle>
            <a:lvl1pPr algn="l">
              <a:defRPr sz="5226">
                <a:solidFill>
                  <a:srgbClr val="FFFFFF"/>
                </a:solidFill>
              </a:defRPr>
            </a:lvl1pPr>
          </a:lstStyle>
          <a:p>
            <a:pPr algn="l"/>
            <a:r>
              <a:rPr sz="4400" b="0" dirty="0">
                <a:solidFill>
                  <a:srgbClr val="FFFFFF"/>
                </a:solidFill>
              </a:rPr>
              <a:t>And I looked and arose and said to the nobles and to the officials and to the rest of the people, “Do not be afraid of them. Remember the Lord, who is great and awesome, and fight for your brothers, your sons, your daughters, your wives, and your homes.”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Nehemiah 4:14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From the wilderness and this Lebanon as far as the great river, the river Euphrates, all the land of the Hittites to the Great Sea toward the going down of the sun shall be your territory.</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1:4</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No man shall be able to stand before you all the days of your life. Just as I was with Moses, so I will be with you. I will not leave you or forsake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1:5</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Be strong and courageous, for you shall cause this people to inherit the land that I swore to their fathers to give them.</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1:6</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Only be strong and very courageous, being careful to do according to all the law that Moses my servant commanded you. Do not turn from it to the right hand or to the left, that you may have good success wherever you go.</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1:7</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This Book of the Law shall not depart from your mouth, but you shall meditate on it day and night, so that you may be careful to do according to all that is written in it. For then you will make your way prosperous, and then you will have good success.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Joshua 1:8</a:t>
            </a:r>
          </a:p>
        </p:txBody>
      </p:sp>
      <p:sp>
        <p:nvSpPr>
          <p:cNvPr id="4" name="New Shape"/>
          <p:cNvSpPr>
            <a:spLocks noGrp="1"/>
          </p:cNvSpPr>
          <p:nvPr>
            <p:ph type="body" idx="2"/>
          </p:nvPr>
        </p:nvSpPr>
        <p:spPr>
          <a:xfrm>
            <a:off x="10064749" y="5708649"/>
            <a:ext cx="1447800" cy="4572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ESV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1632</Words>
  <Application>Microsoft Macintosh PowerPoint</Application>
  <PresentationFormat>Widescreen</PresentationFormat>
  <Paragraphs>112</Paragraphs>
  <Slides>47</Slides>
  <Notes>0</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Whitehouse</cp:lastModifiedBy>
  <cp:revision>1</cp:revision>
  <dcterms:modified xsi:type="dcterms:W3CDTF">2026-06-21T16:17:22Z</dcterms:modified>
</cp:coreProperties>
</file>