
<file path=[Content_Types].xml><?xml version="1.0" encoding="utf-8"?>
<Types xmlns="http://schemas.openxmlformats.org/package/2006/content-types">
  <Default Extension="bmp" ContentType="image/bmp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12192000" cy="6858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6"/>
  </p:normalViewPr>
  <p:slideViewPr>
    <p:cSldViewPr snapToGrid="0">
      <p:cViewPr varScale="1">
        <p:scale>
          <a:sx n="98" d="100"/>
          <a:sy n="98" d="100"/>
        </p:scale>
        <p:origin x="5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762000"/>
            <a:ext cx="10795000" cy="1333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8306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269999" y="2095500"/>
            <a:ext cx="9652000" cy="8890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ctr">
              <a:defRPr sz="6580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847850" y="2984500"/>
            <a:ext cx="8496300" cy="69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t">
            <a:normAutofit/>
          </a:bodyPr>
          <a:lstStyle>
            <a:lvl1pPr algn="ctr">
              <a:defRPr sz="4806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87450" y="5518149"/>
            <a:ext cx="9817100" cy="5397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700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ide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1441269"/>
            <a:ext cx="10795000" cy="1333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70000" lnSpcReduction="20000"/>
          </a:bodyPr>
          <a:lstStyle>
            <a:lvl1pPr algn="ctr">
              <a:defRPr sz="8306">
                <a:solidFill>
                  <a:srgbClr val="204858"/>
                </a:solidFill>
              </a:defRPr>
            </a:lvl1pPr>
          </a:lstStyle>
          <a:p>
            <a:pPr algn="ctr"/>
            <a:r>
              <a:rPr sz="8306" b="1" dirty="0">
                <a:solidFill>
                  <a:srgbClr val="204858"/>
                </a:solidFill>
              </a:rPr>
              <a:t>The Virtue of Fearing the Lord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270000" y="2984500"/>
            <a:ext cx="9652000" cy="8890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ctr">
              <a:defRPr sz="6580">
                <a:solidFill>
                  <a:srgbClr val="204858"/>
                </a:solidFill>
              </a:defRPr>
            </a:lvl1pPr>
          </a:lstStyle>
          <a:p>
            <a:pPr algn="ctr"/>
            <a:r>
              <a:rPr lang="en-CA" dirty="0" err="1"/>
              <a:t>Ecclesiates</a:t>
            </a:r>
            <a:r>
              <a:rPr lang="en-CA" dirty="0"/>
              <a:t> 12:13-14; Isaiah 33:6; 11:3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 dirty="0">
                <a:solidFill>
                  <a:srgbClr val="FFFFFF"/>
                </a:solidFill>
              </a:rPr>
              <a:t>Soren Kierkegaard wrote, </a:t>
            </a:r>
            <a:r>
              <a:rPr sz="3920" b="1" i="1" dirty="0">
                <a:solidFill>
                  <a:srgbClr val="FFFFFF"/>
                </a:solidFill>
              </a:rPr>
              <a:t>“The love of God without the fear of God becomes trivial and sentimental rather than true love.”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lang="en-CA" sz="3920" b="0" dirty="0">
                <a:solidFill>
                  <a:srgbClr val="FFFFFF"/>
                </a:solidFill>
              </a:rPr>
              <a:t>C</a:t>
            </a:r>
            <a:r>
              <a:rPr sz="3920" b="0" dirty="0" err="1">
                <a:solidFill>
                  <a:srgbClr val="FFFFFF"/>
                </a:solidFill>
              </a:rPr>
              <a:t>harles</a:t>
            </a:r>
            <a:r>
              <a:rPr sz="3920" b="0" dirty="0">
                <a:solidFill>
                  <a:srgbClr val="FFFFFF"/>
                </a:solidFill>
              </a:rPr>
              <a:t> Spurgeon wrote, </a:t>
            </a:r>
            <a:r>
              <a:rPr sz="3920" b="1" i="1" dirty="0">
                <a:solidFill>
                  <a:srgbClr val="FFFFFF"/>
                </a:solidFill>
              </a:rPr>
              <a:t>“The fear of God is the death of every other fear; like a mighty lion, it chases all other fears before it.”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And his delight shall be in the fear of the Lord. He shall not judge by what his eyes see, or decide disputes by what his ears hear,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Isaiah 11:3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In that day he will be your sure foundation, providing a rich store of salvation, wisdom, and knowledge. The fear of the Lord will be your treasure.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Isaiah 33:6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virtue </a:t>
            </a:r>
            <a:r>
              <a:rPr lang="en-CA" sz="3920" b="1" dirty="0">
                <a:solidFill>
                  <a:srgbClr val="FFFFFF"/>
                </a:solidFill>
              </a:rPr>
              <a:t>- </a:t>
            </a:r>
            <a:r>
              <a:rPr sz="3920" b="1" dirty="0">
                <a:solidFill>
                  <a:srgbClr val="FFFFFF"/>
                </a:solidFill>
              </a:rPr>
              <a:t>as moral excellence and righteousness; goodness (The American Heritage Dictionary of the English Language, 5ht Edition).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What is it then, to be virtuous?  To act in conformity to moral or divine law; to righteous standards and abstaining from vice.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But the love of the Lord remains forever with those who fear him. His salvation extends to the children’s children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103:17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He has remembered his steadfast love and faithfulness to the house of Israel. All the ends of the earth have seen the salvation of our God.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98:3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What is Holy Fear or the Fear of the LORD?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Moreover, look for able men from all the people, men who fear God, who are trustworthy and hate a bribe, and place such men over the people as chiefs of thousands, of hundreds, of fifties, and of tens.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Exodus 18:21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In that day he will be your sure foundation, providing a rich store of salvation, wisdom, and knowledge. The fear of the Lord will be your treasure.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Isaiah 33:6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u="sng" dirty="0">
                <a:solidFill>
                  <a:srgbClr val="FFFFFF"/>
                </a:solidFill>
              </a:rPr>
              <a:t>godly fear </a:t>
            </a:r>
            <a:r>
              <a:rPr sz="3920" b="0" i="1" dirty="0">
                <a:solidFill>
                  <a:srgbClr val="FFFFFF"/>
                </a:solidFill>
              </a:rPr>
              <a:t>is defined as “fear, dread inspired by something great and terrific; to strike with fear and reverence.  To influence by fear, terror, or respect” (ADEL 1828)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To have a holy fear of the Lord is to love what He loves, hate what He hates, to obey and keep His will and His ways ONLY!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Does God Test You to Fear Him?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Moses said to the people, “Do not fear, for God has come to test you, that the fear of him may be before you, that you may not sin.”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Exodus 20:20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fear of the Lord is the beginning of wisdom; all those who practice it have a good understanding. His praise endures forever!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111:10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fear of the Lord is the beginning of knowledge; fools despise wisdom and instruction.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Proverbs 1:7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There is no fear in love, but perfect love casts out fear. For fear has to do with punishment, and whoever fears has not been perfected in love.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1 John 4:18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God’s love has two faces, and our love for Him must reflect both. </a:t>
            </a:r>
            <a:r>
              <a:rPr sz="3920" b="0" dirty="0">
                <a:solidFill>
                  <a:srgbClr val="FFFFFF"/>
                </a:solidFill>
              </a:rPr>
              <a:t>God’s love is both kind and severe, both merciful and stern, both compassionate and authoritative, both forgiving and demanding, both soft and hard. Again, in George Mac-Donald’s words, God is “easy to please but hard to satisfy”.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87450" y="5518149"/>
            <a:ext cx="9817100" cy="5397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7000">
                <a:solidFill>
                  <a:srgbClr val="FFFFFF"/>
                </a:solidFill>
              </a:defRPr>
            </a:lvl1pPr>
          </a:lstStyle>
          <a:p>
            <a:pPr algn="r"/>
            <a:r>
              <a:rPr sz="2400" b="0" dirty="0">
                <a:solidFill>
                  <a:srgbClr val="FFFFFF"/>
                </a:solidFill>
              </a:rPr>
              <a:t>The God Who Loves You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Lord is a friend to those who fear him. He teaches them his covenant.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25:14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And his delight shall be in the fear of the Lord. He shall not judge by what his eyes see, or decide disputes by what his ears hear,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Isaiah 11:3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but with righteousness he shall judge the poor, and decide with equity for the meek of the earth; and he shall strike the earth with the rod of his mouth, and with the breath of his lips he shall kill the wicked.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Isaiah 11:4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end of the matter; all has been heard. Fear God and keep his commandments, for this is the whole duty of man.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Ecclesiastes 12:13–14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3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For God will bring every deed into judgment, with every secret thing, whether good or evil.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4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Ecclesiastes 12:13–14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5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For all of God’s promises have been fulfilled in Christ with a resounding “Yes!” And through Christ, our “Amen” (which means “Yes”) ascends to God for his glory.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2 Corinthians 1:20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end of the matter; all has been heard. Fear God and keep his commandments, for this is the whole duty of man.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Ecclesiastes 12:13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If I do not keep my duty, to fear God and keep His commands, do I actually love God?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848</Words>
  <Application>Microsoft Macintosh PowerPoint</Application>
  <PresentationFormat>Widescreen</PresentationFormat>
  <Paragraphs>64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Shannon Whitehouse</cp:lastModifiedBy>
  <cp:revision>1</cp:revision>
  <dcterms:modified xsi:type="dcterms:W3CDTF">2026-07-26T16:23:13Z</dcterms:modified>
</cp:coreProperties>
</file>