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3143" autoAdjust="0"/>
  </p:normalViewPr>
  <p:slideViewPr>
    <p:cSldViewPr snapToGrid="0">
      <p:cViewPr varScale="1">
        <p:scale>
          <a:sx n="69" d="100"/>
          <a:sy n="69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iblegateway.com/passage/?search=Psalm%20150&amp;version=ES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iblegateway.com/passage/?search=Psalm%20150&amp;version=ES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3AD25-1C60-4DDB-A9E5-19F9D83CE51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AB5AE0-2814-4F84-9668-83B694C09F3C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Praise the Lord!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Praise God in his sanctuary;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    praise him in his mighty heavens!</a:t>
          </a:r>
          <a:r>
            <a:rPr lang="en-US" sz="2400" baseline="30000" dirty="0">
              <a:latin typeface="Arial" panose="020B0604020202020204" pitchFamily="34" charset="0"/>
              <a:cs typeface="Arial" panose="020B0604020202020204" pitchFamily="34" charset="0"/>
            </a:rPr>
            <a:t>[</a:t>
          </a:r>
          <a:r>
            <a:rPr lang="en-US" sz="2400" baseline="300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a</a:t>
          </a:r>
          <a:r>
            <a:rPr lang="en-US" sz="2400" baseline="30000" dirty="0">
              <a:latin typeface="Arial" panose="020B0604020202020204" pitchFamily="34" charset="0"/>
              <a:cs typeface="Arial" panose="020B0604020202020204" pitchFamily="34" charset="0"/>
            </a:rPr>
            <a:t>]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2 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Praise him for his mighty deeds;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    praise him according to his excellent greatness!</a:t>
          </a:r>
        </a:p>
      </dgm:t>
    </dgm:pt>
    <dgm:pt modelId="{2FDB11A3-87A6-47B2-8F76-F181172236A8}" type="parTrans" cxnId="{E97053D2-DB56-4F15-AB40-D88102726CDD}">
      <dgm:prSet/>
      <dgm:spPr/>
      <dgm:t>
        <a:bodyPr/>
        <a:lstStyle/>
        <a:p>
          <a:endParaRPr lang="en-US"/>
        </a:p>
      </dgm:t>
    </dgm:pt>
    <dgm:pt modelId="{DA00E37C-45CA-43C5-8378-D9F9B704FA96}" type="sibTrans" cxnId="{E97053D2-DB56-4F15-AB40-D88102726CDD}">
      <dgm:prSet/>
      <dgm:spPr/>
      <dgm:t>
        <a:bodyPr/>
        <a:lstStyle/>
        <a:p>
          <a:endParaRPr lang="en-US"/>
        </a:p>
      </dgm:t>
    </dgm:pt>
    <dgm:pt modelId="{93EC7357-26DB-44C7-BC80-BF4E7CF2E464}">
      <dgm:prSet custT="1"/>
      <dgm:spPr/>
      <dgm:t>
        <a:bodyPr/>
        <a:lstStyle/>
        <a:p>
          <a:r>
            <a:rPr lang="en-US" sz="2000" b="1" baseline="30000" dirty="0"/>
            <a:t>3 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Praise him with trumpet sound;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    praise him with lute and harp!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4 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Praise him with tambourine and dance;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    praise him with strings and pipe!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5 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Praise him with sounding cymbals;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    praise him with loud clashing cymbals!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baseline="30000" dirty="0">
              <a:latin typeface="Arial" panose="020B0604020202020204" pitchFamily="34" charset="0"/>
              <a:cs typeface="Arial" panose="020B0604020202020204" pitchFamily="34" charset="0"/>
            </a:rPr>
            <a:t>6 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Let everything that has breath praise the Lord!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Praise the Lord!</a:t>
          </a:r>
        </a:p>
      </dgm:t>
    </dgm:pt>
    <dgm:pt modelId="{0B1B01B8-A14C-4F0F-AF75-4451A30EA695}" type="parTrans" cxnId="{4B7AF7A9-0B52-48F0-8E5F-B0485EE5FE77}">
      <dgm:prSet/>
      <dgm:spPr/>
      <dgm:t>
        <a:bodyPr/>
        <a:lstStyle/>
        <a:p>
          <a:endParaRPr lang="en-US"/>
        </a:p>
      </dgm:t>
    </dgm:pt>
    <dgm:pt modelId="{5DB40CF7-00A2-47EA-9841-20EC9FA52684}" type="sibTrans" cxnId="{4B7AF7A9-0B52-48F0-8E5F-B0485EE5FE77}">
      <dgm:prSet/>
      <dgm:spPr/>
      <dgm:t>
        <a:bodyPr/>
        <a:lstStyle/>
        <a:p>
          <a:endParaRPr lang="en-US"/>
        </a:p>
      </dgm:t>
    </dgm:pt>
    <dgm:pt modelId="{AD7E3CE7-0C26-4AA4-9963-FC0BAA14E672}" type="pres">
      <dgm:prSet presAssocID="{CC93AD25-1C60-4DDB-A9E5-19F9D83CE5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62215B-D166-4604-B517-C76E36920C4D}" type="pres">
      <dgm:prSet presAssocID="{D1AB5AE0-2814-4F84-9668-83B694C09F3C}" presName="hierRoot1" presStyleCnt="0"/>
      <dgm:spPr/>
    </dgm:pt>
    <dgm:pt modelId="{C87CEC76-A494-4C53-AED2-1C783D38B149}" type="pres">
      <dgm:prSet presAssocID="{D1AB5AE0-2814-4F84-9668-83B694C09F3C}" presName="composite" presStyleCnt="0"/>
      <dgm:spPr/>
    </dgm:pt>
    <dgm:pt modelId="{74EFD794-85F2-437D-8169-375CAA266CFA}" type="pres">
      <dgm:prSet presAssocID="{D1AB5AE0-2814-4F84-9668-83B694C09F3C}" presName="background" presStyleLbl="node0" presStyleIdx="0" presStyleCnt="2"/>
      <dgm:spPr/>
    </dgm:pt>
    <dgm:pt modelId="{41F6F03D-2AB1-474F-B388-76C1602E789C}" type="pres">
      <dgm:prSet presAssocID="{D1AB5AE0-2814-4F84-9668-83B694C09F3C}" presName="text" presStyleLbl="fgAcc0" presStyleIdx="0" presStyleCnt="2">
        <dgm:presLayoutVars>
          <dgm:chPref val="3"/>
        </dgm:presLayoutVars>
      </dgm:prSet>
      <dgm:spPr/>
    </dgm:pt>
    <dgm:pt modelId="{07E3909E-CF62-416D-AD67-801E0DE73F80}" type="pres">
      <dgm:prSet presAssocID="{D1AB5AE0-2814-4F84-9668-83B694C09F3C}" presName="hierChild2" presStyleCnt="0"/>
      <dgm:spPr/>
    </dgm:pt>
    <dgm:pt modelId="{A63835FC-B287-43C3-8D43-A49929309A57}" type="pres">
      <dgm:prSet presAssocID="{93EC7357-26DB-44C7-BC80-BF4E7CF2E464}" presName="hierRoot1" presStyleCnt="0"/>
      <dgm:spPr/>
    </dgm:pt>
    <dgm:pt modelId="{70AE209B-6411-4330-9C5D-891A42E6F0AF}" type="pres">
      <dgm:prSet presAssocID="{93EC7357-26DB-44C7-BC80-BF4E7CF2E464}" presName="composite" presStyleCnt="0"/>
      <dgm:spPr/>
    </dgm:pt>
    <dgm:pt modelId="{41E88423-3765-48B5-82D5-5E1313519081}" type="pres">
      <dgm:prSet presAssocID="{93EC7357-26DB-44C7-BC80-BF4E7CF2E464}" presName="background" presStyleLbl="node0" presStyleIdx="1" presStyleCnt="2"/>
      <dgm:spPr/>
    </dgm:pt>
    <dgm:pt modelId="{095DF6D2-183F-42C6-9746-2A16612A4B32}" type="pres">
      <dgm:prSet presAssocID="{93EC7357-26DB-44C7-BC80-BF4E7CF2E464}" presName="text" presStyleLbl="fgAcc0" presStyleIdx="1" presStyleCnt="2">
        <dgm:presLayoutVars>
          <dgm:chPref val="3"/>
        </dgm:presLayoutVars>
      </dgm:prSet>
      <dgm:spPr/>
    </dgm:pt>
    <dgm:pt modelId="{5274D938-5158-422F-950D-DEA2F6F7E6C3}" type="pres">
      <dgm:prSet presAssocID="{93EC7357-26DB-44C7-BC80-BF4E7CF2E464}" presName="hierChild2" presStyleCnt="0"/>
      <dgm:spPr/>
    </dgm:pt>
  </dgm:ptLst>
  <dgm:cxnLst>
    <dgm:cxn modelId="{0739170C-B7E9-49B4-B433-ACF323D44BED}" type="presOf" srcId="{CC93AD25-1C60-4DDB-A9E5-19F9D83CE51E}" destId="{AD7E3CE7-0C26-4AA4-9963-FC0BAA14E672}" srcOrd="0" destOrd="0" presId="urn:microsoft.com/office/officeart/2005/8/layout/hierarchy1"/>
    <dgm:cxn modelId="{BFB55B5F-0E49-4B09-AD7A-0B62F78A7F73}" type="presOf" srcId="{D1AB5AE0-2814-4F84-9668-83B694C09F3C}" destId="{41F6F03D-2AB1-474F-B388-76C1602E789C}" srcOrd="0" destOrd="0" presId="urn:microsoft.com/office/officeart/2005/8/layout/hierarchy1"/>
    <dgm:cxn modelId="{6B737792-B7ED-46BB-B6B7-604B8A09FF5E}" type="presOf" srcId="{93EC7357-26DB-44C7-BC80-BF4E7CF2E464}" destId="{095DF6D2-183F-42C6-9746-2A16612A4B32}" srcOrd="0" destOrd="0" presId="urn:microsoft.com/office/officeart/2005/8/layout/hierarchy1"/>
    <dgm:cxn modelId="{4B7AF7A9-0B52-48F0-8E5F-B0485EE5FE77}" srcId="{CC93AD25-1C60-4DDB-A9E5-19F9D83CE51E}" destId="{93EC7357-26DB-44C7-BC80-BF4E7CF2E464}" srcOrd="1" destOrd="0" parTransId="{0B1B01B8-A14C-4F0F-AF75-4451A30EA695}" sibTransId="{5DB40CF7-00A2-47EA-9841-20EC9FA52684}"/>
    <dgm:cxn modelId="{E97053D2-DB56-4F15-AB40-D88102726CDD}" srcId="{CC93AD25-1C60-4DDB-A9E5-19F9D83CE51E}" destId="{D1AB5AE0-2814-4F84-9668-83B694C09F3C}" srcOrd="0" destOrd="0" parTransId="{2FDB11A3-87A6-47B2-8F76-F181172236A8}" sibTransId="{DA00E37C-45CA-43C5-8378-D9F9B704FA96}"/>
    <dgm:cxn modelId="{66D62CE0-F407-4FE8-8BC1-1C70B56CBBE2}" type="presParOf" srcId="{AD7E3CE7-0C26-4AA4-9963-FC0BAA14E672}" destId="{4862215B-D166-4604-B517-C76E36920C4D}" srcOrd="0" destOrd="0" presId="urn:microsoft.com/office/officeart/2005/8/layout/hierarchy1"/>
    <dgm:cxn modelId="{C6FC5EBE-2790-4E8E-90E3-7491A8B08D1E}" type="presParOf" srcId="{4862215B-D166-4604-B517-C76E36920C4D}" destId="{C87CEC76-A494-4C53-AED2-1C783D38B149}" srcOrd="0" destOrd="0" presId="urn:microsoft.com/office/officeart/2005/8/layout/hierarchy1"/>
    <dgm:cxn modelId="{342363AD-004D-4A87-8187-A4EC759B489F}" type="presParOf" srcId="{C87CEC76-A494-4C53-AED2-1C783D38B149}" destId="{74EFD794-85F2-437D-8169-375CAA266CFA}" srcOrd="0" destOrd="0" presId="urn:microsoft.com/office/officeart/2005/8/layout/hierarchy1"/>
    <dgm:cxn modelId="{D6BFCEFA-7508-484D-8285-E8443BC0F710}" type="presParOf" srcId="{C87CEC76-A494-4C53-AED2-1C783D38B149}" destId="{41F6F03D-2AB1-474F-B388-76C1602E789C}" srcOrd="1" destOrd="0" presId="urn:microsoft.com/office/officeart/2005/8/layout/hierarchy1"/>
    <dgm:cxn modelId="{E9562947-565B-469F-85F0-AFFB6F686E7D}" type="presParOf" srcId="{4862215B-D166-4604-B517-C76E36920C4D}" destId="{07E3909E-CF62-416D-AD67-801E0DE73F80}" srcOrd="1" destOrd="0" presId="urn:microsoft.com/office/officeart/2005/8/layout/hierarchy1"/>
    <dgm:cxn modelId="{1A045B55-3560-4F8A-92DB-4DD1170CAE91}" type="presParOf" srcId="{AD7E3CE7-0C26-4AA4-9963-FC0BAA14E672}" destId="{A63835FC-B287-43C3-8D43-A49929309A57}" srcOrd="1" destOrd="0" presId="urn:microsoft.com/office/officeart/2005/8/layout/hierarchy1"/>
    <dgm:cxn modelId="{68B81A43-E286-42DC-9F0D-28088F0E9FE5}" type="presParOf" srcId="{A63835FC-B287-43C3-8D43-A49929309A57}" destId="{70AE209B-6411-4330-9C5D-891A42E6F0AF}" srcOrd="0" destOrd="0" presId="urn:microsoft.com/office/officeart/2005/8/layout/hierarchy1"/>
    <dgm:cxn modelId="{6DAAB8C9-88C4-451D-8F98-00A1B2C65567}" type="presParOf" srcId="{70AE209B-6411-4330-9C5D-891A42E6F0AF}" destId="{41E88423-3765-48B5-82D5-5E1313519081}" srcOrd="0" destOrd="0" presId="urn:microsoft.com/office/officeart/2005/8/layout/hierarchy1"/>
    <dgm:cxn modelId="{99F2DCF8-E297-4CDB-AAC6-55D7F2BAF8B5}" type="presParOf" srcId="{70AE209B-6411-4330-9C5D-891A42E6F0AF}" destId="{095DF6D2-183F-42C6-9746-2A16612A4B32}" srcOrd="1" destOrd="0" presId="urn:microsoft.com/office/officeart/2005/8/layout/hierarchy1"/>
    <dgm:cxn modelId="{89D02527-833D-4EB7-B887-47B89481A4DA}" type="presParOf" srcId="{A63835FC-B287-43C3-8D43-A49929309A57}" destId="{5274D938-5158-422F-950D-DEA2F6F7E6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FD794-85F2-437D-8169-375CAA266CFA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6F03D-2AB1-474F-B388-76C1602E789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Praise the Lord!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Praise God in his sanctuary;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    praise him in his mighty heavens!</a:t>
          </a:r>
          <a:r>
            <a:rPr lang="en-US" sz="24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[</a:t>
          </a:r>
          <a:r>
            <a:rPr lang="en-US" sz="2400" kern="1200" baseline="300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a</a:t>
          </a:r>
          <a:r>
            <a:rPr lang="en-US" sz="24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]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2 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Praise him for his mighty deeds;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    praise him according to his excellent greatness!</a:t>
          </a:r>
        </a:p>
      </dsp:txBody>
      <dsp:txXfrm>
        <a:off x="608661" y="692298"/>
        <a:ext cx="4508047" cy="2799040"/>
      </dsp:txXfrm>
    </dsp:sp>
    <dsp:sp modelId="{41E88423-3765-48B5-82D5-5E1313519081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DF6D2-183F-42C6-9746-2A16612A4B32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30000" dirty="0"/>
            <a:t>3 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Praise him with trumpet sound;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    praise him with lute and harp!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4 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Praise him with tambourine and dance;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    praise him with strings and pipe!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5 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Praise him with sounding cymbals;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    praise him with loud clashing cymbals!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6 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Let everything that has breath praise the Lord!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Praise the Lord!</a:t>
          </a:r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368C-8191-E7C4-3A62-3079532EF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AFB720-2114-174A-3209-D9906AE6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C888-B460-E9AF-E716-2DFCDDE6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0F52-AAE4-C841-5529-4556C2CB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181F3-90A4-BA3C-D883-CC47F3BC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7CCA-88D0-088C-C0D6-90399C1A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5ED40-8466-113B-4D74-FDC05DB3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2007-19A1-785E-9692-A46B6667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76EBA-4289-5D2C-B120-052AF786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2E31-A266-8536-D483-F9DAA750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F3F8C-18C3-EFCD-0D96-996D581D8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FE370-4C31-F9CE-D954-29F0A057E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1A53-4800-E56E-BA01-EF22CF61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1B3A-1B26-DA24-8C15-8E1A2A1D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EEBAE-D93F-CAA8-B2CA-EC747449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8FAE-837F-4ACD-1B7D-81E13F72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DEAE-AF18-3471-BD14-E4F1C859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5B928-2F67-3A48-5741-03EE00AE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2306-1CB1-6ED5-F756-F78FBD77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7AB2-3B85-308F-3BF4-87CC8155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ED63-C2D8-653B-3918-77B04AAF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2A4F0-ECBC-1A6A-5AEC-BF321A070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F82A0-E8DB-A983-DB35-6AEE92B0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03C74-5881-7C86-8363-7540C436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E4055-CBCC-6758-46F9-C402F91F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1CA0-2B0C-C809-449B-3F33AC6E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69A2-6D7B-92CD-152A-253433D49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4B4FF-84B2-BDBC-19B8-C04FA2267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E24DB-4354-5EB6-5766-55D85730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E5FC5-6508-B64A-6E57-4DC7F87C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1AABD-BF69-AF0A-0E2E-1C8A1BEA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7C2C-830C-30C0-C8DA-7728556B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A151A-F216-B6CD-E3F5-91A54575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68D4-E0FD-D129-2642-6B4ECE799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E0103-ACD5-7D4D-FE6F-4DFB5DA4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338B-1EA9-F701-1D10-07DE2B818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CC73C-BD6B-86D2-5515-A00A4ACF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AF6AA-63B8-E5C7-289B-BC8F607B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63FB4-534A-CB8F-D330-21ECBF35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F405-0FEE-782D-828C-CCE62A25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F8B7A-C6ED-A10D-F89A-12DA36E3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B3336-C65A-FD97-9A8A-63387574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02A87-B587-9B7F-84B9-526F8623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A26FB-51B2-CB3B-27E5-A7026880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AF7F0-A19B-601A-AE12-2CFAB25F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444E3-B974-E691-0411-69C56B9D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879E-4D74-E9D4-2ABE-A15B5F79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467B0-F9B8-1611-27E1-7C491A03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1A6B4-AB0B-AEB7-9CA3-B8C410A0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FB783-90E5-96AF-0967-3A1E4FE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9FAC6-8BC6-C260-92EE-D7921ABC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7BA8A-4116-B33D-1B1F-A15C453E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B78B-4D39-3E2B-28F6-B4691DD7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F769C-DAD6-185B-6FB0-B7BEE0524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7EBB1-0960-4352-03BA-520E0ED71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ECDA4-E5C1-677E-FE12-F9090765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78C3-CA8D-2023-D2FE-C43FDE94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7521C-D2FA-5C32-E9C5-57E7CEE2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0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BB98-07D0-A69E-5BC6-1E25752E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51ED6-61B3-3839-0847-70E758A43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4D08-89A5-6833-1A32-40E1B15FC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4F855-E95F-4060-A2FA-AFF3129180C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E66B-C138-1C27-B7DF-4D720296C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64AC-5B27-07AB-2FF0-E122ACFDE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85018-13DC-44D1-81EF-060A91CEB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aybobzin/38-to-35-crucible-17cf5202ee6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cf8885b3204c19c61b8db2473a2b6131e3e3de6b7a42980c906cf7ae61c12acfJmltdHM9MTc4MzcyODAwMA&amp;ptn=3&amp;ver=2&amp;hsh=4&amp;fclid=15e75cef-3c0b-679a-1ec9-48813d2766e2&amp;u=a1L2NvcGlsb3RzZWFyY2g_cT1oZWJyZXdzKzExJTNhMTctMTkrZXN2JmZvcm09Q1NCUkFORA&amp;ntb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16CF-7CE8-3D33-45D4-4EA3E7163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94208-77BF-90CE-C135-73298D750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625AA-6207-C352-F11B-DB96FB6A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B040F-5C2C-987E-EA02-BFBD4811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 </a:t>
            </a:r>
            <a:r>
              <a:rPr lang="en-US" sz="68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r>
              <a:rPr lang="en-US" sz="6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Lord enough to leave his </a:t>
            </a:r>
            <a:r>
              <a:rPr lang="en-US" sz="68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US" sz="6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table.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3CE2-4C22-623E-BA33-C04331534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89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2E52B-535A-3B30-EB59-C1714C36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It’s on the cross that God has forever proven His love for us.</a:t>
            </a:r>
            <a:r>
              <a:rPr lang="en-US" sz="61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E8341-F7D4-2CF1-FC32-0D34EC16A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9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FE15B2-58DC-022A-70DD-354FAA0C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Abraham’s actions reveal the heart of a man fully reliant on God.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6ED2DA-40CA-58BB-C94F-D2FD542EA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Black and white photo of a mountain top">
            <a:extLst>
              <a:ext uri="{FF2B5EF4-FFF2-40B4-BE49-F238E27FC236}">
                <a16:creationId xmlns:a16="http://schemas.microsoft.com/office/drawing/2014/main" id="{477C7DE1-8CB9-8E25-B40C-48E55F21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76" r="-1" b="3033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BCEDCA-600D-2A15-F4F9-E1B33D12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7600"/>
            <a:ext cx="5257799" cy="1878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Mt Moriah represents the pinnacle of man’s faithfulness to God.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D0A2E-DADD-DF60-0A1F-62CB6D79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236" y="5592499"/>
            <a:ext cx="5249011" cy="64678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2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30BE7-06F4-9E0F-770C-B024ED79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requires </a:t>
            </a:r>
            <a:r>
              <a:rPr lang="en-US" sz="72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</a:t>
            </a:r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obedience!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67BFA-7263-2110-46BB-2A7AC528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7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25F80-F229-50A2-6E6B-97A94A37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person who lives by faith must have vision.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627DA-E44E-0750-6B78-855784DE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86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7EE8A-2F2A-49FB-8341-50FA1FDE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150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4B3DF19-4F1F-60A0-D522-CE236C6F9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4165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5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22F14-7B98-C39B-B597-5CB23ABE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Prayer Prompts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1EBD-433C-5E38-707A-14FAC4C4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679636"/>
            <a:ext cx="9941319" cy="3634110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 you are worthy of never-ending praise and because you are worthy, I will praise you even when….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surrender my will to You, Lord, even though I don’t feel like it because of…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I am in the battle of …. Help me to keep my arms up in praise, trusting You!</a:t>
            </a:r>
          </a:p>
          <a:p>
            <a:endParaRPr lang="en-US" sz="2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1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Pipette putting a sample on the tray">
            <a:extLst>
              <a:ext uri="{FF2B5EF4-FFF2-40B4-BE49-F238E27FC236}">
                <a16:creationId xmlns:a16="http://schemas.microsoft.com/office/drawing/2014/main" id="{195EF7AD-5DFF-AAAD-BB29-D41FE4DF88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07" r="-1" b="14902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363D27-4FA1-AC33-1995-6CEA7AB3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Nissah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(tested): to prove the quality of.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5F160-0ED1-7E4E-420B-82A956543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DD3D7-74C8-ED3C-C18D-CCE9A9C5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Satan </a:t>
            </a:r>
            <a:r>
              <a:rPr lang="en-US" sz="5500" u="sng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en-US" sz="5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in an effort  to destroy us. </a:t>
            </a:r>
            <a:br>
              <a:rPr lang="en-US" sz="5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5500" u="sng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en-US" sz="5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to strengthen us.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587D8-B540-F50E-6B34-FE0E90B5F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2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8EFC3-55E9-1637-2D40-C644E469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u="sng" dirty="0">
                <a:latin typeface="Arial" panose="020B0604020202020204" pitchFamily="34" charset="0"/>
                <a:cs typeface="Arial" panose="020B0604020202020204" pitchFamily="34" charset="0"/>
              </a:rPr>
              <a:t>The heart of man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is refined through the crucible of God’s testing. 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9D75-CD55-93E8-1064-3A380E40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3014B-C6CF-6956-0055-F7FBD280A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62" r="17166" b="-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482B1-DC99-0D64-AEDB-9A06102B6D44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edium.com/@jaybobzin/38-to-35-crucible-17cf5202ee6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Hand reaching out to sun">
            <a:extLst>
              <a:ext uri="{FF2B5EF4-FFF2-40B4-BE49-F238E27FC236}">
                <a16:creationId xmlns:a16="http://schemas.microsoft.com/office/drawing/2014/main" id="{83909D60-F007-5260-7071-4F0CEC5533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16045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B5682-6656-EF4C-59A6-D11DBC58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refined faith is what God desires.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60A4-BBBB-04A2-6FA5-6ACC72FE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536" y="4072045"/>
            <a:ext cx="9875520" cy="141435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4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8D7F-3081-AAEC-E291-8CCF2383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219652"/>
            <a:ext cx="10515600" cy="990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 descr="BibleGateway.com">
            <a:extLst>
              <a:ext uri="{FF2B5EF4-FFF2-40B4-BE49-F238E27FC236}">
                <a16:creationId xmlns:a16="http://schemas.microsoft.com/office/drawing/2014/main" id="{DAC04D01-14BC-AAAE-2CA6-B3692124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78" y="3134569"/>
            <a:ext cx="304843" cy="30484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F194738-2240-DDF3-AABD-5184C6A4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8091"/>
            <a:ext cx="10515600" cy="5518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17 By faith Abraham, when he was tested, offered up Isaac, and he who had received the promises was in the act of offering up his only son,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 of whom it was said, “Through Isaac shall your offspring be named.”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19 He considered that God was able even to raise him from the dead, from which, figuratively speaking, he did receive him back </a:t>
            </a:r>
          </a:p>
          <a:p>
            <a:endParaRPr lang="en-US" dirty="0"/>
          </a:p>
        </p:txBody>
      </p:sp>
      <p:pic>
        <p:nvPicPr>
          <p:cNvPr id="13" name="Picture 12" descr="BibleGateway.com">
            <a:extLst>
              <a:ext uri="{FF2B5EF4-FFF2-40B4-BE49-F238E27FC236}">
                <a16:creationId xmlns:a16="http://schemas.microsoft.com/office/drawing/2014/main" id="{F17A400A-FCE5-561E-1973-C96539DE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78" y="148915"/>
            <a:ext cx="304843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3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29F8D-1A7D-46BD-D060-660D3C9F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558" y="652864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Abraham’s trust in the power and promises of God allowed him to think </a:t>
            </a:r>
            <a:r>
              <a:rPr lang="en-US" sz="5000" u="sng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imaginatively</a:t>
            </a:r>
            <a:r>
              <a:rPr lang="en-US" sz="5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what God might do.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A6A8E-CB6D-4160-A872-83DB183B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228" y="5972174"/>
            <a:ext cx="8578699" cy="5048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394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Psalm 150</vt:lpstr>
      <vt:lpstr>Prayer Prompts </vt:lpstr>
      <vt:lpstr>Nissah(tested): to prove the quality of.</vt:lpstr>
      <vt:lpstr>Satan temps us in an effort  to destroy us.  God tests us to strengthen us. </vt:lpstr>
      <vt:lpstr>The heart of man is refined through the crucible of God’s testing.  </vt:lpstr>
      <vt:lpstr>A refined faith is what God desires. </vt:lpstr>
      <vt:lpstr>PowerPoint Presentation</vt:lpstr>
      <vt:lpstr>Abraham’s trust in the power and promises of God allowed him to think imaginatively about what God might do. </vt:lpstr>
      <vt:lpstr>Abraham trusted the Lord enough to leave his yes on the table.</vt:lpstr>
      <vt:lpstr>It’s on the cross that God has forever proven His love for us. </vt:lpstr>
      <vt:lpstr>Abraham’s actions reveal the heart of a man fully reliant on God. </vt:lpstr>
      <vt:lpstr>Mt Moriah represents the pinnacle of man’s faithfulness to God. </vt:lpstr>
      <vt:lpstr>Faith requires radical obedience!</vt:lpstr>
      <vt:lpstr>The person who lives by faith must have vision.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4</cp:revision>
  <dcterms:created xsi:type="dcterms:W3CDTF">2026-07-05T10:53:51Z</dcterms:created>
  <dcterms:modified xsi:type="dcterms:W3CDTF">2026-07-12T11:41:57Z</dcterms:modified>
</cp:coreProperties>
</file>