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30A5-226B-4366-8CA4-4882BD2A0B11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4AB20-2350-4A44-BA78-A00478E96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1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AB20-2350-4A44-BA78-A00478E96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5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089D9-7B44-9808-73D8-955BF0160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C7965-2CE0-842A-EE3E-72273330A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DC37B-0FEA-B30E-FC21-0DD1F5E2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9A0-0811-4E9C-9E3C-8C3D0409BC25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2AF00-C180-77E3-7D9C-8856101C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4CC08-2D11-35B0-E565-559CB67E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CC1-B3B5-4C5D-82D9-1AF517E1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9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F881-6C6C-2326-579E-90A38F60C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5A772-E7A2-E0A2-59EA-560EE3E16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BFFE4-17ED-A0C2-C5DB-ABF5989C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9A0-0811-4E9C-9E3C-8C3D0409BC25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0A94-95F3-2DF5-3C6E-3C2120EC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61574-64EB-0B21-3BDB-B104D5F5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CC1-B3B5-4C5D-82D9-1AF517E1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16F4D-2D64-E309-8835-0465FC3EE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9A48D-D731-3034-F3B4-D7A30AC2A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B81EF-126B-E24C-7EB3-90A31E07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9A0-0811-4E9C-9E3C-8C3D0409BC25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35AB-F444-7E17-EFDA-0B10FD6C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92D9C-31F2-B246-ACB5-90B1888B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CC1-B3B5-4C5D-82D9-1AF517E1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5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D10A-F311-473C-61F5-74C4E54F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781E-DC78-F777-8E42-8BAF24F84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07670-0B01-37DE-6E4E-FC024765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9A0-0811-4E9C-9E3C-8C3D0409BC25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1A23-4EDE-0DE5-552A-E8F5A921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C138C-65D5-025D-D892-B7EC836E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CC1-B3B5-4C5D-82D9-1AF517E1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4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1BC0-4374-2C35-46E8-FE797B79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EF9DE-CA79-B594-A202-926225C20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23769-76EE-CB80-52EB-7C62EAC1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9A0-0811-4E9C-9E3C-8C3D0409BC25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B8083-5941-344B-59B7-CCE14319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5F403-A986-4B7D-0B31-01F854AB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CC1-B3B5-4C5D-82D9-1AF517E1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3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8180-225C-DE1F-9429-C27F8D5A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0E6D-57F6-8A37-32BD-5080DEB00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6EFB2-A1D2-87A8-AF1D-05EF1532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C6DE2-CFE9-E87B-F5D5-F85EDF89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9A0-0811-4E9C-9E3C-8C3D0409BC25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C7D9E-6354-3EF3-39C4-5A2E0D57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B0DDA-54E7-3316-34A6-2D5E6005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CC1-B3B5-4C5D-82D9-1AF517E1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78C2-8B74-9B14-698C-7F860DB8E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AF336-EEA8-7A32-CA1C-0CB4163E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27E6D-9ABA-A03F-8AAA-13194766E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BEC47-0FE2-4D94-B096-709C904F4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88F7F-7558-F06F-39D4-7D9B8406F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0B2E9-735B-5DAE-20D3-44C6AF09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9A0-0811-4E9C-9E3C-8C3D0409BC25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D2F47-0D09-839C-47F8-D2B876EE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DE5D7-FEB5-B538-6B66-40F242C0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CC1-B3B5-4C5D-82D9-1AF517E1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1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FF9C-BDC6-EDFE-CD7A-6D485690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BED5E-AF58-BFE7-2EBF-CD1D9887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9A0-0811-4E9C-9E3C-8C3D0409BC25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3ADF5-B347-D3EA-5E49-EC758ED3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D7566-63B0-31E1-BB39-F1CD6179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CC1-B3B5-4C5D-82D9-1AF517E1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3A9D78-D238-FC4C-4A5B-D5197807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9A0-0811-4E9C-9E3C-8C3D0409BC25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CA49D-41F8-A0CE-34F9-A93624E9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901CA-0B32-539E-C18C-B75F5D39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CC1-B3B5-4C5D-82D9-1AF517E1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CD436-BC7E-5481-CD7F-7C3EC535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115D8-F564-F1CC-01B4-0E9225689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6D01B-8C45-28CD-94AC-947CD972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0834D-19B5-59B7-38B5-7274B630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9A0-0811-4E9C-9E3C-8C3D0409BC25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2FC3A-923D-E5FC-2E6B-61771BB6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BE79C-A029-96EE-7BCD-7BABB74C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CC1-B3B5-4C5D-82D9-1AF517E1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7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FD36-19F3-2AED-99E4-93858EBF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C8144-E587-B898-371C-0B0E331B3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70217-8C6E-15AD-E0BA-20AAE9704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921BC-1619-699F-47C0-45379896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9A0-0811-4E9C-9E3C-8C3D0409BC25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3D16B-6BA4-6FC1-A926-35EC1B10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A0DFC-9E8F-3169-1617-90831769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8CC1-B3B5-4C5D-82D9-1AF517E1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4DCAC-310F-F315-6733-BDBA8BC1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D9ECB-D299-09D2-93C5-F62571270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33251-0254-0116-50EC-9DD9C816B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2989A0-0811-4E9C-9E3C-8C3D0409BC25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22075-7357-82D6-F5F7-5E02ABBB0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502DF-6EE7-2AF4-8B91-209C8BF3A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B8CC1-B3B5-4C5D-82D9-1AF517E1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7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www.bbcearth.com/factfiles/animals/molluscs/octopus" TargetMode="External"/><Relationship Id="rId7" Type="http://schemas.openxmlformats.org/officeDocument/2006/relationships/hyperlink" Target="https://scalypal.com/articles/panther-chameleon-care-guid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fishesofaustralia.net.au/home/family/84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54B3-E4CE-2B0D-9D37-5466F72D4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A6C00-CD06-BD98-AD6E-5D733E7176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99018-64D2-4A4E-C3F5-B1C106A8E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9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0A2E8-AEF4-553E-C189-FE22F4F1C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n-US" sz="5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generosity</a:t>
            </a:r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giving of your time, talent, or treasure </a:t>
            </a:r>
            <a:r>
              <a:rPr lang="en-US" sz="5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expecting </a:t>
            </a:r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in return.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CDA27-6EAC-BEEB-892B-5241A204E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51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A252E7-3A0C-7BDB-1BFD-D118CCC1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7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a life that represents where your going, and not where you are.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23630-2A84-F2F0-17B7-AAC63CC02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64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809FA-545B-5A2E-244C-808B8DF115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A77FB-D1CF-0582-8248-5E061E8F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D6553-5906-591B-C871-4B403FC71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2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5E4D2-F2FE-8E32-77F9-7E873CD2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125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8B37D-15E6-C4B0-B8A8-55DD6912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Those who trust in the Lord are like Mount Zion, which cannot be moved, but abides forever.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As the mountains surround Jerusalem, so the Lord surrounds his people, from this time forth and forevermore.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For the scepter of wickedness shall not rest on the land allotted to the righteous, lest the righteous stretch out their hands to do wrong.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Do good, O Lord, to those who are good, and to those who are upright in their hearts!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But those who turn aside to their crooked ways the Lord will lead away with evildoers! Peace be upon Israel!</a:t>
            </a:r>
          </a:p>
        </p:txBody>
      </p:sp>
    </p:spTree>
    <p:extLst>
      <p:ext uri="{BB962C8B-B14F-4D97-AF65-F5344CB8AC3E}">
        <p14:creationId xmlns:p14="http://schemas.microsoft.com/office/powerpoint/2010/main" val="376857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C652D-16A0-AA6E-0858-028472E4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Prompts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875FB-97D9-A5A0-B7E2-072E9517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 we are so grateful that you surround us always and that you reward the faithful!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Lord, I will trust Your securing presence as I struggle with….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God, may your peace prevail in my life as I trust You to… </a:t>
            </a:r>
          </a:p>
        </p:txBody>
      </p:sp>
    </p:spTree>
    <p:extLst>
      <p:ext uri="{BB962C8B-B14F-4D97-AF65-F5344CB8AC3E}">
        <p14:creationId xmlns:p14="http://schemas.microsoft.com/office/powerpoint/2010/main" val="195119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CCEE0D-CB20-37A3-2866-923CFF97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E9971-A69E-067A-B651-697799E7F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5672059"/>
            <a:ext cx="10109199" cy="54776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31A349-DB56-E00E-CEEB-2F0EF5990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260" r="12719" b="-2"/>
          <a:stretch>
            <a:fillRect/>
          </a:stretch>
        </p:blipFill>
        <p:spPr>
          <a:xfrm>
            <a:off x="20" y="3"/>
            <a:ext cx="4062634" cy="4172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346A8-4341-B156-89BF-770D7B9BA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780" r="16198" b="-2"/>
          <a:stretch>
            <a:fillRect/>
          </a:stretch>
        </p:blipFill>
        <p:spPr>
          <a:xfrm>
            <a:off x="4061976" y="10"/>
            <a:ext cx="4062654" cy="4172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DA573-35E1-0BD9-88F4-6A6AAF04A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526"/>
          <a:stretch>
            <a:fillRect/>
          </a:stretch>
        </p:blipFill>
        <p:spPr>
          <a:xfrm>
            <a:off x="8124630" y="-1"/>
            <a:ext cx="4067370" cy="417278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3E208F-3030-D748-24C6-0DAD761E59DF}"/>
              </a:ext>
            </a:extLst>
          </p:cNvPr>
          <p:cNvSpPr txBox="1"/>
          <p:nvPr/>
        </p:nvSpPr>
        <p:spPr>
          <a:xfrm>
            <a:off x="5827206" y="3972733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fishesofaustralia.net.au/home/family/8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5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E8EA0-82E8-1796-A6D1-B8C9CB51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people are </a:t>
            </a:r>
            <a:r>
              <a:rPr lang="en-US" sz="5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excused </a:t>
            </a:r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experiencing the grief and sorrow of </a:t>
            </a:r>
            <a:r>
              <a:rPr lang="en-US" sz="5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AD38D-FA5D-CBF0-3EF8-FC8035F49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13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A30B1-AF0B-B591-B919-E679AAA3C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</a:t>
            </a:r>
            <a:r>
              <a:rPr lang="en-US" sz="61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faithful</a:t>
            </a:r>
            <a:r>
              <a:rPr lang="en-US" sz="6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walk with us and </a:t>
            </a:r>
            <a:r>
              <a:rPr lang="en-US" sz="61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  <a:r>
              <a:rPr lang="en-US" sz="6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seasons of grief and sorrow.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12826-1EB3-3120-1E80-368DB905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54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97369-31D2-ACEF-C43C-8DDF6224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life </a:t>
            </a:r>
            <a:r>
              <a:rPr lang="en-US" sz="72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belongs</a:t>
            </a:r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God.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41E69-94A7-ED3F-DA79-407EE0B1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0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FC0AC-7094-D331-4FC8-E7423642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God’s goodness and God’s promises are not valid because of our </a:t>
            </a:r>
            <a:r>
              <a:rPr lang="en-US" sz="56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experiences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They are valid because of </a:t>
            </a:r>
            <a:r>
              <a:rPr lang="en-US" sz="56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he is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1C34A-2E7C-08A5-A6A8-912DB4908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29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8BAB1-DD41-F266-C579-0E773D06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7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Abraham’s faithful lifestyle  had earned him the respect of the people.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42B37-0C71-4441-B78B-45C8137ED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43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284</Words>
  <Application>Microsoft Office PowerPoint</Application>
  <PresentationFormat>Widescreen</PresentationFormat>
  <Paragraphs>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Psalm 125  </vt:lpstr>
      <vt:lpstr>Prayer Prompts </vt:lpstr>
      <vt:lpstr>PowerPoint Presentation</vt:lpstr>
      <vt:lpstr>God’s people are not excused from experiencing the grief and sorrow of death. </vt:lpstr>
      <vt:lpstr>God is faithful to walk with us and comfort in the seasons of grief and sorrow.</vt:lpstr>
      <vt:lpstr>All life belongs to God. </vt:lpstr>
      <vt:lpstr>God’s goodness and God’s promises are not valid because of our experiences. They are valid because of who he is. </vt:lpstr>
      <vt:lpstr>Abraham’s faithful lifestyle  had earned him the respect of the people.</vt:lpstr>
      <vt:lpstr>True generosity is giving of your time, talent, or treasure without expecting anything in return.</vt:lpstr>
      <vt:lpstr>Live a life that represents where your going, and not where you are.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jared owens</cp:lastModifiedBy>
  <cp:revision>2</cp:revision>
  <dcterms:created xsi:type="dcterms:W3CDTF">2026-07-19T10:38:32Z</dcterms:created>
  <dcterms:modified xsi:type="dcterms:W3CDTF">2026-07-19T13:22:44Z</dcterms:modified>
</cp:coreProperties>
</file>