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6"/>
    <p:restoredTop sz="94626"/>
  </p:normalViewPr>
  <p:slideViewPr>
    <p:cSldViewPr snapToGrid="0">
      <p:cViewPr varScale="1">
        <p:scale>
          <a:sx n="84" d="100"/>
          <a:sy n="84" d="100"/>
        </p:scale>
        <p:origin x="2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915F0-E2B9-0CC5-160D-A510604AF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3DCA8-238A-658F-EE8D-2539DA3B7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37E1-1A0A-8A7C-3726-EEB12C275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76704-6A51-E25F-A1A3-937F8FBD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E0029-3B5C-AE68-7152-3C16E13E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5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F153-CD62-C8AF-DD1D-0CF488E84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D12F8-716C-249D-4769-7666BE0BD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16D33-6740-1F4D-7F30-D6A083F7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15C31-8F2F-0F9A-3F25-A5A9C507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15C7B-32B3-24CE-D696-68A8D016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5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6B98A-3C66-54D3-CF11-72B710B5C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E2F66-7BAB-6744-3809-9F34BCE5C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13B4-6C46-C979-47F5-AAED1F2D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2EE6E-2DA4-23D1-F653-C4173B03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6CACB-C13A-169E-3608-2B5183DC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5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21B5-B505-A5D7-C9B1-575FD641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5CFEF-3877-C5B9-9415-3D5F497F1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90E32-CDF1-0C55-3DF3-0CBA5405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36697-A64E-9E94-507D-71D8EDE2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9E45B-ECC4-C6CB-E76F-5116F10E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225FC-D718-82AC-977C-303DF9AF0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C6CA5-E822-C25C-9A43-395C7AD4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6FD09-2935-250A-32DC-697D9D17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A7107-06A7-8C1A-F627-8C78F0F1D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EF5D5-9A22-3CA6-817C-5F14E785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0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6C4F-2579-5D44-11C1-473E79D18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623E-6099-E8A7-6CF5-B3406A7DB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EF6E4-3648-1930-0B56-0BB4212C5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E8D13-5D1F-3892-54E9-926CC851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E0713-D2EE-166C-B770-8452AA7FD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7B226-C395-9499-E0A9-6F0CA38D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3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D762-5ED3-75B9-36C3-C0B6E335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57612-4E92-2FE5-5726-8B2436734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40EA4-CF15-7C3B-91DF-AFD2CBF1E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25581-75B7-1B6F-61D1-079D4455E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88AAC-F67E-6C07-02B6-86984F0EE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BAF4E4-8D7F-9347-AFD2-7C90726A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B177E-045E-3CBD-0CEE-DF4D38A7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B18320-B490-1F6C-6AE8-5954B5E3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9A84-1FA8-3294-84CE-E0E8CEB7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00CE1-2360-C890-F5A9-F178850AE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6ACBA-5F5B-1D24-823C-5023B5E4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AF5B7-0994-2530-8944-C5CA52FE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1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02CAC-2132-2DE0-7DF8-7FBCD686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DB406B-0981-5E88-934B-7233F941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A7070-1FC2-3B67-DE40-CE82EA24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5F1F-ADEE-CF45-2D1A-72FEE5B7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D8A48-7B43-4036-7246-654F2135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B0DDE-3E93-43C5-7EE5-E0890CC20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BAAB6-B209-C27E-3A4A-2C534CB2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3FAD3-26C5-AB89-4C07-9AD04B8C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DE30A-2C50-794A-04CF-2DB53298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4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6D9F-5E45-C6E9-663F-F8A23E6E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69B244-A233-CBEF-C1F7-61315ED09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9F20D-6272-8DA6-F991-BAC8C99FF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4B076-FF96-81F2-F121-AD3EE19A2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D6ECB-A93C-DBB1-3D92-7AD3D33D4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5C43F-D04D-1621-63B6-5217C6A8A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3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2DE03-2CD5-2232-1449-6EAD98BF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47317-430B-3A0C-F209-F9FE523FA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6B0B2-11B7-A320-4337-6F85A5D30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A8479A-7E1A-6442-AF16-FEC0965E2258}" type="datetimeFigureOut">
              <a:rPr lang="en-US" smtClean="0"/>
              <a:t>7/18/26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A9916-9A12-3A08-064C-56E10135C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45836-6B54-8A38-C566-1082CEEF7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A1A8F7-AEE7-8741-BFE1-378240FC0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7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006F1-D6C5-F139-01FD-08F1762058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52F81D-0BAB-7E23-82AF-B17B4F3C6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C54DB-C8DE-EE61-8C3D-56F7B6BE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CC7DEC-93AE-BF16-C5F3-3C9FA66E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87CE0-85F1-91A6-1FE7-5CA6391FA5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3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BCC21-E845-EDC5-5D2C-E2B0BE81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3A27E-F482-7ADB-131B-969C2552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2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CDBB3-A6E0-1B07-9097-BBCF9E5B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29D61-91D2-FEE8-EF03-9A90D4EF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1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6B872-AB5F-6EE1-5A31-0726911A2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2CC22-57C2-2B85-4E2E-93ECB44F7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55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10DA5-0429-958D-A669-57C7B10A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3470D-5809-664D-F5F7-19DE8B02F6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3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A82DA9-BF79-F2FC-7979-546C90BD7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99923-8E29-3763-79A1-7A361693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64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5B0BD3-BE4B-BCF3-CB15-545AF476A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45479-76CD-E591-4E0B-40F233D1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0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27B26C-6D4C-A61D-8B3B-C910749C6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2DE09-B093-9B5F-1446-21355264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5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25F45-3848-60B1-6DB8-6A56A753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40D84-BFD7-970B-3985-F085D32E9B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29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498C8-8151-9492-DB60-1C43D20DA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85E7A-3099-A13A-1228-E7949E9F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2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57A6D-D593-4419-C610-FADCF8824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33C3E-199F-7E9F-6D9F-C2F536AF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4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48440-24B6-9F5C-7066-2A37AC6AD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B364F-FB63-C508-C24E-54B8F4FF2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1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6F245-AB41-4AA1-5AF8-F43A6D5FA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0FC7C-A165-C83E-F23D-37E6F2AEEB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8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A04BF6-309D-8583-F1F6-972A0DD78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FA6A0-EA12-0F30-699F-6068412004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74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70941A-10AA-B562-6ABB-A377DF39D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DD93B-CE1D-F7B3-B043-A5D036883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0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B3BB8-6A59-8CD2-36E6-5EF11A133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18775-3DFC-EED8-63BB-809B4E24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6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9038CE-7337-194D-CD28-0EEB6E75E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C0004-3393-7B5E-6343-91045834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3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E5ED80-6B92-8438-C73C-B772AA718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20CE1-0666-6629-6FFE-C731783EB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96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Mullin</dc:creator>
  <cp:lastModifiedBy>Kevin Mullin</cp:lastModifiedBy>
  <cp:revision>1</cp:revision>
  <dcterms:created xsi:type="dcterms:W3CDTF">2026-07-19T01:35:47Z</dcterms:created>
  <dcterms:modified xsi:type="dcterms:W3CDTF">2026-07-19T01:40:39Z</dcterms:modified>
</cp:coreProperties>
</file>