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napToObjects="1">
      <p:cViewPr varScale="1">
        <p:scale>
          <a:sx n="64" d="100"/>
          <a:sy n="64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52C87-6A1C-1A6C-1E7D-97613806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91" r="-1" b="1217"/>
          <a:stretch>
            <a:fillRect/>
          </a:stretch>
        </p:blipFill>
        <p:spPr>
          <a:xfrm>
            <a:off x="-6726" y="13336"/>
            <a:ext cx="12198725" cy="6887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Rena DeGrave</dc:creator>
  <cp:keywords/>
  <dc:description>generated using python-pptx</dc:description>
  <cp:lastModifiedBy>Victory In Jesus</cp:lastModifiedBy>
  <cp:revision>5</cp:revision>
  <dcterms:created xsi:type="dcterms:W3CDTF">2013-01-27T09:14:16Z</dcterms:created>
  <dcterms:modified xsi:type="dcterms:W3CDTF">2026-07-19T16:08:34Z</dcterms:modified>
  <cp:category/>
</cp:coreProperties>
</file>