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7"/>
  </p:notesMasterIdLst>
  <p:sldIdLst>
    <p:sldId id="314" r:id="rId2"/>
    <p:sldId id="257" r:id="rId3"/>
    <p:sldId id="313" r:id="rId4"/>
    <p:sldId id="312" r:id="rId5"/>
    <p:sldId id="291" r:id="rId6"/>
    <p:sldId id="307" r:id="rId7"/>
    <p:sldId id="299" r:id="rId8"/>
    <p:sldId id="303" r:id="rId9"/>
    <p:sldId id="300" r:id="rId10"/>
    <p:sldId id="311" r:id="rId11"/>
    <p:sldId id="295" r:id="rId12"/>
    <p:sldId id="308" r:id="rId13"/>
    <p:sldId id="309" r:id="rId14"/>
    <p:sldId id="301" r:id="rId15"/>
    <p:sldId id="302" r:id="rId16"/>
  </p:sldIdLst>
  <p:sldSz cx="18288000" cy="10287000"/>
  <p:notesSz cx="6858000" cy="9144000"/>
  <p:embeddedFontLst>
    <p:embeddedFont>
      <p:font typeface="Arimo Bold" panose="020B0604020202020204" charset="0"/>
      <p:regular r:id="rId18"/>
      <p:bold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121" autoAdjust="0"/>
    <p:restoredTop sz="94761" autoAdjust="0"/>
  </p:normalViewPr>
  <p:slideViewPr>
    <p:cSldViewPr>
      <p:cViewPr varScale="1">
        <p:scale>
          <a:sx n="41" d="100"/>
          <a:sy n="41" d="100"/>
        </p:scale>
        <p:origin x="272" y="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AD5FF8-BCDB-4E65-877D-BDA2AD3C23B2}" type="datetimeFigureOut">
              <a:rPr lang="en-CA" smtClean="0"/>
              <a:t>2026-07-12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B780CC-5D5E-475C-B9C2-86623C2F3D7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15191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DC332B-6107-6F23-7DA7-89D32C4EAF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B97185-7E6E-DE51-0FDD-47A5174F0E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94B5AB-83EA-9F2F-0099-5FCD5D755B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A1CC98-CB7D-EAFE-E53B-645DF9A215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B780CC-5D5E-475C-B9C2-86623C2F3D7E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269295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5A93B-FFB9-3447-2393-2D77C9494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64ACC8-1050-3C6F-C89B-919FEA2CCC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9656FA-AF65-0AFC-E66B-0227E848F0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AC8D41-FDE2-699E-BAFA-139534D8F4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B780CC-5D5E-475C-B9C2-86623C2F3D7E}" type="slidenum">
              <a:rPr lang="en-CA" smtClean="0"/>
              <a:t>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094320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B780CC-5D5E-475C-B9C2-86623C2F3D7E}" type="slidenum">
              <a:rPr lang="en-CA" smtClean="0"/>
              <a:t>14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866604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5A93B-FFB9-3447-2393-2D77C9494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64ACC8-1050-3C6F-C89B-919FEA2CCC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9656FA-AF65-0AFC-E66B-0227E848F0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AC8D41-FDE2-699E-BAFA-139534D8F4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B780CC-5D5E-475C-B9C2-86623C2F3D7E}" type="slidenum">
              <a:rPr lang="en-CA" smtClean="0"/>
              <a:t>15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714795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DC332B-6107-6F23-7DA7-89D32C4EAF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B97185-7E6E-DE51-0FDD-47A5174F0E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94B5AB-83EA-9F2F-0099-5FCD5D755B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A1CC98-CB7D-EAFE-E53B-645DF9A215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B780CC-5D5E-475C-B9C2-86623C2F3D7E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639271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DC332B-6107-6F23-7DA7-89D32C4EAF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B97185-7E6E-DE51-0FDD-47A5174F0E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94B5AB-83EA-9F2F-0099-5FCD5D755B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A1CC98-CB7D-EAFE-E53B-645DF9A215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B780CC-5D5E-475C-B9C2-86623C2F3D7E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211459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B7ACCE-B881-C492-9B13-538018539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71497C-B1F8-92C1-AD73-DACE584266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A2A89B-F802-5D96-09B2-E5056C28D0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A6DCCA-8303-7833-F219-3F7CCFFB5B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B780CC-5D5E-475C-B9C2-86623C2F3D7E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315670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B780CC-5D5E-475C-B9C2-86623C2F3D7E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311824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E3DFA4-3220-37C7-2EC2-33DCB9C38E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3D218B-20A9-CA25-A240-6C73A6D583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1AC9FD-1506-585C-9565-492E83AD94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1C784F-7DA4-40C1-53AB-E4D0497148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B780CC-5D5E-475C-B9C2-86623C2F3D7E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482778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E3DFA4-3220-37C7-2EC2-33DCB9C38E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3D218B-20A9-CA25-A240-6C73A6D583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1AC9FD-1506-585C-9565-492E83AD94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1C784F-7DA4-40C1-53AB-E4D0497148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B780CC-5D5E-475C-B9C2-86623C2F3D7E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603894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5A93B-FFB9-3447-2393-2D77C9494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64ACC8-1050-3C6F-C89B-919FEA2CCC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9656FA-AF65-0AFC-E66B-0227E848F0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AC8D41-FDE2-699E-BAFA-139534D8F4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B780CC-5D5E-475C-B9C2-86623C2F3D7E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926244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5A93B-FFB9-3447-2393-2D77C9494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64ACC8-1050-3C6F-C89B-919FEA2CCC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9656FA-AF65-0AFC-E66B-0227E848F0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AC8D41-FDE2-699E-BAFA-139534D8F4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B780CC-5D5E-475C-B9C2-86623C2F3D7E}" type="slidenum">
              <a:rPr lang="en-CA" smtClean="0"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21220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814919-24DC-5AE4-5789-61A625564F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1306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78FB0-D5FA-A724-C2DF-661EEB049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56BDD91-05E8-5CE5-AC08-31FDE139F330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9521" r="-10927"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8390FF54-1F75-6937-81C9-25AFEF93D485}"/>
              </a:ext>
            </a:extLst>
          </p:cNvPr>
          <p:cNvGrpSpPr/>
          <p:nvPr/>
        </p:nvGrpSpPr>
        <p:grpSpPr>
          <a:xfrm>
            <a:off x="338876" y="110990"/>
            <a:ext cx="11222215" cy="10176010"/>
            <a:chOff x="0" y="0"/>
            <a:chExt cx="2274402" cy="707744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2766E9F5-2498-29EE-EAD9-853D60945A1F}"/>
                </a:ext>
              </a:extLst>
            </p:cNvPr>
            <p:cNvSpPr/>
            <p:nvPr/>
          </p:nvSpPr>
          <p:spPr>
            <a:xfrm>
              <a:off x="0" y="0"/>
              <a:ext cx="2274402" cy="707744"/>
            </a:xfrm>
            <a:custGeom>
              <a:avLst/>
              <a:gdLst/>
              <a:ahLst/>
              <a:cxnLst/>
              <a:rect l="l" t="t" r="r" b="b"/>
              <a:pathLst>
                <a:path w="2274402" h="707744">
                  <a:moveTo>
                    <a:pt x="25159" y="0"/>
                  </a:moveTo>
                  <a:lnTo>
                    <a:pt x="2249243" y="0"/>
                  </a:lnTo>
                  <a:cubicBezTo>
                    <a:pt x="2255915" y="0"/>
                    <a:pt x="2262315" y="2651"/>
                    <a:pt x="2267033" y="7369"/>
                  </a:cubicBezTo>
                  <a:cubicBezTo>
                    <a:pt x="2271751" y="12087"/>
                    <a:pt x="2274402" y="18486"/>
                    <a:pt x="2274402" y="25159"/>
                  </a:cubicBezTo>
                  <a:lnTo>
                    <a:pt x="2274402" y="682586"/>
                  </a:lnTo>
                  <a:cubicBezTo>
                    <a:pt x="2274402" y="689258"/>
                    <a:pt x="2271751" y="695657"/>
                    <a:pt x="2267033" y="700376"/>
                  </a:cubicBezTo>
                  <a:cubicBezTo>
                    <a:pt x="2262315" y="705094"/>
                    <a:pt x="2255915" y="707744"/>
                    <a:pt x="2249243" y="707744"/>
                  </a:cubicBezTo>
                  <a:lnTo>
                    <a:pt x="25159" y="707744"/>
                  </a:lnTo>
                  <a:cubicBezTo>
                    <a:pt x="18486" y="707744"/>
                    <a:pt x="12087" y="705094"/>
                    <a:pt x="7369" y="700376"/>
                  </a:cubicBezTo>
                  <a:cubicBezTo>
                    <a:pt x="2651" y="695657"/>
                    <a:pt x="0" y="689258"/>
                    <a:pt x="0" y="682586"/>
                  </a:cubicBezTo>
                  <a:lnTo>
                    <a:pt x="0" y="25159"/>
                  </a:lnTo>
                  <a:cubicBezTo>
                    <a:pt x="0" y="18486"/>
                    <a:pt x="2651" y="12087"/>
                    <a:pt x="7369" y="7369"/>
                  </a:cubicBezTo>
                  <a:cubicBezTo>
                    <a:pt x="12087" y="2651"/>
                    <a:pt x="18486" y="0"/>
                    <a:pt x="25159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gradFill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BA81D7DA-3260-5367-4DA9-C06BDD8D603E}"/>
                </a:ext>
              </a:extLst>
            </p:cNvPr>
            <p:cNvSpPr txBox="1"/>
            <p:nvPr/>
          </p:nvSpPr>
          <p:spPr>
            <a:xfrm>
              <a:off x="0" y="-38100"/>
              <a:ext cx="2274402" cy="745844"/>
            </a:xfrm>
            <a:prstGeom prst="rect">
              <a:avLst/>
            </a:prstGeom>
          </p:spPr>
          <p:txBody>
            <a:bodyPr lIns="57927" tIns="57927" rIns="57927" bIns="5792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A0E63CE7-C1F6-BB33-DE02-24B3905F8307}"/>
              </a:ext>
            </a:extLst>
          </p:cNvPr>
          <p:cNvGrpSpPr/>
          <p:nvPr/>
        </p:nvGrpSpPr>
        <p:grpSpPr>
          <a:xfrm>
            <a:off x="10658240" y="-4851087"/>
            <a:ext cx="13912875" cy="13912875"/>
            <a:chOff x="0" y="0"/>
            <a:chExt cx="18550500" cy="18550500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453D9403-A083-A4DE-0BB7-62773DE70D6A}"/>
                </a:ext>
              </a:extLst>
            </p:cNvPr>
            <p:cNvSpPr/>
            <p:nvPr/>
          </p:nvSpPr>
          <p:spPr>
            <a:xfrm>
              <a:off x="0" y="0"/>
              <a:ext cx="18550500" cy="18550500"/>
            </a:xfrm>
            <a:custGeom>
              <a:avLst/>
              <a:gdLst/>
              <a:ahLst/>
              <a:cxnLst/>
              <a:rect l="l" t="t" r="r" b="b"/>
              <a:pathLst>
                <a:path w="18550500" h="18550500">
                  <a:moveTo>
                    <a:pt x="0" y="0"/>
                  </a:moveTo>
                  <a:lnTo>
                    <a:pt x="18550500" y="0"/>
                  </a:lnTo>
                  <a:lnTo>
                    <a:pt x="18550500" y="18550500"/>
                  </a:lnTo>
                  <a:lnTo>
                    <a:pt x="0" y="18550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AB2FFB95-A882-29EC-8A81-0B2824A675DD}"/>
                </a:ext>
              </a:extLst>
            </p:cNvPr>
            <p:cNvGrpSpPr/>
            <p:nvPr/>
          </p:nvGrpSpPr>
          <p:grpSpPr>
            <a:xfrm>
              <a:off x="1133172" y="1133172"/>
              <a:ext cx="16284156" cy="16284156"/>
              <a:chOff x="0" y="0"/>
              <a:chExt cx="812800" cy="812800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993D6702-732D-E6B3-0F62-66EFF98202C6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8650D29B-1E54-CCB0-E0C5-C5FAF4D3BDE3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85961" tIns="85961" rIns="85961" bIns="85961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1E446304-D157-1254-5792-1C8C45F5E176}"/>
              </a:ext>
            </a:extLst>
          </p:cNvPr>
          <p:cNvGrpSpPr/>
          <p:nvPr/>
        </p:nvGrpSpPr>
        <p:grpSpPr>
          <a:xfrm rot="-3207614">
            <a:off x="17455210" y="2837636"/>
            <a:ext cx="6049545" cy="3685699"/>
            <a:chOff x="0" y="0"/>
            <a:chExt cx="1593296" cy="970719"/>
          </a:xfrm>
        </p:grpSpPr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10A6EE37-9388-F138-21EC-72A3D7D6260B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6" name="TextBox 26">
              <a:extLst>
                <a:ext uri="{FF2B5EF4-FFF2-40B4-BE49-F238E27FC236}">
                  <a16:creationId xmlns:a16="http://schemas.microsoft.com/office/drawing/2014/main" id="{F97C5B9D-C002-D0BA-6DD6-A6137AC8E7A7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" name="Group 27">
            <a:extLst>
              <a:ext uri="{FF2B5EF4-FFF2-40B4-BE49-F238E27FC236}">
                <a16:creationId xmlns:a16="http://schemas.microsoft.com/office/drawing/2014/main" id="{D2ACA494-879F-0659-4827-9796776C1BC0}"/>
              </a:ext>
            </a:extLst>
          </p:cNvPr>
          <p:cNvGrpSpPr/>
          <p:nvPr/>
        </p:nvGrpSpPr>
        <p:grpSpPr>
          <a:xfrm rot="-3207614">
            <a:off x="13944382" y="936044"/>
            <a:ext cx="6049545" cy="3685699"/>
            <a:chOff x="0" y="0"/>
            <a:chExt cx="1593296" cy="970719"/>
          </a:xfrm>
        </p:grpSpPr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64D2893F-7F87-43A3-BD00-4774B1798859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56317BD5-96CE-F057-27F9-30ED52805054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Freeform 30">
            <a:extLst>
              <a:ext uri="{FF2B5EF4-FFF2-40B4-BE49-F238E27FC236}">
                <a16:creationId xmlns:a16="http://schemas.microsoft.com/office/drawing/2014/main" id="{12B7580A-FF55-8C60-ABB4-B7C8B9849291}"/>
              </a:ext>
            </a:extLst>
          </p:cNvPr>
          <p:cNvSpPr/>
          <p:nvPr/>
        </p:nvSpPr>
        <p:spPr>
          <a:xfrm>
            <a:off x="10974337" y="2746091"/>
            <a:ext cx="6940062" cy="6940062"/>
          </a:xfrm>
          <a:custGeom>
            <a:avLst/>
            <a:gdLst/>
            <a:ahLst/>
            <a:cxnLst/>
            <a:rect l="l" t="t" r="r" b="b"/>
            <a:pathLst>
              <a:path w="6940062" h="6940062">
                <a:moveTo>
                  <a:pt x="0" y="0"/>
                </a:moveTo>
                <a:lnTo>
                  <a:pt x="6940062" y="0"/>
                </a:lnTo>
                <a:lnTo>
                  <a:pt x="6940062" y="6940063"/>
                </a:lnTo>
                <a:lnTo>
                  <a:pt x="0" y="69400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31" name="Group 31">
            <a:extLst>
              <a:ext uri="{FF2B5EF4-FFF2-40B4-BE49-F238E27FC236}">
                <a16:creationId xmlns:a16="http://schemas.microsoft.com/office/drawing/2014/main" id="{E0351B5C-A71C-B210-A474-F634AF275024}"/>
              </a:ext>
            </a:extLst>
          </p:cNvPr>
          <p:cNvGrpSpPr/>
          <p:nvPr/>
        </p:nvGrpSpPr>
        <p:grpSpPr>
          <a:xfrm>
            <a:off x="11398276" y="3170031"/>
            <a:ext cx="6092184" cy="6092184"/>
            <a:chOff x="0" y="0"/>
            <a:chExt cx="812800" cy="812800"/>
          </a:xfrm>
        </p:grpSpPr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D3625EE0-D2D8-6EFA-199C-F47696A7B291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33" name="TextBox 33">
              <a:extLst>
                <a:ext uri="{FF2B5EF4-FFF2-40B4-BE49-F238E27FC236}">
                  <a16:creationId xmlns:a16="http://schemas.microsoft.com/office/drawing/2014/main" id="{ECE4AE01-603A-72A9-EB3F-0C672431F214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4">
            <a:extLst>
              <a:ext uri="{FF2B5EF4-FFF2-40B4-BE49-F238E27FC236}">
                <a16:creationId xmlns:a16="http://schemas.microsoft.com/office/drawing/2014/main" id="{3C30813E-1E6C-9A7A-C384-7EBBBC5B6929}"/>
              </a:ext>
            </a:extLst>
          </p:cNvPr>
          <p:cNvGrpSpPr/>
          <p:nvPr/>
        </p:nvGrpSpPr>
        <p:grpSpPr>
          <a:xfrm>
            <a:off x="11640242" y="3393886"/>
            <a:ext cx="5608255" cy="5608255"/>
            <a:chOff x="0" y="0"/>
            <a:chExt cx="812800" cy="812800"/>
          </a:xfrm>
        </p:grpSpPr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1F890073-AA99-B88B-909F-788618D08F79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5D3AE7">
                    <a:alpha val="100000"/>
                  </a:srgbClr>
                </a:gs>
                <a:gs pos="100000">
                  <a:srgbClr val="9332B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A"/>
            </a:p>
          </p:txBody>
        </p:sp>
        <p:sp>
          <p:nvSpPr>
            <p:cNvPr id="36" name="TextBox 36">
              <a:extLst>
                <a:ext uri="{FF2B5EF4-FFF2-40B4-BE49-F238E27FC236}">
                  <a16:creationId xmlns:a16="http://schemas.microsoft.com/office/drawing/2014/main" id="{6DB51247-8B3B-AEE3-6D77-976C7455D130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1AD3F290-53B9-33A3-41B7-FC38F641EE04}"/>
              </a:ext>
            </a:extLst>
          </p:cNvPr>
          <p:cNvGrpSpPr/>
          <p:nvPr/>
        </p:nvGrpSpPr>
        <p:grpSpPr>
          <a:xfrm>
            <a:off x="11878452" y="3648768"/>
            <a:ext cx="5131832" cy="5131832"/>
            <a:chOff x="0" y="0"/>
            <a:chExt cx="812800" cy="812800"/>
          </a:xfrm>
        </p:grpSpPr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B2174FFA-0A34-F7AB-0771-C5920CA5AD8E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4CAC87D2-11A9-C6C1-AF8F-4AF444799768}"/>
              </a:ext>
            </a:extLst>
          </p:cNvPr>
          <p:cNvSpPr txBox="1"/>
          <p:nvPr/>
        </p:nvSpPr>
        <p:spPr>
          <a:xfrm>
            <a:off x="457201" y="2145244"/>
            <a:ext cx="10677318" cy="63233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CA" sz="36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TAMAR’S STORY (2 Samuel:13)</a:t>
            </a:r>
            <a:endParaRPr lang="en-CA" sz="3600" b="1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itchFamily="2" charset="2"/>
              <a:buChar char="q"/>
            </a:pPr>
            <a:r>
              <a:rPr lang="en-CA" sz="36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Deception</a:t>
            </a:r>
          </a:p>
          <a:p>
            <a:pPr marL="571500" indent="-571500">
              <a:buFont typeface="Wingdings" pitchFamily="2" charset="2"/>
              <a:buChar char="q"/>
            </a:pPr>
            <a:endParaRPr lang="en-CA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itchFamily="2" charset="2"/>
              <a:buChar char="q"/>
            </a:pPr>
            <a:r>
              <a:rPr lang="en-CA" sz="36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Abuse of Power</a:t>
            </a:r>
          </a:p>
          <a:p>
            <a:pPr marL="571500" indent="-571500">
              <a:buFont typeface="Wingdings" pitchFamily="2" charset="2"/>
              <a:buChar char="q"/>
            </a:pPr>
            <a:endParaRPr lang="en-CA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itchFamily="2" charset="2"/>
              <a:buChar char="q"/>
            </a:pPr>
            <a:r>
              <a:rPr lang="en-CA" sz="36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Rejection</a:t>
            </a:r>
          </a:p>
          <a:p>
            <a:pPr marL="571500" indent="-571500">
              <a:buFont typeface="Wingdings" pitchFamily="2" charset="2"/>
              <a:buChar char="q"/>
            </a:pPr>
            <a:endParaRPr lang="en-CA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itchFamily="2" charset="2"/>
              <a:buChar char="q"/>
            </a:pPr>
            <a:r>
              <a:rPr lang="en-CA" sz="36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Societal Stigma &amp; Isolation</a:t>
            </a:r>
          </a:p>
          <a:p>
            <a:endParaRPr lang="en-CA" sz="3600" kern="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itchFamily="2" charset="2"/>
              <a:buChar char="q"/>
            </a:pPr>
            <a:r>
              <a:rPr lang="en-CA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Silence &amp; Suffering</a:t>
            </a:r>
            <a:endParaRPr lang="en-CA" sz="3600" kern="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CA" sz="3600" b="1" kern="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0910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79A05-89DF-7F3E-4C64-A8A98E926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EAE7C6C-9CCD-1658-367C-55FD76EC61BA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9521" r="-10927"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77F950A1-4964-DC60-F57B-646270E01D8F}"/>
              </a:ext>
            </a:extLst>
          </p:cNvPr>
          <p:cNvGrpSpPr/>
          <p:nvPr/>
        </p:nvGrpSpPr>
        <p:grpSpPr>
          <a:xfrm>
            <a:off x="338876" y="110990"/>
            <a:ext cx="11222215" cy="10176010"/>
            <a:chOff x="0" y="0"/>
            <a:chExt cx="2274402" cy="707744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01F7BFFB-ABC4-AACC-7E92-B6D3109314B4}"/>
                </a:ext>
              </a:extLst>
            </p:cNvPr>
            <p:cNvSpPr/>
            <p:nvPr/>
          </p:nvSpPr>
          <p:spPr>
            <a:xfrm>
              <a:off x="0" y="0"/>
              <a:ext cx="2274402" cy="707744"/>
            </a:xfrm>
            <a:custGeom>
              <a:avLst/>
              <a:gdLst/>
              <a:ahLst/>
              <a:cxnLst/>
              <a:rect l="l" t="t" r="r" b="b"/>
              <a:pathLst>
                <a:path w="2274402" h="707744">
                  <a:moveTo>
                    <a:pt x="25159" y="0"/>
                  </a:moveTo>
                  <a:lnTo>
                    <a:pt x="2249243" y="0"/>
                  </a:lnTo>
                  <a:cubicBezTo>
                    <a:pt x="2255915" y="0"/>
                    <a:pt x="2262315" y="2651"/>
                    <a:pt x="2267033" y="7369"/>
                  </a:cubicBezTo>
                  <a:cubicBezTo>
                    <a:pt x="2271751" y="12087"/>
                    <a:pt x="2274402" y="18486"/>
                    <a:pt x="2274402" y="25159"/>
                  </a:cubicBezTo>
                  <a:lnTo>
                    <a:pt x="2274402" y="682586"/>
                  </a:lnTo>
                  <a:cubicBezTo>
                    <a:pt x="2274402" y="689258"/>
                    <a:pt x="2271751" y="695657"/>
                    <a:pt x="2267033" y="700376"/>
                  </a:cubicBezTo>
                  <a:cubicBezTo>
                    <a:pt x="2262315" y="705094"/>
                    <a:pt x="2255915" y="707744"/>
                    <a:pt x="2249243" y="707744"/>
                  </a:cubicBezTo>
                  <a:lnTo>
                    <a:pt x="25159" y="707744"/>
                  </a:lnTo>
                  <a:cubicBezTo>
                    <a:pt x="18486" y="707744"/>
                    <a:pt x="12087" y="705094"/>
                    <a:pt x="7369" y="700376"/>
                  </a:cubicBezTo>
                  <a:cubicBezTo>
                    <a:pt x="2651" y="695657"/>
                    <a:pt x="0" y="689258"/>
                    <a:pt x="0" y="682586"/>
                  </a:cubicBezTo>
                  <a:lnTo>
                    <a:pt x="0" y="25159"/>
                  </a:lnTo>
                  <a:cubicBezTo>
                    <a:pt x="0" y="18486"/>
                    <a:pt x="2651" y="12087"/>
                    <a:pt x="7369" y="7369"/>
                  </a:cubicBezTo>
                  <a:cubicBezTo>
                    <a:pt x="12087" y="2651"/>
                    <a:pt x="18486" y="0"/>
                    <a:pt x="25159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gradFill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9E0F9DDF-4AD3-1819-9E37-770D9A076FA4}"/>
                </a:ext>
              </a:extLst>
            </p:cNvPr>
            <p:cNvSpPr txBox="1"/>
            <p:nvPr/>
          </p:nvSpPr>
          <p:spPr>
            <a:xfrm>
              <a:off x="0" y="-38100"/>
              <a:ext cx="2274402" cy="745844"/>
            </a:xfrm>
            <a:prstGeom prst="rect">
              <a:avLst/>
            </a:prstGeom>
          </p:spPr>
          <p:txBody>
            <a:bodyPr lIns="57927" tIns="57927" rIns="57927" bIns="5792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BBAC6992-7399-DE50-ABE7-1C522CFCB193}"/>
              </a:ext>
            </a:extLst>
          </p:cNvPr>
          <p:cNvGrpSpPr/>
          <p:nvPr/>
        </p:nvGrpSpPr>
        <p:grpSpPr>
          <a:xfrm>
            <a:off x="10658240" y="-4851087"/>
            <a:ext cx="13912875" cy="13912875"/>
            <a:chOff x="0" y="0"/>
            <a:chExt cx="18550500" cy="18550500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7622FADB-224C-8795-8470-0E00FC34101C}"/>
                </a:ext>
              </a:extLst>
            </p:cNvPr>
            <p:cNvSpPr/>
            <p:nvPr/>
          </p:nvSpPr>
          <p:spPr>
            <a:xfrm>
              <a:off x="0" y="0"/>
              <a:ext cx="18550500" cy="18550500"/>
            </a:xfrm>
            <a:custGeom>
              <a:avLst/>
              <a:gdLst/>
              <a:ahLst/>
              <a:cxnLst/>
              <a:rect l="l" t="t" r="r" b="b"/>
              <a:pathLst>
                <a:path w="18550500" h="18550500">
                  <a:moveTo>
                    <a:pt x="0" y="0"/>
                  </a:moveTo>
                  <a:lnTo>
                    <a:pt x="18550500" y="0"/>
                  </a:lnTo>
                  <a:lnTo>
                    <a:pt x="18550500" y="18550500"/>
                  </a:lnTo>
                  <a:lnTo>
                    <a:pt x="0" y="18550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C9B47244-A0B9-EB98-3E01-5DE03FA7D108}"/>
                </a:ext>
              </a:extLst>
            </p:cNvPr>
            <p:cNvGrpSpPr/>
            <p:nvPr/>
          </p:nvGrpSpPr>
          <p:grpSpPr>
            <a:xfrm>
              <a:off x="1133172" y="1133172"/>
              <a:ext cx="16284156" cy="16284156"/>
              <a:chOff x="0" y="0"/>
              <a:chExt cx="812800" cy="812800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E82ED91C-5FCD-3F50-5B51-95BA2090028B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775DCD1D-2C03-BF28-789A-F61E2A162FEE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85961" tIns="85961" rIns="85961" bIns="85961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2E77DD92-5DEB-EDA8-87E6-13BDDCD2D525}"/>
              </a:ext>
            </a:extLst>
          </p:cNvPr>
          <p:cNvGrpSpPr/>
          <p:nvPr/>
        </p:nvGrpSpPr>
        <p:grpSpPr>
          <a:xfrm rot="-3207614">
            <a:off x="17455210" y="2837636"/>
            <a:ext cx="6049545" cy="3685699"/>
            <a:chOff x="0" y="0"/>
            <a:chExt cx="1593296" cy="970719"/>
          </a:xfrm>
        </p:grpSpPr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84EEABFF-F774-AEC7-E06E-74F15D9E16E7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6" name="TextBox 26">
              <a:extLst>
                <a:ext uri="{FF2B5EF4-FFF2-40B4-BE49-F238E27FC236}">
                  <a16:creationId xmlns:a16="http://schemas.microsoft.com/office/drawing/2014/main" id="{36ADAA51-899F-493B-9082-3B3480CDC4B1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" name="Group 27">
            <a:extLst>
              <a:ext uri="{FF2B5EF4-FFF2-40B4-BE49-F238E27FC236}">
                <a16:creationId xmlns:a16="http://schemas.microsoft.com/office/drawing/2014/main" id="{890C4DC5-F942-4C57-1EBE-B4CB4E082F3E}"/>
              </a:ext>
            </a:extLst>
          </p:cNvPr>
          <p:cNvGrpSpPr/>
          <p:nvPr/>
        </p:nvGrpSpPr>
        <p:grpSpPr>
          <a:xfrm rot="-3207614">
            <a:off x="13944382" y="936044"/>
            <a:ext cx="6049545" cy="3685699"/>
            <a:chOff x="0" y="0"/>
            <a:chExt cx="1593296" cy="970719"/>
          </a:xfrm>
        </p:grpSpPr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AFDBA0B4-8EBD-1680-DEFB-FFEE9D850420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F993B67E-476F-8374-E883-F1A91B81A060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Freeform 30">
            <a:extLst>
              <a:ext uri="{FF2B5EF4-FFF2-40B4-BE49-F238E27FC236}">
                <a16:creationId xmlns:a16="http://schemas.microsoft.com/office/drawing/2014/main" id="{10E46CAC-C5B4-09D8-7745-9538E32ECC1C}"/>
              </a:ext>
            </a:extLst>
          </p:cNvPr>
          <p:cNvSpPr/>
          <p:nvPr/>
        </p:nvSpPr>
        <p:spPr>
          <a:xfrm>
            <a:off x="10974337" y="2746091"/>
            <a:ext cx="6940062" cy="6940062"/>
          </a:xfrm>
          <a:custGeom>
            <a:avLst/>
            <a:gdLst/>
            <a:ahLst/>
            <a:cxnLst/>
            <a:rect l="l" t="t" r="r" b="b"/>
            <a:pathLst>
              <a:path w="6940062" h="6940062">
                <a:moveTo>
                  <a:pt x="0" y="0"/>
                </a:moveTo>
                <a:lnTo>
                  <a:pt x="6940062" y="0"/>
                </a:lnTo>
                <a:lnTo>
                  <a:pt x="6940062" y="6940063"/>
                </a:lnTo>
                <a:lnTo>
                  <a:pt x="0" y="69400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31" name="Group 31">
            <a:extLst>
              <a:ext uri="{FF2B5EF4-FFF2-40B4-BE49-F238E27FC236}">
                <a16:creationId xmlns:a16="http://schemas.microsoft.com/office/drawing/2014/main" id="{4A369053-B919-C49F-6CDC-EBD64006639E}"/>
              </a:ext>
            </a:extLst>
          </p:cNvPr>
          <p:cNvGrpSpPr/>
          <p:nvPr/>
        </p:nvGrpSpPr>
        <p:grpSpPr>
          <a:xfrm>
            <a:off x="11398276" y="3170031"/>
            <a:ext cx="6092184" cy="6092184"/>
            <a:chOff x="0" y="0"/>
            <a:chExt cx="812800" cy="812800"/>
          </a:xfrm>
        </p:grpSpPr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F03B2BF1-ED99-C689-6F7F-4ECFEF7C41B1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33" name="TextBox 33">
              <a:extLst>
                <a:ext uri="{FF2B5EF4-FFF2-40B4-BE49-F238E27FC236}">
                  <a16:creationId xmlns:a16="http://schemas.microsoft.com/office/drawing/2014/main" id="{6DE7860B-0D17-811F-9EF3-A27916C4B2BE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4">
            <a:extLst>
              <a:ext uri="{FF2B5EF4-FFF2-40B4-BE49-F238E27FC236}">
                <a16:creationId xmlns:a16="http://schemas.microsoft.com/office/drawing/2014/main" id="{09EA3500-921E-144F-BF75-E4569DAD2A79}"/>
              </a:ext>
            </a:extLst>
          </p:cNvPr>
          <p:cNvGrpSpPr/>
          <p:nvPr/>
        </p:nvGrpSpPr>
        <p:grpSpPr>
          <a:xfrm>
            <a:off x="11640242" y="3393886"/>
            <a:ext cx="5608255" cy="5608255"/>
            <a:chOff x="0" y="0"/>
            <a:chExt cx="812800" cy="812800"/>
          </a:xfrm>
        </p:grpSpPr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34854D17-30DD-83C1-D061-A63554A54327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5D3AE7">
                    <a:alpha val="100000"/>
                  </a:srgbClr>
                </a:gs>
                <a:gs pos="100000">
                  <a:srgbClr val="9332B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A"/>
            </a:p>
          </p:txBody>
        </p:sp>
        <p:sp>
          <p:nvSpPr>
            <p:cNvPr id="36" name="TextBox 36">
              <a:extLst>
                <a:ext uri="{FF2B5EF4-FFF2-40B4-BE49-F238E27FC236}">
                  <a16:creationId xmlns:a16="http://schemas.microsoft.com/office/drawing/2014/main" id="{9219E36B-3829-419D-67D0-DFC74E0122D4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8C56A5D7-5E9D-2E87-6861-15B7BD22CFD7}"/>
              </a:ext>
            </a:extLst>
          </p:cNvPr>
          <p:cNvGrpSpPr/>
          <p:nvPr/>
        </p:nvGrpSpPr>
        <p:grpSpPr>
          <a:xfrm>
            <a:off x="11878452" y="3648768"/>
            <a:ext cx="5131832" cy="5131832"/>
            <a:chOff x="0" y="0"/>
            <a:chExt cx="812800" cy="812800"/>
          </a:xfrm>
        </p:grpSpPr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0CA0DDD8-E1DF-7F65-3EBD-A2064A284F95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974D113B-62C6-A15A-B778-9D37E6559F4E}"/>
              </a:ext>
            </a:extLst>
          </p:cNvPr>
          <p:cNvSpPr txBox="1"/>
          <p:nvPr/>
        </p:nvSpPr>
        <p:spPr>
          <a:xfrm>
            <a:off x="533400" y="1485900"/>
            <a:ext cx="10601118" cy="41073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CA" sz="36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SILENCE CAN  DEEPEN SUFFERING</a:t>
            </a:r>
            <a:endParaRPr lang="en-CA" sz="36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itchFamily="2" charset="2"/>
              <a:buChar char="q"/>
            </a:pPr>
            <a:r>
              <a:rPr lang="en-CA" sz="36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Tamar remained desolate in her brother’s house</a:t>
            </a:r>
          </a:p>
          <a:p>
            <a:r>
              <a:rPr lang="en-CA" sz="36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n-CA" sz="36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itchFamily="2" charset="2"/>
              <a:buChar char="q"/>
            </a:pPr>
            <a:r>
              <a:rPr lang="en-CA" sz="36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Shame often causes isolation</a:t>
            </a:r>
          </a:p>
          <a:p>
            <a:r>
              <a:rPr lang="en-CA" sz="36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n-CA" sz="36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itchFamily="2" charset="2"/>
              <a:buChar char="q"/>
            </a:pPr>
            <a:r>
              <a:rPr lang="en-CA" sz="36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enemy wants pain hidden </a:t>
            </a:r>
            <a:endParaRPr lang="en-CA" sz="36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64385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79A05-89DF-7F3E-4C64-A8A98E926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EAE7C6C-9CCD-1658-367C-55FD76EC61BA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9521" r="-10927"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77F950A1-4964-DC60-F57B-646270E01D8F}"/>
              </a:ext>
            </a:extLst>
          </p:cNvPr>
          <p:cNvGrpSpPr/>
          <p:nvPr/>
        </p:nvGrpSpPr>
        <p:grpSpPr>
          <a:xfrm>
            <a:off x="338876" y="110990"/>
            <a:ext cx="11222215" cy="10176010"/>
            <a:chOff x="0" y="0"/>
            <a:chExt cx="2274402" cy="707744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01F7BFFB-ABC4-AACC-7E92-B6D3109314B4}"/>
                </a:ext>
              </a:extLst>
            </p:cNvPr>
            <p:cNvSpPr/>
            <p:nvPr/>
          </p:nvSpPr>
          <p:spPr>
            <a:xfrm>
              <a:off x="0" y="0"/>
              <a:ext cx="2274402" cy="707744"/>
            </a:xfrm>
            <a:custGeom>
              <a:avLst/>
              <a:gdLst/>
              <a:ahLst/>
              <a:cxnLst/>
              <a:rect l="l" t="t" r="r" b="b"/>
              <a:pathLst>
                <a:path w="2274402" h="707744">
                  <a:moveTo>
                    <a:pt x="25159" y="0"/>
                  </a:moveTo>
                  <a:lnTo>
                    <a:pt x="2249243" y="0"/>
                  </a:lnTo>
                  <a:cubicBezTo>
                    <a:pt x="2255915" y="0"/>
                    <a:pt x="2262315" y="2651"/>
                    <a:pt x="2267033" y="7369"/>
                  </a:cubicBezTo>
                  <a:cubicBezTo>
                    <a:pt x="2271751" y="12087"/>
                    <a:pt x="2274402" y="18486"/>
                    <a:pt x="2274402" y="25159"/>
                  </a:cubicBezTo>
                  <a:lnTo>
                    <a:pt x="2274402" y="682586"/>
                  </a:lnTo>
                  <a:cubicBezTo>
                    <a:pt x="2274402" y="689258"/>
                    <a:pt x="2271751" y="695657"/>
                    <a:pt x="2267033" y="700376"/>
                  </a:cubicBezTo>
                  <a:cubicBezTo>
                    <a:pt x="2262315" y="705094"/>
                    <a:pt x="2255915" y="707744"/>
                    <a:pt x="2249243" y="707744"/>
                  </a:cubicBezTo>
                  <a:lnTo>
                    <a:pt x="25159" y="707744"/>
                  </a:lnTo>
                  <a:cubicBezTo>
                    <a:pt x="18486" y="707744"/>
                    <a:pt x="12087" y="705094"/>
                    <a:pt x="7369" y="700376"/>
                  </a:cubicBezTo>
                  <a:cubicBezTo>
                    <a:pt x="2651" y="695657"/>
                    <a:pt x="0" y="689258"/>
                    <a:pt x="0" y="682586"/>
                  </a:cubicBezTo>
                  <a:lnTo>
                    <a:pt x="0" y="25159"/>
                  </a:lnTo>
                  <a:cubicBezTo>
                    <a:pt x="0" y="18486"/>
                    <a:pt x="2651" y="12087"/>
                    <a:pt x="7369" y="7369"/>
                  </a:cubicBezTo>
                  <a:cubicBezTo>
                    <a:pt x="12087" y="2651"/>
                    <a:pt x="18486" y="0"/>
                    <a:pt x="25159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gradFill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9E0F9DDF-4AD3-1819-9E37-770D9A076FA4}"/>
                </a:ext>
              </a:extLst>
            </p:cNvPr>
            <p:cNvSpPr txBox="1"/>
            <p:nvPr/>
          </p:nvSpPr>
          <p:spPr>
            <a:xfrm>
              <a:off x="0" y="-38100"/>
              <a:ext cx="2274402" cy="745844"/>
            </a:xfrm>
            <a:prstGeom prst="rect">
              <a:avLst/>
            </a:prstGeom>
          </p:spPr>
          <p:txBody>
            <a:bodyPr lIns="57927" tIns="57927" rIns="57927" bIns="5792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BBAC6992-7399-DE50-ABE7-1C522CFCB193}"/>
              </a:ext>
            </a:extLst>
          </p:cNvPr>
          <p:cNvGrpSpPr/>
          <p:nvPr/>
        </p:nvGrpSpPr>
        <p:grpSpPr>
          <a:xfrm>
            <a:off x="10658240" y="-4851087"/>
            <a:ext cx="13912875" cy="13912875"/>
            <a:chOff x="0" y="0"/>
            <a:chExt cx="18550500" cy="18550500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7622FADB-224C-8795-8470-0E00FC34101C}"/>
                </a:ext>
              </a:extLst>
            </p:cNvPr>
            <p:cNvSpPr/>
            <p:nvPr/>
          </p:nvSpPr>
          <p:spPr>
            <a:xfrm>
              <a:off x="0" y="0"/>
              <a:ext cx="18550500" cy="18550500"/>
            </a:xfrm>
            <a:custGeom>
              <a:avLst/>
              <a:gdLst/>
              <a:ahLst/>
              <a:cxnLst/>
              <a:rect l="l" t="t" r="r" b="b"/>
              <a:pathLst>
                <a:path w="18550500" h="18550500">
                  <a:moveTo>
                    <a:pt x="0" y="0"/>
                  </a:moveTo>
                  <a:lnTo>
                    <a:pt x="18550500" y="0"/>
                  </a:lnTo>
                  <a:lnTo>
                    <a:pt x="18550500" y="18550500"/>
                  </a:lnTo>
                  <a:lnTo>
                    <a:pt x="0" y="18550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C9B47244-A0B9-EB98-3E01-5DE03FA7D108}"/>
                </a:ext>
              </a:extLst>
            </p:cNvPr>
            <p:cNvGrpSpPr/>
            <p:nvPr/>
          </p:nvGrpSpPr>
          <p:grpSpPr>
            <a:xfrm>
              <a:off x="1133172" y="1133172"/>
              <a:ext cx="16284156" cy="16284156"/>
              <a:chOff x="0" y="0"/>
              <a:chExt cx="812800" cy="812800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E82ED91C-5FCD-3F50-5B51-95BA2090028B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775DCD1D-2C03-BF28-789A-F61E2A162FEE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85961" tIns="85961" rIns="85961" bIns="85961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2E77DD92-5DEB-EDA8-87E6-13BDDCD2D525}"/>
              </a:ext>
            </a:extLst>
          </p:cNvPr>
          <p:cNvGrpSpPr/>
          <p:nvPr/>
        </p:nvGrpSpPr>
        <p:grpSpPr>
          <a:xfrm rot="-3207614">
            <a:off x="17455210" y="2837636"/>
            <a:ext cx="6049545" cy="3685699"/>
            <a:chOff x="0" y="0"/>
            <a:chExt cx="1593296" cy="970719"/>
          </a:xfrm>
        </p:grpSpPr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84EEABFF-F774-AEC7-E06E-74F15D9E16E7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6" name="TextBox 26">
              <a:extLst>
                <a:ext uri="{FF2B5EF4-FFF2-40B4-BE49-F238E27FC236}">
                  <a16:creationId xmlns:a16="http://schemas.microsoft.com/office/drawing/2014/main" id="{36ADAA51-899F-493B-9082-3B3480CDC4B1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" name="Group 27">
            <a:extLst>
              <a:ext uri="{FF2B5EF4-FFF2-40B4-BE49-F238E27FC236}">
                <a16:creationId xmlns:a16="http://schemas.microsoft.com/office/drawing/2014/main" id="{890C4DC5-F942-4C57-1EBE-B4CB4E082F3E}"/>
              </a:ext>
            </a:extLst>
          </p:cNvPr>
          <p:cNvGrpSpPr/>
          <p:nvPr/>
        </p:nvGrpSpPr>
        <p:grpSpPr>
          <a:xfrm rot="-3207614">
            <a:off x="13944382" y="936044"/>
            <a:ext cx="6049545" cy="3685699"/>
            <a:chOff x="0" y="0"/>
            <a:chExt cx="1593296" cy="970719"/>
          </a:xfrm>
        </p:grpSpPr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AFDBA0B4-8EBD-1680-DEFB-FFEE9D850420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F993B67E-476F-8374-E883-F1A91B81A060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Freeform 30">
            <a:extLst>
              <a:ext uri="{FF2B5EF4-FFF2-40B4-BE49-F238E27FC236}">
                <a16:creationId xmlns:a16="http://schemas.microsoft.com/office/drawing/2014/main" id="{10E46CAC-C5B4-09D8-7745-9538E32ECC1C}"/>
              </a:ext>
            </a:extLst>
          </p:cNvPr>
          <p:cNvSpPr/>
          <p:nvPr/>
        </p:nvSpPr>
        <p:spPr>
          <a:xfrm>
            <a:off x="10974337" y="2746091"/>
            <a:ext cx="6940062" cy="6940062"/>
          </a:xfrm>
          <a:custGeom>
            <a:avLst/>
            <a:gdLst/>
            <a:ahLst/>
            <a:cxnLst/>
            <a:rect l="l" t="t" r="r" b="b"/>
            <a:pathLst>
              <a:path w="6940062" h="6940062">
                <a:moveTo>
                  <a:pt x="0" y="0"/>
                </a:moveTo>
                <a:lnTo>
                  <a:pt x="6940062" y="0"/>
                </a:lnTo>
                <a:lnTo>
                  <a:pt x="6940062" y="6940063"/>
                </a:lnTo>
                <a:lnTo>
                  <a:pt x="0" y="69400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31" name="Group 31">
            <a:extLst>
              <a:ext uri="{FF2B5EF4-FFF2-40B4-BE49-F238E27FC236}">
                <a16:creationId xmlns:a16="http://schemas.microsoft.com/office/drawing/2014/main" id="{4A369053-B919-C49F-6CDC-EBD64006639E}"/>
              </a:ext>
            </a:extLst>
          </p:cNvPr>
          <p:cNvGrpSpPr/>
          <p:nvPr/>
        </p:nvGrpSpPr>
        <p:grpSpPr>
          <a:xfrm>
            <a:off x="11398276" y="3170031"/>
            <a:ext cx="6092184" cy="6092184"/>
            <a:chOff x="0" y="0"/>
            <a:chExt cx="812800" cy="812800"/>
          </a:xfrm>
        </p:grpSpPr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F03B2BF1-ED99-C689-6F7F-4ECFEF7C41B1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33" name="TextBox 33">
              <a:extLst>
                <a:ext uri="{FF2B5EF4-FFF2-40B4-BE49-F238E27FC236}">
                  <a16:creationId xmlns:a16="http://schemas.microsoft.com/office/drawing/2014/main" id="{6DE7860B-0D17-811F-9EF3-A27916C4B2BE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4">
            <a:extLst>
              <a:ext uri="{FF2B5EF4-FFF2-40B4-BE49-F238E27FC236}">
                <a16:creationId xmlns:a16="http://schemas.microsoft.com/office/drawing/2014/main" id="{09EA3500-921E-144F-BF75-E4569DAD2A79}"/>
              </a:ext>
            </a:extLst>
          </p:cNvPr>
          <p:cNvGrpSpPr/>
          <p:nvPr/>
        </p:nvGrpSpPr>
        <p:grpSpPr>
          <a:xfrm>
            <a:off x="11640242" y="3393886"/>
            <a:ext cx="5608255" cy="5608255"/>
            <a:chOff x="0" y="0"/>
            <a:chExt cx="812800" cy="812800"/>
          </a:xfrm>
        </p:grpSpPr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34854D17-30DD-83C1-D061-A63554A54327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5D3AE7">
                    <a:alpha val="100000"/>
                  </a:srgbClr>
                </a:gs>
                <a:gs pos="100000">
                  <a:srgbClr val="9332B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A"/>
            </a:p>
          </p:txBody>
        </p:sp>
        <p:sp>
          <p:nvSpPr>
            <p:cNvPr id="36" name="TextBox 36">
              <a:extLst>
                <a:ext uri="{FF2B5EF4-FFF2-40B4-BE49-F238E27FC236}">
                  <a16:creationId xmlns:a16="http://schemas.microsoft.com/office/drawing/2014/main" id="{9219E36B-3829-419D-67D0-DFC74E0122D4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8C56A5D7-5E9D-2E87-6861-15B7BD22CFD7}"/>
              </a:ext>
            </a:extLst>
          </p:cNvPr>
          <p:cNvGrpSpPr/>
          <p:nvPr/>
        </p:nvGrpSpPr>
        <p:grpSpPr>
          <a:xfrm>
            <a:off x="11878452" y="3648768"/>
            <a:ext cx="5131832" cy="5131832"/>
            <a:chOff x="0" y="0"/>
            <a:chExt cx="812800" cy="812800"/>
          </a:xfrm>
        </p:grpSpPr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0CA0DDD8-E1DF-7F65-3EBD-A2064A284F95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974D113B-62C6-A15A-B778-9D37E6559F4E}"/>
              </a:ext>
            </a:extLst>
          </p:cNvPr>
          <p:cNvSpPr txBox="1"/>
          <p:nvPr/>
        </p:nvSpPr>
        <p:spPr>
          <a:xfrm>
            <a:off x="533400" y="1485900"/>
            <a:ext cx="10601118" cy="4253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CA" sz="36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SPIRTUAL BATTLES </a:t>
            </a:r>
            <a:endParaRPr lang="en-CA" sz="36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CA" sz="3600" kern="0" dirty="0">
                <a:latin typeface="Arial" panose="020B0604020202020204" pitchFamily="34" charset="0"/>
                <a:ea typeface="Times New Roman" panose="02020603050405020304" pitchFamily="18" charset="0"/>
              </a:rPr>
              <a:t>D</a:t>
            </a:r>
            <a:r>
              <a:rPr lang="en-CA" sz="36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eep wounds caused by trauma can:</a:t>
            </a:r>
          </a:p>
          <a:p>
            <a:pPr marL="571500" indent="-571500">
              <a:buFont typeface="Wingdings" pitchFamily="2" charset="2"/>
              <a:buChar char="q"/>
            </a:pPr>
            <a:r>
              <a:rPr lang="en-CA" sz="3600" kern="0" dirty="0">
                <a:latin typeface="Arial" panose="020B0604020202020204" pitchFamily="34" charset="0"/>
                <a:ea typeface="Times New Roman" panose="02020603050405020304" pitchFamily="18" charset="0"/>
              </a:rPr>
              <a:t>O</a:t>
            </a:r>
            <a:r>
              <a:rPr lang="en-CA" sz="36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pen the door to spiritual oppression</a:t>
            </a:r>
          </a:p>
          <a:p>
            <a:endParaRPr lang="en-CA" sz="3600" kern="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571500" indent="-571500">
              <a:buFont typeface="Wingdings" pitchFamily="2" charset="2"/>
              <a:buChar char="q"/>
            </a:pPr>
            <a:r>
              <a:rPr lang="en-CA" sz="3600" kern="0" dirty="0">
                <a:latin typeface="Arial" panose="020B0604020202020204" pitchFamily="34" charset="0"/>
                <a:ea typeface="Times New Roman" panose="02020603050405020304" pitchFamily="18" charset="0"/>
              </a:rPr>
              <a:t>Open the doors to </a:t>
            </a:r>
            <a:r>
              <a:rPr lang="en-CA" sz="36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fear</a:t>
            </a:r>
          </a:p>
          <a:p>
            <a:endParaRPr lang="en-CA" sz="3600" kern="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571500" indent="-571500">
              <a:buFont typeface="Wingdings" pitchFamily="2" charset="2"/>
              <a:buChar char="q"/>
            </a:pPr>
            <a:r>
              <a:rPr lang="en-CA" sz="3600" kern="0" dirty="0">
                <a:latin typeface="Arial" panose="020B0604020202020204" pitchFamily="34" charset="0"/>
                <a:ea typeface="Times New Roman" panose="02020603050405020304" pitchFamily="18" charset="0"/>
              </a:rPr>
              <a:t>Open the doors to </a:t>
            </a:r>
            <a:r>
              <a:rPr lang="en-CA" sz="36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despair</a:t>
            </a:r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7115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79A05-89DF-7F3E-4C64-A8A98E926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EAE7C6C-9CCD-1658-367C-55FD76EC61BA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9521" r="-10927"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77F950A1-4964-DC60-F57B-646270E01D8F}"/>
              </a:ext>
            </a:extLst>
          </p:cNvPr>
          <p:cNvGrpSpPr/>
          <p:nvPr/>
        </p:nvGrpSpPr>
        <p:grpSpPr>
          <a:xfrm>
            <a:off x="338876" y="110990"/>
            <a:ext cx="11222215" cy="10176010"/>
            <a:chOff x="0" y="0"/>
            <a:chExt cx="2274402" cy="707744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01F7BFFB-ABC4-AACC-7E92-B6D3109314B4}"/>
                </a:ext>
              </a:extLst>
            </p:cNvPr>
            <p:cNvSpPr/>
            <p:nvPr/>
          </p:nvSpPr>
          <p:spPr>
            <a:xfrm>
              <a:off x="0" y="0"/>
              <a:ext cx="2274402" cy="707744"/>
            </a:xfrm>
            <a:custGeom>
              <a:avLst/>
              <a:gdLst/>
              <a:ahLst/>
              <a:cxnLst/>
              <a:rect l="l" t="t" r="r" b="b"/>
              <a:pathLst>
                <a:path w="2274402" h="707744">
                  <a:moveTo>
                    <a:pt x="25159" y="0"/>
                  </a:moveTo>
                  <a:lnTo>
                    <a:pt x="2249243" y="0"/>
                  </a:lnTo>
                  <a:cubicBezTo>
                    <a:pt x="2255915" y="0"/>
                    <a:pt x="2262315" y="2651"/>
                    <a:pt x="2267033" y="7369"/>
                  </a:cubicBezTo>
                  <a:cubicBezTo>
                    <a:pt x="2271751" y="12087"/>
                    <a:pt x="2274402" y="18486"/>
                    <a:pt x="2274402" y="25159"/>
                  </a:cubicBezTo>
                  <a:lnTo>
                    <a:pt x="2274402" y="682586"/>
                  </a:lnTo>
                  <a:cubicBezTo>
                    <a:pt x="2274402" y="689258"/>
                    <a:pt x="2271751" y="695657"/>
                    <a:pt x="2267033" y="700376"/>
                  </a:cubicBezTo>
                  <a:cubicBezTo>
                    <a:pt x="2262315" y="705094"/>
                    <a:pt x="2255915" y="707744"/>
                    <a:pt x="2249243" y="707744"/>
                  </a:cubicBezTo>
                  <a:lnTo>
                    <a:pt x="25159" y="707744"/>
                  </a:lnTo>
                  <a:cubicBezTo>
                    <a:pt x="18486" y="707744"/>
                    <a:pt x="12087" y="705094"/>
                    <a:pt x="7369" y="700376"/>
                  </a:cubicBezTo>
                  <a:cubicBezTo>
                    <a:pt x="2651" y="695657"/>
                    <a:pt x="0" y="689258"/>
                    <a:pt x="0" y="682586"/>
                  </a:cubicBezTo>
                  <a:lnTo>
                    <a:pt x="0" y="25159"/>
                  </a:lnTo>
                  <a:cubicBezTo>
                    <a:pt x="0" y="18486"/>
                    <a:pt x="2651" y="12087"/>
                    <a:pt x="7369" y="7369"/>
                  </a:cubicBezTo>
                  <a:cubicBezTo>
                    <a:pt x="12087" y="2651"/>
                    <a:pt x="18486" y="0"/>
                    <a:pt x="25159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gradFill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9E0F9DDF-4AD3-1819-9E37-770D9A076FA4}"/>
                </a:ext>
              </a:extLst>
            </p:cNvPr>
            <p:cNvSpPr txBox="1"/>
            <p:nvPr/>
          </p:nvSpPr>
          <p:spPr>
            <a:xfrm>
              <a:off x="0" y="-38100"/>
              <a:ext cx="2274402" cy="745844"/>
            </a:xfrm>
            <a:prstGeom prst="rect">
              <a:avLst/>
            </a:prstGeom>
          </p:spPr>
          <p:txBody>
            <a:bodyPr lIns="57927" tIns="57927" rIns="57927" bIns="5792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BBAC6992-7399-DE50-ABE7-1C522CFCB193}"/>
              </a:ext>
            </a:extLst>
          </p:cNvPr>
          <p:cNvGrpSpPr/>
          <p:nvPr/>
        </p:nvGrpSpPr>
        <p:grpSpPr>
          <a:xfrm>
            <a:off x="10658240" y="-4851087"/>
            <a:ext cx="13912875" cy="13912875"/>
            <a:chOff x="0" y="0"/>
            <a:chExt cx="18550500" cy="18550500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7622FADB-224C-8795-8470-0E00FC34101C}"/>
                </a:ext>
              </a:extLst>
            </p:cNvPr>
            <p:cNvSpPr/>
            <p:nvPr/>
          </p:nvSpPr>
          <p:spPr>
            <a:xfrm>
              <a:off x="0" y="0"/>
              <a:ext cx="18550500" cy="18550500"/>
            </a:xfrm>
            <a:custGeom>
              <a:avLst/>
              <a:gdLst/>
              <a:ahLst/>
              <a:cxnLst/>
              <a:rect l="l" t="t" r="r" b="b"/>
              <a:pathLst>
                <a:path w="18550500" h="18550500">
                  <a:moveTo>
                    <a:pt x="0" y="0"/>
                  </a:moveTo>
                  <a:lnTo>
                    <a:pt x="18550500" y="0"/>
                  </a:lnTo>
                  <a:lnTo>
                    <a:pt x="18550500" y="18550500"/>
                  </a:lnTo>
                  <a:lnTo>
                    <a:pt x="0" y="18550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C9B47244-A0B9-EB98-3E01-5DE03FA7D108}"/>
                </a:ext>
              </a:extLst>
            </p:cNvPr>
            <p:cNvGrpSpPr/>
            <p:nvPr/>
          </p:nvGrpSpPr>
          <p:grpSpPr>
            <a:xfrm>
              <a:off x="1133172" y="1133172"/>
              <a:ext cx="16284156" cy="16284156"/>
              <a:chOff x="0" y="0"/>
              <a:chExt cx="812800" cy="812800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E82ED91C-5FCD-3F50-5B51-95BA2090028B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775DCD1D-2C03-BF28-789A-F61E2A162FEE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85961" tIns="85961" rIns="85961" bIns="85961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2E77DD92-5DEB-EDA8-87E6-13BDDCD2D525}"/>
              </a:ext>
            </a:extLst>
          </p:cNvPr>
          <p:cNvGrpSpPr/>
          <p:nvPr/>
        </p:nvGrpSpPr>
        <p:grpSpPr>
          <a:xfrm rot="-3207614">
            <a:off x="17455210" y="2837636"/>
            <a:ext cx="6049545" cy="3685699"/>
            <a:chOff x="0" y="0"/>
            <a:chExt cx="1593296" cy="970719"/>
          </a:xfrm>
        </p:grpSpPr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84EEABFF-F774-AEC7-E06E-74F15D9E16E7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6" name="TextBox 26">
              <a:extLst>
                <a:ext uri="{FF2B5EF4-FFF2-40B4-BE49-F238E27FC236}">
                  <a16:creationId xmlns:a16="http://schemas.microsoft.com/office/drawing/2014/main" id="{36ADAA51-899F-493B-9082-3B3480CDC4B1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" name="Group 27">
            <a:extLst>
              <a:ext uri="{FF2B5EF4-FFF2-40B4-BE49-F238E27FC236}">
                <a16:creationId xmlns:a16="http://schemas.microsoft.com/office/drawing/2014/main" id="{890C4DC5-F942-4C57-1EBE-B4CB4E082F3E}"/>
              </a:ext>
            </a:extLst>
          </p:cNvPr>
          <p:cNvGrpSpPr/>
          <p:nvPr/>
        </p:nvGrpSpPr>
        <p:grpSpPr>
          <a:xfrm rot="-3207614">
            <a:off x="13944382" y="936044"/>
            <a:ext cx="6049545" cy="3685699"/>
            <a:chOff x="0" y="0"/>
            <a:chExt cx="1593296" cy="970719"/>
          </a:xfrm>
        </p:grpSpPr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AFDBA0B4-8EBD-1680-DEFB-FFEE9D850420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F993B67E-476F-8374-E883-F1A91B81A060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Freeform 30">
            <a:extLst>
              <a:ext uri="{FF2B5EF4-FFF2-40B4-BE49-F238E27FC236}">
                <a16:creationId xmlns:a16="http://schemas.microsoft.com/office/drawing/2014/main" id="{10E46CAC-C5B4-09D8-7745-9538E32ECC1C}"/>
              </a:ext>
            </a:extLst>
          </p:cNvPr>
          <p:cNvSpPr/>
          <p:nvPr/>
        </p:nvSpPr>
        <p:spPr>
          <a:xfrm>
            <a:off x="10974337" y="2746091"/>
            <a:ext cx="6940062" cy="6940062"/>
          </a:xfrm>
          <a:custGeom>
            <a:avLst/>
            <a:gdLst/>
            <a:ahLst/>
            <a:cxnLst/>
            <a:rect l="l" t="t" r="r" b="b"/>
            <a:pathLst>
              <a:path w="6940062" h="6940062">
                <a:moveTo>
                  <a:pt x="0" y="0"/>
                </a:moveTo>
                <a:lnTo>
                  <a:pt x="6940062" y="0"/>
                </a:lnTo>
                <a:lnTo>
                  <a:pt x="6940062" y="6940063"/>
                </a:lnTo>
                <a:lnTo>
                  <a:pt x="0" y="69400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31" name="Group 31">
            <a:extLst>
              <a:ext uri="{FF2B5EF4-FFF2-40B4-BE49-F238E27FC236}">
                <a16:creationId xmlns:a16="http://schemas.microsoft.com/office/drawing/2014/main" id="{4A369053-B919-C49F-6CDC-EBD64006639E}"/>
              </a:ext>
            </a:extLst>
          </p:cNvPr>
          <p:cNvGrpSpPr/>
          <p:nvPr/>
        </p:nvGrpSpPr>
        <p:grpSpPr>
          <a:xfrm>
            <a:off x="11398276" y="3170031"/>
            <a:ext cx="6092184" cy="6092184"/>
            <a:chOff x="0" y="0"/>
            <a:chExt cx="812800" cy="812800"/>
          </a:xfrm>
        </p:grpSpPr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F03B2BF1-ED99-C689-6F7F-4ECFEF7C41B1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33" name="TextBox 33">
              <a:extLst>
                <a:ext uri="{FF2B5EF4-FFF2-40B4-BE49-F238E27FC236}">
                  <a16:creationId xmlns:a16="http://schemas.microsoft.com/office/drawing/2014/main" id="{6DE7860B-0D17-811F-9EF3-A27916C4B2BE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4">
            <a:extLst>
              <a:ext uri="{FF2B5EF4-FFF2-40B4-BE49-F238E27FC236}">
                <a16:creationId xmlns:a16="http://schemas.microsoft.com/office/drawing/2014/main" id="{09EA3500-921E-144F-BF75-E4569DAD2A79}"/>
              </a:ext>
            </a:extLst>
          </p:cNvPr>
          <p:cNvGrpSpPr/>
          <p:nvPr/>
        </p:nvGrpSpPr>
        <p:grpSpPr>
          <a:xfrm>
            <a:off x="11640242" y="3393886"/>
            <a:ext cx="5608255" cy="5608255"/>
            <a:chOff x="0" y="0"/>
            <a:chExt cx="812800" cy="812800"/>
          </a:xfrm>
        </p:grpSpPr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34854D17-30DD-83C1-D061-A63554A54327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5D3AE7">
                    <a:alpha val="100000"/>
                  </a:srgbClr>
                </a:gs>
                <a:gs pos="100000">
                  <a:srgbClr val="9332B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A"/>
            </a:p>
          </p:txBody>
        </p:sp>
        <p:sp>
          <p:nvSpPr>
            <p:cNvPr id="36" name="TextBox 36">
              <a:extLst>
                <a:ext uri="{FF2B5EF4-FFF2-40B4-BE49-F238E27FC236}">
                  <a16:creationId xmlns:a16="http://schemas.microsoft.com/office/drawing/2014/main" id="{9219E36B-3829-419D-67D0-DFC74E0122D4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8C56A5D7-5E9D-2E87-6861-15B7BD22CFD7}"/>
              </a:ext>
            </a:extLst>
          </p:cNvPr>
          <p:cNvGrpSpPr/>
          <p:nvPr/>
        </p:nvGrpSpPr>
        <p:grpSpPr>
          <a:xfrm>
            <a:off x="11878452" y="3648768"/>
            <a:ext cx="5131832" cy="5131832"/>
            <a:chOff x="0" y="0"/>
            <a:chExt cx="812800" cy="812800"/>
          </a:xfrm>
        </p:grpSpPr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0CA0DDD8-E1DF-7F65-3EBD-A2064A284F95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974D113B-62C6-A15A-B778-9D37E6559F4E}"/>
              </a:ext>
            </a:extLst>
          </p:cNvPr>
          <p:cNvSpPr txBox="1"/>
          <p:nvPr/>
        </p:nvSpPr>
        <p:spPr>
          <a:xfrm>
            <a:off x="533400" y="1485900"/>
            <a:ext cx="10601118" cy="53998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CA" sz="36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REDEMPTION &amp; HEALING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CA" sz="36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God is intimately close to the </a:t>
            </a:r>
            <a:r>
              <a:rPr lang="en-CA" sz="3600" kern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brokenhearted</a:t>
            </a:r>
            <a:r>
              <a:rPr lang="en-CA" sz="36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; He offers:</a:t>
            </a:r>
          </a:p>
          <a:p>
            <a:pPr marL="571500" indent="-571500">
              <a:buFont typeface="Wingdings" pitchFamily="2" charset="2"/>
              <a:buChar char="q"/>
            </a:pPr>
            <a:r>
              <a:rPr lang="en-CA" sz="36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Ultimate healing</a:t>
            </a:r>
          </a:p>
          <a:p>
            <a:endParaRPr lang="en-CA" sz="3600" kern="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571500" indent="-571500">
              <a:buFont typeface="Wingdings" pitchFamily="2" charset="2"/>
              <a:buChar char="q"/>
            </a:pPr>
            <a:r>
              <a:rPr lang="en-CA" sz="3600" kern="0" dirty="0">
                <a:latin typeface="Arial" panose="020B0604020202020204" pitchFamily="34" charset="0"/>
                <a:ea typeface="Times New Roman" panose="02020603050405020304" pitchFamily="18" charset="0"/>
              </a:rPr>
              <a:t>R</a:t>
            </a:r>
            <a:r>
              <a:rPr lang="en-CA" sz="36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estoration</a:t>
            </a:r>
          </a:p>
          <a:p>
            <a:endParaRPr lang="en-CA" sz="3600" kern="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571500" indent="-571500">
              <a:buFont typeface="Wingdings" pitchFamily="2" charset="2"/>
              <a:buChar char="q"/>
            </a:pPr>
            <a:r>
              <a:rPr lang="en-CA" sz="3600" kern="0" dirty="0">
                <a:latin typeface="Arial" panose="020B0604020202020204" pitchFamily="34" charset="0"/>
                <a:ea typeface="Times New Roman" panose="02020603050405020304" pitchFamily="18" charset="0"/>
              </a:rPr>
              <a:t>T</a:t>
            </a:r>
            <a:r>
              <a:rPr lang="en-CA" sz="36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he promise of a redeemed story (</a:t>
            </a:r>
            <a:r>
              <a:rPr lang="en-CA" sz="3600" kern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e.g</a:t>
            </a:r>
            <a:r>
              <a:rPr lang="en-CA" sz="36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Genesis 50:20).</a:t>
            </a:r>
            <a:endParaRPr lang="en-CA" sz="36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31897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9521" r="-10927"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7" name="Group 7"/>
          <p:cNvGrpSpPr/>
          <p:nvPr/>
        </p:nvGrpSpPr>
        <p:grpSpPr>
          <a:xfrm>
            <a:off x="338876" y="110990"/>
            <a:ext cx="11222215" cy="10176010"/>
            <a:chOff x="0" y="0"/>
            <a:chExt cx="2274402" cy="70774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274402" cy="707744"/>
            </a:xfrm>
            <a:custGeom>
              <a:avLst/>
              <a:gdLst/>
              <a:ahLst/>
              <a:cxnLst/>
              <a:rect l="l" t="t" r="r" b="b"/>
              <a:pathLst>
                <a:path w="2274402" h="707744">
                  <a:moveTo>
                    <a:pt x="25159" y="0"/>
                  </a:moveTo>
                  <a:lnTo>
                    <a:pt x="2249243" y="0"/>
                  </a:lnTo>
                  <a:cubicBezTo>
                    <a:pt x="2255915" y="0"/>
                    <a:pt x="2262315" y="2651"/>
                    <a:pt x="2267033" y="7369"/>
                  </a:cubicBezTo>
                  <a:cubicBezTo>
                    <a:pt x="2271751" y="12087"/>
                    <a:pt x="2274402" y="18486"/>
                    <a:pt x="2274402" y="25159"/>
                  </a:cubicBezTo>
                  <a:lnTo>
                    <a:pt x="2274402" y="682586"/>
                  </a:lnTo>
                  <a:cubicBezTo>
                    <a:pt x="2274402" y="689258"/>
                    <a:pt x="2271751" y="695657"/>
                    <a:pt x="2267033" y="700376"/>
                  </a:cubicBezTo>
                  <a:cubicBezTo>
                    <a:pt x="2262315" y="705094"/>
                    <a:pt x="2255915" y="707744"/>
                    <a:pt x="2249243" y="707744"/>
                  </a:cubicBezTo>
                  <a:lnTo>
                    <a:pt x="25159" y="707744"/>
                  </a:lnTo>
                  <a:cubicBezTo>
                    <a:pt x="18486" y="707744"/>
                    <a:pt x="12087" y="705094"/>
                    <a:pt x="7369" y="700376"/>
                  </a:cubicBezTo>
                  <a:cubicBezTo>
                    <a:pt x="2651" y="695657"/>
                    <a:pt x="0" y="689258"/>
                    <a:pt x="0" y="682586"/>
                  </a:cubicBezTo>
                  <a:lnTo>
                    <a:pt x="0" y="25159"/>
                  </a:lnTo>
                  <a:cubicBezTo>
                    <a:pt x="0" y="18486"/>
                    <a:pt x="2651" y="12087"/>
                    <a:pt x="7369" y="7369"/>
                  </a:cubicBezTo>
                  <a:cubicBezTo>
                    <a:pt x="12087" y="2651"/>
                    <a:pt x="18486" y="0"/>
                    <a:pt x="25159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gradFill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2274402" cy="745844"/>
            </a:xfrm>
            <a:prstGeom prst="rect">
              <a:avLst/>
            </a:prstGeom>
          </p:spPr>
          <p:txBody>
            <a:bodyPr lIns="57927" tIns="57927" rIns="57927" bIns="5792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0658240" y="-4851087"/>
            <a:ext cx="13912875" cy="13912875"/>
            <a:chOff x="0" y="0"/>
            <a:chExt cx="18550500" cy="185505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8550500" cy="18550500"/>
            </a:xfrm>
            <a:custGeom>
              <a:avLst/>
              <a:gdLst/>
              <a:ahLst/>
              <a:cxnLst/>
              <a:rect l="l" t="t" r="r" b="b"/>
              <a:pathLst>
                <a:path w="18550500" h="18550500">
                  <a:moveTo>
                    <a:pt x="0" y="0"/>
                  </a:moveTo>
                  <a:lnTo>
                    <a:pt x="18550500" y="0"/>
                  </a:lnTo>
                  <a:lnTo>
                    <a:pt x="18550500" y="18550500"/>
                  </a:lnTo>
                  <a:lnTo>
                    <a:pt x="0" y="18550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  <p:grpSp>
          <p:nvGrpSpPr>
            <p:cNvPr id="21" name="Group 21"/>
            <p:cNvGrpSpPr/>
            <p:nvPr/>
          </p:nvGrpSpPr>
          <p:grpSpPr>
            <a:xfrm>
              <a:off x="1133172" y="1133172"/>
              <a:ext cx="16284156" cy="16284156"/>
              <a:chOff x="0" y="0"/>
              <a:chExt cx="812800" cy="81280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85961" tIns="85961" rIns="85961" bIns="85961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24" name="Group 24"/>
          <p:cNvGrpSpPr/>
          <p:nvPr/>
        </p:nvGrpSpPr>
        <p:grpSpPr>
          <a:xfrm rot="-3207614">
            <a:off x="17455210" y="2837636"/>
            <a:ext cx="6049545" cy="3685699"/>
            <a:chOff x="0" y="0"/>
            <a:chExt cx="1593296" cy="97071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 rot="-3207614">
            <a:off x="13944382" y="936044"/>
            <a:ext cx="6049545" cy="3685699"/>
            <a:chOff x="0" y="0"/>
            <a:chExt cx="1593296" cy="97071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Freeform 30"/>
          <p:cNvSpPr/>
          <p:nvPr/>
        </p:nvSpPr>
        <p:spPr>
          <a:xfrm>
            <a:off x="10974337" y="2746091"/>
            <a:ext cx="6940062" cy="6940062"/>
          </a:xfrm>
          <a:custGeom>
            <a:avLst/>
            <a:gdLst/>
            <a:ahLst/>
            <a:cxnLst/>
            <a:rect l="l" t="t" r="r" b="b"/>
            <a:pathLst>
              <a:path w="6940062" h="6940062">
                <a:moveTo>
                  <a:pt x="0" y="0"/>
                </a:moveTo>
                <a:lnTo>
                  <a:pt x="6940062" y="0"/>
                </a:lnTo>
                <a:lnTo>
                  <a:pt x="6940062" y="6940063"/>
                </a:lnTo>
                <a:lnTo>
                  <a:pt x="0" y="69400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31" name="Group 31"/>
          <p:cNvGrpSpPr/>
          <p:nvPr/>
        </p:nvGrpSpPr>
        <p:grpSpPr>
          <a:xfrm>
            <a:off x="11398276" y="3170031"/>
            <a:ext cx="6092184" cy="6092184"/>
            <a:chOff x="0" y="0"/>
            <a:chExt cx="812800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11640242" y="3393886"/>
            <a:ext cx="5608255" cy="5608255"/>
            <a:chOff x="0" y="0"/>
            <a:chExt cx="812800" cy="81280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5D3AE7">
                    <a:alpha val="100000"/>
                  </a:srgbClr>
                </a:gs>
                <a:gs pos="100000">
                  <a:srgbClr val="9332B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A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11878452" y="3648768"/>
            <a:ext cx="5131832" cy="5131832"/>
            <a:chOff x="0" y="0"/>
            <a:chExt cx="812800" cy="812800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B4CAC9A-6C9A-1724-BA69-D6DA6A51A03D}"/>
              </a:ext>
            </a:extLst>
          </p:cNvPr>
          <p:cNvSpPr txBox="1"/>
          <p:nvPr/>
        </p:nvSpPr>
        <p:spPr>
          <a:xfrm>
            <a:off x="457200" y="1225212"/>
            <a:ext cx="10677318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GOD- El- ROI: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Sees your hidden pain</a:t>
            </a: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Hears your silent cries</a:t>
            </a: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Knows your shame</a:t>
            </a: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Cares about you</a:t>
            </a: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Heals wounded people</a:t>
            </a: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8151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79A05-89DF-7F3E-4C64-A8A98E926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EAE7C6C-9CCD-1658-367C-55FD76EC61BA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9521" r="-10927"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77F950A1-4964-DC60-F57B-646270E01D8F}"/>
              </a:ext>
            </a:extLst>
          </p:cNvPr>
          <p:cNvGrpSpPr/>
          <p:nvPr/>
        </p:nvGrpSpPr>
        <p:grpSpPr>
          <a:xfrm>
            <a:off x="338876" y="110990"/>
            <a:ext cx="11222215" cy="10176010"/>
            <a:chOff x="0" y="0"/>
            <a:chExt cx="2274402" cy="707744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01F7BFFB-ABC4-AACC-7E92-B6D3109314B4}"/>
                </a:ext>
              </a:extLst>
            </p:cNvPr>
            <p:cNvSpPr/>
            <p:nvPr/>
          </p:nvSpPr>
          <p:spPr>
            <a:xfrm>
              <a:off x="0" y="0"/>
              <a:ext cx="2274402" cy="707744"/>
            </a:xfrm>
            <a:custGeom>
              <a:avLst/>
              <a:gdLst/>
              <a:ahLst/>
              <a:cxnLst/>
              <a:rect l="l" t="t" r="r" b="b"/>
              <a:pathLst>
                <a:path w="2274402" h="707744">
                  <a:moveTo>
                    <a:pt x="25159" y="0"/>
                  </a:moveTo>
                  <a:lnTo>
                    <a:pt x="2249243" y="0"/>
                  </a:lnTo>
                  <a:cubicBezTo>
                    <a:pt x="2255915" y="0"/>
                    <a:pt x="2262315" y="2651"/>
                    <a:pt x="2267033" y="7369"/>
                  </a:cubicBezTo>
                  <a:cubicBezTo>
                    <a:pt x="2271751" y="12087"/>
                    <a:pt x="2274402" y="18486"/>
                    <a:pt x="2274402" y="25159"/>
                  </a:cubicBezTo>
                  <a:lnTo>
                    <a:pt x="2274402" y="682586"/>
                  </a:lnTo>
                  <a:cubicBezTo>
                    <a:pt x="2274402" y="689258"/>
                    <a:pt x="2271751" y="695657"/>
                    <a:pt x="2267033" y="700376"/>
                  </a:cubicBezTo>
                  <a:cubicBezTo>
                    <a:pt x="2262315" y="705094"/>
                    <a:pt x="2255915" y="707744"/>
                    <a:pt x="2249243" y="707744"/>
                  </a:cubicBezTo>
                  <a:lnTo>
                    <a:pt x="25159" y="707744"/>
                  </a:lnTo>
                  <a:cubicBezTo>
                    <a:pt x="18486" y="707744"/>
                    <a:pt x="12087" y="705094"/>
                    <a:pt x="7369" y="700376"/>
                  </a:cubicBezTo>
                  <a:cubicBezTo>
                    <a:pt x="2651" y="695657"/>
                    <a:pt x="0" y="689258"/>
                    <a:pt x="0" y="682586"/>
                  </a:cubicBezTo>
                  <a:lnTo>
                    <a:pt x="0" y="25159"/>
                  </a:lnTo>
                  <a:cubicBezTo>
                    <a:pt x="0" y="18486"/>
                    <a:pt x="2651" y="12087"/>
                    <a:pt x="7369" y="7369"/>
                  </a:cubicBezTo>
                  <a:cubicBezTo>
                    <a:pt x="12087" y="2651"/>
                    <a:pt x="18486" y="0"/>
                    <a:pt x="25159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gradFill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9E0F9DDF-4AD3-1819-9E37-770D9A076FA4}"/>
                </a:ext>
              </a:extLst>
            </p:cNvPr>
            <p:cNvSpPr txBox="1"/>
            <p:nvPr/>
          </p:nvSpPr>
          <p:spPr>
            <a:xfrm>
              <a:off x="0" y="-38100"/>
              <a:ext cx="2274402" cy="745844"/>
            </a:xfrm>
            <a:prstGeom prst="rect">
              <a:avLst/>
            </a:prstGeom>
          </p:spPr>
          <p:txBody>
            <a:bodyPr lIns="57927" tIns="57927" rIns="57927" bIns="5792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BBAC6992-7399-DE50-ABE7-1C522CFCB193}"/>
              </a:ext>
            </a:extLst>
          </p:cNvPr>
          <p:cNvGrpSpPr/>
          <p:nvPr/>
        </p:nvGrpSpPr>
        <p:grpSpPr>
          <a:xfrm>
            <a:off x="10658240" y="-4851087"/>
            <a:ext cx="13912875" cy="13912875"/>
            <a:chOff x="0" y="0"/>
            <a:chExt cx="18550500" cy="18550500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7622FADB-224C-8795-8470-0E00FC34101C}"/>
                </a:ext>
              </a:extLst>
            </p:cNvPr>
            <p:cNvSpPr/>
            <p:nvPr/>
          </p:nvSpPr>
          <p:spPr>
            <a:xfrm>
              <a:off x="0" y="0"/>
              <a:ext cx="18550500" cy="18550500"/>
            </a:xfrm>
            <a:custGeom>
              <a:avLst/>
              <a:gdLst/>
              <a:ahLst/>
              <a:cxnLst/>
              <a:rect l="l" t="t" r="r" b="b"/>
              <a:pathLst>
                <a:path w="18550500" h="18550500">
                  <a:moveTo>
                    <a:pt x="0" y="0"/>
                  </a:moveTo>
                  <a:lnTo>
                    <a:pt x="18550500" y="0"/>
                  </a:lnTo>
                  <a:lnTo>
                    <a:pt x="18550500" y="18550500"/>
                  </a:lnTo>
                  <a:lnTo>
                    <a:pt x="0" y="18550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C9B47244-A0B9-EB98-3E01-5DE03FA7D108}"/>
                </a:ext>
              </a:extLst>
            </p:cNvPr>
            <p:cNvGrpSpPr/>
            <p:nvPr/>
          </p:nvGrpSpPr>
          <p:grpSpPr>
            <a:xfrm>
              <a:off x="1133172" y="1133172"/>
              <a:ext cx="16284156" cy="16284156"/>
              <a:chOff x="0" y="0"/>
              <a:chExt cx="812800" cy="812800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E82ED91C-5FCD-3F50-5B51-95BA2090028B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775DCD1D-2C03-BF28-789A-F61E2A162FEE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85961" tIns="85961" rIns="85961" bIns="85961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2E77DD92-5DEB-EDA8-87E6-13BDDCD2D525}"/>
              </a:ext>
            </a:extLst>
          </p:cNvPr>
          <p:cNvGrpSpPr/>
          <p:nvPr/>
        </p:nvGrpSpPr>
        <p:grpSpPr>
          <a:xfrm rot="-3207614">
            <a:off x="17455210" y="2837636"/>
            <a:ext cx="6049545" cy="3685699"/>
            <a:chOff x="0" y="0"/>
            <a:chExt cx="1593296" cy="970719"/>
          </a:xfrm>
        </p:grpSpPr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84EEABFF-F774-AEC7-E06E-74F15D9E16E7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6" name="TextBox 26">
              <a:extLst>
                <a:ext uri="{FF2B5EF4-FFF2-40B4-BE49-F238E27FC236}">
                  <a16:creationId xmlns:a16="http://schemas.microsoft.com/office/drawing/2014/main" id="{36ADAA51-899F-493B-9082-3B3480CDC4B1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" name="Group 27">
            <a:extLst>
              <a:ext uri="{FF2B5EF4-FFF2-40B4-BE49-F238E27FC236}">
                <a16:creationId xmlns:a16="http://schemas.microsoft.com/office/drawing/2014/main" id="{890C4DC5-F942-4C57-1EBE-B4CB4E082F3E}"/>
              </a:ext>
            </a:extLst>
          </p:cNvPr>
          <p:cNvGrpSpPr/>
          <p:nvPr/>
        </p:nvGrpSpPr>
        <p:grpSpPr>
          <a:xfrm rot="-3207614">
            <a:off x="13944382" y="936044"/>
            <a:ext cx="6049545" cy="3685699"/>
            <a:chOff x="0" y="0"/>
            <a:chExt cx="1593296" cy="970719"/>
          </a:xfrm>
        </p:grpSpPr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AFDBA0B4-8EBD-1680-DEFB-FFEE9D850420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F993B67E-476F-8374-E883-F1A91B81A060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Freeform 30">
            <a:extLst>
              <a:ext uri="{FF2B5EF4-FFF2-40B4-BE49-F238E27FC236}">
                <a16:creationId xmlns:a16="http://schemas.microsoft.com/office/drawing/2014/main" id="{10E46CAC-C5B4-09D8-7745-9538E32ECC1C}"/>
              </a:ext>
            </a:extLst>
          </p:cNvPr>
          <p:cNvSpPr/>
          <p:nvPr/>
        </p:nvSpPr>
        <p:spPr>
          <a:xfrm>
            <a:off x="10974337" y="2746091"/>
            <a:ext cx="6940062" cy="6940062"/>
          </a:xfrm>
          <a:custGeom>
            <a:avLst/>
            <a:gdLst/>
            <a:ahLst/>
            <a:cxnLst/>
            <a:rect l="l" t="t" r="r" b="b"/>
            <a:pathLst>
              <a:path w="6940062" h="6940062">
                <a:moveTo>
                  <a:pt x="0" y="0"/>
                </a:moveTo>
                <a:lnTo>
                  <a:pt x="6940062" y="0"/>
                </a:lnTo>
                <a:lnTo>
                  <a:pt x="6940062" y="6940063"/>
                </a:lnTo>
                <a:lnTo>
                  <a:pt x="0" y="69400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31" name="Group 31">
            <a:extLst>
              <a:ext uri="{FF2B5EF4-FFF2-40B4-BE49-F238E27FC236}">
                <a16:creationId xmlns:a16="http://schemas.microsoft.com/office/drawing/2014/main" id="{4A369053-B919-C49F-6CDC-EBD64006639E}"/>
              </a:ext>
            </a:extLst>
          </p:cNvPr>
          <p:cNvGrpSpPr/>
          <p:nvPr/>
        </p:nvGrpSpPr>
        <p:grpSpPr>
          <a:xfrm>
            <a:off x="11398276" y="3170031"/>
            <a:ext cx="6092184" cy="6092184"/>
            <a:chOff x="0" y="0"/>
            <a:chExt cx="812800" cy="812800"/>
          </a:xfrm>
        </p:grpSpPr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F03B2BF1-ED99-C689-6F7F-4ECFEF7C41B1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33" name="TextBox 33">
              <a:extLst>
                <a:ext uri="{FF2B5EF4-FFF2-40B4-BE49-F238E27FC236}">
                  <a16:creationId xmlns:a16="http://schemas.microsoft.com/office/drawing/2014/main" id="{6DE7860B-0D17-811F-9EF3-A27916C4B2BE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4">
            <a:extLst>
              <a:ext uri="{FF2B5EF4-FFF2-40B4-BE49-F238E27FC236}">
                <a16:creationId xmlns:a16="http://schemas.microsoft.com/office/drawing/2014/main" id="{09EA3500-921E-144F-BF75-E4569DAD2A79}"/>
              </a:ext>
            </a:extLst>
          </p:cNvPr>
          <p:cNvGrpSpPr/>
          <p:nvPr/>
        </p:nvGrpSpPr>
        <p:grpSpPr>
          <a:xfrm>
            <a:off x="11640242" y="3393886"/>
            <a:ext cx="5608255" cy="5608255"/>
            <a:chOff x="0" y="0"/>
            <a:chExt cx="812800" cy="812800"/>
          </a:xfrm>
        </p:grpSpPr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34854D17-30DD-83C1-D061-A63554A54327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5D3AE7">
                    <a:alpha val="100000"/>
                  </a:srgbClr>
                </a:gs>
                <a:gs pos="100000">
                  <a:srgbClr val="9332B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A"/>
            </a:p>
          </p:txBody>
        </p:sp>
        <p:sp>
          <p:nvSpPr>
            <p:cNvPr id="36" name="TextBox 36">
              <a:extLst>
                <a:ext uri="{FF2B5EF4-FFF2-40B4-BE49-F238E27FC236}">
                  <a16:creationId xmlns:a16="http://schemas.microsoft.com/office/drawing/2014/main" id="{9219E36B-3829-419D-67D0-DFC74E0122D4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8C56A5D7-5E9D-2E87-6861-15B7BD22CFD7}"/>
              </a:ext>
            </a:extLst>
          </p:cNvPr>
          <p:cNvGrpSpPr/>
          <p:nvPr/>
        </p:nvGrpSpPr>
        <p:grpSpPr>
          <a:xfrm>
            <a:off x="11878452" y="3648768"/>
            <a:ext cx="5131832" cy="5131832"/>
            <a:chOff x="0" y="0"/>
            <a:chExt cx="812800" cy="812800"/>
          </a:xfrm>
        </p:grpSpPr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0CA0DDD8-E1DF-7F65-3EBD-A2064A284F95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974D113B-62C6-A15A-B778-9D37E6559F4E}"/>
              </a:ext>
            </a:extLst>
          </p:cNvPr>
          <p:cNvSpPr txBox="1"/>
          <p:nvPr/>
        </p:nvSpPr>
        <p:spPr>
          <a:xfrm>
            <a:off x="533400" y="1066924"/>
            <a:ext cx="10601119" cy="98002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CA" sz="36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CONCLUSION</a:t>
            </a:r>
            <a:endParaRPr lang="en-CA" sz="3600" b="1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CA" sz="3600" b="1" kern="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CA" sz="36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HEALING IS BOTH SPIRTUAL &amp; PRACTICAL</a:t>
            </a:r>
            <a:endParaRPr lang="en-CA" sz="3600" b="1" kern="1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q"/>
            </a:pPr>
            <a:r>
              <a:rPr lang="en-CA" sz="36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Prayer</a:t>
            </a:r>
            <a:endParaRPr lang="en-CA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CA" sz="36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itchFamily="2" charset="2"/>
              <a:buChar char="q"/>
            </a:pPr>
            <a:r>
              <a:rPr lang="en-CA" sz="36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Community</a:t>
            </a:r>
          </a:p>
          <a:p>
            <a:r>
              <a:rPr lang="en-CA" sz="36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n-CA" sz="36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itchFamily="2" charset="2"/>
              <a:buChar char="q"/>
            </a:pPr>
            <a:r>
              <a:rPr lang="en-CA" sz="36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Wise counsel</a:t>
            </a:r>
          </a:p>
          <a:p>
            <a:r>
              <a:rPr lang="en-CA" sz="36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n-CA" sz="36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itchFamily="2" charset="2"/>
              <a:buChar char="q"/>
            </a:pPr>
            <a:r>
              <a:rPr lang="en-CA" sz="36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Emotional support </a:t>
            </a:r>
          </a:p>
          <a:p>
            <a:endParaRPr lang="en-CA" sz="36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itchFamily="2" charset="2"/>
              <a:buChar char="q"/>
            </a:pPr>
            <a:r>
              <a:rPr lang="en-CA" sz="36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Healthy boundaries</a:t>
            </a:r>
          </a:p>
          <a:p>
            <a:r>
              <a:rPr lang="en-CA" sz="36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n-CA" sz="36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itchFamily="2" charset="2"/>
              <a:buChar char="q"/>
            </a:pPr>
            <a:r>
              <a:rPr lang="en-CA" sz="36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Rest and restoration </a:t>
            </a:r>
            <a:endParaRPr lang="en-CA" sz="36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063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888" b="-12888"/>
            </a:stretch>
          </a:blipFill>
        </p:spPr>
        <p:txBody>
          <a:bodyPr/>
          <a:lstStyle/>
          <a:p>
            <a:endParaRPr lang="en-CA" dirty="0"/>
          </a:p>
        </p:txBody>
      </p:sp>
      <p:grpSp>
        <p:nvGrpSpPr>
          <p:cNvPr id="3" name="Group 3"/>
          <p:cNvGrpSpPr/>
          <p:nvPr/>
        </p:nvGrpSpPr>
        <p:grpSpPr>
          <a:xfrm>
            <a:off x="-164272" y="9986785"/>
            <a:ext cx="18452272" cy="300217"/>
            <a:chOff x="0" y="0"/>
            <a:chExt cx="4859858" cy="7907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59858" cy="79070"/>
            </a:xfrm>
            <a:custGeom>
              <a:avLst/>
              <a:gdLst/>
              <a:ahLst/>
              <a:cxnLst/>
              <a:rect l="l" t="t" r="r" b="b"/>
              <a:pathLst>
                <a:path w="4859858" h="79070">
                  <a:moveTo>
                    <a:pt x="0" y="0"/>
                  </a:moveTo>
                  <a:lnTo>
                    <a:pt x="4859858" y="0"/>
                  </a:lnTo>
                  <a:lnTo>
                    <a:pt x="4859858" y="79070"/>
                  </a:lnTo>
                  <a:lnTo>
                    <a:pt x="0" y="79070"/>
                  </a:lnTo>
                  <a:close/>
                </a:path>
              </a:pathLst>
            </a:custGeom>
            <a:gradFill rotWithShape="1">
              <a:gsLst>
                <a:gs pos="0">
                  <a:srgbClr val="5D3AE7">
                    <a:alpha val="100000"/>
                  </a:srgbClr>
                </a:gs>
                <a:gs pos="100000">
                  <a:srgbClr val="9332B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A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59858" cy="1171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0"/>
            <a:ext cx="5032970" cy="10287000"/>
            <a:chOff x="0" y="0"/>
            <a:chExt cx="1325556" cy="27093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25556" cy="2709333"/>
            </a:xfrm>
            <a:custGeom>
              <a:avLst/>
              <a:gdLst/>
              <a:ahLst/>
              <a:cxnLst/>
              <a:rect l="l" t="t" r="r" b="b"/>
              <a:pathLst>
                <a:path w="1325556" h="2709333">
                  <a:moveTo>
                    <a:pt x="0" y="0"/>
                  </a:moveTo>
                  <a:lnTo>
                    <a:pt x="1325556" y="0"/>
                  </a:lnTo>
                  <a:lnTo>
                    <a:pt x="1325556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5D3AE7">
                    <a:alpha val="100000"/>
                  </a:srgbClr>
                </a:gs>
                <a:gs pos="100000">
                  <a:srgbClr val="9332B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A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1325556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 rot="-7707974">
            <a:off x="-5963391" y="47891"/>
            <a:ext cx="5356105" cy="4523232"/>
            <a:chOff x="0" y="0"/>
            <a:chExt cx="1410661" cy="119130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410661" cy="1191304"/>
            </a:xfrm>
            <a:custGeom>
              <a:avLst/>
              <a:gdLst/>
              <a:ahLst/>
              <a:cxnLst/>
              <a:rect l="l" t="t" r="r" b="b"/>
              <a:pathLst>
                <a:path w="1410661" h="1191304">
                  <a:moveTo>
                    <a:pt x="0" y="0"/>
                  </a:moveTo>
                  <a:lnTo>
                    <a:pt x="1410661" y="0"/>
                  </a:lnTo>
                  <a:lnTo>
                    <a:pt x="1410661" y="1191304"/>
                  </a:lnTo>
                  <a:lnTo>
                    <a:pt x="0" y="1191304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1410661" cy="12294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 rot="-7707974">
            <a:off x="-6449508" y="5451170"/>
            <a:ext cx="7767223" cy="4523232"/>
            <a:chOff x="0" y="0"/>
            <a:chExt cx="2045688" cy="119130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045689" cy="1191304"/>
            </a:xfrm>
            <a:custGeom>
              <a:avLst/>
              <a:gdLst/>
              <a:ahLst/>
              <a:cxnLst/>
              <a:rect l="l" t="t" r="r" b="b"/>
              <a:pathLst>
                <a:path w="2045689" h="1191304">
                  <a:moveTo>
                    <a:pt x="0" y="0"/>
                  </a:moveTo>
                  <a:lnTo>
                    <a:pt x="2045689" y="0"/>
                  </a:lnTo>
                  <a:lnTo>
                    <a:pt x="2045689" y="1191304"/>
                  </a:lnTo>
                  <a:lnTo>
                    <a:pt x="0" y="1191304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045688" cy="12294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758348" y="1088222"/>
            <a:ext cx="8110559" cy="8110559"/>
          </a:xfrm>
          <a:custGeom>
            <a:avLst/>
            <a:gdLst/>
            <a:ahLst/>
            <a:cxnLst/>
            <a:rect l="l" t="t" r="r" b="b"/>
            <a:pathLst>
              <a:path w="8110559" h="8110559">
                <a:moveTo>
                  <a:pt x="0" y="0"/>
                </a:moveTo>
                <a:lnTo>
                  <a:pt x="8110559" y="0"/>
                </a:lnTo>
                <a:lnTo>
                  <a:pt x="8110559" y="8110560"/>
                </a:lnTo>
                <a:lnTo>
                  <a:pt x="0" y="81105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16" name="Group 16"/>
          <p:cNvGrpSpPr/>
          <p:nvPr/>
        </p:nvGrpSpPr>
        <p:grpSpPr>
          <a:xfrm>
            <a:off x="1208962" y="1538835"/>
            <a:ext cx="6883095" cy="7209330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6708" tIns="46708" rIns="46708" bIns="46708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468909" y="1798784"/>
            <a:ext cx="6689437" cy="6689437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5D3AE7">
                    <a:alpha val="100000"/>
                  </a:srgbClr>
                </a:gs>
                <a:gs pos="100000">
                  <a:srgbClr val="9332B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A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6708" tIns="46708" rIns="46708" bIns="46708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782101" y="2111975"/>
            <a:ext cx="5749112" cy="6063055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8506151" y="2696556"/>
            <a:ext cx="9695648" cy="54579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buNone/>
            </a:pPr>
            <a:r>
              <a:rPr lang="en-US" sz="4000" b="1" i="0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l">
              <a:buNone/>
            </a:pPr>
            <a:endParaRPr 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en-US" sz="4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Scripture:</a:t>
            </a:r>
          </a:p>
          <a:p>
            <a:pPr algn="ctr">
              <a:buNone/>
            </a:pPr>
            <a:r>
              <a:rPr lang="en-US" sz="4800" b="1" dirty="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Psalm 147:3   </a:t>
            </a:r>
          </a:p>
          <a:p>
            <a:pPr algn="ctr">
              <a:buNone/>
            </a:pPr>
            <a:r>
              <a:rPr lang="en-US" sz="4800" b="1" dirty="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Psalm 34:18-19</a:t>
            </a:r>
          </a:p>
          <a:p>
            <a:pPr algn="ctr">
              <a:buNone/>
            </a:pPr>
            <a:r>
              <a:rPr lang="en-US" sz="4800" b="1" dirty="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Psalm 57:1</a:t>
            </a:r>
          </a:p>
          <a:p>
            <a:pPr algn="ctr">
              <a:buNone/>
            </a:pPr>
            <a:r>
              <a:rPr lang="en-US" sz="4800" b="1" dirty="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Isaiah 61:1</a:t>
            </a:r>
          </a:p>
          <a:p>
            <a:pPr algn="ctr">
              <a:buNone/>
            </a:pPr>
            <a:endParaRPr lang="en-US" sz="4800" b="1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7" name="Group 27"/>
          <p:cNvGrpSpPr/>
          <p:nvPr/>
        </p:nvGrpSpPr>
        <p:grpSpPr>
          <a:xfrm>
            <a:off x="15264249" y="-2577575"/>
            <a:ext cx="5693728" cy="5693728"/>
            <a:chOff x="0" y="0"/>
            <a:chExt cx="7591638" cy="7591638"/>
          </a:xfrm>
        </p:grpSpPr>
        <p:sp>
          <p:nvSpPr>
            <p:cNvPr id="28" name="Freeform 28"/>
            <p:cNvSpPr/>
            <p:nvPr/>
          </p:nvSpPr>
          <p:spPr>
            <a:xfrm rot="-6339738">
              <a:off x="716888" y="716888"/>
              <a:ext cx="6157862" cy="6157862"/>
            </a:xfrm>
            <a:custGeom>
              <a:avLst/>
              <a:gdLst/>
              <a:ahLst/>
              <a:cxnLst/>
              <a:rect l="l" t="t" r="r" b="b"/>
              <a:pathLst>
                <a:path w="6157862" h="6157862">
                  <a:moveTo>
                    <a:pt x="0" y="0"/>
                  </a:moveTo>
                  <a:lnTo>
                    <a:pt x="6157862" y="0"/>
                  </a:lnTo>
                  <a:lnTo>
                    <a:pt x="6157862" y="6157862"/>
                  </a:lnTo>
                  <a:lnTo>
                    <a:pt x="0" y="61578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  <p:grpSp>
          <p:nvGrpSpPr>
            <p:cNvPr id="29" name="Group 29"/>
            <p:cNvGrpSpPr/>
            <p:nvPr/>
          </p:nvGrpSpPr>
          <p:grpSpPr>
            <a:xfrm rot="-6339738">
              <a:off x="1093046" y="1093046"/>
              <a:ext cx="5405546" cy="5405546"/>
              <a:chOff x="0" y="0"/>
              <a:chExt cx="812800" cy="812800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31" name="TextBox 31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32870" tIns="32870" rIns="32870" bIns="3287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32" name="Group 32"/>
          <p:cNvGrpSpPr/>
          <p:nvPr/>
        </p:nvGrpSpPr>
        <p:grpSpPr>
          <a:xfrm>
            <a:off x="19099654" y="1451964"/>
            <a:ext cx="1437790" cy="1437790"/>
            <a:chOff x="0" y="0"/>
            <a:chExt cx="1917053" cy="1917053"/>
          </a:xfrm>
        </p:grpSpPr>
        <p:sp>
          <p:nvSpPr>
            <p:cNvPr id="33" name="Freeform 33"/>
            <p:cNvSpPr/>
            <p:nvPr/>
          </p:nvSpPr>
          <p:spPr>
            <a:xfrm rot="-6339738">
              <a:off x="181030" y="181030"/>
              <a:ext cx="1554993" cy="1554993"/>
            </a:xfrm>
            <a:custGeom>
              <a:avLst/>
              <a:gdLst/>
              <a:ahLst/>
              <a:cxnLst/>
              <a:rect l="l" t="t" r="r" b="b"/>
              <a:pathLst>
                <a:path w="1554993" h="1554993">
                  <a:moveTo>
                    <a:pt x="0" y="0"/>
                  </a:moveTo>
                  <a:lnTo>
                    <a:pt x="1554993" y="0"/>
                  </a:lnTo>
                  <a:lnTo>
                    <a:pt x="1554993" y="1554993"/>
                  </a:lnTo>
                  <a:lnTo>
                    <a:pt x="0" y="15549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  <p:grpSp>
          <p:nvGrpSpPr>
            <p:cNvPr id="34" name="Group 34"/>
            <p:cNvGrpSpPr/>
            <p:nvPr/>
          </p:nvGrpSpPr>
          <p:grpSpPr>
            <a:xfrm rot="-6339738">
              <a:off x="276018" y="276018"/>
              <a:ext cx="1365017" cy="1365017"/>
              <a:chOff x="0" y="0"/>
              <a:chExt cx="812800" cy="812800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36" name="TextBox 36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6078" tIns="6078" rIns="6078" bIns="6078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37" name="Group 37"/>
          <p:cNvGrpSpPr/>
          <p:nvPr/>
        </p:nvGrpSpPr>
        <p:grpSpPr>
          <a:xfrm>
            <a:off x="19860347" y="2816390"/>
            <a:ext cx="630070" cy="630070"/>
            <a:chOff x="0" y="0"/>
            <a:chExt cx="840093" cy="840093"/>
          </a:xfrm>
        </p:grpSpPr>
        <p:sp>
          <p:nvSpPr>
            <p:cNvPr id="38" name="Freeform 38"/>
            <p:cNvSpPr/>
            <p:nvPr/>
          </p:nvSpPr>
          <p:spPr>
            <a:xfrm rot="-6339738">
              <a:off x="79331" y="79331"/>
              <a:ext cx="681431" cy="681431"/>
            </a:xfrm>
            <a:custGeom>
              <a:avLst/>
              <a:gdLst/>
              <a:ahLst/>
              <a:cxnLst/>
              <a:rect l="l" t="t" r="r" b="b"/>
              <a:pathLst>
                <a:path w="681431" h="681431">
                  <a:moveTo>
                    <a:pt x="0" y="0"/>
                  </a:moveTo>
                  <a:lnTo>
                    <a:pt x="681431" y="0"/>
                  </a:lnTo>
                  <a:lnTo>
                    <a:pt x="681431" y="681431"/>
                  </a:lnTo>
                  <a:lnTo>
                    <a:pt x="0" y="6814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  <p:grpSp>
          <p:nvGrpSpPr>
            <p:cNvPr id="39" name="Group 39"/>
            <p:cNvGrpSpPr/>
            <p:nvPr/>
          </p:nvGrpSpPr>
          <p:grpSpPr>
            <a:xfrm rot="-6339738">
              <a:off x="120957" y="120957"/>
              <a:ext cx="598179" cy="598179"/>
              <a:chOff x="0" y="0"/>
              <a:chExt cx="812800" cy="812800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41" name="TextBox 41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6078" tIns="6078" rIns="6078" bIns="6078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12CDC7-6615-F343-FEA6-DD6E173108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209" y="95250"/>
            <a:ext cx="12857582" cy="10096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314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127ED2-BDD1-AC6D-30C4-4A304CCD7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14C724F-C7FF-FEA7-F1AB-7259199FD236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9521" r="-10927"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848CEF8F-A8FC-3E3A-7038-72999D1DE963}"/>
              </a:ext>
            </a:extLst>
          </p:cNvPr>
          <p:cNvGrpSpPr/>
          <p:nvPr/>
        </p:nvGrpSpPr>
        <p:grpSpPr>
          <a:xfrm>
            <a:off x="338876" y="110990"/>
            <a:ext cx="11222215" cy="10176010"/>
            <a:chOff x="0" y="0"/>
            <a:chExt cx="2274402" cy="707744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EE37C082-6783-9B76-ACB7-DE20AAD8DE3A}"/>
                </a:ext>
              </a:extLst>
            </p:cNvPr>
            <p:cNvSpPr/>
            <p:nvPr/>
          </p:nvSpPr>
          <p:spPr>
            <a:xfrm>
              <a:off x="0" y="0"/>
              <a:ext cx="2274402" cy="707744"/>
            </a:xfrm>
            <a:custGeom>
              <a:avLst/>
              <a:gdLst/>
              <a:ahLst/>
              <a:cxnLst/>
              <a:rect l="l" t="t" r="r" b="b"/>
              <a:pathLst>
                <a:path w="2274402" h="707744">
                  <a:moveTo>
                    <a:pt x="25159" y="0"/>
                  </a:moveTo>
                  <a:lnTo>
                    <a:pt x="2249243" y="0"/>
                  </a:lnTo>
                  <a:cubicBezTo>
                    <a:pt x="2255915" y="0"/>
                    <a:pt x="2262315" y="2651"/>
                    <a:pt x="2267033" y="7369"/>
                  </a:cubicBezTo>
                  <a:cubicBezTo>
                    <a:pt x="2271751" y="12087"/>
                    <a:pt x="2274402" y="18486"/>
                    <a:pt x="2274402" y="25159"/>
                  </a:cubicBezTo>
                  <a:lnTo>
                    <a:pt x="2274402" y="682586"/>
                  </a:lnTo>
                  <a:cubicBezTo>
                    <a:pt x="2274402" y="689258"/>
                    <a:pt x="2271751" y="695657"/>
                    <a:pt x="2267033" y="700376"/>
                  </a:cubicBezTo>
                  <a:cubicBezTo>
                    <a:pt x="2262315" y="705094"/>
                    <a:pt x="2255915" y="707744"/>
                    <a:pt x="2249243" y="707744"/>
                  </a:cubicBezTo>
                  <a:lnTo>
                    <a:pt x="25159" y="707744"/>
                  </a:lnTo>
                  <a:cubicBezTo>
                    <a:pt x="18486" y="707744"/>
                    <a:pt x="12087" y="705094"/>
                    <a:pt x="7369" y="700376"/>
                  </a:cubicBezTo>
                  <a:cubicBezTo>
                    <a:pt x="2651" y="695657"/>
                    <a:pt x="0" y="689258"/>
                    <a:pt x="0" y="682586"/>
                  </a:cubicBezTo>
                  <a:lnTo>
                    <a:pt x="0" y="25159"/>
                  </a:lnTo>
                  <a:cubicBezTo>
                    <a:pt x="0" y="18486"/>
                    <a:pt x="2651" y="12087"/>
                    <a:pt x="7369" y="7369"/>
                  </a:cubicBezTo>
                  <a:cubicBezTo>
                    <a:pt x="12087" y="2651"/>
                    <a:pt x="18486" y="0"/>
                    <a:pt x="25159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gradFill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36BAEE38-A85B-15CD-333F-611D71B35B2F}"/>
                </a:ext>
              </a:extLst>
            </p:cNvPr>
            <p:cNvSpPr txBox="1"/>
            <p:nvPr/>
          </p:nvSpPr>
          <p:spPr>
            <a:xfrm>
              <a:off x="0" y="-38100"/>
              <a:ext cx="2274402" cy="745844"/>
            </a:xfrm>
            <a:prstGeom prst="rect">
              <a:avLst/>
            </a:prstGeom>
          </p:spPr>
          <p:txBody>
            <a:bodyPr lIns="57927" tIns="57927" rIns="57927" bIns="5792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EABD788F-9275-C3CA-64DC-0D437FDA4BE2}"/>
              </a:ext>
            </a:extLst>
          </p:cNvPr>
          <p:cNvGrpSpPr/>
          <p:nvPr/>
        </p:nvGrpSpPr>
        <p:grpSpPr>
          <a:xfrm>
            <a:off x="10658240" y="-4851087"/>
            <a:ext cx="13912875" cy="13912875"/>
            <a:chOff x="0" y="0"/>
            <a:chExt cx="18550500" cy="18550500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DD46612D-39D9-CD49-14AC-4883A0C2AE47}"/>
                </a:ext>
              </a:extLst>
            </p:cNvPr>
            <p:cNvSpPr/>
            <p:nvPr/>
          </p:nvSpPr>
          <p:spPr>
            <a:xfrm>
              <a:off x="0" y="0"/>
              <a:ext cx="18550500" cy="18550500"/>
            </a:xfrm>
            <a:custGeom>
              <a:avLst/>
              <a:gdLst/>
              <a:ahLst/>
              <a:cxnLst/>
              <a:rect l="l" t="t" r="r" b="b"/>
              <a:pathLst>
                <a:path w="18550500" h="18550500">
                  <a:moveTo>
                    <a:pt x="0" y="0"/>
                  </a:moveTo>
                  <a:lnTo>
                    <a:pt x="18550500" y="0"/>
                  </a:lnTo>
                  <a:lnTo>
                    <a:pt x="18550500" y="18550500"/>
                  </a:lnTo>
                  <a:lnTo>
                    <a:pt x="0" y="18550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DB06A220-9A46-517D-BA1D-AD2A9677EF69}"/>
                </a:ext>
              </a:extLst>
            </p:cNvPr>
            <p:cNvGrpSpPr/>
            <p:nvPr/>
          </p:nvGrpSpPr>
          <p:grpSpPr>
            <a:xfrm>
              <a:off x="1133172" y="1133172"/>
              <a:ext cx="16284156" cy="16284156"/>
              <a:chOff x="0" y="0"/>
              <a:chExt cx="812800" cy="812800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242A5817-235D-7314-686A-2F7DE5E4E798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A5C0CA82-5128-C322-CAA0-4627E419C073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85961" tIns="85961" rIns="85961" bIns="85961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83E346D7-9199-9B47-FDB9-AFD6C96BFB10}"/>
              </a:ext>
            </a:extLst>
          </p:cNvPr>
          <p:cNvGrpSpPr/>
          <p:nvPr/>
        </p:nvGrpSpPr>
        <p:grpSpPr>
          <a:xfrm rot="-3207614">
            <a:off x="17455210" y="2837636"/>
            <a:ext cx="6049545" cy="3685699"/>
            <a:chOff x="0" y="0"/>
            <a:chExt cx="1593296" cy="970719"/>
          </a:xfrm>
        </p:grpSpPr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AE90CF56-A652-A915-B0F0-15A0017B8006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6" name="TextBox 26">
              <a:extLst>
                <a:ext uri="{FF2B5EF4-FFF2-40B4-BE49-F238E27FC236}">
                  <a16:creationId xmlns:a16="http://schemas.microsoft.com/office/drawing/2014/main" id="{B52C6516-11B4-9D3D-C47E-53D017B67525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" name="Group 27">
            <a:extLst>
              <a:ext uri="{FF2B5EF4-FFF2-40B4-BE49-F238E27FC236}">
                <a16:creationId xmlns:a16="http://schemas.microsoft.com/office/drawing/2014/main" id="{C64F4879-624E-42AC-4511-491BEB484127}"/>
              </a:ext>
            </a:extLst>
          </p:cNvPr>
          <p:cNvGrpSpPr/>
          <p:nvPr/>
        </p:nvGrpSpPr>
        <p:grpSpPr>
          <a:xfrm rot="-3207614">
            <a:off x="13944382" y="936044"/>
            <a:ext cx="6049545" cy="3685699"/>
            <a:chOff x="0" y="0"/>
            <a:chExt cx="1593296" cy="970719"/>
          </a:xfrm>
        </p:grpSpPr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3F85F537-EC0C-78E6-FA19-5F6162F0AF74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417F0BEF-461C-2316-0683-91AA93692C17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Freeform 30">
            <a:extLst>
              <a:ext uri="{FF2B5EF4-FFF2-40B4-BE49-F238E27FC236}">
                <a16:creationId xmlns:a16="http://schemas.microsoft.com/office/drawing/2014/main" id="{802DDC5B-5950-1382-6435-15DB702E8EA1}"/>
              </a:ext>
            </a:extLst>
          </p:cNvPr>
          <p:cNvSpPr/>
          <p:nvPr/>
        </p:nvSpPr>
        <p:spPr>
          <a:xfrm>
            <a:off x="10974337" y="2746091"/>
            <a:ext cx="6940062" cy="6940062"/>
          </a:xfrm>
          <a:custGeom>
            <a:avLst/>
            <a:gdLst/>
            <a:ahLst/>
            <a:cxnLst/>
            <a:rect l="l" t="t" r="r" b="b"/>
            <a:pathLst>
              <a:path w="6940062" h="6940062">
                <a:moveTo>
                  <a:pt x="0" y="0"/>
                </a:moveTo>
                <a:lnTo>
                  <a:pt x="6940062" y="0"/>
                </a:lnTo>
                <a:lnTo>
                  <a:pt x="6940062" y="6940063"/>
                </a:lnTo>
                <a:lnTo>
                  <a:pt x="0" y="69400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31" name="Group 31">
            <a:extLst>
              <a:ext uri="{FF2B5EF4-FFF2-40B4-BE49-F238E27FC236}">
                <a16:creationId xmlns:a16="http://schemas.microsoft.com/office/drawing/2014/main" id="{C11AAE72-56D7-0AE8-6BEF-B0CBACB8A421}"/>
              </a:ext>
            </a:extLst>
          </p:cNvPr>
          <p:cNvGrpSpPr/>
          <p:nvPr/>
        </p:nvGrpSpPr>
        <p:grpSpPr>
          <a:xfrm>
            <a:off x="11398276" y="3170031"/>
            <a:ext cx="6092184" cy="6092184"/>
            <a:chOff x="0" y="0"/>
            <a:chExt cx="812800" cy="812800"/>
          </a:xfrm>
        </p:grpSpPr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9C2A8594-14D2-67D7-6F88-356093B26A52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33" name="TextBox 33">
              <a:extLst>
                <a:ext uri="{FF2B5EF4-FFF2-40B4-BE49-F238E27FC236}">
                  <a16:creationId xmlns:a16="http://schemas.microsoft.com/office/drawing/2014/main" id="{7CE11203-ABDA-9F52-D052-435D0B9A0DEB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4">
            <a:extLst>
              <a:ext uri="{FF2B5EF4-FFF2-40B4-BE49-F238E27FC236}">
                <a16:creationId xmlns:a16="http://schemas.microsoft.com/office/drawing/2014/main" id="{D7BE3DA9-D98D-ADE0-372D-F68737794745}"/>
              </a:ext>
            </a:extLst>
          </p:cNvPr>
          <p:cNvGrpSpPr/>
          <p:nvPr/>
        </p:nvGrpSpPr>
        <p:grpSpPr>
          <a:xfrm>
            <a:off x="11640242" y="3393886"/>
            <a:ext cx="5608255" cy="5608255"/>
            <a:chOff x="0" y="0"/>
            <a:chExt cx="812800" cy="812800"/>
          </a:xfrm>
        </p:grpSpPr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F5CD27E1-1A85-8C00-64F4-AB1C61776A23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5D3AE7">
                    <a:alpha val="100000"/>
                  </a:srgbClr>
                </a:gs>
                <a:gs pos="100000">
                  <a:srgbClr val="9332B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A"/>
            </a:p>
          </p:txBody>
        </p:sp>
        <p:sp>
          <p:nvSpPr>
            <p:cNvPr id="36" name="TextBox 36">
              <a:extLst>
                <a:ext uri="{FF2B5EF4-FFF2-40B4-BE49-F238E27FC236}">
                  <a16:creationId xmlns:a16="http://schemas.microsoft.com/office/drawing/2014/main" id="{4FA3C749-F4CB-1BD6-A88F-48FB897097AE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47955282-0414-89D9-8CC1-05973D0204E6}"/>
              </a:ext>
            </a:extLst>
          </p:cNvPr>
          <p:cNvGrpSpPr/>
          <p:nvPr/>
        </p:nvGrpSpPr>
        <p:grpSpPr>
          <a:xfrm>
            <a:off x="11878452" y="3648768"/>
            <a:ext cx="5131832" cy="5131832"/>
            <a:chOff x="0" y="0"/>
            <a:chExt cx="812800" cy="812800"/>
          </a:xfrm>
        </p:grpSpPr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8C08EB3F-06CE-87D8-1514-8931B546B025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3BC574E8-0746-2A5B-6752-BC50D88E3610}"/>
              </a:ext>
            </a:extLst>
          </p:cNvPr>
          <p:cNvSpPr txBox="1"/>
          <p:nvPr/>
        </p:nvSpPr>
        <p:spPr>
          <a:xfrm>
            <a:off x="533401" y="1225212"/>
            <a:ext cx="10601118" cy="77184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INTRODUCTION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TRAUMA:</a:t>
            </a:r>
          </a:p>
          <a:p>
            <a:pPr marL="571500" indent="-571500">
              <a:buFont typeface="Wingdings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Emotional, psychological and physical response to a distressing, overwhelming or life threatening event.</a:t>
            </a: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Occurs when an experience is too difficult for the brain to process.</a:t>
            </a:r>
          </a:p>
          <a:p>
            <a:pPr marL="571500" indent="-571500">
              <a:buFont typeface="Wingdings" pitchFamily="2" charset="2"/>
              <a:buChar char="q"/>
            </a:pPr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Alters how our brain processes danger, resulting in maladaptive behaviors: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266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127ED2-BDD1-AC6D-30C4-4A304CCD7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14C724F-C7FF-FEA7-F1AB-7259199FD236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9521" r="-10927"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848CEF8F-A8FC-3E3A-7038-72999D1DE963}"/>
              </a:ext>
            </a:extLst>
          </p:cNvPr>
          <p:cNvGrpSpPr/>
          <p:nvPr/>
        </p:nvGrpSpPr>
        <p:grpSpPr>
          <a:xfrm>
            <a:off x="338876" y="110990"/>
            <a:ext cx="11222215" cy="10176010"/>
            <a:chOff x="0" y="0"/>
            <a:chExt cx="2274402" cy="707744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EE37C082-6783-9B76-ACB7-DE20AAD8DE3A}"/>
                </a:ext>
              </a:extLst>
            </p:cNvPr>
            <p:cNvSpPr/>
            <p:nvPr/>
          </p:nvSpPr>
          <p:spPr>
            <a:xfrm>
              <a:off x="0" y="0"/>
              <a:ext cx="2274402" cy="707744"/>
            </a:xfrm>
            <a:custGeom>
              <a:avLst/>
              <a:gdLst/>
              <a:ahLst/>
              <a:cxnLst/>
              <a:rect l="l" t="t" r="r" b="b"/>
              <a:pathLst>
                <a:path w="2274402" h="707744">
                  <a:moveTo>
                    <a:pt x="25159" y="0"/>
                  </a:moveTo>
                  <a:lnTo>
                    <a:pt x="2249243" y="0"/>
                  </a:lnTo>
                  <a:cubicBezTo>
                    <a:pt x="2255915" y="0"/>
                    <a:pt x="2262315" y="2651"/>
                    <a:pt x="2267033" y="7369"/>
                  </a:cubicBezTo>
                  <a:cubicBezTo>
                    <a:pt x="2271751" y="12087"/>
                    <a:pt x="2274402" y="18486"/>
                    <a:pt x="2274402" y="25159"/>
                  </a:cubicBezTo>
                  <a:lnTo>
                    <a:pt x="2274402" y="682586"/>
                  </a:lnTo>
                  <a:cubicBezTo>
                    <a:pt x="2274402" y="689258"/>
                    <a:pt x="2271751" y="695657"/>
                    <a:pt x="2267033" y="700376"/>
                  </a:cubicBezTo>
                  <a:cubicBezTo>
                    <a:pt x="2262315" y="705094"/>
                    <a:pt x="2255915" y="707744"/>
                    <a:pt x="2249243" y="707744"/>
                  </a:cubicBezTo>
                  <a:lnTo>
                    <a:pt x="25159" y="707744"/>
                  </a:lnTo>
                  <a:cubicBezTo>
                    <a:pt x="18486" y="707744"/>
                    <a:pt x="12087" y="705094"/>
                    <a:pt x="7369" y="700376"/>
                  </a:cubicBezTo>
                  <a:cubicBezTo>
                    <a:pt x="2651" y="695657"/>
                    <a:pt x="0" y="689258"/>
                    <a:pt x="0" y="682586"/>
                  </a:cubicBezTo>
                  <a:lnTo>
                    <a:pt x="0" y="25159"/>
                  </a:lnTo>
                  <a:cubicBezTo>
                    <a:pt x="0" y="18486"/>
                    <a:pt x="2651" y="12087"/>
                    <a:pt x="7369" y="7369"/>
                  </a:cubicBezTo>
                  <a:cubicBezTo>
                    <a:pt x="12087" y="2651"/>
                    <a:pt x="18486" y="0"/>
                    <a:pt x="25159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gradFill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36BAEE38-A85B-15CD-333F-611D71B35B2F}"/>
                </a:ext>
              </a:extLst>
            </p:cNvPr>
            <p:cNvSpPr txBox="1"/>
            <p:nvPr/>
          </p:nvSpPr>
          <p:spPr>
            <a:xfrm>
              <a:off x="0" y="-38100"/>
              <a:ext cx="2274402" cy="745844"/>
            </a:xfrm>
            <a:prstGeom prst="rect">
              <a:avLst/>
            </a:prstGeom>
          </p:spPr>
          <p:txBody>
            <a:bodyPr lIns="57927" tIns="57927" rIns="57927" bIns="5792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EABD788F-9275-C3CA-64DC-0D437FDA4BE2}"/>
              </a:ext>
            </a:extLst>
          </p:cNvPr>
          <p:cNvGrpSpPr/>
          <p:nvPr/>
        </p:nvGrpSpPr>
        <p:grpSpPr>
          <a:xfrm>
            <a:off x="10658240" y="-4851087"/>
            <a:ext cx="13912875" cy="13912875"/>
            <a:chOff x="0" y="0"/>
            <a:chExt cx="18550500" cy="18550500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DD46612D-39D9-CD49-14AC-4883A0C2AE47}"/>
                </a:ext>
              </a:extLst>
            </p:cNvPr>
            <p:cNvSpPr/>
            <p:nvPr/>
          </p:nvSpPr>
          <p:spPr>
            <a:xfrm>
              <a:off x="0" y="0"/>
              <a:ext cx="18550500" cy="18550500"/>
            </a:xfrm>
            <a:custGeom>
              <a:avLst/>
              <a:gdLst/>
              <a:ahLst/>
              <a:cxnLst/>
              <a:rect l="l" t="t" r="r" b="b"/>
              <a:pathLst>
                <a:path w="18550500" h="18550500">
                  <a:moveTo>
                    <a:pt x="0" y="0"/>
                  </a:moveTo>
                  <a:lnTo>
                    <a:pt x="18550500" y="0"/>
                  </a:lnTo>
                  <a:lnTo>
                    <a:pt x="18550500" y="18550500"/>
                  </a:lnTo>
                  <a:lnTo>
                    <a:pt x="0" y="18550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DB06A220-9A46-517D-BA1D-AD2A9677EF69}"/>
                </a:ext>
              </a:extLst>
            </p:cNvPr>
            <p:cNvGrpSpPr/>
            <p:nvPr/>
          </p:nvGrpSpPr>
          <p:grpSpPr>
            <a:xfrm>
              <a:off x="1133172" y="1133172"/>
              <a:ext cx="16284156" cy="16284156"/>
              <a:chOff x="0" y="0"/>
              <a:chExt cx="812800" cy="812800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242A5817-235D-7314-686A-2F7DE5E4E798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A5C0CA82-5128-C322-CAA0-4627E419C073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85961" tIns="85961" rIns="85961" bIns="85961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83E346D7-9199-9B47-FDB9-AFD6C96BFB10}"/>
              </a:ext>
            </a:extLst>
          </p:cNvPr>
          <p:cNvGrpSpPr/>
          <p:nvPr/>
        </p:nvGrpSpPr>
        <p:grpSpPr>
          <a:xfrm rot="-3207614">
            <a:off x="17455210" y="2837636"/>
            <a:ext cx="6049545" cy="3685699"/>
            <a:chOff x="0" y="0"/>
            <a:chExt cx="1593296" cy="970719"/>
          </a:xfrm>
        </p:grpSpPr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AE90CF56-A652-A915-B0F0-15A0017B8006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6" name="TextBox 26">
              <a:extLst>
                <a:ext uri="{FF2B5EF4-FFF2-40B4-BE49-F238E27FC236}">
                  <a16:creationId xmlns:a16="http://schemas.microsoft.com/office/drawing/2014/main" id="{B52C6516-11B4-9D3D-C47E-53D017B67525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" name="Group 27">
            <a:extLst>
              <a:ext uri="{FF2B5EF4-FFF2-40B4-BE49-F238E27FC236}">
                <a16:creationId xmlns:a16="http://schemas.microsoft.com/office/drawing/2014/main" id="{C64F4879-624E-42AC-4511-491BEB484127}"/>
              </a:ext>
            </a:extLst>
          </p:cNvPr>
          <p:cNvGrpSpPr/>
          <p:nvPr/>
        </p:nvGrpSpPr>
        <p:grpSpPr>
          <a:xfrm rot="-3207614">
            <a:off x="13944382" y="936044"/>
            <a:ext cx="6049545" cy="3685699"/>
            <a:chOff x="0" y="0"/>
            <a:chExt cx="1593296" cy="970719"/>
          </a:xfrm>
        </p:grpSpPr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3F85F537-EC0C-78E6-FA19-5F6162F0AF74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417F0BEF-461C-2316-0683-91AA93692C17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Freeform 30">
            <a:extLst>
              <a:ext uri="{FF2B5EF4-FFF2-40B4-BE49-F238E27FC236}">
                <a16:creationId xmlns:a16="http://schemas.microsoft.com/office/drawing/2014/main" id="{802DDC5B-5950-1382-6435-15DB702E8EA1}"/>
              </a:ext>
            </a:extLst>
          </p:cNvPr>
          <p:cNvSpPr/>
          <p:nvPr/>
        </p:nvSpPr>
        <p:spPr>
          <a:xfrm>
            <a:off x="10974337" y="2746091"/>
            <a:ext cx="6940062" cy="6940062"/>
          </a:xfrm>
          <a:custGeom>
            <a:avLst/>
            <a:gdLst/>
            <a:ahLst/>
            <a:cxnLst/>
            <a:rect l="l" t="t" r="r" b="b"/>
            <a:pathLst>
              <a:path w="6940062" h="6940062">
                <a:moveTo>
                  <a:pt x="0" y="0"/>
                </a:moveTo>
                <a:lnTo>
                  <a:pt x="6940062" y="0"/>
                </a:lnTo>
                <a:lnTo>
                  <a:pt x="6940062" y="6940063"/>
                </a:lnTo>
                <a:lnTo>
                  <a:pt x="0" y="69400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31" name="Group 31">
            <a:extLst>
              <a:ext uri="{FF2B5EF4-FFF2-40B4-BE49-F238E27FC236}">
                <a16:creationId xmlns:a16="http://schemas.microsoft.com/office/drawing/2014/main" id="{C11AAE72-56D7-0AE8-6BEF-B0CBACB8A421}"/>
              </a:ext>
            </a:extLst>
          </p:cNvPr>
          <p:cNvGrpSpPr/>
          <p:nvPr/>
        </p:nvGrpSpPr>
        <p:grpSpPr>
          <a:xfrm>
            <a:off x="11398276" y="3170031"/>
            <a:ext cx="6092184" cy="6092184"/>
            <a:chOff x="0" y="0"/>
            <a:chExt cx="812800" cy="812800"/>
          </a:xfrm>
        </p:grpSpPr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9C2A8594-14D2-67D7-6F88-356093B26A52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33" name="TextBox 33">
              <a:extLst>
                <a:ext uri="{FF2B5EF4-FFF2-40B4-BE49-F238E27FC236}">
                  <a16:creationId xmlns:a16="http://schemas.microsoft.com/office/drawing/2014/main" id="{7CE11203-ABDA-9F52-D052-435D0B9A0DEB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4">
            <a:extLst>
              <a:ext uri="{FF2B5EF4-FFF2-40B4-BE49-F238E27FC236}">
                <a16:creationId xmlns:a16="http://schemas.microsoft.com/office/drawing/2014/main" id="{D7BE3DA9-D98D-ADE0-372D-F68737794745}"/>
              </a:ext>
            </a:extLst>
          </p:cNvPr>
          <p:cNvGrpSpPr/>
          <p:nvPr/>
        </p:nvGrpSpPr>
        <p:grpSpPr>
          <a:xfrm>
            <a:off x="11640242" y="3393886"/>
            <a:ext cx="5608255" cy="5608255"/>
            <a:chOff x="0" y="0"/>
            <a:chExt cx="812800" cy="812800"/>
          </a:xfrm>
        </p:grpSpPr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F5CD27E1-1A85-8C00-64F4-AB1C61776A23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5D3AE7">
                    <a:alpha val="100000"/>
                  </a:srgbClr>
                </a:gs>
                <a:gs pos="100000">
                  <a:srgbClr val="9332B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A"/>
            </a:p>
          </p:txBody>
        </p:sp>
        <p:sp>
          <p:nvSpPr>
            <p:cNvPr id="36" name="TextBox 36">
              <a:extLst>
                <a:ext uri="{FF2B5EF4-FFF2-40B4-BE49-F238E27FC236}">
                  <a16:creationId xmlns:a16="http://schemas.microsoft.com/office/drawing/2014/main" id="{4FA3C749-F4CB-1BD6-A88F-48FB897097AE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47955282-0414-89D9-8CC1-05973D0204E6}"/>
              </a:ext>
            </a:extLst>
          </p:cNvPr>
          <p:cNvGrpSpPr/>
          <p:nvPr/>
        </p:nvGrpSpPr>
        <p:grpSpPr>
          <a:xfrm>
            <a:off x="11878452" y="3648768"/>
            <a:ext cx="5131832" cy="5131832"/>
            <a:chOff x="0" y="0"/>
            <a:chExt cx="812800" cy="812800"/>
          </a:xfrm>
        </p:grpSpPr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8C08EB3F-06CE-87D8-1514-8931B546B025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3BC574E8-0746-2A5B-6752-BC50D88E3610}"/>
              </a:ext>
            </a:extLst>
          </p:cNvPr>
          <p:cNvSpPr txBox="1"/>
          <p:nvPr/>
        </p:nvSpPr>
        <p:spPr>
          <a:xfrm>
            <a:off x="533401" y="1225212"/>
            <a:ext cx="10601118" cy="97930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INTRODUCTION </a:t>
            </a:r>
            <a:r>
              <a:rPr lang="en-US" sz="3600" b="1" kern="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cont</a:t>
            </a:r>
            <a:endParaRPr lang="en-US" sz="3600" b="1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MALADAPTIVE BEHAVIORS: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Withdrawal/Avoidance</a:t>
            </a: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Aggression/Anger</a:t>
            </a: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Hypervigilance &amp; fear</a:t>
            </a: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Reckless behaviors</a:t>
            </a: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Trust issues &amp; Defensiveness</a:t>
            </a: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Continuous </a:t>
            </a:r>
            <a:r>
              <a:rPr lang="en-US" sz="3600" ker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negative thinking</a:t>
            </a: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Stress</a:t>
            </a:r>
          </a:p>
          <a:p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403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127ED2-BDD1-AC6D-30C4-4A304CCD7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14C724F-C7FF-FEA7-F1AB-7259199FD236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9521" r="-10927"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848CEF8F-A8FC-3E3A-7038-72999D1DE963}"/>
              </a:ext>
            </a:extLst>
          </p:cNvPr>
          <p:cNvGrpSpPr/>
          <p:nvPr/>
        </p:nvGrpSpPr>
        <p:grpSpPr>
          <a:xfrm>
            <a:off x="338876" y="110990"/>
            <a:ext cx="11222215" cy="10176010"/>
            <a:chOff x="0" y="0"/>
            <a:chExt cx="2274402" cy="707744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EE37C082-6783-9B76-ACB7-DE20AAD8DE3A}"/>
                </a:ext>
              </a:extLst>
            </p:cNvPr>
            <p:cNvSpPr/>
            <p:nvPr/>
          </p:nvSpPr>
          <p:spPr>
            <a:xfrm>
              <a:off x="0" y="0"/>
              <a:ext cx="2274402" cy="707744"/>
            </a:xfrm>
            <a:custGeom>
              <a:avLst/>
              <a:gdLst/>
              <a:ahLst/>
              <a:cxnLst/>
              <a:rect l="l" t="t" r="r" b="b"/>
              <a:pathLst>
                <a:path w="2274402" h="707744">
                  <a:moveTo>
                    <a:pt x="25159" y="0"/>
                  </a:moveTo>
                  <a:lnTo>
                    <a:pt x="2249243" y="0"/>
                  </a:lnTo>
                  <a:cubicBezTo>
                    <a:pt x="2255915" y="0"/>
                    <a:pt x="2262315" y="2651"/>
                    <a:pt x="2267033" y="7369"/>
                  </a:cubicBezTo>
                  <a:cubicBezTo>
                    <a:pt x="2271751" y="12087"/>
                    <a:pt x="2274402" y="18486"/>
                    <a:pt x="2274402" y="25159"/>
                  </a:cubicBezTo>
                  <a:lnTo>
                    <a:pt x="2274402" y="682586"/>
                  </a:lnTo>
                  <a:cubicBezTo>
                    <a:pt x="2274402" y="689258"/>
                    <a:pt x="2271751" y="695657"/>
                    <a:pt x="2267033" y="700376"/>
                  </a:cubicBezTo>
                  <a:cubicBezTo>
                    <a:pt x="2262315" y="705094"/>
                    <a:pt x="2255915" y="707744"/>
                    <a:pt x="2249243" y="707744"/>
                  </a:cubicBezTo>
                  <a:lnTo>
                    <a:pt x="25159" y="707744"/>
                  </a:lnTo>
                  <a:cubicBezTo>
                    <a:pt x="18486" y="707744"/>
                    <a:pt x="12087" y="705094"/>
                    <a:pt x="7369" y="700376"/>
                  </a:cubicBezTo>
                  <a:cubicBezTo>
                    <a:pt x="2651" y="695657"/>
                    <a:pt x="0" y="689258"/>
                    <a:pt x="0" y="682586"/>
                  </a:cubicBezTo>
                  <a:lnTo>
                    <a:pt x="0" y="25159"/>
                  </a:lnTo>
                  <a:cubicBezTo>
                    <a:pt x="0" y="18486"/>
                    <a:pt x="2651" y="12087"/>
                    <a:pt x="7369" y="7369"/>
                  </a:cubicBezTo>
                  <a:cubicBezTo>
                    <a:pt x="12087" y="2651"/>
                    <a:pt x="18486" y="0"/>
                    <a:pt x="25159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gradFill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36BAEE38-A85B-15CD-333F-611D71B35B2F}"/>
                </a:ext>
              </a:extLst>
            </p:cNvPr>
            <p:cNvSpPr txBox="1"/>
            <p:nvPr/>
          </p:nvSpPr>
          <p:spPr>
            <a:xfrm>
              <a:off x="0" y="-38100"/>
              <a:ext cx="2274402" cy="745844"/>
            </a:xfrm>
            <a:prstGeom prst="rect">
              <a:avLst/>
            </a:prstGeom>
          </p:spPr>
          <p:txBody>
            <a:bodyPr lIns="57927" tIns="57927" rIns="57927" bIns="5792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EABD788F-9275-C3CA-64DC-0D437FDA4BE2}"/>
              </a:ext>
            </a:extLst>
          </p:cNvPr>
          <p:cNvGrpSpPr/>
          <p:nvPr/>
        </p:nvGrpSpPr>
        <p:grpSpPr>
          <a:xfrm>
            <a:off x="10658240" y="-4851087"/>
            <a:ext cx="13912875" cy="13912875"/>
            <a:chOff x="0" y="0"/>
            <a:chExt cx="18550500" cy="18550500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DD46612D-39D9-CD49-14AC-4883A0C2AE47}"/>
                </a:ext>
              </a:extLst>
            </p:cNvPr>
            <p:cNvSpPr/>
            <p:nvPr/>
          </p:nvSpPr>
          <p:spPr>
            <a:xfrm>
              <a:off x="0" y="0"/>
              <a:ext cx="18550500" cy="18550500"/>
            </a:xfrm>
            <a:custGeom>
              <a:avLst/>
              <a:gdLst/>
              <a:ahLst/>
              <a:cxnLst/>
              <a:rect l="l" t="t" r="r" b="b"/>
              <a:pathLst>
                <a:path w="18550500" h="18550500">
                  <a:moveTo>
                    <a:pt x="0" y="0"/>
                  </a:moveTo>
                  <a:lnTo>
                    <a:pt x="18550500" y="0"/>
                  </a:lnTo>
                  <a:lnTo>
                    <a:pt x="18550500" y="18550500"/>
                  </a:lnTo>
                  <a:lnTo>
                    <a:pt x="0" y="18550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DB06A220-9A46-517D-BA1D-AD2A9677EF69}"/>
                </a:ext>
              </a:extLst>
            </p:cNvPr>
            <p:cNvGrpSpPr/>
            <p:nvPr/>
          </p:nvGrpSpPr>
          <p:grpSpPr>
            <a:xfrm>
              <a:off x="1133172" y="1133172"/>
              <a:ext cx="16284156" cy="16284156"/>
              <a:chOff x="0" y="0"/>
              <a:chExt cx="812800" cy="812800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242A5817-235D-7314-686A-2F7DE5E4E798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A5C0CA82-5128-C322-CAA0-4627E419C073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85961" tIns="85961" rIns="85961" bIns="85961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83E346D7-9199-9B47-FDB9-AFD6C96BFB10}"/>
              </a:ext>
            </a:extLst>
          </p:cNvPr>
          <p:cNvGrpSpPr/>
          <p:nvPr/>
        </p:nvGrpSpPr>
        <p:grpSpPr>
          <a:xfrm rot="-3207614">
            <a:off x="17455210" y="2837636"/>
            <a:ext cx="6049545" cy="3685699"/>
            <a:chOff x="0" y="0"/>
            <a:chExt cx="1593296" cy="970719"/>
          </a:xfrm>
        </p:grpSpPr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AE90CF56-A652-A915-B0F0-15A0017B8006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6" name="TextBox 26">
              <a:extLst>
                <a:ext uri="{FF2B5EF4-FFF2-40B4-BE49-F238E27FC236}">
                  <a16:creationId xmlns:a16="http://schemas.microsoft.com/office/drawing/2014/main" id="{B52C6516-11B4-9D3D-C47E-53D017B67525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" name="Group 27">
            <a:extLst>
              <a:ext uri="{FF2B5EF4-FFF2-40B4-BE49-F238E27FC236}">
                <a16:creationId xmlns:a16="http://schemas.microsoft.com/office/drawing/2014/main" id="{C64F4879-624E-42AC-4511-491BEB484127}"/>
              </a:ext>
            </a:extLst>
          </p:cNvPr>
          <p:cNvGrpSpPr/>
          <p:nvPr/>
        </p:nvGrpSpPr>
        <p:grpSpPr>
          <a:xfrm rot="-3207614">
            <a:off x="13944382" y="936044"/>
            <a:ext cx="6049545" cy="3685699"/>
            <a:chOff x="0" y="0"/>
            <a:chExt cx="1593296" cy="970719"/>
          </a:xfrm>
        </p:grpSpPr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3F85F537-EC0C-78E6-FA19-5F6162F0AF74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417F0BEF-461C-2316-0683-91AA93692C17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Freeform 30">
            <a:extLst>
              <a:ext uri="{FF2B5EF4-FFF2-40B4-BE49-F238E27FC236}">
                <a16:creationId xmlns:a16="http://schemas.microsoft.com/office/drawing/2014/main" id="{802DDC5B-5950-1382-6435-15DB702E8EA1}"/>
              </a:ext>
            </a:extLst>
          </p:cNvPr>
          <p:cNvSpPr/>
          <p:nvPr/>
        </p:nvSpPr>
        <p:spPr>
          <a:xfrm>
            <a:off x="10974337" y="2746091"/>
            <a:ext cx="6940062" cy="6940062"/>
          </a:xfrm>
          <a:custGeom>
            <a:avLst/>
            <a:gdLst/>
            <a:ahLst/>
            <a:cxnLst/>
            <a:rect l="l" t="t" r="r" b="b"/>
            <a:pathLst>
              <a:path w="6940062" h="6940062">
                <a:moveTo>
                  <a:pt x="0" y="0"/>
                </a:moveTo>
                <a:lnTo>
                  <a:pt x="6940062" y="0"/>
                </a:lnTo>
                <a:lnTo>
                  <a:pt x="6940062" y="6940063"/>
                </a:lnTo>
                <a:lnTo>
                  <a:pt x="0" y="69400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31" name="Group 31">
            <a:extLst>
              <a:ext uri="{FF2B5EF4-FFF2-40B4-BE49-F238E27FC236}">
                <a16:creationId xmlns:a16="http://schemas.microsoft.com/office/drawing/2014/main" id="{C11AAE72-56D7-0AE8-6BEF-B0CBACB8A421}"/>
              </a:ext>
            </a:extLst>
          </p:cNvPr>
          <p:cNvGrpSpPr/>
          <p:nvPr/>
        </p:nvGrpSpPr>
        <p:grpSpPr>
          <a:xfrm>
            <a:off x="11398276" y="3170031"/>
            <a:ext cx="6092184" cy="6092184"/>
            <a:chOff x="0" y="0"/>
            <a:chExt cx="812800" cy="812800"/>
          </a:xfrm>
        </p:grpSpPr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9C2A8594-14D2-67D7-6F88-356093B26A52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33" name="TextBox 33">
              <a:extLst>
                <a:ext uri="{FF2B5EF4-FFF2-40B4-BE49-F238E27FC236}">
                  <a16:creationId xmlns:a16="http://schemas.microsoft.com/office/drawing/2014/main" id="{7CE11203-ABDA-9F52-D052-435D0B9A0DEB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4">
            <a:extLst>
              <a:ext uri="{FF2B5EF4-FFF2-40B4-BE49-F238E27FC236}">
                <a16:creationId xmlns:a16="http://schemas.microsoft.com/office/drawing/2014/main" id="{D7BE3DA9-D98D-ADE0-372D-F68737794745}"/>
              </a:ext>
            </a:extLst>
          </p:cNvPr>
          <p:cNvGrpSpPr/>
          <p:nvPr/>
        </p:nvGrpSpPr>
        <p:grpSpPr>
          <a:xfrm>
            <a:off x="11640242" y="3393886"/>
            <a:ext cx="5608255" cy="5608255"/>
            <a:chOff x="0" y="0"/>
            <a:chExt cx="812800" cy="812800"/>
          </a:xfrm>
        </p:grpSpPr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F5CD27E1-1A85-8C00-64F4-AB1C61776A23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5D3AE7">
                    <a:alpha val="100000"/>
                  </a:srgbClr>
                </a:gs>
                <a:gs pos="100000">
                  <a:srgbClr val="9332B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A"/>
            </a:p>
          </p:txBody>
        </p:sp>
        <p:sp>
          <p:nvSpPr>
            <p:cNvPr id="36" name="TextBox 36">
              <a:extLst>
                <a:ext uri="{FF2B5EF4-FFF2-40B4-BE49-F238E27FC236}">
                  <a16:creationId xmlns:a16="http://schemas.microsoft.com/office/drawing/2014/main" id="{4FA3C749-F4CB-1BD6-A88F-48FB897097AE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47955282-0414-89D9-8CC1-05973D0204E6}"/>
              </a:ext>
            </a:extLst>
          </p:cNvPr>
          <p:cNvGrpSpPr/>
          <p:nvPr/>
        </p:nvGrpSpPr>
        <p:grpSpPr>
          <a:xfrm>
            <a:off x="11878452" y="3648768"/>
            <a:ext cx="5131832" cy="5131832"/>
            <a:chOff x="0" y="0"/>
            <a:chExt cx="812800" cy="812800"/>
          </a:xfrm>
        </p:grpSpPr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8C08EB3F-06CE-87D8-1514-8931B546B025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3BC574E8-0746-2A5B-6752-BC50D88E3610}"/>
              </a:ext>
            </a:extLst>
          </p:cNvPr>
          <p:cNvSpPr txBox="1"/>
          <p:nvPr/>
        </p:nvSpPr>
        <p:spPr>
          <a:xfrm>
            <a:off x="533401" y="1225212"/>
            <a:ext cx="10601118" cy="8685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INTRODUCTION </a:t>
            </a:r>
            <a:r>
              <a:rPr lang="en-US" sz="3600" b="1" kern="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cont</a:t>
            </a:r>
            <a:endParaRPr lang="en-US" sz="3600" b="1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TRAUMA</a:t>
            </a:r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 a modern term</a:t>
            </a: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Bible addresses trauma by identifying human experiences:</a:t>
            </a:r>
          </a:p>
          <a:p>
            <a:pPr marL="571500" indent="-571500">
              <a:buFont typeface="Wingdings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Deep emotional suffering caused by </a:t>
            </a:r>
            <a:r>
              <a:rPr lang="en-US" sz="3600" kern="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brokenheartedness</a:t>
            </a: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(Psalm 147:3, Isaiah 61;1) </a:t>
            </a: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Calamity &amp; Disaster (Psalm 57:1)</a:t>
            </a: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Affliction &amp; Tribulation (Psalm 34: 18-19)</a:t>
            </a: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0376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3B09F7-3222-D58E-B218-CEFD401A59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BDEF839-C368-F54E-00E8-55B6FB5E78F3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9521" r="-10927"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67929169-3E38-4E6C-3240-61A9159CC8E9}"/>
              </a:ext>
            </a:extLst>
          </p:cNvPr>
          <p:cNvGrpSpPr/>
          <p:nvPr/>
        </p:nvGrpSpPr>
        <p:grpSpPr>
          <a:xfrm>
            <a:off x="-1" y="-436815"/>
            <a:ext cx="11561092" cy="10723815"/>
            <a:chOff x="-68680" y="-38100"/>
            <a:chExt cx="2343082" cy="745844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CE2486BE-60B4-D028-DCDB-35DD143B8F58}"/>
                </a:ext>
              </a:extLst>
            </p:cNvPr>
            <p:cNvSpPr/>
            <p:nvPr/>
          </p:nvSpPr>
          <p:spPr>
            <a:xfrm>
              <a:off x="-68680" y="230"/>
              <a:ext cx="2343082" cy="707514"/>
            </a:xfrm>
            <a:custGeom>
              <a:avLst/>
              <a:gdLst/>
              <a:ahLst/>
              <a:cxnLst/>
              <a:rect l="l" t="t" r="r" b="b"/>
              <a:pathLst>
                <a:path w="2274402" h="707744">
                  <a:moveTo>
                    <a:pt x="25159" y="0"/>
                  </a:moveTo>
                  <a:lnTo>
                    <a:pt x="2249243" y="0"/>
                  </a:lnTo>
                  <a:cubicBezTo>
                    <a:pt x="2255915" y="0"/>
                    <a:pt x="2262315" y="2651"/>
                    <a:pt x="2267033" y="7369"/>
                  </a:cubicBezTo>
                  <a:cubicBezTo>
                    <a:pt x="2271751" y="12087"/>
                    <a:pt x="2274402" y="18486"/>
                    <a:pt x="2274402" y="25159"/>
                  </a:cubicBezTo>
                  <a:lnTo>
                    <a:pt x="2274402" y="682586"/>
                  </a:lnTo>
                  <a:cubicBezTo>
                    <a:pt x="2274402" y="689258"/>
                    <a:pt x="2271751" y="695657"/>
                    <a:pt x="2267033" y="700376"/>
                  </a:cubicBezTo>
                  <a:cubicBezTo>
                    <a:pt x="2262315" y="705094"/>
                    <a:pt x="2255915" y="707744"/>
                    <a:pt x="2249243" y="707744"/>
                  </a:cubicBezTo>
                  <a:lnTo>
                    <a:pt x="25159" y="707744"/>
                  </a:lnTo>
                  <a:cubicBezTo>
                    <a:pt x="18486" y="707744"/>
                    <a:pt x="12087" y="705094"/>
                    <a:pt x="7369" y="700376"/>
                  </a:cubicBezTo>
                  <a:cubicBezTo>
                    <a:pt x="2651" y="695657"/>
                    <a:pt x="0" y="689258"/>
                    <a:pt x="0" y="682586"/>
                  </a:cubicBezTo>
                  <a:lnTo>
                    <a:pt x="0" y="25159"/>
                  </a:lnTo>
                  <a:cubicBezTo>
                    <a:pt x="0" y="18486"/>
                    <a:pt x="2651" y="12087"/>
                    <a:pt x="7369" y="7369"/>
                  </a:cubicBezTo>
                  <a:cubicBezTo>
                    <a:pt x="12087" y="2651"/>
                    <a:pt x="18486" y="0"/>
                    <a:pt x="25159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gradFill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  <p:txBody>
            <a:bodyPr/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endParaRPr lang="en-CA" sz="36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endParaRPr lang="en-CA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CA" sz="3600" b="1" kern="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TRAUMA LEAVES MARKS</a:t>
              </a:r>
              <a:endParaRPr lang="en-CA" sz="36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endParaRPr>
            </a:p>
            <a:p>
              <a:pPr marL="571500" indent="-571500">
                <a:lnSpc>
                  <a:spcPct val="107000"/>
                </a:lnSpc>
                <a:spcAft>
                  <a:spcPts val="800"/>
                </a:spcAft>
                <a:buFont typeface="Wingdings" pitchFamily="2" charset="2"/>
                <a:buChar char="q"/>
              </a:pPr>
              <a:r>
                <a:rPr lang="en-CA" sz="3600" kern="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Emotional trauma affects the body, mind, relationships, and spiritual life </a:t>
              </a: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endParaRPr lang="en-CA" sz="36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endParaRPr>
            </a:p>
            <a:p>
              <a:pPr marL="571500" indent="-571500">
                <a:lnSpc>
                  <a:spcPct val="107000"/>
                </a:lnSpc>
                <a:spcAft>
                  <a:spcPts val="800"/>
                </a:spcAft>
                <a:buFont typeface="Wingdings" pitchFamily="2" charset="2"/>
                <a:buChar char="q"/>
              </a:pPr>
              <a:r>
                <a:rPr lang="en-CA" sz="3600" kern="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Pain ignored does not disappear </a:t>
              </a: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endParaRPr lang="en-CA" sz="36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endParaRPr>
            </a:p>
            <a:p>
              <a:pPr marL="571500" indent="-571500">
                <a:lnSpc>
                  <a:spcPct val="107000"/>
                </a:lnSpc>
                <a:spcAft>
                  <a:spcPts val="800"/>
                </a:spcAft>
                <a:buFont typeface="Wingdings" pitchFamily="2" charset="2"/>
                <a:buChar char="q"/>
              </a:pPr>
              <a:r>
                <a:rPr lang="en-CA" sz="3600" kern="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Unhealed wounds often shape behavior </a:t>
              </a:r>
              <a:endParaRPr lang="en-CA" sz="36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endParaRPr>
            </a:p>
            <a:p>
              <a:endParaRPr lang="en-CA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BD8BECF3-7F45-ED90-2DB0-81517FE34CD0}"/>
                </a:ext>
              </a:extLst>
            </p:cNvPr>
            <p:cNvSpPr txBox="1"/>
            <p:nvPr/>
          </p:nvSpPr>
          <p:spPr>
            <a:xfrm>
              <a:off x="0" y="-38100"/>
              <a:ext cx="2274402" cy="745844"/>
            </a:xfrm>
            <a:prstGeom prst="rect">
              <a:avLst/>
            </a:prstGeom>
          </p:spPr>
          <p:txBody>
            <a:bodyPr lIns="57927" tIns="57927" rIns="57927" bIns="5792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299B4355-9D05-44C3-8029-34BE509DF951}"/>
              </a:ext>
            </a:extLst>
          </p:cNvPr>
          <p:cNvGrpSpPr/>
          <p:nvPr/>
        </p:nvGrpSpPr>
        <p:grpSpPr>
          <a:xfrm>
            <a:off x="10658240" y="-4851087"/>
            <a:ext cx="13912875" cy="13912875"/>
            <a:chOff x="0" y="0"/>
            <a:chExt cx="18550500" cy="18550500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494430B9-F2CE-3A96-B182-57E678054AD2}"/>
                </a:ext>
              </a:extLst>
            </p:cNvPr>
            <p:cNvSpPr/>
            <p:nvPr/>
          </p:nvSpPr>
          <p:spPr>
            <a:xfrm>
              <a:off x="0" y="0"/>
              <a:ext cx="18550500" cy="18550500"/>
            </a:xfrm>
            <a:custGeom>
              <a:avLst/>
              <a:gdLst/>
              <a:ahLst/>
              <a:cxnLst/>
              <a:rect l="l" t="t" r="r" b="b"/>
              <a:pathLst>
                <a:path w="18550500" h="18550500">
                  <a:moveTo>
                    <a:pt x="0" y="0"/>
                  </a:moveTo>
                  <a:lnTo>
                    <a:pt x="18550500" y="0"/>
                  </a:lnTo>
                  <a:lnTo>
                    <a:pt x="18550500" y="18550500"/>
                  </a:lnTo>
                  <a:lnTo>
                    <a:pt x="0" y="18550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8F67EB0A-E702-012E-D821-A02A6FEE58CD}"/>
                </a:ext>
              </a:extLst>
            </p:cNvPr>
            <p:cNvGrpSpPr/>
            <p:nvPr/>
          </p:nvGrpSpPr>
          <p:grpSpPr>
            <a:xfrm>
              <a:off x="1133172" y="1133172"/>
              <a:ext cx="16284156" cy="16284156"/>
              <a:chOff x="0" y="0"/>
              <a:chExt cx="812800" cy="812800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8A5302D9-3369-123F-6D26-53B8F7560AA4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319EFC09-8538-A396-EFF3-6B2D9B46C25B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85961" tIns="85961" rIns="85961" bIns="85961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799046DA-B707-1832-7B57-CF3E116685BB}"/>
              </a:ext>
            </a:extLst>
          </p:cNvPr>
          <p:cNvGrpSpPr/>
          <p:nvPr/>
        </p:nvGrpSpPr>
        <p:grpSpPr>
          <a:xfrm rot="-3207614">
            <a:off x="17455210" y="2837636"/>
            <a:ext cx="6049545" cy="3685699"/>
            <a:chOff x="0" y="0"/>
            <a:chExt cx="1593296" cy="970719"/>
          </a:xfrm>
        </p:grpSpPr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219713DA-7E3F-ACD9-9013-E6A7448F99C4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6" name="TextBox 26">
              <a:extLst>
                <a:ext uri="{FF2B5EF4-FFF2-40B4-BE49-F238E27FC236}">
                  <a16:creationId xmlns:a16="http://schemas.microsoft.com/office/drawing/2014/main" id="{A01905D7-2840-0FD5-9EB4-093273668E7D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" name="Group 27">
            <a:extLst>
              <a:ext uri="{FF2B5EF4-FFF2-40B4-BE49-F238E27FC236}">
                <a16:creationId xmlns:a16="http://schemas.microsoft.com/office/drawing/2014/main" id="{70C314D0-70C9-3DB3-3ACD-0DB20B06D865}"/>
              </a:ext>
            </a:extLst>
          </p:cNvPr>
          <p:cNvGrpSpPr/>
          <p:nvPr/>
        </p:nvGrpSpPr>
        <p:grpSpPr>
          <a:xfrm rot="-3207614">
            <a:off x="13944382" y="936044"/>
            <a:ext cx="6049545" cy="3685699"/>
            <a:chOff x="0" y="0"/>
            <a:chExt cx="1593296" cy="970719"/>
          </a:xfrm>
        </p:grpSpPr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B605195A-31F4-B922-81F9-D581E944AAE8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4688A269-73E3-5BF7-E393-A87A340DAC8D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Freeform 30">
            <a:extLst>
              <a:ext uri="{FF2B5EF4-FFF2-40B4-BE49-F238E27FC236}">
                <a16:creationId xmlns:a16="http://schemas.microsoft.com/office/drawing/2014/main" id="{60FD68B1-04B2-0953-E11B-0FC9A3E83228}"/>
              </a:ext>
            </a:extLst>
          </p:cNvPr>
          <p:cNvSpPr/>
          <p:nvPr/>
        </p:nvSpPr>
        <p:spPr>
          <a:xfrm>
            <a:off x="10974337" y="2746091"/>
            <a:ext cx="6940062" cy="6940062"/>
          </a:xfrm>
          <a:custGeom>
            <a:avLst/>
            <a:gdLst/>
            <a:ahLst/>
            <a:cxnLst/>
            <a:rect l="l" t="t" r="r" b="b"/>
            <a:pathLst>
              <a:path w="6940062" h="6940062">
                <a:moveTo>
                  <a:pt x="0" y="0"/>
                </a:moveTo>
                <a:lnTo>
                  <a:pt x="6940062" y="0"/>
                </a:lnTo>
                <a:lnTo>
                  <a:pt x="6940062" y="6940063"/>
                </a:lnTo>
                <a:lnTo>
                  <a:pt x="0" y="69400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31" name="Group 31">
            <a:extLst>
              <a:ext uri="{FF2B5EF4-FFF2-40B4-BE49-F238E27FC236}">
                <a16:creationId xmlns:a16="http://schemas.microsoft.com/office/drawing/2014/main" id="{C4534DC3-EEE7-7C16-80C4-D26F989C44CB}"/>
              </a:ext>
            </a:extLst>
          </p:cNvPr>
          <p:cNvGrpSpPr/>
          <p:nvPr/>
        </p:nvGrpSpPr>
        <p:grpSpPr>
          <a:xfrm>
            <a:off x="11398276" y="3170031"/>
            <a:ext cx="6092184" cy="6092184"/>
            <a:chOff x="0" y="0"/>
            <a:chExt cx="812800" cy="812800"/>
          </a:xfrm>
        </p:grpSpPr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CE1E8EBD-37FE-B01C-9812-92C46B4BD32D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33" name="TextBox 33">
              <a:extLst>
                <a:ext uri="{FF2B5EF4-FFF2-40B4-BE49-F238E27FC236}">
                  <a16:creationId xmlns:a16="http://schemas.microsoft.com/office/drawing/2014/main" id="{7E057C99-3D06-13AA-ED56-A091E78FD202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4">
            <a:extLst>
              <a:ext uri="{FF2B5EF4-FFF2-40B4-BE49-F238E27FC236}">
                <a16:creationId xmlns:a16="http://schemas.microsoft.com/office/drawing/2014/main" id="{E0155985-8A9D-D130-2EB9-0170BEDC61DA}"/>
              </a:ext>
            </a:extLst>
          </p:cNvPr>
          <p:cNvGrpSpPr/>
          <p:nvPr/>
        </p:nvGrpSpPr>
        <p:grpSpPr>
          <a:xfrm>
            <a:off x="11640242" y="3393886"/>
            <a:ext cx="5608255" cy="5608255"/>
            <a:chOff x="0" y="0"/>
            <a:chExt cx="812800" cy="812800"/>
          </a:xfrm>
        </p:grpSpPr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281FB82D-F59D-097D-AD9F-E1A947F494BC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5D3AE7">
                    <a:alpha val="100000"/>
                  </a:srgbClr>
                </a:gs>
                <a:gs pos="100000">
                  <a:srgbClr val="9332B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A"/>
            </a:p>
          </p:txBody>
        </p:sp>
        <p:sp>
          <p:nvSpPr>
            <p:cNvPr id="36" name="TextBox 36">
              <a:extLst>
                <a:ext uri="{FF2B5EF4-FFF2-40B4-BE49-F238E27FC236}">
                  <a16:creationId xmlns:a16="http://schemas.microsoft.com/office/drawing/2014/main" id="{244AD4C6-7BCA-A7E9-3AB8-3962EC6003E9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357E3FE9-4CD8-8388-0AE7-2FFB19FB9E16}"/>
              </a:ext>
            </a:extLst>
          </p:cNvPr>
          <p:cNvGrpSpPr/>
          <p:nvPr/>
        </p:nvGrpSpPr>
        <p:grpSpPr>
          <a:xfrm>
            <a:off x="11878452" y="3648768"/>
            <a:ext cx="5131832" cy="5131832"/>
            <a:chOff x="0" y="0"/>
            <a:chExt cx="812800" cy="812800"/>
          </a:xfrm>
        </p:grpSpPr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3978DA44-6C7D-413F-7CDA-C696492D4B86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</p:grpSp>
    </p:spTree>
    <p:extLst>
      <p:ext uri="{BB962C8B-B14F-4D97-AF65-F5344CB8AC3E}">
        <p14:creationId xmlns:p14="http://schemas.microsoft.com/office/powerpoint/2010/main" val="12347704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9521" r="-10927"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7" name="Group 7"/>
          <p:cNvGrpSpPr/>
          <p:nvPr/>
        </p:nvGrpSpPr>
        <p:grpSpPr>
          <a:xfrm>
            <a:off x="338876" y="110990"/>
            <a:ext cx="11222215" cy="10176010"/>
            <a:chOff x="0" y="0"/>
            <a:chExt cx="2274402" cy="70774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274402" cy="707744"/>
            </a:xfrm>
            <a:custGeom>
              <a:avLst/>
              <a:gdLst/>
              <a:ahLst/>
              <a:cxnLst/>
              <a:rect l="l" t="t" r="r" b="b"/>
              <a:pathLst>
                <a:path w="2274402" h="707744">
                  <a:moveTo>
                    <a:pt x="25159" y="0"/>
                  </a:moveTo>
                  <a:lnTo>
                    <a:pt x="2249243" y="0"/>
                  </a:lnTo>
                  <a:cubicBezTo>
                    <a:pt x="2255915" y="0"/>
                    <a:pt x="2262315" y="2651"/>
                    <a:pt x="2267033" y="7369"/>
                  </a:cubicBezTo>
                  <a:cubicBezTo>
                    <a:pt x="2271751" y="12087"/>
                    <a:pt x="2274402" y="18486"/>
                    <a:pt x="2274402" y="25159"/>
                  </a:cubicBezTo>
                  <a:lnTo>
                    <a:pt x="2274402" y="682586"/>
                  </a:lnTo>
                  <a:cubicBezTo>
                    <a:pt x="2274402" y="689258"/>
                    <a:pt x="2271751" y="695657"/>
                    <a:pt x="2267033" y="700376"/>
                  </a:cubicBezTo>
                  <a:cubicBezTo>
                    <a:pt x="2262315" y="705094"/>
                    <a:pt x="2255915" y="707744"/>
                    <a:pt x="2249243" y="707744"/>
                  </a:cubicBezTo>
                  <a:lnTo>
                    <a:pt x="25159" y="707744"/>
                  </a:lnTo>
                  <a:cubicBezTo>
                    <a:pt x="18486" y="707744"/>
                    <a:pt x="12087" y="705094"/>
                    <a:pt x="7369" y="700376"/>
                  </a:cubicBezTo>
                  <a:cubicBezTo>
                    <a:pt x="2651" y="695657"/>
                    <a:pt x="0" y="689258"/>
                    <a:pt x="0" y="682586"/>
                  </a:cubicBezTo>
                  <a:lnTo>
                    <a:pt x="0" y="25159"/>
                  </a:lnTo>
                  <a:cubicBezTo>
                    <a:pt x="0" y="18486"/>
                    <a:pt x="2651" y="12087"/>
                    <a:pt x="7369" y="7369"/>
                  </a:cubicBezTo>
                  <a:cubicBezTo>
                    <a:pt x="12087" y="2651"/>
                    <a:pt x="18486" y="0"/>
                    <a:pt x="25159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gradFill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2274402" cy="745844"/>
            </a:xfrm>
            <a:prstGeom prst="rect">
              <a:avLst/>
            </a:prstGeom>
          </p:spPr>
          <p:txBody>
            <a:bodyPr lIns="57927" tIns="57927" rIns="57927" bIns="5792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0658240" y="-4851087"/>
            <a:ext cx="13912875" cy="13912875"/>
            <a:chOff x="0" y="0"/>
            <a:chExt cx="18550500" cy="185505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8550500" cy="18550500"/>
            </a:xfrm>
            <a:custGeom>
              <a:avLst/>
              <a:gdLst/>
              <a:ahLst/>
              <a:cxnLst/>
              <a:rect l="l" t="t" r="r" b="b"/>
              <a:pathLst>
                <a:path w="18550500" h="18550500">
                  <a:moveTo>
                    <a:pt x="0" y="0"/>
                  </a:moveTo>
                  <a:lnTo>
                    <a:pt x="18550500" y="0"/>
                  </a:lnTo>
                  <a:lnTo>
                    <a:pt x="18550500" y="18550500"/>
                  </a:lnTo>
                  <a:lnTo>
                    <a:pt x="0" y="18550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  <p:grpSp>
          <p:nvGrpSpPr>
            <p:cNvPr id="21" name="Group 21"/>
            <p:cNvGrpSpPr/>
            <p:nvPr/>
          </p:nvGrpSpPr>
          <p:grpSpPr>
            <a:xfrm>
              <a:off x="1133172" y="1133172"/>
              <a:ext cx="16284156" cy="16284156"/>
              <a:chOff x="0" y="0"/>
              <a:chExt cx="812800" cy="81280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85961" tIns="85961" rIns="85961" bIns="85961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24" name="Group 24"/>
          <p:cNvGrpSpPr/>
          <p:nvPr/>
        </p:nvGrpSpPr>
        <p:grpSpPr>
          <a:xfrm rot="-3207614">
            <a:off x="17455210" y="2837636"/>
            <a:ext cx="6049545" cy="3685699"/>
            <a:chOff x="0" y="0"/>
            <a:chExt cx="1593296" cy="97071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 rot="-3207614">
            <a:off x="13944382" y="936044"/>
            <a:ext cx="6049545" cy="3685699"/>
            <a:chOff x="0" y="0"/>
            <a:chExt cx="1593296" cy="97071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Freeform 30"/>
          <p:cNvSpPr/>
          <p:nvPr/>
        </p:nvSpPr>
        <p:spPr>
          <a:xfrm>
            <a:off x="10974337" y="2746091"/>
            <a:ext cx="6940062" cy="6940062"/>
          </a:xfrm>
          <a:custGeom>
            <a:avLst/>
            <a:gdLst/>
            <a:ahLst/>
            <a:cxnLst/>
            <a:rect l="l" t="t" r="r" b="b"/>
            <a:pathLst>
              <a:path w="6940062" h="6940062">
                <a:moveTo>
                  <a:pt x="0" y="0"/>
                </a:moveTo>
                <a:lnTo>
                  <a:pt x="6940062" y="0"/>
                </a:lnTo>
                <a:lnTo>
                  <a:pt x="6940062" y="6940063"/>
                </a:lnTo>
                <a:lnTo>
                  <a:pt x="0" y="69400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31" name="Group 31"/>
          <p:cNvGrpSpPr/>
          <p:nvPr/>
        </p:nvGrpSpPr>
        <p:grpSpPr>
          <a:xfrm>
            <a:off x="11398276" y="3170031"/>
            <a:ext cx="6092184" cy="6092184"/>
            <a:chOff x="0" y="0"/>
            <a:chExt cx="812800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11640242" y="3393886"/>
            <a:ext cx="5608255" cy="5608255"/>
            <a:chOff x="0" y="0"/>
            <a:chExt cx="812800" cy="81280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5D3AE7">
                    <a:alpha val="100000"/>
                  </a:srgbClr>
                </a:gs>
                <a:gs pos="100000">
                  <a:srgbClr val="9332B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A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11878452" y="3648768"/>
            <a:ext cx="5131832" cy="5131832"/>
            <a:chOff x="0" y="0"/>
            <a:chExt cx="812800" cy="812800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B4CAC9A-6C9A-1724-BA69-D6DA6A51A03D}"/>
              </a:ext>
            </a:extLst>
          </p:cNvPr>
          <p:cNvSpPr txBox="1"/>
          <p:nvPr/>
        </p:nvSpPr>
        <p:spPr>
          <a:xfrm>
            <a:off x="609600" y="1225212"/>
            <a:ext cx="10524918" cy="7435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DEEP PAIN OF THE HEART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Loss and Grief</a:t>
            </a: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Betrayal</a:t>
            </a: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Trauma</a:t>
            </a: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Shame/Guilt</a:t>
            </a: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Emotional Wounds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7774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78FB0-D5FA-A724-C2DF-661EEB049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56BDD91-05E8-5CE5-AC08-31FDE139F330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9521" r="-10927"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8390FF54-1F75-6937-81C9-25AFEF93D485}"/>
              </a:ext>
            </a:extLst>
          </p:cNvPr>
          <p:cNvGrpSpPr/>
          <p:nvPr/>
        </p:nvGrpSpPr>
        <p:grpSpPr>
          <a:xfrm>
            <a:off x="338876" y="110990"/>
            <a:ext cx="11222215" cy="10176010"/>
            <a:chOff x="0" y="0"/>
            <a:chExt cx="2274402" cy="707744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2766E9F5-2498-29EE-EAD9-853D60945A1F}"/>
                </a:ext>
              </a:extLst>
            </p:cNvPr>
            <p:cNvSpPr/>
            <p:nvPr/>
          </p:nvSpPr>
          <p:spPr>
            <a:xfrm>
              <a:off x="0" y="0"/>
              <a:ext cx="2274402" cy="707744"/>
            </a:xfrm>
            <a:custGeom>
              <a:avLst/>
              <a:gdLst/>
              <a:ahLst/>
              <a:cxnLst/>
              <a:rect l="l" t="t" r="r" b="b"/>
              <a:pathLst>
                <a:path w="2274402" h="707744">
                  <a:moveTo>
                    <a:pt x="25159" y="0"/>
                  </a:moveTo>
                  <a:lnTo>
                    <a:pt x="2249243" y="0"/>
                  </a:lnTo>
                  <a:cubicBezTo>
                    <a:pt x="2255915" y="0"/>
                    <a:pt x="2262315" y="2651"/>
                    <a:pt x="2267033" y="7369"/>
                  </a:cubicBezTo>
                  <a:cubicBezTo>
                    <a:pt x="2271751" y="12087"/>
                    <a:pt x="2274402" y="18486"/>
                    <a:pt x="2274402" y="25159"/>
                  </a:cubicBezTo>
                  <a:lnTo>
                    <a:pt x="2274402" y="682586"/>
                  </a:lnTo>
                  <a:cubicBezTo>
                    <a:pt x="2274402" y="689258"/>
                    <a:pt x="2271751" y="695657"/>
                    <a:pt x="2267033" y="700376"/>
                  </a:cubicBezTo>
                  <a:cubicBezTo>
                    <a:pt x="2262315" y="705094"/>
                    <a:pt x="2255915" y="707744"/>
                    <a:pt x="2249243" y="707744"/>
                  </a:cubicBezTo>
                  <a:lnTo>
                    <a:pt x="25159" y="707744"/>
                  </a:lnTo>
                  <a:cubicBezTo>
                    <a:pt x="18486" y="707744"/>
                    <a:pt x="12087" y="705094"/>
                    <a:pt x="7369" y="700376"/>
                  </a:cubicBezTo>
                  <a:cubicBezTo>
                    <a:pt x="2651" y="695657"/>
                    <a:pt x="0" y="689258"/>
                    <a:pt x="0" y="682586"/>
                  </a:cubicBezTo>
                  <a:lnTo>
                    <a:pt x="0" y="25159"/>
                  </a:lnTo>
                  <a:cubicBezTo>
                    <a:pt x="0" y="18486"/>
                    <a:pt x="2651" y="12087"/>
                    <a:pt x="7369" y="7369"/>
                  </a:cubicBezTo>
                  <a:cubicBezTo>
                    <a:pt x="12087" y="2651"/>
                    <a:pt x="18486" y="0"/>
                    <a:pt x="25159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gradFill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BA81D7DA-3260-5367-4DA9-C06BDD8D603E}"/>
                </a:ext>
              </a:extLst>
            </p:cNvPr>
            <p:cNvSpPr txBox="1"/>
            <p:nvPr/>
          </p:nvSpPr>
          <p:spPr>
            <a:xfrm>
              <a:off x="0" y="-38100"/>
              <a:ext cx="2274402" cy="745844"/>
            </a:xfrm>
            <a:prstGeom prst="rect">
              <a:avLst/>
            </a:prstGeom>
          </p:spPr>
          <p:txBody>
            <a:bodyPr lIns="57927" tIns="57927" rIns="57927" bIns="5792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A0E63CE7-C1F6-BB33-DE02-24B3905F8307}"/>
              </a:ext>
            </a:extLst>
          </p:cNvPr>
          <p:cNvGrpSpPr/>
          <p:nvPr/>
        </p:nvGrpSpPr>
        <p:grpSpPr>
          <a:xfrm>
            <a:off x="10658240" y="-4851087"/>
            <a:ext cx="13912875" cy="13912875"/>
            <a:chOff x="0" y="0"/>
            <a:chExt cx="18550500" cy="18550500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453D9403-A083-A4DE-0BB7-62773DE70D6A}"/>
                </a:ext>
              </a:extLst>
            </p:cNvPr>
            <p:cNvSpPr/>
            <p:nvPr/>
          </p:nvSpPr>
          <p:spPr>
            <a:xfrm>
              <a:off x="0" y="0"/>
              <a:ext cx="18550500" cy="18550500"/>
            </a:xfrm>
            <a:custGeom>
              <a:avLst/>
              <a:gdLst/>
              <a:ahLst/>
              <a:cxnLst/>
              <a:rect l="l" t="t" r="r" b="b"/>
              <a:pathLst>
                <a:path w="18550500" h="18550500">
                  <a:moveTo>
                    <a:pt x="0" y="0"/>
                  </a:moveTo>
                  <a:lnTo>
                    <a:pt x="18550500" y="0"/>
                  </a:lnTo>
                  <a:lnTo>
                    <a:pt x="18550500" y="18550500"/>
                  </a:lnTo>
                  <a:lnTo>
                    <a:pt x="0" y="18550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AB2FFB95-A882-29EC-8A81-0B2824A675DD}"/>
                </a:ext>
              </a:extLst>
            </p:cNvPr>
            <p:cNvGrpSpPr/>
            <p:nvPr/>
          </p:nvGrpSpPr>
          <p:grpSpPr>
            <a:xfrm>
              <a:off x="1133172" y="1133172"/>
              <a:ext cx="16284156" cy="16284156"/>
              <a:chOff x="0" y="0"/>
              <a:chExt cx="812800" cy="812800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993D6702-732D-E6B3-0F62-66EFF98202C6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8650D29B-1E54-CCB0-E0C5-C5FAF4D3BDE3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85961" tIns="85961" rIns="85961" bIns="85961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1E446304-D157-1254-5792-1C8C45F5E176}"/>
              </a:ext>
            </a:extLst>
          </p:cNvPr>
          <p:cNvGrpSpPr/>
          <p:nvPr/>
        </p:nvGrpSpPr>
        <p:grpSpPr>
          <a:xfrm rot="-3207614">
            <a:off x="17455210" y="2837636"/>
            <a:ext cx="6049545" cy="3685699"/>
            <a:chOff x="0" y="0"/>
            <a:chExt cx="1593296" cy="970719"/>
          </a:xfrm>
        </p:grpSpPr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10A6EE37-9388-F138-21EC-72A3D7D6260B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6" name="TextBox 26">
              <a:extLst>
                <a:ext uri="{FF2B5EF4-FFF2-40B4-BE49-F238E27FC236}">
                  <a16:creationId xmlns:a16="http://schemas.microsoft.com/office/drawing/2014/main" id="{F97C5B9D-C002-D0BA-6DD6-A6137AC8E7A7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" name="Group 27">
            <a:extLst>
              <a:ext uri="{FF2B5EF4-FFF2-40B4-BE49-F238E27FC236}">
                <a16:creationId xmlns:a16="http://schemas.microsoft.com/office/drawing/2014/main" id="{D2ACA494-879F-0659-4827-9796776C1BC0}"/>
              </a:ext>
            </a:extLst>
          </p:cNvPr>
          <p:cNvGrpSpPr/>
          <p:nvPr/>
        </p:nvGrpSpPr>
        <p:grpSpPr>
          <a:xfrm rot="-3207614">
            <a:off x="13944382" y="936044"/>
            <a:ext cx="6049545" cy="3685699"/>
            <a:chOff x="0" y="0"/>
            <a:chExt cx="1593296" cy="970719"/>
          </a:xfrm>
        </p:grpSpPr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64D2893F-7F87-43A3-BD00-4774B1798859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56317BD5-96CE-F057-27F9-30ED52805054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Freeform 30">
            <a:extLst>
              <a:ext uri="{FF2B5EF4-FFF2-40B4-BE49-F238E27FC236}">
                <a16:creationId xmlns:a16="http://schemas.microsoft.com/office/drawing/2014/main" id="{12B7580A-FF55-8C60-ABB4-B7C8B9849291}"/>
              </a:ext>
            </a:extLst>
          </p:cNvPr>
          <p:cNvSpPr/>
          <p:nvPr/>
        </p:nvSpPr>
        <p:spPr>
          <a:xfrm>
            <a:off x="10974337" y="2746091"/>
            <a:ext cx="6940062" cy="6940062"/>
          </a:xfrm>
          <a:custGeom>
            <a:avLst/>
            <a:gdLst/>
            <a:ahLst/>
            <a:cxnLst/>
            <a:rect l="l" t="t" r="r" b="b"/>
            <a:pathLst>
              <a:path w="6940062" h="6940062">
                <a:moveTo>
                  <a:pt x="0" y="0"/>
                </a:moveTo>
                <a:lnTo>
                  <a:pt x="6940062" y="0"/>
                </a:lnTo>
                <a:lnTo>
                  <a:pt x="6940062" y="6940063"/>
                </a:lnTo>
                <a:lnTo>
                  <a:pt x="0" y="69400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31" name="Group 31">
            <a:extLst>
              <a:ext uri="{FF2B5EF4-FFF2-40B4-BE49-F238E27FC236}">
                <a16:creationId xmlns:a16="http://schemas.microsoft.com/office/drawing/2014/main" id="{E0351B5C-A71C-B210-A474-F634AF275024}"/>
              </a:ext>
            </a:extLst>
          </p:cNvPr>
          <p:cNvGrpSpPr/>
          <p:nvPr/>
        </p:nvGrpSpPr>
        <p:grpSpPr>
          <a:xfrm>
            <a:off x="11398276" y="3170031"/>
            <a:ext cx="6092184" cy="6092184"/>
            <a:chOff x="0" y="0"/>
            <a:chExt cx="812800" cy="812800"/>
          </a:xfrm>
        </p:grpSpPr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D3625EE0-D2D8-6EFA-199C-F47696A7B291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33" name="TextBox 33">
              <a:extLst>
                <a:ext uri="{FF2B5EF4-FFF2-40B4-BE49-F238E27FC236}">
                  <a16:creationId xmlns:a16="http://schemas.microsoft.com/office/drawing/2014/main" id="{ECE4AE01-603A-72A9-EB3F-0C672431F214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4">
            <a:extLst>
              <a:ext uri="{FF2B5EF4-FFF2-40B4-BE49-F238E27FC236}">
                <a16:creationId xmlns:a16="http://schemas.microsoft.com/office/drawing/2014/main" id="{3C30813E-1E6C-9A7A-C384-7EBBBC5B6929}"/>
              </a:ext>
            </a:extLst>
          </p:cNvPr>
          <p:cNvGrpSpPr/>
          <p:nvPr/>
        </p:nvGrpSpPr>
        <p:grpSpPr>
          <a:xfrm>
            <a:off x="11640242" y="3393886"/>
            <a:ext cx="5608255" cy="5608255"/>
            <a:chOff x="0" y="0"/>
            <a:chExt cx="812800" cy="812800"/>
          </a:xfrm>
        </p:grpSpPr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1F890073-AA99-B88B-909F-788618D08F79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5D3AE7">
                    <a:alpha val="100000"/>
                  </a:srgbClr>
                </a:gs>
                <a:gs pos="100000">
                  <a:srgbClr val="9332B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A"/>
            </a:p>
          </p:txBody>
        </p:sp>
        <p:sp>
          <p:nvSpPr>
            <p:cNvPr id="36" name="TextBox 36">
              <a:extLst>
                <a:ext uri="{FF2B5EF4-FFF2-40B4-BE49-F238E27FC236}">
                  <a16:creationId xmlns:a16="http://schemas.microsoft.com/office/drawing/2014/main" id="{6DB51247-8B3B-AEE3-6D77-976C7455D130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1AD3F290-53B9-33A3-41B7-FC38F641EE04}"/>
              </a:ext>
            </a:extLst>
          </p:cNvPr>
          <p:cNvGrpSpPr/>
          <p:nvPr/>
        </p:nvGrpSpPr>
        <p:grpSpPr>
          <a:xfrm>
            <a:off x="11878452" y="3648768"/>
            <a:ext cx="5131832" cy="5131832"/>
            <a:chOff x="0" y="0"/>
            <a:chExt cx="812800" cy="812800"/>
          </a:xfrm>
        </p:grpSpPr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B2174FFA-0A34-F7AB-0771-C5920CA5AD8E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4CAC87D2-11A9-C6C1-AF8F-4AF444799768}"/>
              </a:ext>
            </a:extLst>
          </p:cNvPr>
          <p:cNvSpPr txBox="1"/>
          <p:nvPr/>
        </p:nvSpPr>
        <p:spPr>
          <a:xfrm>
            <a:off x="373601" y="1485900"/>
            <a:ext cx="10760917" cy="5915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CA" sz="36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GOD SEES HIDDEN PAIN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CA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HAGAR’S STORY (Genesis 16)</a:t>
            </a:r>
            <a:endParaRPr lang="en-CA" sz="3600" b="1" kern="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itchFamily="2" charset="2"/>
              <a:buChar char="q"/>
            </a:pPr>
            <a:r>
              <a:rPr lang="en-CA" sz="360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Powerlessness and Displacement</a:t>
            </a:r>
          </a:p>
          <a:p>
            <a:endParaRPr lang="en-CA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itchFamily="2" charset="2"/>
              <a:buChar char="q"/>
            </a:pPr>
            <a:r>
              <a:rPr lang="en-CA" sz="360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Abuse and Banishment</a:t>
            </a:r>
          </a:p>
          <a:p>
            <a:endParaRPr lang="en-CA" sz="3600" b="1" kern="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itchFamily="2" charset="2"/>
              <a:buChar char="q"/>
            </a:pPr>
            <a:r>
              <a:rPr lang="en-CA" sz="36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Hagar called God “El Roi” — the God who sees</a:t>
            </a:r>
          </a:p>
          <a:p>
            <a:r>
              <a:rPr lang="en-CA" sz="36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n-CA" sz="36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itchFamily="2" charset="2"/>
              <a:buChar char="q"/>
            </a:pPr>
            <a:r>
              <a:rPr lang="en-CA" sz="36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Jesus consistently notices wounded people whom others ignored </a:t>
            </a:r>
            <a:endParaRPr lang="en-CA" sz="36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37835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63563</TotalTime>
  <Words>354</Words>
  <Application>Microsoft Office PowerPoint</Application>
  <PresentationFormat>Custom</PresentationFormat>
  <Paragraphs>136</Paragraphs>
  <Slides>15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Wingdings</vt:lpstr>
      <vt:lpstr>Calibri</vt:lpstr>
      <vt:lpstr>Aptos</vt:lpstr>
      <vt:lpstr>Arimo 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Purple Modern Business Plan Presentation</dc:title>
  <dc:creator>Lovelace</dc:creator>
  <cp:lastModifiedBy>Jennel Wilmot</cp:lastModifiedBy>
  <cp:revision>32</cp:revision>
  <dcterms:created xsi:type="dcterms:W3CDTF">2006-08-16T00:00:00Z</dcterms:created>
  <dcterms:modified xsi:type="dcterms:W3CDTF">2026-07-12T05:41:53Z</dcterms:modified>
  <dc:identifier>DAGbAtwYxKE</dc:identifier>
</cp:coreProperties>
</file>