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5"/>
  </p:notesMasterIdLst>
  <p:sldIdLst>
    <p:sldId id="2562" r:id="rId2"/>
    <p:sldId id="2565" r:id="rId3"/>
    <p:sldId id="2512" r:id="rId4"/>
    <p:sldId id="2513" r:id="rId5"/>
    <p:sldId id="2561" r:id="rId6"/>
    <p:sldId id="2566" r:id="rId7"/>
    <p:sldId id="1072" r:id="rId8"/>
    <p:sldId id="2581" r:id="rId9"/>
    <p:sldId id="2584" r:id="rId10"/>
    <p:sldId id="2585" r:id="rId11"/>
    <p:sldId id="879" r:id="rId12"/>
    <p:sldId id="880" r:id="rId13"/>
    <p:sldId id="881" r:id="rId14"/>
    <p:sldId id="882" r:id="rId15"/>
    <p:sldId id="883" r:id="rId16"/>
    <p:sldId id="884" r:id="rId17"/>
    <p:sldId id="885" r:id="rId18"/>
    <p:sldId id="2580" r:id="rId19"/>
    <p:sldId id="2588" r:id="rId20"/>
    <p:sldId id="2589" r:id="rId21"/>
    <p:sldId id="2590" r:id="rId22"/>
    <p:sldId id="2591" r:id="rId23"/>
    <p:sldId id="2587" r:id="rId24"/>
  </p:sldIdLst>
  <p:sldSz cx="12192000" cy="6858000"/>
  <p:notesSz cx="6858000" cy="9144000"/>
  <p:embeddedFontLst>
    <p:embeddedFont>
      <p:font typeface="Noto Sans CJK TC Regular" panose="020B0500000000000000" pitchFamily="34" charset="-128"/>
      <p:regular r:id="rId26"/>
    </p:embeddedFont>
    <p:embeddedFont>
      <p:font typeface="Tahoma" panose="020B0604030504040204" pitchFamily="34" charset="0"/>
      <p:regular r:id="rId27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4C216D"/>
    <a:srgbClr val="000230"/>
    <a:srgbClr val="FF5C01"/>
    <a:srgbClr val="AC0000"/>
    <a:srgbClr val="CC0000"/>
    <a:srgbClr val="FFFF79"/>
    <a:srgbClr val="FFFF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52" autoAdjust="0"/>
    <p:restoredTop sz="94618"/>
  </p:normalViewPr>
  <p:slideViewPr>
    <p:cSldViewPr snapToGrid="0" snapToObjects="1">
      <p:cViewPr varScale="1">
        <p:scale>
          <a:sx n="152" d="100"/>
          <a:sy n="152" d="100"/>
        </p:scale>
        <p:origin x="72" y="2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52B84C-2813-8B47-B8AE-86D4F5E2ABD6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1C0380-F5F5-E747-8304-9E06AE820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873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74A7C-36FD-FC44-BDC9-BA78742527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85AD6C-C7AF-8148-86FE-E082A1E5E3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C1D6B-8470-F94E-994F-3C463A3B3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0D49C-2D5C-1E4D-B13B-88A2656B254F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1DEE83-F470-D24C-8F6F-8D901A9C7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164606-D391-344E-8C40-320CBDF75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5A332-8046-3941-B358-29FA48555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35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35AF0-D358-CA4E-873E-B44319746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B9212B-4346-744C-8F84-81AB6B95F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9DD93C-C972-D242-B9AF-15AAD2752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0D49C-2D5C-1E4D-B13B-88A2656B254F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88818-EA52-AE49-B4AF-8AF43863B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1B8A57-947F-CA43-8FB5-7E9D88C4D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5A332-8046-3941-B358-29FA48555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744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C136A6-0090-124F-93E3-7B0F2C4BB6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996E68-4104-7C43-8DA3-C1FE6AEBE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EEA9E-C856-F24A-8D53-3927751EA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0D49C-2D5C-1E4D-B13B-88A2656B254F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6E96A-B6BB-864D-BE52-6F2BC6082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1563DB-DC31-5140-92CA-7BF0073DA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5A332-8046-3941-B358-29FA48555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279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F81B5-5A9D-194C-90D1-7B7DF1E4C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55474E-7B9A-F54C-83B6-ECEC295A2D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C760ED-25C9-444A-BD05-0F8B8BCDC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0D49C-2D5C-1E4D-B13B-88A2656B254F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6F9AF-8DC8-1540-9FF7-71D2D5A54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C9DA7-5405-AD48-A3D6-0264AF38D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5A332-8046-3941-B358-29FA48555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535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F3F07-2F58-0347-A8CE-FA5806237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FCA5D2-D756-5842-9263-928BA8D67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2115A9-DCCB-D947-99D9-AFE4FE976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0D49C-2D5C-1E4D-B13B-88A2656B254F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29EFD-A501-0245-959B-AB5055402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34AEBB-1020-D848-A03D-E6643ED70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5A332-8046-3941-B358-29FA48555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126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17D2B-334E-F14E-91DF-B6CD4B511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613B2-E8A3-AA49-B06F-54D9013F83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6D20A-F65A-E545-89F2-E37A14D3A0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604D2C-E848-E44D-8460-563D6FBC3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0D49C-2D5C-1E4D-B13B-88A2656B254F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90700B-8895-7D4F-B54B-328507D4D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9712AB-7522-C747-B345-ABED4C821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5A332-8046-3941-B358-29FA48555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376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86B49-2157-8245-B467-91AEAD934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E014C4-D181-9D49-B306-3E94416B2F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CA9781-F089-AC49-B5C0-9AAE832FF5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978A69-A5C2-BB44-81CD-36FFF73574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CAC411-DFCB-E348-879A-CFD1B1CE41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29A244-5284-CC44-98A8-B9224E8A9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0D49C-2D5C-1E4D-B13B-88A2656B254F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5118A1-5D5C-CE49-9E21-A85DEE114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19E6AE-C2E2-EB44-91DD-49E3B41E6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5A332-8046-3941-B358-29FA48555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274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58D9B-8154-6441-A212-3E9F77F5F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427ACF-A0AA-2545-AB6A-6D62AFC47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0D49C-2D5C-1E4D-B13B-88A2656B254F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B37C40-93E5-E141-8447-E44CF96A1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5AE3A1-CBD4-1140-A6BB-9D779FFA4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5A332-8046-3941-B358-29FA48555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895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896B20-F971-B643-80E5-D8444F59D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0D49C-2D5C-1E4D-B13B-88A2656B254F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5D8E1B-E49E-CB45-8D62-A216DA4F6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DE0BDB-D4D6-254E-B171-B55C0AC9B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5A332-8046-3941-B358-29FA48555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706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711A4-8913-9A4B-A062-FAC6F3CD1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AF661-4170-6C4C-BC12-C8AC9EFEC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634EA0-7E4A-1346-B41F-9A4D84A813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B25F99-1F16-2047-993B-3AFCA40C2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0D49C-2D5C-1E4D-B13B-88A2656B254F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553A46-BFFE-8541-BE84-EA9DC5CBC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7E4938-6C66-E342-B495-2E62EA53A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5A332-8046-3941-B358-29FA48555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644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3CD32-77A2-9F44-98CD-E4AB830D2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0DEC49-2AA1-D547-B9C5-B6CD58BD63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8D93B2-244C-964F-8F99-64107F83F4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4FE6F9-AE94-5F49-B4C1-DAA444282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0D49C-2D5C-1E4D-B13B-88A2656B254F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A575DF-4A4B-984C-89A2-BAAD426B2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56B4CE-B1A4-4742-A251-086F5288C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5A332-8046-3941-B358-29FA48555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611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70DEEB-F5EE-AD40-AD8C-E908FC494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249635-1A06-0749-BB66-A5D309F45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734950-E117-054D-B6EA-D3D459680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0D49C-2D5C-1E4D-B13B-88A2656B254F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AFBB7-5D5B-A147-B394-38A182ADE7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F85327-1C19-1243-A66F-90CE5BE3F8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5A332-8046-3941-B358-29FA48555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899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6.JPG"/><Relationship Id="rId18" Type="http://schemas.openxmlformats.org/officeDocument/2006/relationships/image" Target="../media/image21.JPG"/><Relationship Id="rId3" Type="http://schemas.openxmlformats.org/officeDocument/2006/relationships/image" Target="../media/image6.JPG"/><Relationship Id="rId21" Type="http://schemas.openxmlformats.org/officeDocument/2006/relationships/image" Target="../media/image24.JPG"/><Relationship Id="rId7" Type="http://schemas.openxmlformats.org/officeDocument/2006/relationships/image" Target="../media/image10.JPG"/><Relationship Id="rId12" Type="http://schemas.openxmlformats.org/officeDocument/2006/relationships/image" Target="../media/image15.JPG"/><Relationship Id="rId17" Type="http://schemas.openxmlformats.org/officeDocument/2006/relationships/image" Target="../media/image20.JPG"/><Relationship Id="rId2" Type="http://schemas.openxmlformats.org/officeDocument/2006/relationships/image" Target="../media/image5.JPG"/><Relationship Id="rId16" Type="http://schemas.openxmlformats.org/officeDocument/2006/relationships/image" Target="../media/image19.JPG"/><Relationship Id="rId20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11" Type="http://schemas.openxmlformats.org/officeDocument/2006/relationships/image" Target="../media/image14.JPG"/><Relationship Id="rId5" Type="http://schemas.openxmlformats.org/officeDocument/2006/relationships/image" Target="../media/image8.JPG"/><Relationship Id="rId15" Type="http://schemas.openxmlformats.org/officeDocument/2006/relationships/image" Target="../media/image18.JPG"/><Relationship Id="rId10" Type="http://schemas.openxmlformats.org/officeDocument/2006/relationships/image" Target="../media/image13.JPG"/><Relationship Id="rId19" Type="http://schemas.openxmlformats.org/officeDocument/2006/relationships/image" Target="../media/image22.JPG"/><Relationship Id="rId4" Type="http://schemas.openxmlformats.org/officeDocument/2006/relationships/image" Target="../media/image7.JPG"/><Relationship Id="rId9" Type="http://schemas.openxmlformats.org/officeDocument/2006/relationships/image" Target="../media/image12.JPG"/><Relationship Id="rId14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6.jpg"/><Relationship Id="rId7" Type="http://schemas.openxmlformats.org/officeDocument/2006/relationships/image" Target="../media/image29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10" Type="http://schemas.openxmlformats.org/officeDocument/2006/relationships/image" Target="../media/image32.jpg"/><Relationship Id="rId4" Type="http://schemas.openxmlformats.org/officeDocument/2006/relationships/image" Target="../media/image2.png"/><Relationship Id="rId9" Type="http://schemas.openxmlformats.org/officeDocument/2006/relationships/image" Target="../media/image3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ign on a pole&#10;&#10;Description automatically generated with low confidence">
            <a:extLst>
              <a:ext uri="{FF2B5EF4-FFF2-40B4-BE49-F238E27FC236}">
                <a16:creationId xmlns:a16="http://schemas.microsoft.com/office/drawing/2014/main" id="{A56C7554-8599-75C8-88A5-C71B544C78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2" r="1400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A280530-E76A-B2B5-F64B-212BB79688EF}"/>
              </a:ext>
            </a:extLst>
          </p:cNvPr>
          <p:cNvSpPr txBox="1">
            <a:spLocks/>
          </p:cNvSpPr>
          <p:nvPr/>
        </p:nvSpPr>
        <p:spPr>
          <a:xfrm>
            <a:off x="4740994" y="2572883"/>
            <a:ext cx="7090804" cy="3118555"/>
          </a:xfrm>
          <a:prstGeom prst="rect">
            <a:avLst/>
          </a:prstGeom>
          <a:ln>
            <a:noFill/>
          </a:ln>
          <a:effectLst>
            <a:outerShdw blurRad="63500" algn="ctr" rotWithShape="0">
              <a:prstClr val="black"/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zh-TW" altLang="en-US" sz="6000" b="1" dirty="0">
                <a:ln w="6350"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63500" dist="12700" dir="2700000" sx="101000" sy="101000" algn="tl" rotWithShape="0">
                    <a:prstClr val="black"/>
                  </a:outerShdw>
                </a:effectLst>
                <a:latin typeface="Noto Sans CJK TC Regular" panose="020B0500000000000000" pitchFamily="34" charset="-128"/>
                <a:ea typeface="Noto Sans CJK TC Regular" panose="020B0500000000000000" pitchFamily="34" charset="-128"/>
              </a:rPr>
              <a:t>耶穌不包容</a:t>
            </a:r>
            <a:r>
              <a:rPr lang="en-US" altLang="zh-TW" sz="6000" b="1" dirty="0">
                <a:ln w="6350"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63500" dist="12700" dir="2700000" sx="101000" sy="101000" algn="tl" rotWithShape="0">
                    <a:prstClr val="black"/>
                  </a:outerShdw>
                </a:effectLst>
                <a:latin typeface="Noto Sans CJK TC Regular" panose="020B0500000000000000" pitchFamily="34" charset="-128"/>
                <a:ea typeface="Noto Sans CJK TC Regular" panose="020B0500000000000000" pitchFamily="34" charset="-128"/>
              </a:rPr>
              <a:t>?</a:t>
            </a:r>
            <a:r>
              <a:rPr lang="zh-TW" altLang="en-US" sz="6000" b="1" dirty="0">
                <a:ln w="6350"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63500" dist="12700" dir="2700000" sx="101000" sy="101000" algn="tl" rotWithShape="0">
                    <a:prstClr val="black"/>
                  </a:outerShdw>
                </a:effectLst>
                <a:latin typeface="Noto Sans CJK TC Regular" panose="020B0500000000000000" pitchFamily="34" charset="-128"/>
                <a:ea typeface="Noto Sans CJK TC Regular" panose="020B0500000000000000" pitchFamily="34" charset="-128"/>
              </a:rPr>
              <a:t> </a:t>
            </a:r>
            <a:endParaRPr lang="en-CA" altLang="zh-TW" sz="6000" b="1" dirty="0">
              <a:ln w="6350">
                <a:noFill/>
              </a:ln>
              <a:solidFill>
                <a:schemeClr val="bg1">
                  <a:lumMod val="95000"/>
                </a:schemeClr>
              </a:solidFill>
              <a:effectLst>
                <a:outerShdw blurRad="63500" dist="12700" dir="2700000" sx="101000" sy="101000" algn="tl" rotWithShape="0">
                  <a:prstClr val="black"/>
                </a:outerShdw>
              </a:effectLst>
              <a:latin typeface="Noto Sans CJK TC Regular" panose="020B0500000000000000" pitchFamily="34" charset="-128"/>
              <a:ea typeface="Noto Sans CJK TC Regular" panose="020B0500000000000000" pitchFamily="34" charset="-128"/>
            </a:endParaRPr>
          </a:p>
          <a:p>
            <a:pPr algn="r">
              <a:lnSpc>
                <a:spcPct val="100000"/>
              </a:lnSpc>
            </a:pPr>
            <a:r>
              <a:rPr lang="en-CA" sz="4800" dirty="0">
                <a:ln w="6350"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63500" dist="12700" dir="2700000" sx="101000" sy="101000" algn="tl" rotWithShape="0">
                    <a:prstClr val="black"/>
                  </a:outerShdw>
                </a:effectLst>
                <a:latin typeface="+mn-lt"/>
                <a:ea typeface="Noto Sans CJK TC Regular" panose="020B0500000000000000" pitchFamily="34" charset="-128"/>
                <a:cs typeface="Arial" panose="020B0604020202020204" pitchFamily="34" charset="0"/>
              </a:rPr>
              <a:t>Jesus Was Intolerant?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F2847F1-D5DE-89C6-20AA-C1CA3FEB7B01}"/>
              </a:ext>
            </a:extLst>
          </p:cNvPr>
          <p:cNvSpPr txBox="1">
            <a:spLocks/>
          </p:cNvSpPr>
          <p:nvPr/>
        </p:nvSpPr>
        <p:spPr>
          <a:xfrm>
            <a:off x="6288409" y="4998657"/>
            <a:ext cx="5544151" cy="125521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10000"/>
              </a:lnSpc>
            </a:pPr>
            <a:r>
              <a:rPr lang="zh-TW" altLang="en-US" sz="3600" b="1" dirty="0">
                <a:ln w="6350"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oto Sans CJK TC Regular" panose="020B0500000000000000" pitchFamily="34" charset="-128"/>
                <a:ea typeface="Noto Sans CJK TC Regular" panose="020B0500000000000000" pitchFamily="34" charset="-128"/>
              </a:rPr>
              <a:t>約翰福音</a:t>
            </a:r>
            <a:r>
              <a:rPr lang="zh-TW" altLang="en-US" sz="3600" dirty="0">
                <a:ln w="6350"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oto Sans CJK TC Regular" panose="020B0500000000000000" pitchFamily="34" charset="-128"/>
                <a:ea typeface="Noto Sans CJK TC Regular" panose="020B0500000000000000" pitchFamily="34" charset="-128"/>
              </a:rPr>
              <a:t>  </a:t>
            </a:r>
            <a:r>
              <a:rPr lang="en-CA" altLang="zh-TW" sz="4000" dirty="0">
                <a:ln w="6350"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Noto Sans CJK TC Regular" panose="020B0500000000000000" pitchFamily="34" charset="-128"/>
              </a:rPr>
              <a:t>John 14:1-7</a:t>
            </a:r>
            <a:endParaRPr lang="en-US" sz="4000" dirty="0">
              <a:ln w="6350">
                <a:noFill/>
              </a:ln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Noto Sans CJK TC Regular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3684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ign on a pole&#10;&#10;Description automatically generated with low confidence">
            <a:extLst>
              <a:ext uri="{FF2B5EF4-FFF2-40B4-BE49-F238E27FC236}">
                <a16:creationId xmlns:a16="http://schemas.microsoft.com/office/drawing/2014/main" id="{A56C7554-8599-75C8-88A5-C71B544C78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2" r="1400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A280530-E76A-B2B5-F64B-212BB79688EF}"/>
              </a:ext>
            </a:extLst>
          </p:cNvPr>
          <p:cNvSpPr txBox="1">
            <a:spLocks/>
          </p:cNvSpPr>
          <p:nvPr/>
        </p:nvSpPr>
        <p:spPr>
          <a:xfrm>
            <a:off x="4740994" y="2572883"/>
            <a:ext cx="7090804" cy="3118555"/>
          </a:xfrm>
          <a:prstGeom prst="rect">
            <a:avLst/>
          </a:prstGeom>
          <a:ln>
            <a:noFill/>
          </a:ln>
          <a:effectLst>
            <a:outerShdw blurRad="63500" algn="ctr" rotWithShape="0">
              <a:prstClr val="black"/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zh-TW" altLang="en-US" sz="6000" b="1" dirty="0">
                <a:ln w="6350"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63500" dist="12700" dir="2700000" sx="101000" sy="101000" algn="tl" rotWithShape="0">
                    <a:prstClr val="black"/>
                  </a:outerShdw>
                </a:effectLst>
                <a:latin typeface="Noto Sans CJK TC Regular" panose="020B0500000000000000" pitchFamily="34" charset="-128"/>
                <a:ea typeface="Noto Sans CJK TC Regular" panose="020B0500000000000000" pitchFamily="34" charset="-128"/>
              </a:rPr>
              <a:t>耶穌不包容</a:t>
            </a:r>
            <a:r>
              <a:rPr lang="en-US" altLang="zh-TW" sz="6000" b="1" dirty="0">
                <a:ln w="6350"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63500" dist="12700" dir="2700000" sx="101000" sy="101000" algn="tl" rotWithShape="0">
                    <a:prstClr val="black"/>
                  </a:outerShdw>
                </a:effectLst>
                <a:latin typeface="Noto Sans CJK TC Regular" panose="020B0500000000000000" pitchFamily="34" charset="-128"/>
                <a:ea typeface="Noto Sans CJK TC Regular" panose="020B0500000000000000" pitchFamily="34" charset="-128"/>
              </a:rPr>
              <a:t>?</a:t>
            </a:r>
            <a:r>
              <a:rPr lang="zh-TW" altLang="en-US" sz="6000" b="1" dirty="0">
                <a:ln w="6350"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63500" dist="12700" dir="2700000" sx="101000" sy="101000" algn="tl" rotWithShape="0">
                    <a:prstClr val="black"/>
                  </a:outerShdw>
                </a:effectLst>
                <a:latin typeface="Noto Sans CJK TC Regular" panose="020B0500000000000000" pitchFamily="34" charset="-128"/>
                <a:ea typeface="Noto Sans CJK TC Regular" panose="020B0500000000000000" pitchFamily="34" charset="-128"/>
              </a:rPr>
              <a:t> </a:t>
            </a:r>
            <a:endParaRPr lang="en-CA" altLang="zh-TW" sz="6000" b="1" dirty="0">
              <a:ln w="6350">
                <a:noFill/>
              </a:ln>
              <a:solidFill>
                <a:schemeClr val="bg1">
                  <a:lumMod val="95000"/>
                </a:schemeClr>
              </a:solidFill>
              <a:effectLst>
                <a:outerShdw blurRad="63500" dist="12700" dir="2700000" sx="101000" sy="101000" algn="tl" rotWithShape="0">
                  <a:prstClr val="black"/>
                </a:outerShdw>
              </a:effectLst>
              <a:latin typeface="Noto Sans CJK TC Regular" panose="020B0500000000000000" pitchFamily="34" charset="-128"/>
              <a:ea typeface="Noto Sans CJK TC Regular" panose="020B0500000000000000" pitchFamily="34" charset="-128"/>
            </a:endParaRPr>
          </a:p>
          <a:p>
            <a:pPr algn="r">
              <a:lnSpc>
                <a:spcPct val="100000"/>
              </a:lnSpc>
            </a:pPr>
            <a:r>
              <a:rPr lang="en-CA" sz="4800" dirty="0">
                <a:ln w="6350"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63500" dist="12700" dir="2700000" sx="101000" sy="101000" algn="tl" rotWithShape="0">
                    <a:prstClr val="black"/>
                  </a:outerShdw>
                </a:effectLst>
                <a:latin typeface="+mn-lt"/>
                <a:ea typeface="Noto Sans CJK TC Regular" panose="020B0500000000000000" pitchFamily="34" charset="-128"/>
                <a:cs typeface="Arial" panose="020B0604020202020204" pitchFamily="34" charset="0"/>
              </a:rPr>
              <a:t>Jesus Was Intolerant?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F2847F1-D5DE-89C6-20AA-C1CA3FEB7B01}"/>
              </a:ext>
            </a:extLst>
          </p:cNvPr>
          <p:cNvSpPr txBox="1">
            <a:spLocks/>
          </p:cNvSpPr>
          <p:nvPr/>
        </p:nvSpPr>
        <p:spPr>
          <a:xfrm>
            <a:off x="6288409" y="4998657"/>
            <a:ext cx="5544151" cy="125521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10000"/>
              </a:lnSpc>
            </a:pPr>
            <a:r>
              <a:rPr lang="zh-TW" altLang="en-US" sz="3600" b="1" dirty="0">
                <a:ln w="6350"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oto Sans CJK TC Regular" panose="020B0500000000000000" pitchFamily="34" charset="-128"/>
                <a:ea typeface="Noto Sans CJK TC Regular" panose="020B0500000000000000" pitchFamily="34" charset="-128"/>
              </a:rPr>
              <a:t>約翰福音</a:t>
            </a:r>
            <a:r>
              <a:rPr lang="zh-TW" altLang="en-US" sz="3600" dirty="0">
                <a:ln w="6350"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oto Sans CJK TC Regular" panose="020B0500000000000000" pitchFamily="34" charset="-128"/>
                <a:ea typeface="Noto Sans CJK TC Regular" panose="020B0500000000000000" pitchFamily="34" charset="-128"/>
              </a:rPr>
              <a:t>  </a:t>
            </a:r>
            <a:r>
              <a:rPr lang="en-CA" altLang="zh-TW" sz="4000" dirty="0">
                <a:ln w="6350"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Noto Sans CJK TC Regular" panose="020B0500000000000000" pitchFamily="34" charset="-128"/>
              </a:rPr>
              <a:t>John 14:1-7</a:t>
            </a:r>
            <a:endParaRPr lang="en-US" sz="4000" dirty="0">
              <a:ln w="6350">
                <a:noFill/>
              </a:ln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Noto Sans CJK TC Regular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62376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003" name="Picture 3">
            <a:extLst>
              <a:ext uri="{FF2B5EF4-FFF2-40B4-BE49-F238E27FC236}">
                <a16:creationId xmlns:a16="http://schemas.microsoft.com/office/drawing/2014/main" id="{09B35B57-D8E9-9E63-F024-D3AA04ACB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1"/>
            <a:ext cx="12200467" cy="6855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0002" name="Rectangle 2">
            <a:extLst>
              <a:ext uri="{FF2B5EF4-FFF2-40B4-BE49-F238E27FC236}">
                <a16:creationId xmlns:a16="http://schemas.microsoft.com/office/drawing/2014/main" id="{FE1309A7-9414-F640-0559-1DABE8BC4B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54667" y="762000"/>
            <a:ext cx="6773333" cy="457200"/>
          </a:xfrm>
          <a:effectLst>
            <a:outerShdw dist="35921" dir="2700000" algn="ctr" rotWithShape="0">
              <a:srgbClr val="000000"/>
            </a:outerShdw>
          </a:effectLst>
        </p:spPr>
        <p:txBody>
          <a:bodyPr>
            <a:normAutofit fontScale="90000"/>
          </a:bodyPr>
          <a:lstStyle/>
          <a:p>
            <a:pPr algn="l"/>
            <a:r>
              <a:rPr lang="zh-TW" altLang="en-US" sz="4533" i="1" dirty="0">
                <a:solidFill>
                  <a:srgbClr val="FFFF7F"/>
                </a:solidFill>
                <a:latin typeface="Tahoma" panose="020B0604030504040204" pitchFamily="34" charset="0"/>
                <a:ea typeface="方正準圓" panose="03000509000000000000" pitchFamily="65" charset="-120"/>
              </a:rPr>
              <a:t>約翰福音 </a:t>
            </a:r>
            <a:r>
              <a:rPr lang="en-CA" altLang="zh-TW" sz="4533" i="1" dirty="0">
                <a:solidFill>
                  <a:srgbClr val="FFFF7F"/>
                </a:solidFill>
                <a:latin typeface="Tahoma" panose="020B0604030504040204" pitchFamily="34" charset="0"/>
                <a:ea typeface="方正準圓" panose="03000509000000000000" pitchFamily="65" charset="-120"/>
              </a:rPr>
              <a:t>John </a:t>
            </a:r>
            <a:r>
              <a:rPr lang="en-US" altLang="zh-TW" sz="4533" i="1" dirty="0">
                <a:solidFill>
                  <a:srgbClr val="FFFF7F"/>
                </a:solidFill>
                <a:latin typeface="Tahoma" panose="020B0604030504040204" pitchFamily="34" charset="0"/>
                <a:ea typeface="方正準圓" panose="03000509000000000000" pitchFamily="65" charset="-120"/>
              </a:rPr>
              <a:t>14:1</a:t>
            </a:r>
          </a:p>
        </p:txBody>
      </p:sp>
      <p:sp>
        <p:nvSpPr>
          <p:cNvPr id="640004" name="Text Box 4">
            <a:extLst>
              <a:ext uri="{FF2B5EF4-FFF2-40B4-BE49-F238E27FC236}">
                <a16:creationId xmlns:a16="http://schemas.microsoft.com/office/drawing/2014/main" id="{62C2271A-CA7A-0496-14DC-6A1C293D7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667" y="1714501"/>
            <a:ext cx="9652000" cy="247234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TW" altLang="en-US" sz="7733" dirty="0">
                <a:solidFill>
                  <a:srgbClr val="FFFFFF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「你們心裏不要憂愁；你們信神，也當信我。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3A7FB4-EFC2-C264-2E5A-177D13522D06}"/>
              </a:ext>
            </a:extLst>
          </p:cNvPr>
          <p:cNvSpPr txBox="1">
            <a:spLocks/>
          </p:cNvSpPr>
          <p:nvPr/>
        </p:nvSpPr>
        <p:spPr bwMode="auto">
          <a:xfrm>
            <a:off x="1354667" y="4266222"/>
            <a:ext cx="10035941" cy="1674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5143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8572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2001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15430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0002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4574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29146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3718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</a:pPr>
            <a:r>
              <a:rPr lang="en-US" altLang="zh-TW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Noto Sans CJK TC Regular" panose="020B0500000000000000" pitchFamily="34" charset="-128"/>
                <a:cs typeface="Helvetica Neue"/>
              </a:rPr>
              <a:t>“Do not let your hearts be troubled. You believe in God; believe also in me.</a:t>
            </a:r>
            <a:endParaRPr lang="zh-TW" alt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Noto Sans CJK TC Regular" panose="020B0500000000000000" pitchFamily="34" charset="-128"/>
              <a:cs typeface="Helvetica Neu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027" name="Picture 3">
            <a:extLst>
              <a:ext uri="{FF2B5EF4-FFF2-40B4-BE49-F238E27FC236}">
                <a16:creationId xmlns:a16="http://schemas.microsoft.com/office/drawing/2014/main" id="{98A223EA-7B89-F5DA-3DA4-882525F15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1"/>
            <a:ext cx="12200467" cy="6855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1026" name="Rectangle 2">
            <a:extLst>
              <a:ext uri="{FF2B5EF4-FFF2-40B4-BE49-F238E27FC236}">
                <a16:creationId xmlns:a16="http://schemas.microsoft.com/office/drawing/2014/main" id="{76A0E0D6-B78F-C2C5-321C-7CC0952A44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54667" y="762000"/>
            <a:ext cx="6773333" cy="457200"/>
          </a:xfrm>
          <a:effectLst>
            <a:outerShdw dist="35921" dir="2700000" algn="ctr" rotWithShape="0">
              <a:srgbClr val="000000"/>
            </a:outerShdw>
          </a:effectLst>
        </p:spPr>
        <p:txBody>
          <a:bodyPr>
            <a:normAutofit fontScale="90000"/>
          </a:bodyPr>
          <a:lstStyle/>
          <a:p>
            <a:pPr algn="l"/>
            <a:r>
              <a:rPr lang="zh-TW" altLang="en-US" sz="4533" i="1" dirty="0">
                <a:solidFill>
                  <a:srgbClr val="FFFF7F"/>
                </a:solidFill>
                <a:latin typeface="Tahoma" panose="020B0604030504040204" pitchFamily="34" charset="0"/>
                <a:ea typeface="方正準圓" panose="03000509000000000000" pitchFamily="65" charset="-120"/>
              </a:rPr>
              <a:t>約翰福音 </a:t>
            </a:r>
            <a:r>
              <a:rPr lang="en-CA" altLang="zh-TW" sz="4533" i="1" dirty="0">
                <a:solidFill>
                  <a:srgbClr val="FFFF7F"/>
                </a:solidFill>
                <a:latin typeface="Tahoma" panose="020B0604030504040204" pitchFamily="34" charset="0"/>
                <a:ea typeface="方正準圓" panose="03000509000000000000" pitchFamily="65" charset="-120"/>
              </a:rPr>
              <a:t>John </a:t>
            </a:r>
            <a:r>
              <a:rPr lang="en-US" altLang="zh-TW" sz="4533" i="1" dirty="0">
                <a:solidFill>
                  <a:srgbClr val="FFFF7F"/>
                </a:solidFill>
                <a:latin typeface="Tahoma" panose="020B0604030504040204" pitchFamily="34" charset="0"/>
                <a:ea typeface="方正準圓" panose="03000509000000000000" pitchFamily="65" charset="-120"/>
              </a:rPr>
              <a:t>14:2</a:t>
            </a:r>
          </a:p>
        </p:txBody>
      </p:sp>
      <p:sp>
        <p:nvSpPr>
          <p:cNvPr id="641028" name="Text Box 4">
            <a:extLst>
              <a:ext uri="{FF2B5EF4-FFF2-40B4-BE49-F238E27FC236}">
                <a16:creationId xmlns:a16="http://schemas.microsoft.com/office/drawing/2014/main" id="{997377C4-37C0-5101-C29E-8ECBD507F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667" y="1714501"/>
            <a:ext cx="9652000" cy="258532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TW" altLang="en-US" sz="5400" dirty="0">
                <a:solidFill>
                  <a:srgbClr val="FFFFFF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在我父的家裏有許多住處；若是沒有，我就早已告訴你們了。我去原是</a:t>
            </a:r>
            <a:r>
              <a:rPr lang="zh-TW" altLang="en-US" sz="5400" dirty="0">
                <a:solidFill>
                  <a:srgbClr val="FFFF00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為你們預備地方</a:t>
            </a:r>
            <a:r>
              <a:rPr lang="zh-TW" altLang="en-US" sz="5400" dirty="0">
                <a:solidFill>
                  <a:srgbClr val="FFFFFF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去。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F094FC8-CE9E-BB8E-6EF8-48D353B18D6E}"/>
              </a:ext>
            </a:extLst>
          </p:cNvPr>
          <p:cNvSpPr txBox="1">
            <a:spLocks/>
          </p:cNvSpPr>
          <p:nvPr/>
        </p:nvSpPr>
        <p:spPr bwMode="auto">
          <a:xfrm>
            <a:off x="1354667" y="4333116"/>
            <a:ext cx="10035941" cy="1674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5143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8572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2001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15430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0002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4574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29146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3718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</a:pPr>
            <a:r>
              <a:rPr lang="en-US" altLang="zh-TW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Noto Sans CJK TC Regular" panose="020B0500000000000000" pitchFamily="34" charset="-128"/>
                <a:cs typeface="Helvetica Neue"/>
              </a:rPr>
              <a:t>My Father’s house has many rooms; if that were not so, would I have told you that I am going there to </a:t>
            </a:r>
            <a:r>
              <a:rPr lang="en-US" altLang="zh-TW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Noto Sans CJK TC Regular" panose="020B0500000000000000" pitchFamily="34" charset="-128"/>
                <a:cs typeface="Helvetica Neue"/>
              </a:rPr>
              <a:t>prepare a place for you</a:t>
            </a:r>
            <a:r>
              <a:rPr lang="en-US" altLang="zh-TW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Noto Sans CJK TC Regular" panose="020B0500000000000000" pitchFamily="34" charset="-128"/>
                <a:cs typeface="Helvetica Neue"/>
              </a:rPr>
              <a:t>?</a:t>
            </a:r>
            <a:endParaRPr lang="zh-TW" alt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Noto Sans CJK TC Regular" panose="020B0500000000000000" pitchFamily="34" charset="-128"/>
              <a:cs typeface="Helvetica Neu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051" name="Picture 3">
            <a:extLst>
              <a:ext uri="{FF2B5EF4-FFF2-40B4-BE49-F238E27FC236}">
                <a16:creationId xmlns:a16="http://schemas.microsoft.com/office/drawing/2014/main" id="{0D5025EB-9EF9-CC15-3438-5246EE8ED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1"/>
            <a:ext cx="12200467" cy="6855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2050" name="Rectangle 2">
            <a:extLst>
              <a:ext uri="{FF2B5EF4-FFF2-40B4-BE49-F238E27FC236}">
                <a16:creationId xmlns:a16="http://schemas.microsoft.com/office/drawing/2014/main" id="{464C1284-DB81-FE46-6CD5-84471827FB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54667" y="762000"/>
            <a:ext cx="6773333" cy="457200"/>
          </a:xfrm>
          <a:effectLst>
            <a:outerShdw dist="35921" dir="2700000" algn="ctr" rotWithShape="0">
              <a:srgbClr val="000000"/>
            </a:outerShdw>
          </a:effectLst>
        </p:spPr>
        <p:txBody>
          <a:bodyPr>
            <a:normAutofit fontScale="90000"/>
          </a:bodyPr>
          <a:lstStyle/>
          <a:p>
            <a:pPr algn="l"/>
            <a:r>
              <a:rPr lang="zh-TW" altLang="en-US" sz="4533" i="1" dirty="0">
                <a:solidFill>
                  <a:srgbClr val="FFFF7F"/>
                </a:solidFill>
                <a:latin typeface="Tahoma" panose="020B0604030504040204" pitchFamily="34" charset="0"/>
                <a:ea typeface="方正準圓" panose="03000509000000000000" pitchFamily="65" charset="-120"/>
              </a:rPr>
              <a:t>約翰福音 </a:t>
            </a:r>
            <a:r>
              <a:rPr lang="en-CA" altLang="zh-TW" sz="4533" i="1" dirty="0">
                <a:solidFill>
                  <a:srgbClr val="FFFF7F"/>
                </a:solidFill>
                <a:latin typeface="Tahoma" panose="020B0604030504040204" pitchFamily="34" charset="0"/>
                <a:ea typeface="方正準圓" panose="03000509000000000000" pitchFamily="65" charset="-120"/>
              </a:rPr>
              <a:t>John </a:t>
            </a:r>
            <a:r>
              <a:rPr lang="en-US" altLang="zh-TW" sz="4533" i="1" dirty="0">
                <a:solidFill>
                  <a:srgbClr val="FFFF7F"/>
                </a:solidFill>
                <a:latin typeface="Tahoma" panose="020B0604030504040204" pitchFamily="34" charset="0"/>
                <a:ea typeface="方正準圓" panose="03000509000000000000" pitchFamily="65" charset="-120"/>
              </a:rPr>
              <a:t>14:3</a:t>
            </a:r>
          </a:p>
        </p:txBody>
      </p:sp>
      <p:sp>
        <p:nvSpPr>
          <p:cNvPr id="642052" name="Text Box 4">
            <a:extLst>
              <a:ext uri="{FF2B5EF4-FFF2-40B4-BE49-F238E27FC236}">
                <a16:creationId xmlns:a16="http://schemas.microsoft.com/office/drawing/2014/main" id="{3FAC66D0-B202-692B-597D-8DE3E873E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667" y="1714501"/>
            <a:ext cx="9652000" cy="286232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TW" altLang="en-US" sz="6000" dirty="0">
                <a:solidFill>
                  <a:srgbClr val="FFFFFF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我若去為你們預備了地方，就必再來</a:t>
            </a:r>
            <a:r>
              <a:rPr lang="zh-TW" altLang="en-US" sz="6000" dirty="0">
                <a:solidFill>
                  <a:srgbClr val="FFFF00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接你們到我那裏去</a:t>
            </a:r>
            <a:r>
              <a:rPr lang="zh-TW" altLang="en-US" sz="6000" dirty="0">
                <a:solidFill>
                  <a:srgbClr val="FFFFFF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，我在哪裏，叫你們也在那裏。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EBAACC6-E12E-3AED-65A6-3EB588282C13}"/>
              </a:ext>
            </a:extLst>
          </p:cNvPr>
          <p:cNvSpPr txBox="1">
            <a:spLocks/>
          </p:cNvSpPr>
          <p:nvPr/>
        </p:nvSpPr>
        <p:spPr bwMode="auto">
          <a:xfrm>
            <a:off x="1354667" y="4556215"/>
            <a:ext cx="10035941" cy="1674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5143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8572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2001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15430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0002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4574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29146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3718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</a:pPr>
            <a:r>
              <a:rPr lang="en-US" altLang="zh-TW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Noto Sans CJK TC Regular" panose="020B0500000000000000" pitchFamily="34" charset="-128"/>
                <a:cs typeface="Helvetica Neue"/>
              </a:rPr>
              <a:t>And if I go and prepare a place for you, I will come back and </a:t>
            </a:r>
            <a:r>
              <a:rPr lang="en-US" altLang="zh-TW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Noto Sans CJK TC Regular" panose="020B0500000000000000" pitchFamily="34" charset="-128"/>
                <a:cs typeface="Helvetica Neue"/>
              </a:rPr>
              <a:t>take you to be with me </a:t>
            </a:r>
            <a:r>
              <a:rPr lang="en-US" altLang="zh-TW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Noto Sans CJK TC Regular" panose="020B0500000000000000" pitchFamily="34" charset="-128"/>
                <a:cs typeface="Helvetica Neue"/>
              </a:rPr>
              <a:t>that you also may be where I am.</a:t>
            </a:r>
            <a:endParaRPr lang="zh-TW" alt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Noto Sans CJK TC Regular" panose="020B0500000000000000" pitchFamily="34" charset="-128"/>
              <a:cs typeface="Helvetica Neu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075" name="Picture 3">
            <a:extLst>
              <a:ext uri="{FF2B5EF4-FFF2-40B4-BE49-F238E27FC236}">
                <a16:creationId xmlns:a16="http://schemas.microsoft.com/office/drawing/2014/main" id="{A281DBA4-1AAB-672B-46A6-C07B83CEF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1"/>
            <a:ext cx="12200467" cy="6855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3074" name="Rectangle 2">
            <a:extLst>
              <a:ext uri="{FF2B5EF4-FFF2-40B4-BE49-F238E27FC236}">
                <a16:creationId xmlns:a16="http://schemas.microsoft.com/office/drawing/2014/main" id="{6E9F5C80-55F7-69F3-3AF4-737CBE49B4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54667" y="762000"/>
            <a:ext cx="6773333" cy="457200"/>
          </a:xfrm>
          <a:effectLst>
            <a:outerShdw dist="35921" dir="2700000" algn="ctr" rotWithShape="0">
              <a:srgbClr val="000000"/>
            </a:outerShdw>
          </a:effectLst>
        </p:spPr>
        <p:txBody>
          <a:bodyPr>
            <a:normAutofit fontScale="90000"/>
          </a:bodyPr>
          <a:lstStyle/>
          <a:p>
            <a:pPr algn="l"/>
            <a:r>
              <a:rPr lang="zh-TW" altLang="en-US" sz="4533" i="1" dirty="0">
                <a:solidFill>
                  <a:srgbClr val="FFFF7F"/>
                </a:solidFill>
                <a:latin typeface="Tahoma" panose="020B0604030504040204" pitchFamily="34" charset="0"/>
                <a:ea typeface="方正準圓" panose="03000509000000000000" pitchFamily="65" charset="-120"/>
              </a:rPr>
              <a:t>約翰福音 </a:t>
            </a:r>
            <a:r>
              <a:rPr lang="en-CA" altLang="zh-TW" sz="4533" i="1" dirty="0">
                <a:solidFill>
                  <a:srgbClr val="FFFF7F"/>
                </a:solidFill>
                <a:latin typeface="Tahoma" panose="020B0604030504040204" pitchFamily="34" charset="0"/>
                <a:ea typeface="方正準圓" panose="03000509000000000000" pitchFamily="65" charset="-120"/>
              </a:rPr>
              <a:t>John </a:t>
            </a:r>
            <a:r>
              <a:rPr lang="en-US" altLang="zh-TW" sz="4533" i="1" dirty="0">
                <a:solidFill>
                  <a:srgbClr val="FFFF7F"/>
                </a:solidFill>
                <a:latin typeface="Tahoma" panose="020B0604030504040204" pitchFamily="34" charset="0"/>
                <a:ea typeface="方正準圓" panose="03000509000000000000" pitchFamily="65" charset="-120"/>
              </a:rPr>
              <a:t>14:4</a:t>
            </a:r>
          </a:p>
        </p:txBody>
      </p:sp>
      <p:sp>
        <p:nvSpPr>
          <p:cNvPr id="643076" name="Text Box 4">
            <a:extLst>
              <a:ext uri="{FF2B5EF4-FFF2-40B4-BE49-F238E27FC236}">
                <a16:creationId xmlns:a16="http://schemas.microsoft.com/office/drawing/2014/main" id="{94530F2F-BC22-B881-0AA5-987B96FEF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667" y="1714501"/>
            <a:ext cx="9652000" cy="23083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TW" altLang="en-US" sz="7200" dirty="0">
                <a:solidFill>
                  <a:srgbClr val="FFFFFF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我往哪裏去，你們知道；那條路，你們也知道。」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7824F73-0EA7-F34D-E115-2B527C60BAAD}"/>
              </a:ext>
            </a:extLst>
          </p:cNvPr>
          <p:cNvSpPr txBox="1">
            <a:spLocks/>
          </p:cNvSpPr>
          <p:nvPr/>
        </p:nvSpPr>
        <p:spPr bwMode="auto">
          <a:xfrm>
            <a:off x="1354667" y="4036537"/>
            <a:ext cx="10035941" cy="1674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5143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8572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2001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15430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0002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4574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29146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3718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</a:pPr>
            <a:r>
              <a:rPr lang="en-US" altLang="zh-TW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Noto Sans CJK TC Regular" panose="020B0500000000000000" pitchFamily="34" charset="-128"/>
                <a:cs typeface="Helvetica Neue"/>
              </a:rPr>
              <a:t>You know the way to the place where I am going.”</a:t>
            </a:r>
            <a:endParaRPr lang="zh-TW" alt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Noto Sans CJK TC Regular" panose="020B0500000000000000" pitchFamily="34" charset="-128"/>
              <a:cs typeface="Helvetica Neu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099" name="Picture 3">
            <a:extLst>
              <a:ext uri="{FF2B5EF4-FFF2-40B4-BE49-F238E27FC236}">
                <a16:creationId xmlns:a16="http://schemas.microsoft.com/office/drawing/2014/main" id="{15350677-2CE0-15A7-3B55-5ABA9C6BA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1"/>
            <a:ext cx="12200467" cy="6855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4098" name="Rectangle 2">
            <a:extLst>
              <a:ext uri="{FF2B5EF4-FFF2-40B4-BE49-F238E27FC236}">
                <a16:creationId xmlns:a16="http://schemas.microsoft.com/office/drawing/2014/main" id="{19117A19-6473-EA10-0457-F9BF7E6B06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54667" y="762000"/>
            <a:ext cx="6773333" cy="457200"/>
          </a:xfrm>
          <a:effectLst>
            <a:outerShdw dist="35921" dir="2700000" algn="ctr" rotWithShape="0">
              <a:srgbClr val="000000"/>
            </a:outerShdw>
          </a:effectLst>
        </p:spPr>
        <p:txBody>
          <a:bodyPr>
            <a:normAutofit fontScale="90000"/>
          </a:bodyPr>
          <a:lstStyle/>
          <a:p>
            <a:pPr algn="l"/>
            <a:r>
              <a:rPr lang="zh-TW" altLang="en-US" sz="4533" i="1" dirty="0">
                <a:solidFill>
                  <a:srgbClr val="FFFF7F"/>
                </a:solidFill>
                <a:latin typeface="Tahoma" panose="020B0604030504040204" pitchFamily="34" charset="0"/>
                <a:ea typeface="方正準圓" panose="03000509000000000000" pitchFamily="65" charset="-120"/>
              </a:rPr>
              <a:t>約翰福音 </a:t>
            </a:r>
            <a:r>
              <a:rPr lang="en-CA" altLang="zh-TW" sz="4533" i="1" dirty="0">
                <a:solidFill>
                  <a:srgbClr val="FFFF7F"/>
                </a:solidFill>
                <a:latin typeface="Tahoma" panose="020B0604030504040204" pitchFamily="34" charset="0"/>
                <a:ea typeface="方正準圓" panose="03000509000000000000" pitchFamily="65" charset="-120"/>
              </a:rPr>
              <a:t>John </a:t>
            </a:r>
            <a:r>
              <a:rPr lang="en-US" altLang="zh-TW" sz="4533" i="1" dirty="0">
                <a:solidFill>
                  <a:srgbClr val="FFFF7F"/>
                </a:solidFill>
                <a:latin typeface="Tahoma" panose="020B0604030504040204" pitchFamily="34" charset="0"/>
                <a:ea typeface="方正準圓" panose="03000509000000000000" pitchFamily="65" charset="-120"/>
              </a:rPr>
              <a:t>14:5</a:t>
            </a:r>
          </a:p>
        </p:txBody>
      </p:sp>
      <p:sp>
        <p:nvSpPr>
          <p:cNvPr id="644100" name="Text Box 4">
            <a:extLst>
              <a:ext uri="{FF2B5EF4-FFF2-40B4-BE49-F238E27FC236}">
                <a16:creationId xmlns:a16="http://schemas.microsoft.com/office/drawing/2014/main" id="{196EC6F6-EA00-47D8-460B-D62DBB91D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667" y="1714500"/>
            <a:ext cx="9652000" cy="286232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TW" altLang="en-US" sz="6000" u="sng" dirty="0">
                <a:solidFill>
                  <a:srgbClr val="FFFFFF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多馬</a:t>
            </a:r>
            <a:r>
              <a:rPr lang="zh-TW" altLang="en-US" sz="6000" dirty="0">
                <a:solidFill>
                  <a:srgbClr val="FFFFFF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對他說：「主啊，我們不知道你往哪裏去，怎麼知道那條路呢？」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593F5E5-1D52-DC04-4E26-A3879B59AA70}"/>
              </a:ext>
            </a:extLst>
          </p:cNvPr>
          <p:cNvSpPr txBox="1">
            <a:spLocks/>
          </p:cNvSpPr>
          <p:nvPr/>
        </p:nvSpPr>
        <p:spPr bwMode="auto">
          <a:xfrm>
            <a:off x="1354667" y="4485423"/>
            <a:ext cx="10035941" cy="1674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5143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8572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2001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15430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0002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4574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29146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3718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</a:pPr>
            <a:r>
              <a:rPr lang="en-US" altLang="zh-TW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Noto Sans CJK TC Regular" panose="020B0500000000000000" pitchFamily="34" charset="-128"/>
                <a:cs typeface="Helvetica Neue"/>
              </a:rPr>
              <a:t>Thomas said to him, “Lord, we don’t know where you are going, so how can we know the way?”</a:t>
            </a:r>
            <a:endParaRPr lang="zh-TW" alt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Noto Sans CJK TC Regular" panose="020B0500000000000000" pitchFamily="34" charset="-128"/>
              <a:cs typeface="Helvetica Neu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23" name="Picture 3">
            <a:extLst>
              <a:ext uri="{FF2B5EF4-FFF2-40B4-BE49-F238E27FC236}">
                <a16:creationId xmlns:a16="http://schemas.microsoft.com/office/drawing/2014/main" id="{5B8B5BD4-B346-B0F7-5244-8EBEAE2B4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1"/>
            <a:ext cx="12200467" cy="6855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122" name="Rectangle 2">
            <a:extLst>
              <a:ext uri="{FF2B5EF4-FFF2-40B4-BE49-F238E27FC236}">
                <a16:creationId xmlns:a16="http://schemas.microsoft.com/office/drawing/2014/main" id="{EB14010F-9918-3B52-EC0A-E0A8EB10E0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54667" y="762000"/>
            <a:ext cx="6773333" cy="457200"/>
          </a:xfrm>
          <a:effectLst>
            <a:outerShdw dist="35921" dir="2700000" algn="ctr" rotWithShape="0">
              <a:srgbClr val="000000"/>
            </a:outerShdw>
          </a:effectLst>
        </p:spPr>
        <p:txBody>
          <a:bodyPr>
            <a:normAutofit fontScale="90000"/>
          </a:bodyPr>
          <a:lstStyle/>
          <a:p>
            <a:pPr algn="l"/>
            <a:r>
              <a:rPr lang="zh-TW" altLang="en-US" sz="4533" i="1" dirty="0">
                <a:solidFill>
                  <a:srgbClr val="FFFF7F"/>
                </a:solidFill>
                <a:latin typeface="Tahoma" panose="020B0604030504040204" pitchFamily="34" charset="0"/>
                <a:ea typeface="方正準圓" panose="03000509000000000000" pitchFamily="65" charset="-120"/>
              </a:rPr>
              <a:t>約翰福音 </a:t>
            </a:r>
            <a:r>
              <a:rPr lang="en-CA" altLang="zh-TW" sz="4533" i="1" dirty="0">
                <a:solidFill>
                  <a:srgbClr val="FFFF7F"/>
                </a:solidFill>
                <a:latin typeface="Tahoma" panose="020B0604030504040204" pitchFamily="34" charset="0"/>
                <a:ea typeface="方正準圓" panose="03000509000000000000" pitchFamily="65" charset="-120"/>
              </a:rPr>
              <a:t>John </a:t>
            </a:r>
            <a:r>
              <a:rPr lang="en-US" altLang="zh-TW" sz="4533" i="1" dirty="0">
                <a:solidFill>
                  <a:srgbClr val="FFFF7F"/>
                </a:solidFill>
                <a:latin typeface="Tahoma" panose="020B0604030504040204" pitchFamily="34" charset="0"/>
                <a:ea typeface="方正準圓" panose="03000509000000000000" pitchFamily="65" charset="-120"/>
              </a:rPr>
              <a:t>14:6</a:t>
            </a:r>
          </a:p>
        </p:txBody>
      </p:sp>
      <p:sp>
        <p:nvSpPr>
          <p:cNvPr id="645124" name="Text Box 4">
            <a:extLst>
              <a:ext uri="{FF2B5EF4-FFF2-40B4-BE49-F238E27FC236}">
                <a16:creationId xmlns:a16="http://schemas.microsoft.com/office/drawing/2014/main" id="{AFC4FA49-88D7-4792-23D1-47B4AF09A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667" y="1714500"/>
            <a:ext cx="9652000" cy="313932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TW" altLang="en-US" sz="6600" dirty="0">
                <a:solidFill>
                  <a:srgbClr val="FFFFFF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耶穌說：「我就是</a:t>
            </a:r>
            <a:r>
              <a:rPr lang="zh-TW" altLang="en-US" sz="6600" dirty="0">
                <a:solidFill>
                  <a:srgbClr val="FFFF00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道路</a:t>
            </a:r>
            <a:r>
              <a:rPr lang="zh-TW" altLang="en-US" sz="6600" dirty="0">
                <a:solidFill>
                  <a:srgbClr val="FFFFFF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、</a:t>
            </a:r>
            <a:r>
              <a:rPr lang="zh-TW" altLang="en-US" sz="6600" dirty="0">
                <a:solidFill>
                  <a:srgbClr val="FFFF00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真理</a:t>
            </a:r>
            <a:r>
              <a:rPr lang="zh-TW" altLang="en-US" sz="6600" dirty="0">
                <a:solidFill>
                  <a:srgbClr val="FFFFFF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、</a:t>
            </a:r>
            <a:r>
              <a:rPr lang="zh-TW" altLang="en-US" sz="6600" dirty="0">
                <a:solidFill>
                  <a:srgbClr val="FFFF00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生命</a:t>
            </a:r>
            <a:r>
              <a:rPr lang="zh-TW" altLang="en-US" sz="6600" dirty="0">
                <a:solidFill>
                  <a:srgbClr val="FFFFFF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；若不藉著我，沒有人能到父那裏去。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744907C-E20A-A21F-CC9A-FF0BB5601843}"/>
              </a:ext>
            </a:extLst>
          </p:cNvPr>
          <p:cNvSpPr txBox="1">
            <a:spLocks/>
          </p:cNvSpPr>
          <p:nvPr/>
        </p:nvSpPr>
        <p:spPr bwMode="auto">
          <a:xfrm>
            <a:off x="1354667" y="4536516"/>
            <a:ext cx="10035941" cy="1674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5143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8572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2001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15430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0002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4574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29146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3718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</a:pPr>
            <a:r>
              <a:rPr lang="en-US" altLang="zh-TW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Noto Sans CJK TC Regular" panose="020B0500000000000000" pitchFamily="34" charset="-128"/>
                <a:cs typeface="Helvetica Neue"/>
              </a:rPr>
              <a:t>Jesus answered, “I am the </a:t>
            </a:r>
            <a:r>
              <a:rPr lang="en-US" altLang="zh-TW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Noto Sans CJK TC Regular" panose="020B0500000000000000" pitchFamily="34" charset="-128"/>
                <a:cs typeface="Helvetica Neue"/>
              </a:rPr>
              <a:t>way</a:t>
            </a:r>
            <a:r>
              <a:rPr lang="en-US" altLang="zh-TW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Noto Sans CJK TC Regular" panose="020B0500000000000000" pitchFamily="34" charset="-128"/>
                <a:cs typeface="Helvetica Neue"/>
              </a:rPr>
              <a:t> and the </a:t>
            </a:r>
            <a:r>
              <a:rPr lang="en-US" altLang="zh-TW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Noto Sans CJK TC Regular" panose="020B0500000000000000" pitchFamily="34" charset="-128"/>
                <a:cs typeface="Helvetica Neue"/>
              </a:rPr>
              <a:t>truth</a:t>
            </a:r>
            <a:r>
              <a:rPr lang="en-US" altLang="zh-TW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Noto Sans CJK TC Regular" panose="020B0500000000000000" pitchFamily="34" charset="-128"/>
                <a:cs typeface="Helvetica Neue"/>
              </a:rPr>
              <a:t> and the </a:t>
            </a:r>
            <a:r>
              <a:rPr lang="en-US" altLang="zh-TW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Noto Sans CJK TC Regular" panose="020B0500000000000000" pitchFamily="34" charset="-128"/>
                <a:cs typeface="Helvetica Neue"/>
              </a:rPr>
              <a:t>life</a:t>
            </a:r>
            <a:r>
              <a:rPr lang="en-US" altLang="zh-TW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Noto Sans CJK TC Regular" panose="020B0500000000000000" pitchFamily="34" charset="-128"/>
                <a:cs typeface="Helvetica Neue"/>
              </a:rPr>
              <a:t>. No one comes to the Father except through me.</a:t>
            </a:r>
            <a:endParaRPr lang="zh-TW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Noto Sans CJK TC Regular" panose="020B0500000000000000" pitchFamily="34" charset="-128"/>
              <a:cs typeface="Helvetica Neu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147" name="Picture 3">
            <a:extLst>
              <a:ext uri="{FF2B5EF4-FFF2-40B4-BE49-F238E27FC236}">
                <a16:creationId xmlns:a16="http://schemas.microsoft.com/office/drawing/2014/main" id="{7930B6AC-6FB1-ADBF-78D7-CFE8DAF71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1"/>
            <a:ext cx="12200467" cy="6855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6146" name="Rectangle 2">
            <a:extLst>
              <a:ext uri="{FF2B5EF4-FFF2-40B4-BE49-F238E27FC236}">
                <a16:creationId xmlns:a16="http://schemas.microsoft.com/office/drawing/2014/main" id="{5157BBD9-7CFA-FC9F-AFD6-E92FCC6BD0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54667" y="762000"/>
            <a:ext cx="6773333" cy="457200"/>
          </a:xfrm>
          <a:effectLst>
            <a:outerShdw dist="35921" dir="2700000" algn="ctr" rotWithShape="0">
              <a:srgbClr val="000000"/>
            </a:outerShdw>
          </a:effectLst>
        </p:spPr>
        <p:txBody>
          <a:bodyPr>
            <a:normAutofit fontScale="90000"/>
          </a:bodyPr>
          <a:lstStyle/>
          <a:p>
            <a:pPr algn="l"/>
            <a:r>
              <a:rPr lang="zh-TW" altLang="en-US" sz="4533" i="1" dirty="0">
                <a:solidFill>
                  <a:srgbClr val="FFFF7F"/>
                </a:solidFill>
                <a:latin typeface="Tahoma" panose="020B0604030504040204" pitchFamily="34" charset="0"/>
                <a:ea typeface="方正準圓" panose="03000509000000000000" pitchFamily="65" charset="-120"/>
              </a:rPr>
              <a:t>約翰福音 </a:t>
            </a:r>
            <a:r>
              <a:rPr lang="en-CA" altLang="zh-TW" sz="4533" i="1" dirty="0">
                <a:solidFill>
                  <a:srgbClr val="FFFF7F"/>
                </a:solidFill>
                <a:latin typeface="Tahoma" panose="020B0604030504040204" pitchFamily="34" charset="0"/>
                <a:ea typeface="方正準圓" panose="03000509000000000000" pitchFamily="65" charset="-120"/>
              </a:rPr>
              <a:t>John </a:t>
            </a:r>
            <a:r>
              <a:rPr lang="en-US" altLang="zh-TW" sz="4533" i="1" dirty="0">
                <a:solidFill>
                  <a:srgbClr val="FFFF7F"/>
                </a:solidFill>
                <a:latin typeface="Tahoma" panose="020B0604030504040204" pitchFamily="34" charset="0"/>
                <a:ea typeface="方正準圓" panose="03000509000000000000" pitchFamily="65" charset="-120"/>
              </a:rPr>
              <a:t>14:7</a:t>
            </a:r>
          </a:p>
        </p:txBody>
      </p:sp>
      <p:sp>
        <p:nvSpPr>
          <p:cNvPr id="646148" name="Text Box 4">
            <a:extLst>
              <a:ext uri="{FF2B5EF4-FFF2-40B4-BE49-F238E27FC236}">
                <a16:creationId xmlns:a16="http://schemas.microsoft.com/office/drawing/2014/main" id="{92DA00D7-696C-E583-9193-DA53053A1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667" y="1714501"/>
            <a:ext cx="9652000" cy="286232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TW" altLang="en-US" sz="6000" dirty="0">
                <a:solidFill>
                  <a:srgbClr val="FFFFFF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你們若</a:t>
            </a:r>
            <a:r>
              <a:rPr lang="zh-TW" altLang="en-US" sz="6000" dirty="0">
                <a:solidFill>
                  <a:srgbClr val="FFFF00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認識我</a:t>
            </a:r>
            <a:r>
              <a:rPr lang="zh-TW" altLang="en-US" sz="6000" dirty="0">
                <a:solidFill>
                  <a:srgbClr val="FFFFFF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，也就</a:t>
            </a:r>
            <a:r>
              <a:rPr lang="zh-TW" altLang="en-US" sz="6000" dirty="0">
                <a:solidFill>
                  <a:srgbClr val="FFFF00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認識我的父</a:t>
            </a:r>
            <a:r>
              <a:rPr lang="zh-TW" altLang="en-US" sz="6000" dirty="0">
                <a:solidFill>
                  <a:srgbClr val="FFFFFF"/>
                </a:solidFill>
                <a:latin typeface="Times New Roman" panose="02020603050405020304" pitchFamily="18" charset="0"/>
                <a:ea typeface="方正平黑" panose="03000509000000000000" pitchFamily="65" charset="-120"/>
              </a:rPr>
              <a:t>。從今以後，你們認識他，並且已經看見他。」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A3EFC0F-3A51-4CBB-B3F1-8B85930504C2}"/>
              </a:ext>
            </a:extLst>
          </p:cNvPr>
          <p:cNvSpPr txBox="1">
            <a:spLocks/>
          </p:cNvSpPr>
          <p:nvPr/>
        </p:nvSpPr>
        <p:spPr bwMode="auto">
          <a:xfrm>
            <a:off x="1354667" y="4536516"/>
            <a:ext cx="10035941" cy="1432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5143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8572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2001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15430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0002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4574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29146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3718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</a:pPr>
            <a:r>
              <a:rPr lang="en-US" altLang="zh-TW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Noto Sans CJK TC Regular" panose="020B0500000000000000" pitchFamily="34" charset="-128"/>
                <a:cs typeface="Helvetica Neue"/>
              </a:rPr>
              <a:t>If you really </a:t>
            </a:r>
            <a:r>
              <a:rPr lang="en-US" altLang="zh-TW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Noto Sans CJK TC Regular" panose="020B0500000000000000" pitchFamily="34" charset="-128"/>
                <a:cs typeface="Helvetica Neue"/>
              </a:rPr>
              <a:t>know me</a:t>
            </a:r>
            <a:r>
              <a:rPr lang="en-US" altLang="zh-TW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Noto Sans CJK TC Regular" panose="020B0500000000000000" pitchFamily="34" charset="-128"/>
                <a:cs typeface="Helvetica Neue"/>
              </a:rPr>
              <a:t>, you will </a:t>
            </a:r>
            <a:r>
              <a:rPr lang="en-US" altLang="zh-TW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Noto Sans CJK TC Regular" panose="020B0500000000000000" pitchFamily="34" charset="-128"/>
                <a:cs typeface="Helvetica Neue"/>
              </a:rPr>
              <a:t>know my Father </a:t>
            </a:r>
            <a:r>
              <a:rPr lang="en-US" altLang="zh-TW" sz="3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Noto Sans CJK TC Regular" panose="020B0500000000000000" pitchFamily="34" charset="-128"/>
                <a:cs typeface="Helvetica Neue"/>
              </a:rPr>
              <a:t>as well. From now on, you do know him and have seen him.”</a:t>
            </a:r>
            <a:endParaRPr lang="zh-TW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Noto Sans CJK TC Regular" panose="020B0500000000000000" pitchFamily="34" charset="-128"/>
              <a:cs typeface="Helvetica Neu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ign on a pole&#10;&#10;Description automatically generated with low confidence">
            <a:extLst>
              <a:ext uri="{FF2B5EF4-FFF2-40B4-BE49-F238E27FC236}">
                <a16:creationId xmlns:a16="http://schemas.microsoft.com/office/drawing/2014/main" id="{A56C7554-8599-75C8-88A5-C71B544C78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2" r="1400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A280530-E76A-B2B5-F64B-212BB79688EF}"/>
              </a:ext>
            </a:extLst>
          </p:cNvPr>
          <p:cNvSpPr txBox="1">
            <a:spLocks/>
          </p:cNvSpPr>
          <p:nvPr/>
        </p:nvSpPr>
        <p:spPr>
          <a:xfrm>
            <a:off x="4740994" y="2572883"/>
            <a:ext cx="7090804" cy="3118555"/>
          </a:xfrm>
          <a:prstGeom prst="rect">
            <a:avLst/>
          </a:prstGeom>
          <a:ln>
            <a:noFill/>
          </a:ln>
          <a:effectLst>
            <a:outerShdw blurRad="63500" algn="ctr" rotWithShape="0">
              <a:prstClr val="black"/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zh-TW" altLang="en-US" sz="6000" b="1" dirty="0">
                <a:ln w="6350"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63500" dist="12700" dir="2700000" sx="101000" sy="101000" algn="tl" rotWithShape="0">
                    <a:prstClr val="black"/>
                  </a:outerShdw>
                </a:effectLst>
                <a:latin typeface="Noto Sans CJK TC Regular" panose="020B0500000000000000" pitchFamily="34" charset="-128"/>
                <a:ea typeface="Noto Sans CJK TC Regular" panose="020B0500000000000000" pitchFamily="34" charset="-128"/>
              </a:rPr>
              <a:t>耶穌不包容</a:t>
            </a:r>
            <a:r>
              <a:rPr lang="en-US" altLang="zh-TW" sz="6000" b="1" dirty="0">
                <a:ln w="6350"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63500" dist="12700" dir="2700000" sx="101000" sy="101000" algn="tl" rotWithShape="0">
                    <a:prstClr val="black"/>
                  </a:outerShdw>
                </a:effectLst>
                <a:latin typeface="Noto Sans CJK TC Regular" panose="020B0500000000000000" pitchFamily="34" charset="-128"/>
                <a:ea typeface="Noto Sans CJK TC Regular" panose="020B0500000000000000" pitchFamily="34" charset="-128"/>
              </a:rPr>
              <a:t>?</a:t>
            </a:r>
            <a:r>
              <a:rPr lang="zh-TW" altLang="en-US" sz="6000" b="1" dirty="0">
                <a:ln w="6350"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63500" dist="12700" dir="2700000" sx="101000" sy="101000" algn="tl" rotWithShape="0">
                    <a:prstClr val="black"/>
                  </a:outerShdw>
                </a:effectLst>
                <a:latin typeface="Noto Sans CJK TC Regular" panose="020B0500000000000000" pitchFamily="34" charset="-128"/>
                <a:ea typeface="Noto Sans CJK TC Regular" panose="020B0500000000000000" pitchFamily="34" charset="-128"/>
              </a:rPr>
              <a:t> </a:t>
            </a:r>
            <a:endParaRPr lang="en-CA" altLang="zh-TW" sz="6000" b="1" dirty="0">
              <a:ln w="6350">
                <a:noFill/>
              </a:ln>
              <a:solidFill>
                <a:schemeClr val="bg1">
                  <a:lumMod val="95000"/>
                </a:schemeClr>
              </a:solidFill>
              <a:effectLst>
                <a:outerShdw blurRad="63500" dist="12700" dir="2700000" sx="101000" sy="101000" algn="tl" rotWithShape="0">
                  <a:prstClr val="black"/>
                </a:outerShdw>
              </a:effectLst>
              <a:latin typeface="Noto Sans CJK TC Regular" panose="020B0500000000000000" pitchFamily="34" charset="-128"/>
              <a:ea typeface="Noto Sans CJK TC Regular" panose="020B0500000000000000" pitchFamily="34" charset="-128"/>
            </a:endParaRPr>
          </a:p>
          <a:p>
            <a:pPr algn="r">
              <a:lnSpc>
                <a:spcPct val="100000"/>
              </a:lnSpc>
            </a:pPr>
            <a:r>
              <a:rPr lang="en-CA" sz="4800" dirty="0">
                <a:ln w="6350"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63500" dist="12700" dir="2700000" sx="101000" sy="101000" algn="tl" rotWithShape="0">
                    <a:prstClr val="black"/>
                  </a:outerShdw>
                </a:effectLst>
                <a:latin typeface="+mn-lt"/>
                <a:ea typeface="Noto Sans CJK TC Regular" panose="020B0500000000000000" pitchFamily="34" charset="-128"/>
                <a:cs typeface="Arial" panose="020B0604020202020204" pitchFamily="34" charset="0"/>
              </a:rPr>
              <a:t>Jesus Was Intolerant?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F2847F1-D5DE-89C6-20AA-C1CA3FEB7B01}"/>
              </a:ext>
            </a:extLst>
          </p:cNvPr>
          <p:cNvSpPr txBox="1">
            <a:spLocks/>
          </p:cNvSpPr>
          <p:nvPr/>
        </p:nvSpPr>
        <p:spPr>
          <a:xfrm>
            <a:off x="6288409" y="4998657"/>
            <a:ext cx="5544151" cy="125521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10000"/>
              </a:lnSpc>
            </a:pPr>
            <a:r>
              <a:rPr lang="zh-TW" altLang="en-US" sz="3600" b="1" dirty="0">
                <a:ln w="6350"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oto Sans CJK TC Regular" panose="020B0500000000000000" pitchFamily="34" charset="-128"/>
                <a:ea typeface="Noto Sans CJK TC Regular" panose="020B0500000000000000" pitchFamily="34" charset="-128"/>
              </a:rPr>
              <a:t>約翰福音</a:t>
            </a:r>
            <a:r>
              <a:rPr lang="zh-TW" altLang="en-US" sz="3600" dirty="0">
                <a:ln w="6350"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oto Sans CJK TC Regular" panose="020B0500000000000000" pitchFamily="34" charset="-128"/>
                <a:ea typeface="Noto Sans CJK TC Regular" panose="020B0500000000000000" pitchFamily="34" charset="-128"/>
              </a:rPr>
              <a:t>  </a:t>
            </a:r>
            <a:r>
              <a:rPr lang="en-CA" altLang="zh-TW" sz="4000" dirty="0">
                <a:ln w="6350"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Noto Sans CJK TC Regular" panose="020B0500000000000000" pitchFamily="34" charset="-128"/>
              </a:rPr>
              <a:t>John 14:1-7</a:t>
            </a:r>
            <a:endParaRPr lang="en-US" sz="4000" dirty="0">
              <a:ln w="6350">
                <a:noFill/>
              </a:ln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Noto Sans CJK TC Regular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41828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D1B5112-435C-4625-B84A-5E9304BC6CAD}"/>
              </a:ext>
            </a:extLst>
          </p:cNvPr>
          <p:cNvSpPr txBox="1">
            <a:spLocks/>
          </p:cNvSpPr>
          <p:nvPr/>
        </p:nvSpPr>
        <p:spPr bwMode="auto">
          <a:xfrm>
            <a:off x="792480" y="210356"/>
            <a:ext cx="10607040" cy="68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5143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8572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2001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15430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0002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4574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29146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3718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</a:pPr>
            <a:r>
              <a:rPr lang="zh-TW" altLang="en-US" sz="4000" dirty="0">
                <a:solidFill>
                  <a:prstClr val="white"/>
                </a:solidFill>
                <a:latin typeface="+mn-lt"/>
                <a:ea typeface="Noto Sans CJK TC Regular" panose="020B0500000000000000" pitchFamily="34" charset="-128"/>
                <a:cs typeface="Helvetica Neue"/>
              </a:rPr>
              <a:t>現今社會文化更改了「包容」的定義</a:t>
            </a:r>
            <a:endParaRPr lang="zh-TW" altLang="en-US" sz="4000" dirty="0">
              <a:solidFill>
                <a:srgbClr val="FF7C80"/>
              </a:solidFill>
              <a:latin typeface="+mn-lt"/>
              <a:ea typeface="Noto Sans CJK TC Regular" panose="020B0500000000000000" pitchFamily="34" charset="-128"/>
              <a:cs typeface="Helvetica Neue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627AFBB-142D-900C-7C89-07ACFB4F67DF}"/>
              </a:ext>
            </a:extLst>
          </p:cNvPr>
          <p:cNvSpPr txBox="1">
            <a:spLocks/>
          </p:cNvSpPr>
          <p:nvPr/>
        </p:nvSpPr>
        <p:spPr bwMode="auto">
          <a:xfrm>
            <a:off x="396238" y="778550"/>
            <a:ext cx="11399520" cy="68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5143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8572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2001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15430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0002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4574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29146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3718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</a:pPr>
            <a:r>
              <a:rPr lang="en-US" altLang="zh-TW" sz="3600" dirty="0">
                <a:solidFill>
                  <a:prstClr val="white"/>
                </a:solidFill>
                <a:latin typeface="+mn-lt"/>
                <a:ea typeface="Noto Sans CJK TC Regular" panose="020B0500000000000000" pitchFamily="34" charset="-128"/>
                <a:cs typeface="Helvetica Neue"/>
              </a:rPr>
              <a:t>Today’s culture has redefined “tolerance”</a:t>
            </a:r>
            <a:endParaRPr lang="zh-TW" altLang="en-US" sz="3600" dirty="0">
              <a:solidFill>
                <a:srgbClr val="FF7C80"/>
              </a:solidFill>
              <a:latin typeface="+mn-lt"/>
              <a:ea typeface="Noto Sans CJK TC Regular" panose="020B0500000000000000" pitchFamily="34" charset="-128"/>
              <a:cs typeface="Helvetica Neue"/>
            </a:endParaRPr>
          </a:p>
        </p:txBody>
      </p:sp>
      <p:pic>
        <p:nvPicPr>
          <p:cNvPr id="1026" name="Picture 2" descr="Close up of old English dictionary page with word tolerance Stock Photo by  ©olsuse 108159074">
            <a:extLst>
              <a:ext uri="{FF2B5EF4-FFF2-40B4-BE49-F238E27FC236}">
                <a16:creationId xmlns:a16="http://schemas.microsoft.com/office/drawing/2014/main" id="{7B9FCC94-C999-5346-DE62-09A8C3C86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75" y="1561138"/>
            <a:ext cx="7966046" cy="531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590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3D4E2860-C7AD-44F1-A4B5-317FA8ACFF0D}"/>
              </a:ext>
            </a:extLst>
          </p:cNvPr>
          <p:cNvSpPr txBox="1">
            <a:spLocks/>
          </p:cNvSpPr>
          <p:nvPr/>
        </p:nvSpPr>
        <p:spPr>
          <a:xfrm>
            <a:off x="1317588" y="5324658"/>
            <a:ext cx="1122426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j-cs"/>
              </a:rPr>
              <a:t>www.youtube.com/equiptoserve</a:t>
            </a:r>
            <a:endParaRPr kumimoji="0" lang="en-CA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Noto Sans CJK TC Regular" panose="020B0500000000000000" pitchFamily="34" charset="-120"/>
              <a:ea typeface="Noto Sans CJK TC Regular" panose="020B0500000000000000" pitchFamily="34" charset="-120"/>
              <a:cs typeface="+mj-cs"/>
            </a:endParaRPr>
          </a:p>
        </p:txBody>
      </p:sp>
      <p:pic>
        <p:nvPicPr>
          <p:cNvPr id="1028" name="Picture 4" descr="free-youtube-logo-icon-2431-thumb - Canadian Progress Club - Saskatoon  Downtown">
            <a:extLst>
              <a:ext uri="{FF2B5EF4-FFF2-40B4-BE49-F238E27FC236}">
                <a16:creationId xmlns:a16="http://schemas.microsoft.com/office/drawing/2014/main" id="{4B85DCF4-3A71-4ABE-924A-9146446F5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47" y="5116951"/>
            <a:ext cx="1631576" cy="163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9C293D8C-F46A-68A4-1584-3DA7B897FD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9" b="18095"/>
          <a:stretch/>
        </p:blipFill>
        <p:spPr bwMode="auto">
          <a:xfrm>
            <a:off x="1455428" y="763079"/>
            <a:ext cx="9144000" cy="43017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B0B4B9A4-548C-3448-89C6-47766D3C9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5968" y="350214"/>
            <a:ext cx="4563979" cy="1206870"/>
          </a:xfrm>
          <a:prstGeom prst="roundRect">
            <a:avLst>
              <a:gd name="adj" fmla="val 558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403884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D1B5112-435C-4625-B84A-5E9304BC6CAD}"/>
              </a:ext>
            </a:extLst>
          </p:cNvPr>
          <p:cNvSpPr txBox="1">
            <a:spLocks/>
          </p:cNvSpPr>
          <p:nvPr/>
        </p:nvSpPr>
        <p:spPr bwMode="auto">
          <a:xfrm>
            <a:off x="792480" y="551212"/>
            <a:ext cx="10607040" cy="68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5143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8572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2001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15430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0002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4574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29146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3718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</a:pPr>
            <a:r>
              <a:rPr lang="zh-TW" altLang="en-US" sz="4000" dirty="0">
                <a:solidFill>
                  <a:prstClr val="white"/>
                </a:solidFill>
                <a:latin typeface="+mn-lt"/>
                <a:ea typeface="Noto Sans CJK TC Regular" panose="020B0500000000000000" pitchFamily="34" charset="-128"/>
                <a:cs typeface="Helvetica Neue"/>
              </a:rPr>
              <a:t>真正的包容：觀點</a:t>
            </a:r>
            <a:r>
              <a:rPr lang="zh-TW" altLang="en-US" sz="4000" dirty="0">
                <a:solidFill>
                  <a:srgbClr val="FF7C80"/>
                </a:solidFill>
                <a:latin typeface="+mn-lt"/>
                <a:ea typeface="Noto Sans CJK TC Regular" panose="020B0500000000000000" pitchFamily="34" charset="-128"/>
                <a:cs typeface="Helvetica Neue"/>
              </a:rPr>
              <a:t>存異</a:t>
            </a:r>
            <a:r>
              <a:rPr lang="zh-TW" altLang="en-US" sz="4000" dirty="0">
                <a:solidFill>
                  <a:prstClr val="white"/>
                </a:solidFill>
                <a:latin typeface="+mn-lt"/>
                <a:ea typeface="Noto Sans CJK TC Regular" panose="020B0500000000000000" pitchFamily="34" charset="-128"/>
                <a:cs typeface="Helvetica Neue"/>
              </a:rPr>
              <a:t>，待人</a:t>
            </a:r>
            <a:r>
              <a:rPr lang="zh-TW" altLang="en-US" sz="40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ea typeface="Noto Sans CJK TC Regular" panose="020B0500000000000000" pitchFamily="34" charset="-128"/>
                <a:cs typeface="Helvetica Neue"/>
              </a:rPr>
              <a:t>平等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627AFBB-142D-900C-7C89-07ACFB4F67DF}"/>
              </a:ext>
            </a:extLst>
          </p:cNvPr>
          <p:cNvSpPr txBox="1">
            <a:spLocks/>
          </p:cNvSpPr>
          <p:nvPr/>
        </p:nvSpPr>
        <p:spPr bwMode="auto">
          <a:xfrm>
            <a:off x="232626" y="1119406"/>
            <a:ext cx="11726747" cy="68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5143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8572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2001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15430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0002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4574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29146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3718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</a:pPr>
            <a:r>
              <a:rPr lang="en-US" altLang="zh-TW" sz="3600" dirty="0">
                <a:solidFill>
                  <a:prstClr val="white"/>
                </a:solidFill>
                <a:latin typeface="+mn-lt"/>
                <a:ea typeface="Noto Sans CJK TC Regular" panose="020B0500000000000000" pitchFamily="34" charset="-128"/>
                <a:cs typeface="Helvetica Neue"/>
              </a:rPr>
              <a:t>True tolerance: treat ideas </a:t>
            </a:r>
            <a:r>
              <a:rPr lang="en-US" altLang="zh-TW" sz="3600" dirty="0">
                <a:solidFill>
                  <a:srgbClr val="FF7C80"/>
                </a:solidFill>
                <a:latin typeface="+mn-lt"/>
                <a:ea typeface="Noto Sans CJK TC Regular" panose="020B0500000000000000" pitchFamily="34" charset="-128"/>
                <a:cs typeface="Helvetica Neue"/>
              </a:rPr>
              <a:t>differently</a:t>
            </a:r>
            <a:r>
              <a:rPr lang="en-US" altLang="zh-TW" sz="3600" dirty="0">
                <a:solidFill>
                  <a:prstClr val="white"/>
                </a:solidFill>
                <a:latin typeface="+mn-lt"/>
                <a:ea typeface="Noto Sans CJK TC Regular" panose="020B0500000000000000" pitchFamily="34" charset="-128"/>
                <a:cs typeface="Helvetica Neue"/>
              </a:rPr>
              <a:t>, treat all people </a:t>
            </a:r>
            <a:r>
              <a:rPr lang="en-US" altLang="zh-TW" sz="36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ea typeface="Noto Sans CJK TC Regular" panose="020B0500000000000000" pitchFamily="34" charset="-128"/>
                <a:cs typeface="Helvetica Neue"/>
              </a:rPr>
              <a:t>equally</a:t>
            </a:r>
            <a:endParaRPr lang="zh-TW" altLang="en-US" sz="3600" dirty="0">
              <a:solidFill>
                <a:schemeClr val="accent6">
                  <a:lumMod val="60000"/>
                  <a:lumOff val="40000"/>
                </a:schemeClr>
              </a:solidFill>
              <a:latin typeface="+mn-lt"/>
              <a:ea typeface="Noto Sans CJK TC Regular" panose="020B0500000000000000" pitchFamily="34" charset="-128"/>
              <a:cs typeface="Helvetica 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FF956C-E36C-63A7-5ECA-5872C3468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1421" y="2130725"/>
            <a:ext cx="3032190" cy="43649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AB5DB6-4B92-F501-A15F-D589DB091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2130725"/>
            <a:ext cx="4246307" cy="43649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21A795-1D5D-1D2B-3534-1B4C4B024C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929" y="139575"/>
            <a:ext cx="1099242" cy="106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7868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D1B5112-435C-4625-B84A-5E9304BC6CAD}"/>
              </a:ext>
            </a:extLst>
          </p:cNvPr>
          <p:cNvSpPr txBox="1">
            <a:spLocks/>
          </p:cNvSpPr>
          <p:nvPr/>
        </p:nvSpPr>
        <p:spPr bwMode="auto">
          <a:xfrm>
            <a:off x="792480" y="551212"/>
            <a:ext cx="10607040" cy="68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5143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8572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2001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15430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0002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4574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29146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3718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</a:pPr>
            <a:r>
              <a:rPr lang="zh-TW" altLang="en-US" sz="4000" dirty="0">
                <a:solidFill>
                  <a:prstClr val="white"/>
                </a:solidFill>
                <a:ea typeface="Noto Sans CJK TC Regular" panose="020B0500000000000000" pitchFamily="34" charset="-128"/>
                <a:cs typeface="Helvetica Neue"/>
              </a:rPr>
              <a:t>變質的包容：觀點</a:t>
            </a:r>
            <a:r>
              <a:rPr lang="zh-TW" altLang="en-US" sz="4000" dirty="0">
                <a:solidFill>
                  <a:schemeClr val="accent6">
                    <a:lumMod val="60000"/>
                    <a:lumOff val="40000"/>
                  </a:schemeClr>
                </a:solidFill>
                <a:ea typeface="Noto Sans CJK TC Regular" panose="020B0500000000000000" pitchFamily="34" charset="-128"/>
                <a:cs typeface="Helvetica Neue"/>
              </a:rPr>
              <a:t>平等</a:t>
            </a:r>
            <a:r>
              <a:rPr lang="zh-TW" altLang="en-US" sz="4000" dirty="0">
                <a:solidFill>
                  <a:prstClr val="white"/>
                </a:solidFill>
                <a:ea typeface="Noto Sans CJK TC Regular" panose="020B0500000000000000" pitchFamily="34" charset="-128"/>
                <a:cs typeface="Helvetica Neue"/>
              </a:rPr>
              <a:t>，待人</a:t>
            </a:r>
            <a:r>
              <a:rPr lang="zh-TW" altLang="en-US" sz="4000" dirty="0">
                <a:solidFill>
                  <a:srgbClr val="FF7C80"/>
                </a:solidFill>
                <a:ea typeface="Noto Sans CJK TC Regular" panose="020B0500000000000000" pitchFamily="34" charset="-128"/>
                <a:cs typeface="Helvetica Neue"/>
              </a:rPr>
              <a:t>存異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627AFBB-142D-900C-7C89-07ACFB4F67DF}"/>
              </a:ext>
            </a:extLst>
          </p:cNvPr>
          <p:cNvSpPr txBox="1">
            <a:spLocks/>
          </p:cNvSpPr>
          <p:nvPr/>
        </p:nvSpPr>
        <p:spPr bwMode="auto">
          <a:xfrm>
            <a:off x="232626" y="1119406"/>
            <a:ext cx="11726747" cy="68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5143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8572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2001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15430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0002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4574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29146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3718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</a:pPr>
            <a:r>
              <a:rPr lang="en-US" altLang="zh-TW" sz="3600" dirty="0">
                <a:solidFill>
                  <a:prstClr val="white"/>
                </a:solidFill>
                <a:ea typeface="Noto Sans CJK TC Regular" panose="020B0500000000000000" pitchFamily="34" charset="-128"/>
                <a:cs typeface="Helvetica Neue"/>
              </a:rPr>
              <a:t>False tolerance: treat all ideas </a:t>
            </a:r>
            <a:r>
              <a:rPr lang="en-US" altLang="zh-TW" sz="3600" dirty="0">
                <a:solidFill>
                  <a:schemeClr val="accent6">
                    <a:lumMod val="60000"/>
                    <a:lumOff val="40000"/>
                  </a:schemeClr>
                </a:solidFill>
                <a:ea typeface="Noto Sans CJK TC Regular" panose="020B0500000000000000" pitchFamily="34" charset="-128"/>
                <a:cs typeface="Helvetica Neue"/>
              </a:rPr>
              <a:t>equally</a:t>
            </a:r>
            <a:r>
              <a:rPr lang="en-US" altLang="zh-TW" sz="3600" dirty="0">
                <a:solidFill>
                  <a:prstClr val="white"/>
                </a:solidFill>
                <a:ea typeface="Noto Sans CJK TC Regular" panose="020B0500000000000000" pitchFamily="34" charset="-128"/>
                <a:cs typeface="Helvetica Neue"/>
              </a:rPr>
              <a:t>, treat people </a:t>
            </a:r>
            <a:r>
              <a:rPr lang="en-US" altLang="zh-TW" sz="3600" dirty="0">
                <a:solidFill>
                  <a:srgbClr val="FF7C80"/>
                </a:solidFill>
                <a:ea typeface="Noto Sans CJK TC Regular" panose="020B0500000000000000" pitchFamily="34" charset="-128"/>
                <a:cs typeface="Helvetica Neue"/>
              </a:rPr>
              <a:t>differently</a:t>
            </a:r>
            <a:endParaRPr lang="zh-TW" altLang="en-US" sz="3600" dirty="0">
              <a:solidFill>
                <a:srgbClr val="FF7C80"/>
              </a:solidFill>
              <a:ea typeface="Noto Sans CJK TC Regular" panose="020B0500000000000000" pitchFamily="34" charset="-128"/>
              <a:cs typeface="Helvetica Neu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A80FFD-1B51-A082-4099-662F539A9F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5"/>
          <a:stretch/>
        </p:blipFill>
        <p:spPr>
          <a:xfrm>
            <a:off x="6219646" y="2155852"/>
            <a:ext cx="4433976" cy="43062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0306FE-6657-955E-7904-707D7E1D9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8792" y="2155852"/>
            <a:ext cx="3652499" cy="4343177"/>
          </a:xfrm>
          <a:prstGeom prst="rect">
            <a:avLst/>
          </a:prstGeom>
        </p:spPr>
      </p:pic>
      <p:pic>
        <p:nvPicPr>
          <p:cNvPr id="10" name="Picture 9" descr="A red circle with a white x in it&#10;&#10;Description automatically generated with medium confidence">
            <a:extLst>
              <a:ext uri="{FF2B5EF4-FFF2-40B4-BE49-F238E27FC236}">
                <a16:creationId xmlns:a16="http://schemas.microsoft.com/office/drawing/2014/main" id="{9B21EF45-5FF2-1234-D6BE-21ECA40FF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929" y="139575"/>
            <a:ext cx="1099242" cy="109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8453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D1B5112-435C-4625-B84A-5E9304BC6CAD}"/>
              </a:ext>
            </a:extLst>
          </p:cNvPr>
          <p:cNvSpPr txBox="1">
            <a:spLocks/>
          </p:cNvSpPr>
          <p:nvPr/>
        </p:nvSpPr>
        <p:spPr bwMode="auto">
          <a:xfrm>
            <a:off x="792478" y="1880988"/>
            <a:ext cx="10607040" cy="68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5143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8572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2001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15430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0002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4574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29146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3718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</a:pPr>
            <a:r>
              <a:rPr lang="zh-TW" altLang="en-US" sz="4000" dirty="0">
                <a:solidFill>
                  <a:prstClr val="white"/>
                </a:solidFill>
                <a:latin typeface="+mn-lt"/>
                <a:ea typeface="Noto Sans CJK TC Regular" panose="020B0500000000000000" pitchFamily="34" charset="-128"/>
                <a:cs typeface="Helvetica Neue"/>
              </a:rPr>
              <a:t>真正的包容：觀點</a:t>
            </a:r>
            <a:r>
              <a:rPr lang="zh-TW" altLang="en-US" sz="4000" dirty="0">
                <a:solidFill>
                  <a:srgbClr val="FF7C80"/>
                </a:solidFill>
                <a:latin typeface="+mn-lt"/>
                <a:ea typeface="Noto Sans CJK TC Regular" panose="020B0500000000000000" pitchFamily="34" charset="-128"/>
                <a:cs typeface="Helvetica Neue"/>
              </a:rPr>
              <a:t>存異</a:t>
            </a:r>
            <a:r>
              <a:rPr lang="zh-TW" altLang="en-US" sz="4000" dirty="0">
                <a:solidFill>
                  <a:prstClr val="white"/>
                </a:solidFill>
                <a:latin typeface="+mn-lt"/>
                <a:ea typeface="Noto Sans CJK TC Regular" panose="020B0500000000000000" pitchFamily="34" charset="-128"/>
                <a:cs typeface="Helvetica Neue"/>
              </a:rPr>
              <a:t>，待人</a:t>
            </a:r>
            <a:r>
              <a:rPr lang="zh-TW" altLang="en-US" sz="40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ea typeface="Noto Sans CJK TC Regular" panose="020B0500000000000000" pitchFamily="34" charset="-128"/>
                <a:cs typeface="Helvetica Neue"/>
              </a:rPr>
              <a:t>平等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627AFBB-142D-900C-7C89-07ACFB4F67DF}"/>
              </a:ext>
            </a:extLst>
          </p:cNvPr>
          <p:cNvSpPr txBox="1">
            <a:spLocks/>
          </p:cNvSpPr>
          <p:nvPr/>
        </p:nvSpPr>
        <p:spPr bwMode="auto">
          <a:xfrm>
            <a:off x="232624" y="2449182"/>
            <a:ext cx="11726747" cy="68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5143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8572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2001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15430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0002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4574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29146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3718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</a:pPr>
            <a:r>
              <a:rPr lang="en-US" altLang="zh-TW" sz="3600" dirty="0">
                <a:solidFill>
                  <a:prstClr val="white"/>
                </a:solidFill>
                <a:latin typeface="+mn-lt"/>
                <a:ea typeface="Noto Sans CJK TC Regular" panose="020B0500000000000000" pitchFamily="34" charset="-128"/>
                <a:cs typeface="Helvetica Neue"/>
              </a:rPr>
              <a:t>True tolerance: treat ideas </a:t>
            </a:r>
            <a:r>
              <a:rPr lang="en-US" altLang="zh-TW" sz="3600" dirty="0">
                <a:solidFill>
                  <a:srgbClr val="FF7C80"/>
                </a:solidFill>
                <a:latin typeface="+mn-lt"/>
                <a:ea typeface="Noto Sans CJK TC Regular" panose="020B0500000000000000" pitchFamily="34" charset="-128"/>
                <a:cs typeface="Helvetica Neue"/>
              </a:rPr>
              <a:t>differently</a:t>
            </a:r>
            <a:r>
              <a:rPr lang="en-US" altLang="zh-TW" sz="3600" dirty="0">
                <a:solidFill>
                  <a:prstClr val="white"/>
                </a:solidFill>
                <a:latin typeface="+mn-lt"/>
                <a:ea typeface="Noto Sans CJK TC Regular" panose="020B0500000000000000" pitchFamily="34" charset="-128"/>
                <a:cs typeface="Helvetica Neue"/>
              </a:rPr>
              <a:t>, treat all people </a:t>
            </a:r>
            <a:r>
              <a:rPr lang="en-US" altLang="zh-TW" sz="36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ea typeface="Noto Sans CJK TC Regular" panose="020B0500000000000000" pitchFamily="34" charset="-128"/>
                <a:cs typeface="Helvetica Neue"/>
              </a:rPr>
              <a:t>equally</a:t>
            </a:r>
            <a:endParaRPr lang="zh-TW" altLang="en-US" sz="3600" dirty="0">
              <a:solidFill>
                <a:schemeClr val="accent6">
                  <a:lumMod val="60000"/>
                  <a:lumOff val="40000"/>
                </a:schemeClr>
              </a:solidFill>
              <a:latin typeface="+mn-lt"/>
              <a:ea typeface="Noto Sans CJK TC Regular" panose="020B0500000000000000" pitchFamily="34" charset="-128"/>
              <a:cs typeface="Helvetica Neue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CE19C72-6EDE-05AB-9591-D61A4A60454C}"/>
              </a:ext>
            </a:extLst>
          </p:cNvPr>
          <p:cNvSpPr txBox="1">
            <a:spLocks/>
          </p:cNvSpPr>
          <p:nvPr/>
        </p:nvSpPr>
        <p:spPr bwMode="auto">
          <a:xfrm>
            <a:off x="792479" y="4003453"/>
            <a:ext cx="10607040" cy="68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5143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8572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2001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15430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0002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4574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29146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3718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</a:pPr>
            <a:r>
              <a:rPr lang="zh-TW" altLang="en-US" sz="4000" dirty="0">
                <a:solidFill>
                  <a:prstClr val="white"/>
                </a:solidFill>
                <a:latin typeface="+mn-lt"/>
                <a:ea typeface="Noto Sans CJK TC Regular" panose="020B0500000000000000" pitchFamily="34" charset="-128"/>
                <a:cs typeface="Helvetica Neue"/>
              </a:rPr>
              <a:t>變質的包容：觀點</a:t>
            </a:r>
            <a:r>
              <a:rPr lang="zh-TW" altLang="en-US" sz="40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ea typeface="Noto Sans CJK TC Regular" panose="020B0500000000000000" pitchFamily="34" charset="-128"/>
                <a:cs typeface="Helvetica Neue"/>
              </a:rPr>
              <a:t>平等</a:t>
            </a:r>
            <a:r>
              <a:rPr lang="zh-TW" altLang="en-US" sz="4000" dirty="0">
                <a:solidFill>
                  <a:prstClr val="white"/>
                </a:solidFill>
                <a:latin typeface="+mn-lt"/>
                <a:ea typeface="Noto Sans CJK TC Regular" panose="020B0500000000000000" pitchFamily="34" charset="-128"/>
                <a:cs typeface="Helvetica Neue"/>
              </a:rPr>
              <a:t>，待人</a:t>
            </a:r>
            <a:r>
              <a:rPr lang="zh-TW" altLang="en-US" sz="4000" dirty="0">
                <a:solidFill>
                  <a:srgbClr val="FF7C80"/>
                </a:solidFill>
                <a:latin typeface="+mn-lt"/>
                <a:ea typeface="Noto Sans CJK TC Regular" panose="020B0500000000000000" pitchFamily="34" charset="-128"/>
                <a:cs typeface="Helvetica Neue"/>
              </a:rPr>
              <a:t>存異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40767-60B2-ED36-7CF1-8AEF283EE837}"/>
              </a:ext>
            </a:extLst>
          </p:cNvPr>
          <p:cNvSpPr txBox="1">
            <a:spLocks/>
          </p:cNvSpPr>
          <p:nvPr/>
        </p:nvSpPr>
        <p:spPr bwMode="auto">
          <a:xfrm>
            <a:off x="232625" y="4571647"/>
            <a:ext cx="11726747" cy="68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5143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8572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2001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15430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0002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4574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29146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3718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</a:pPr>
            <a:r>
              <a:rPr lang="en-US" altLang="zh-TW" sz="3600" dirty="0">
                <a:solidFill>
                  <a:prstClr val="white"/>
                </a:solidFill>
                <a:latin typeface="+mn-lt"/>
                <a:ea typeface="Noto Sans CJK TC Regular" panose="020B0500000000000000" pitchFamily="34" charset="-128"/>
                <a:cs typeface="Helvetica Neue"/>
              </a:rPr>
              <a:t>False tolerance: treat all ideas </a:t>
            </a:r>
            <a:r>
              <a:rPr lang="en-US" altLang="zh-TW" sz="36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ea typeface="Noto Sans CJK TC Regular" panose="020B0500000000000000" pitchFamily="34" charset="-128"/>
                <a:cs typeface="Helvetica Neue"/>
              </a:rPr>
              <a:t>equally</a:t>
            </a:r>
            <a:r>
              <a:rPr lang="en-US" altLang="zh-TW" sz="3600" dirty="0">
                <a:solidFill>
                  <a:prstClr val="white"/>
                </a:solidFill>
                <a:latin typeface="+mn-lt"/>
                <a:ea typeface="Noto Sans CJK TC Regular" panose="020B0500000000000000" pitchFamily="34" charset="-128"/>
                <a:cs typeface="Helvetica Neue"/>
              </a:rPr>
              <a:t>, treat people </a:t>
            </a:r>
            <a:r>
              <a:rPr lang="en-US" altLang="zh-TW" sz="3600" dirty="0">
                <a:solidFill>
                  <a:srgbClr val="FF7C80"/>
                </a:solidFill>
                <a:latin typeface="+mn-lt"/>
                <a:ea typeface="Noto Sans CJK TC Regular" panose="020B0500000000000000" pitchFamily="34" charset="-128"/>
                <a:cs typeface="Helvetica Neue"/>
              </a:rPr>
              <a:t>differently</a:t>
            </a:r>
            <a:endParaRPr lang="zh-TW" altLang="en-US" sz="3600" dirty="0">
              <a:solidFill>
                <a:srgbClr val="FF7C80"/>
              </a:solidFill>
              <a:latin typeface="+mn-lt"/>
              <a:ea typeface="Noto Sans CJK TC Regular" panose="020B0500000000000000" pitchFamily="34" charset="-128"/>
              <a:cs typeface="Helvetica Neue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30C7E2-BFC1-9BD3-8AF4-8B7E64FB8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928" y="1496109"/>
            <a:ext cx="1099242" cy="1066591"/>
          </a:xfrm>
          <a:prstGeom prst="rect">
            <a:avLst/>
          </a:prstGeom>
        </p:spPr>
      </p:pic>
      <p:pic>
        <p:nvPicPr>
          <p:cNvPr id="13" name="Picture 12" descr="A red circle with a white x in it&#10;&#10;Description automatically generated with medium confidence">
            <a:extLst>
              <a:ext uri="{FF2B5EF4-FFF2-40B4-BE49-F238E27FC236}">
                <a16:creationId xmlns:a16="http://schemas.microsoft.com/office/drawing/2014/main" id="{E167BA7E-5202-8FA6-BB91-03DF7664F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928" y="3583560"/>
            <a:ext cx="1099242" cy="109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538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ign on a pole&#10;&#10;Description automatically generated with low confidence">
            <a:extLst>
              <a:ext uri="{FF2B5EF4-FFF2-40B4-BE49-F238E27FC236}">
                <a16:creationId xmlns:a16="http://schemas.microsoft.com/office/drawing/2014/main" id="{A56C7554-8599-75C8-88A5-C71B544C78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2" r="1400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A280530-E76A-B2B5-F64B-212BB79688EF}"/>
              </a:ext>
            </a:extLst>
          </p:cNvPr>
          <p:cNvSpPr txBox="1">
            <a:spLocks/>
          </p:cNvSpPr>
          <p:nvPr/>
        </p:nvSpPr>
        <p:spPr>
          <a:xfrm>
            <a:off x="4740994" y="2572883"/>
            <a:ext cx="7090804" cy="3118555"/>
          </a:xfrm>
          <a:prstGeom prst="rect">
            <a:avLst/>
          </a:prstGeom>
          <a:ln>
            <a:noFill/>
          </a:ln>
          <a:effectLst>
            <a:outerShdw blurRad="63500" algn="ctr" rotWithShape="0">
              <a:prstClr val="black"/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zh-TW" altLang="en-US" sz="6000" b="1" dirty="0">
                <a:ln w="6350"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63500" dist="12700" dir="2700000" sx="101000" sy="101000" algn="tl" rotWithShape="0">
                    <a:prstClr val="black"/>
                  </a:outerShdw>
                </a:effectLst>
                <a:latin typeface="Noto Sans CJK TC Regular" panose="020B0500000000000000" pitchFamily="34" charset="-128"/>
                <a:ea typeface="Noto Sans CJK TC Regular" panose="020B0500000000000000" pitchFamily="34" charset="-128"/>
              </a:rPr>
              <a:t>耶穌不包容</a:t>
            </a:r>
            <a:r>
              <a:rPr lang="en-US" altLang="zh-TW" sz="6000" b="1" dirty="0">
                <a:ln w="6350"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63500" dist="12700" dir="2700000" sx="101000" sy="101000" algn="tl" rotWithShape="0">
                    <a:prstClr val="black"/>
                  </a:outerShdw>
                </a:effectLst>
                <a:latin typeface="Noto Sans CJK TC Regular" panose="020B0500000000000000" pitchFamily="34" charset="-128"/>
                <a:ea typeface="Noto Sans CJK TC Regular" panose="020B0500000000000000" pitchFamily="34" charset="-128"/>
              </a:rPr>
              <a:t>?</a:t>
            </a:r>
            <a:r>
              <a:rPr lang="zh-TW" altLang="en-US" sz="6000" b="1" dirty="0">
                <a:ln w="6350"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63500" dist="12700" dir="2700000" sx="101000" sy="101000" algn="tl" rotWithShape="0">
                    <a:prstClr val="black"/>
                  </a:outerShdw>
                </a:effectLst>
                <a:latin typeface="Noto Sans CJK TC Regular" panose="020B0500000000000000" pitchFamily="34" charset="-128"/>
                <a:ea typeface="Noto Sans CJK TC Regular" panose="020B0500000000000000" pitchFamily="34" charset="-128"/>
              </a:rPr>
              <a:t> </a:t>
            </a:r>
            <a:endParaRPr lang="en-CA" altLang="zh-TW" sz="6000" b="1" dirty="0">
              <a:ln w="6350">
                <a:noFill/>
              </a:ln>
              <a:solidFill>
                <a:schemeClr val="bg1">
                  <a:lumMod val="95000"/>
                </a:schemeClr>
              </a:solidFill>
              <a:effectLst>
                <a:outerShdw blurRad="63500" dist="12700" dir="2700000" sx="101000" sy="101000" algn="tl" rotWithShape="0">
                  <a:prstClr val="black"/>
                </a:outerShdw>
              </a:effectLst>
              <a:latin typeface="Noto Sans CJK TC Regular" panose="020B0500000000000000" pitchFamily="34" charset="-128"/>
              <a:ea typeface="Noto Sans CJK TC Regular" panose="020B0500000000000000" pitchFamily="34" charset="-128"/>
            </a:endParaRPr>
          </a:p>
          <a:p>
            <a:pPr algn="r">
              <a:lnSpc>
                <a:spcPct val="100000"/>
              </a:lnSpc>
            </a:pPr>
            <a:r>
              <a:rPr lang="en-CA" sz="4800" dirty="0">
                <a:ln w="6350"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63500" dist="12700" dir="2700000" sx="101000" sy="101000" algn="tl" rotWithShape="0">
                    <a:prstClr val="black"/>
                  </a:outerShdw>
                </a:effectLst>
                <a:latin typeface="+mn-lt"/>
                <a:ea typeface="Noto Sans CJK TC Regular" panose="020B0500000000000000" pitchFamily="34" charset="-128"/>
                <a:cs typeface="Arial" panose="020B0604020202020204" pitchFamily="34" charset="0"/>
              </a:rPr>
              <a:t>Jesus Was Intolerant?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F2847F1-D5DE-89C6-20AA-C1CA3FEB7B01}"/>
              </a:ext>
            </a:extLst>
          </p:cNvPr>
          <p:cNvSpPr txBox="1">
            <a:spLocks/>
          </p:cNvSpPr>
          <p:nvPr/>
        </p:nvSpPr>
        <p:spPr>
          <a:xfrm>
            <a:off x="6288409" y="4998657"/>
            <a:ext cx="5544151" cy="125521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10000"/>
              </a:lnSpc>
            </a:pPr>
            <a:r>
              <a:rPr lang="zh-TW" altLang="en-US" sz="3600" b="1" dirty="0">
                <a:ln w="6350"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oto Sans CJK TC Regular" panose="020B0500000000000000" pitchFamily="34" charset="-128"/>
                <a:ea typeface="Noto Sans CJK TC Regular" panose="020B0500000000000000" pitchFamily="34" charset="-128"/>
              </a:rPr>
              <a:t>約翰福音</a:t>
            </a:r>
            <a:r>
              <a:rPr lang="zh-TW" altLang="en-US" sz="3600" dirty="0">
                <a:ln w="6350"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Noto Sans CJK TC Regular" panose="020B0500000000000000" pitchFamily="34" charset="-128"/>
                <a:ea typeface="Noto Sans CJK TC Regular" panose="020B0500000000000000" pitchFamily="34" charset="-128"/>
              </a:rPr>
              <a:t>  </a:t>
            </a:r>
            <a:r>
              <a:rPr lang="en-CA" altLang="zh-TW" sz="4000" dirty="0">
                <a:ln w="6350"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Noto Sans CJK TC Regular" panose="020B0500000000000000" pitchFamily="34" charset="-128"/>
              </a:rPr>
              <a:t>John 14:1-7</a:t>
            </a:r>
            <a:endParaRPr lang="en-US" sz="4000" dirty="0">
              <a:ln w="6350">
                <a:noFill/>
              </a:ln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ea typeface="Noto Sans CJK TC Regular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477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3E905CA-6D3D-4766-BD1D-314838FB2287}"/>
              </a:ext>
            </a:extLst>
          </p:cNvPr>
          <p:cNvSpPr txBox="1">
            <a:spLocks/>
          </p:cNvSpPr>
          <p:nvPr/>
        </p:nvSpPr>
        <p:spPr>
          <a:xfrm>
            <a:off x="483870" y="109473"/>
            <a:ext cx="1122426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j-cs"/>
              </a:rPr>
              <a:t>【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j-cs"/>
              </a:rPr>
              <a:t>信不信由理</a:t>
            </a: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j-cs"/>
              </a:rPr>
              <a:t>】Ep1-Ep20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j-cs"/>
              </a:rPr>
              <a:t> (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j-cs"/>
              </a:rPr>
              <a:t>粵語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j-cs"/>
              </a:rPr>
              <a:t>/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j-cs"/>
              </a:rPr>
              <a:t>華語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j-cs"/>
              </a:rPr>
              <a:t>)</a:t>
            </a:r>
            <a:endParaRPr kumimoji="0" lang="en-CA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Noto Sans CJK TC Regular" panose="020B0500000000000000" pitchFamily="34" charset="-120"/>
              <a:ea typeface="Noto Sans CJK TC Regular" panose="020B0500000000000000" pitchFamily="34" charset="-120"/>
              <a:cs typeface="+mj-cs"/>
            </a:endParaRPr>
          </a:p>
        </p:txBody>
      </p:sp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9D9AD748-1BED-4C48-8C64-D3CEE4BEA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14800"/>
            <a:ext cx="2438400" cy="1371600"/>
          </a:xfrm>
          <a:prstGeom prst="rect">
            <a:avLst/>
          </a:prstGeom>
        </p:spPr>
      </p:pic>
      <p:pic>
        <p:nvPicPr>
          <p:cNvPr id="11" name="Picture 10" descr="A picture containing text, sport&#10;&#10;Description automatically generated">
            <a:extLst>
              <a:ext uri="{FF2B5EF4-FFF2-40B4-BE49-F238E27FC236}">
                <a16:creationId xmlns:a16="http://schemas.microsoft.com/office/drawing/2014/main" id="{3CE42D80-1F5D-40D9-82F8-0116D6EC45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1" y="4114800"/>
            <a:ext cx="2438400" cy="1371600"/>
          </a:xfrm>
          <a:prstGeom prst="rect">
            <a:avLst/>
          </a:prstGeom>
        </p:spPr>
      </p:pic>
      <p:pic>
        <p:nvPicPr>
          <p:cNvPr id="13" name="Picture 12" descr="A person with the hands up&#10;&#10;Description automatically generated with low confidence">
            <a:extLst>
              <a:ext uri="{FF2B5EF4-FFF2-40B4-BE49-F238E27FC236}">
                <a16:creationId xmlns:a16="http://schemas.microsoft.com/office/drawing/2014/main" id="{4D6557D6-BFFE-4C12-9C1A-80B20321F3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2" y="4114800"/>
            <a:ext cx="2438400" cy="1371600"/>
          </a:xfrm>
          <a:prstGeom prst="rect">
            <a:avLst/>
          </a:prstGeom>
        </p:spPr>
      </p:pic>
      <p:pic>
        <p:nvPicPr>
          <p:cNvPr id="19" name="Picture 18" descr="A person with the hand up&#10;&#10;Description automatically generated with low confidence">
            <a:extLst>
              <a:ext uri="{FF2B5EF4-FFF2-40B4-BE49-F238E27FC236}">
                <a16:creationId xmlns:a16="http://schemas.microsoft.com/office/drawing/2014/main" id="{5B2C06BF-E809-448E-AE77-ED82848705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2" y="4114800"/>
            <a:ext cx="2438400" cy="1371600"/>
          </a:xfrm>
          <a:prstGeom prst="rect">
            <a:avLst/>
          </a:prstGeom>
        </p:spPr>
      </p:pic>
      <p:pic>
        <p:nvPicPr>
          <p:cNvPr id="21" name="Picture 2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ADFDBAD-602F-46B3-A2AC-B7309F9692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580" y="4114800"/>
            <a:ext cx="2438401" cy="1371600"/>
          </a:xfrm>
          <a:prstGeom prst="rect">
            <a:avLst/>
          </a:prstGeom>
        </p:spPr>
      </p:pic>
      <p:pic>
        <p:nvPicPr>
          <p:cNvPr id="23" name="Picture 22" descr="Graphical user interface&#10;&#10;Description automatically generated">
            <a:extLst>
              <a:ext uri="{FF2B5EF4-FFF2-40B4-BE49-F238E27FC236}">
                <a16:creationId xmlns:a16="http://schemas.microsoft.com/office/drawing/2014/main" id="{1731DB7A-7EF1-417E-A3B3-8446C81E42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486400"/>
            <a:ext cx="2438399" cy="1371600"/>
          </a:xfrm>
          <a:prstGeom prst="rect">
            <a:avLst/>
          </a:prstGeom>
        </p:spPr>
      </p:pic>
      <p:pic>
        <p:nvPicPr>
          <p:cNvPr id="25" name="Picture 2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33359AA-1824-47F3-B51A-6E77418201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5486400"/>
            <a:ext cx="2438400" cy="1371600"/>
          </a:xfrm>
          <a:prstGeom prst="rect">
            <a:avLst/>
          </a:prstGeom>
        </p:spPr>
      </p:pic>
      <p:pic>
        <p:nvPicPr>
          <p:cNvPr id="27" name="Picture 2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6897D32-EEC0-4879-860F-1DED2D1F9E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5486400"/>
            <a:ext cx="2438400" cy="1371600"/>
          </a:xfrm>
          <a:prstGeom prst="rect">
            <a:avLst/>
          </a:prstGeom>
        </p:spPr>
      </p:pic>
      <p:pic>
        <p:nvPicPr>
          <p:cNvPr id="29" name="Picture 2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256F084-D053-4DF2-97A8-71F5FD2E96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5486400"/>
            <a:ext cx="2438399" cy="1371599"/>
          </a:xfrm>
          <a:prstGeom prst="rect">
            <a:avLst/>
          </a:prstGeom>
        </p:spPr>
      </p:pic>
      <p:pic>
        <p:nvPicPr>
          <p:cNvPr id="32" name="Picture 3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1B8BC9F-6BAF-458A-BE90-3C75D4C078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71598"/>
            <a:ext cx="2438400" cy="1371600"/>
          </a:xfrm>
          <a:prstGeom prst="rect">
            <a:avLst/>
          </a:prstGeom>
        </p:spPr>
      </p:pic>
      <p:pic>
        <p:nvPicPr>
          <p:cNvPr id="34" name="Picture 33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A3F0AD21-E6DF-49B3-8872-937051CE1A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9" y="1371598"/>
            <a:ext cx="2438400" cy="1371600"/>
          </a:xfrm>
          <a:prstGeom prst="rect">
            <a:avLst/>
          </a:prstGeom>
        </p:spPr>
      </p:pic>
      <p:pic>
        <p:nvPicPr>
          <p:cNvPr id="36" name="Picture 3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16A91DD-1EEE-453F-8551-5A0C8A7B8B4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99" y="1371597"/>
            <a:ext cx="2438399" cy="1371599"/>
          </a:xfrm>
          <a:prstGeom prst="rect">
            <a:avLst/>
          </a:prstGeom>
        </p:spPr>
      </p:pic>
      <p:pic>
        <p:nvPicPr>
          <p:cNvPr id="38" name="Picture 37" descr="A picture containing text&#10;&#10;Description automatically generated">
            <a:extLst>
              <a:ext uri="{FF2B5EF4-FFF2-40B4-BE49-F238E27FC236}">
                <a16:creationId xmlns:a16="http://schemas.microsoft.com/office/drawing/2014/main" id="{1ABDEFC6-2738-4CA5-AC8B-4DF5BAE52E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1371598"/>
            <a:ext cx="2438399" cy="1371600"/>
          </a:xfrm>
          <a:prstGeom prst="rect">
            <a:avLst/>
          </a:prstGeom>
        </p:spPr>
      </p:pic>
      <p:pic>
        <p:nvPicPr>
          <p:cNvPr id="40" name="Picture 39" descr="A person eating a watermelon&#10;&#10;Description automatically generated">
            <a:extLst>
              <a:ext uri="{FF2B5EF4-FFF2-40B4-BE49-F238E27FC236}">
                <a16:creationId xmlns:a16="http://schemas.microsoft.com/office/drawing/2014/main" id="{5504C283-BB90-4BE9-B9FD-2D8293FD206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599" y="1371598"/>
            <a:ext cx="2438402" cy="1371601"/>
          </a:xfrm>
          <a:prstGeom prst="rect">
            <a:avLst/>
          </a:prstGeom>
        </p:spPr>
      </p:pic>
      <p:pic>
        <p:nvPicPr>
          <p:cNvPr id="42" name="Picture 4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CBB6992-F458-4D0C-A1AF-AE86533310C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3196"/>
            <a:ext cx="2438398" cy="1371599"/>
          </a:xfrm>
          <a:prstGeom prst="rect">
            <a:avLst/>
          </a:prstGeom>
        </p:spPr>
      </p:pic>
      <p:pic>
        <p:nvPicPr>
          <p:cNvPr id="44" name="Picture 43" descr="A picture containing text&#10;&#10;Description automatically generated">
            <a:extLst>
              <a:ext uri="{FF2B5EF4-FFF2-40B4-BE49-F238E27FC236}">
                <a16:creationId xmlns:a16="http://schemas.microsoft.com/office/drawing/2014/main" id="{F1DD8159-01B1-4FE8-98FD-28D29DC867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8" y="2743196"/>
            <a:ext cx="2438398" cy="1371599"/>
          </a:xfrm>
          <a:prstGeom prst="rect">
            <a:avLst/>
          </a:prstGeom>
        </p:spPr>
      </p:pic>
      <p:pic>
        <p:nvPicPr>
          <p:cNvPr id="46" name="Picture 45" descr="Graphical user interface&#10;&#10;Description automatically generated">
            <a:extLst>
              <a:ext uri="{FF2B5EF4-FFF2-40B4-BE49-F238E27FC236}">
                <a16:creationId xmlns:a16="http://schemas.microsoft.com/office/drawing/2014/main" id="{F673282A-1BF4-4482-A31E-164D82C562E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95" y="2743196"/>
            <a:ext cx="2438398" cy="1371599"/>
          </a:xfrm>
          <a:prstGeom prst="rect">
            <a:avLst/>
          </a:prstGeom>
        </p:spPr>
      </p:pic>
      <p:pic>
        <p:nvPicPr>
          <p:cNvPr id="48" name="Picture 47" descr="A picture containing text&#10;&#10;Description automatically generated">
            <a:extLst>
              <a:ext uri="{FF2B5EF4-FFF2-40B4-BE49-F238E27FC236}">
                <a16:creationId xmlns:a16="http://schemas.microsoft.com/office/drawing/2014/main" id="{8EBDC32A-376F-479A-8442-DE5DB8D2D5B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3" y="2743196"/>
            <a:ext cx="2438398" cy="1371599"/>
          </a:xfrm>
          <a:prstGeom prst="rect">
            <a:avLst/>
          </a:prstGeom>
        </p:spPr>
      </p:pic>
      <p:pic>
        <p:nvPicPr>
          <p:cNvPr id="50" name="Picture 4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C8D6931-1679-4603-9947-21900CF5F60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592" y="2743192"/>
            <a:ext cx="2438416" cy="1371609"/>
          </a:xfrm>
          <a:prstGeom prst="rect">
            <a:avLst/>
          </a:prstGeom>
        </p:spPr>
      </p:pic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2871B0F-65E7-4DE6-936C-13E718BE4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553" y="5486395"/>
            <a:ext cx="2438399" cy="137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950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3E905CA-6D3D-4766-BD1D-314838FB2287}"/>
              </a:ext>
            </a:extLst>
          </p:cNvPr>
          <p:cNvSpPr txBox="1">
            <a:spLocks/>
          </p:cNvSpPr>
          <p:nvPr/>
        </p:nvSpPr>
        <p:spPr>
          <a:xfrm>
            <a:off x="483870" y="109473"/>
            <a:ext cx="1122426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 CJK TC Regular" panose="020B0500000000000000" pitchFamily="34" charset="-128"/>
                <a:ea typeface="Noto Sans CJK TC Regular" panose="020B0500000000000000" pitchFamily="34" charset="-128"/>
              </a:rPr>
              <a:t>【</a:t>
            </a: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 CJK TC Regular" panose="020B0500000000000000" pitchFamily="34" charset="-128"/>
                <a:ea typeface="Noto Sans CJK TC Regular" panose="020B0500000000000000" pitchFamily="34" charset="-128"/>
              </a:rPr>
              <a:t>知己知彼分真假</a:t>
            </a: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 CJK TC Regular" panose="020B0500000000000000" pitchFamily="34" charset="-128"/>
                <a:ea typeface="Noto Sans CJK TC Regular" panose="020B0500000000000000" pitchFamily="34" charset="-128"/>
              </a:rPr>
              <a:t>】Ep1-Ep9 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 CJK TC Regular" panose="020B0500000000000000" pitchFamily="34" charset="-128"/>
                <a:ea typeface="Noto Sans CJK TC Regular" panose="020B0500000000000000" pitchFamily="34" charset="-128"/>
              </a:rPr>
              <a:t>(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 CJK TC Regular" panose="020B0500000000000000" pitchFamily="34" charset="-128"/>
                <a:ea typeface="Noto Sans CJK TC Regular" panose="020B0500000000000000" pitchFamily="34" charset="-128"/>
              </a:rPr>
              <a:t>粵語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 CJK TC Regular" panose="020B0500000000000000" pitchFamily="34" charset="-128"/>
                <a:ea typeface="Noto Sans CJK TC Regular" panose="020B0500000000000000" pitchFamily="34" charset="-128"/>
              </a:rPr>
              <a:t>/</a:t>
            </a: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 CJK TC Regular" panose="020B0500000000000000" pitchFamily="34" charset="-128"/>
                <a:ea typeface="Noto Sans CJK TC Regular" panose="020B0500000000000000" pitchFamily="34" charset="-128"/>
              </a:rPr>
              <a:t>中文字幕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 CJK TC Regular" panose="020B0500000000000000" pitchFamily="34" charset="-128"/>
                <a:ea typeface="Noto Sans CJK TC Regular" panose="020B0500000000000000" pitchFamily="34" charset="-128"/>
              </a:rPr>
              <a:t>)</a:t>
            </a:r>
            <a:endParaRPr kumimoji="0" lang="en-CA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Noto Sans CJK TC Regular" panose="020B0500000000000000" pitchFamily="34" charset="-128"/>
              <a:ea typeface="Noto Sans CJK TC Regular" panose="020B0500000000000000" pitchFamily="34" charset="-128"/>
            </a:endParaRPr>
          </a:p>
        </p:txBody>
      </p:sp>
      <p:pic>
        <p:nvPicPr>
          <p:cNvPr id="4" name="Picture 3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AFFC143F-F6E7-43B5-8CBA-B0EF95076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4450"/>
            <a:ext cx="3031067" cy="1704762"/>
          </a:xfrm>
          <a:prstGeom prst="rect">
            <a:avLst/>
          </a:prstGeom>
        </p:spPr>
      </p:pic>
      <p:pic>
        <p:nvPicPr>
          <p:cNvPr id="8" name="Picture 7" descr="A person holding a microphone&#10;&#10;Description automatically generated with medium confidence">
            <a:extLst>
              <a:ext uri="{FF2B5EF4-FFF2-40B4-BE49-F238E27FC236}">
                <a16:creationId xmlns:a16="http://schemas.microsoft.com/office/drawing/2014/main" id="{8D56A5B6-13E3-4632-807F-021B337F9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175" y="1624450"/>
            <a:ext cx="3031067" cy="1704762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3D4E2860-C7AD-44F1-A4B5-317FA8ACFF0D}"/>
              </a:ext>
            </a:extLst>
          </p:cNvPr>
          <p:cNvSpPr txBox="1">
            <a:spLocks/>
          </p:cNvSpPr>
          <p:nvPr/>
        </p:nvSpPr>
        <p:spPr>
          <a:xfrm>
            <a:off x="1317588" y="5324658"/>
            <a:ext cx="11224260" cy="13255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+mj-cs"/>
              </a:rPr>
              <a:t>www.youtube.com/equiptoserve</a:t>
            </a:r>
            <a:endParaRPr kumimoji="0" lang="en-CA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Noto Sans CJK TC Regular" panose="020B0500000000000000" pitchFamily="34" charset="-120"/>
              <a:ea typeface="Noto Sans CJK TC Regular" panose="020B0500000000000000" pitchFamily="34" charset="-120"/>
              <a:cs typeface="+mj-cs"/>
            </a:endParaRPr>
          </a:p>
        </p:txBody>
      </p:sp>
      <p:pic>
        <p:nvPicPr>
          <p:cNvPr id="1028" name="Picture 4" descr="free-youtube-logo-icon-2431-thumb - Canadian Progress Club - Saskatoon  Downtown">
            <a:extLst>
              <a:ext uri="{FF2B5EF4-FFF2-40B4-BE49-F238E27FC236}">
                <a16:creationId xmlns:a16="http://schemas.microsoft.com/office/drawing/2014/main" id="{4B85DCF4-3A71-4ABE-924A-9146446F5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47" y="5116951"/>
            <a:ext cx="1631576" cy="163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raphical user interface, qr code&#10;&#10;Description automatically generated">
            <a:extLst>
              <a:ext uri="{FF2B5EF4-FFF2-40B4-BE49-F238E27FC236}">
                <a16:creationId xmlns:a16="http://schemas.microsoft.com/office/drawing/2014/main" id="{BBB9A46C-85C9-2DE0-0472-FDAEF4CBEE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2350" y="1621169"/>
            <a:ext cx="3039533" cy="1709524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554EE84F-C87F-F093-1639-24FA19D57F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0932" y="1624450"/>
            <a:ext cx="3031066" cy="1704762"/>
          </a:xfrm>
          <a:prstGeom prst="rect">
            <a:avLst/>
          </a:prstGeom>
        </p:spPr>
      </p:pic>
      <p:pic>
        <p:nvPicPr>
          <p:cNvPr id="10" name="Picture 9" descr="A person holding a tablet&#10;&#10;Description automatically generated">
            <a:extLst>
              <a:ext uri="{FF2B5EF4-FFF2-40B4-BE49-F238E27FC236}">
                <a16:creationId xmlns:a16="http://schemas.microsoft.com/office/drawing/2014/main" id="{4A9E1B84-92BE-5A12-55D7-ADA51007D5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429000"/>
            <a:ext cx="3031067" cy="1704762"/>
          </a:xfrm>
          <a:prstGeom prst="rect">
            <a:avLst/>
          </a:prstGeom>
        </p:spPr>
      </p:pic>
      <p:pic>
        <p:nvPicPr>
          <p:cNvPr id="12" name="Picture 1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8315BE5-2204-1F16-F786-4D2BE25F96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1175" y="3429001"/>
            <a:ext cx="3031067" cy="1704762"/>
          </a:xfrm>
          <a:prstGeom prst="rect">
            <a:avLst/>
          </a:prstGeom>
        </p:spPr>
      </p:pic>
      <p:pic>
        <p:nvPicPr>
          <p:cNvPr id="14" name="Picture 13" descr="A person with the arms crossed&#10;&#10;Description automatically generated with medium confidence">
            <a:extLst>
              <a:ext uri="{FF2B5EF4-FFF2-40B4-BE49-F238E27FC236}">
                <a16:creationId xmlns:a16="http://schemas.microsoft.com/office/drawing/2014/main" id="{6CA8FA40-E463-DB76-E818-597831A73B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02350" y="3429001"/>
            <a:ext cx="3039533" cy="1709524"/>
          </a:xfrm>
          <a:prstGeom prst="rect">
            <a:avLst/>
          </a:prstGeom>
        </p:spPr>
      </p:pic>
      <p:pic>
        <p:nvPicPr>
          <p:cNvPr id="16" name="Picture 15" descr="A picture containing text, sign, person&#10;&#10;Description automatically generated">
            <a:extLst>
              <a:ext uri="{FF2B5EF4-FFF2-40B4-BE49-F238E27FC236}">
                <a16:creationId xmlns:a16="http://schemas.microsoft.com/office/drawing/2014/main" id="{F78768DB-C373-936A-0F4D-15E3B3569B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60932" y="3429001"/>
            <a:ext cx="3031068" cy="17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399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, font, screenshot&#10;&#10;Description automatically generated">
            <a:extLst>
              <a:ext uri="{FF2B5EF4-FFF2-40B4-BE49-F238E27FC236}">
                <a16:creationId xmlns:a16="http://schemas.microsoft.com/office/drawing/2014/main" id="{06F4733E-E3CF-F84B-6D3D-998DC8D45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4753" y="5315901"/>
            <a:ext cx="6743700" cy="1314450"/>
          </a:xfrm>
          <a:prstGeom prst="rect">
            <a:avLst/>
          </a:prstGeom>
        </p:spPr>
      </p:pic>
      <p:pic>
        <p:nvPicPr>
          <p:cNvPr id="15" name="Picture 14" descr="A picture containing text, font, screenshot, white&#10;&#10;Description automatically generated">
            <a:extLst>
              <a:ext uri="{FF2B5EF4-FFF2-40B4-BE49-F238E27FC236}">
                <a16:creationId xmlns:a16="http://schemas.microsoft.com/office/drawing/2014/main" id="{9F7B7BFF-E7D8-63AA-FEAA-C6C3505F5D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16" b="3948"/>
          <a:stretch/>
        </p:blipFill>
        <p:spPr>
          <a:xfrm>
            <a:off x="695656" y="493416"/>
            <a:ext cx="4362450" cy="1371600"/>
          </a:xfrm>
          <a:prstGeom prst="rect">
            <a:avLst/>
          </a:prstGeom>
        </p:spPr>
      </p:pic>
      <p:pic>
        <p:nvPicPr>
          <p:cNvPr id="17" name="Picture 16" descr="A picture containing text, font, screenshot, white&#10;&#10;Description automatically generated">
            <a:extLst>
              <a:ext uri="{FF2B5EF4-FFF2-40B4-BE49-F238E27FC236}">
                <a16:creationId xmlns:a16="http://schemas.microsoft.com/office/drawing/2014/main" id="{9A5FF587-38D5-B855-7DF8-EB5C3E2FB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7228" y="493416"/>
            <a:ext cx="5238750" cy="1371600"/>
          </a:xfrm>
          <a:prstGeom prst="rect">
            <a:avLst/>
          </a:prstGeom>
        </p:spPr>
      </p:pic>
      <p:pic>
        <p:nvPicPr>
          <p:cNvPr id="19" name="Picture 18" descr="A picture containing text, font, white, screenshot&#10;&#10;Description automatically generated">
            <a:extLst>
              <a:ext uri="{FF2B5EF4-FFF2-40B4-BE49-F238E27FC236}">
                <a16:creationId xmlns:a16="http://schemas.microsoft.com/office/drawing/2014/main" id="{3C47261D-40DC-F0C2-74C6-79B4B1C581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0561" y="2095453"/>
            <a:ext cx="6515100" cy="1390650"/>
          </a:xfrm>
          <a:prstGeom prst="rect">
            <a:avLst/>
          </a:prstGeom>
        </p:spPr>
      </p:pic>
      <p:pic>
        <p:nvPicPr>
          <p:cNvPr id="21" name="Picture 20" descr="A picture containing text, font&#10;&#10;Description automatically generated">
            <a:extLst>
              <a:ext uri="{FF2B5EF4-FFF2-40B4-BE49-F238E27FC236}">
                <a16:creationId xmlns:a16="http://schemas.microsoft.com/office/drawing/2014/main" id="{B7DBE5D5-8F67-135B-6D3E-A44C8C8D1D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354" y="3716540"/>
            <a:ext cx="1045845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41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D1B5112-435C-4625-B84A-5E9304BC6CAD}"/>
              </a:ext>
            </a:extLst>
          </p:cNvPr>
          <p:cNvSpPr txBox="1">
            <a:spLocks/>
          </p:cNvSpPr>
          <p:nvPr/>
        </p:nvSpPr>
        <p:spPr bwMode="auto">
          <a:xfrm>
            <a:off x="792480" y="306465"/>
            <a:ext cx="10607040" cy="68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5143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8572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2001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15430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0002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4574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29146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3718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</a:pPr>
            <a:r>
              <a:rPr lang="zh-TW" altLang="en-US" sz="4000" dirty="0">
                <a:solidFill>
                  <a:prstClr val="white"/>
                </a:solidFill>
                <a:latin typeface="+mn-lt"/>
                <a:ea typeface="Noto Sans CJK TC Regular" panose="020B0500000000000000" pitchFamily="34" charset="-128"/>
                <a:cs typeface="Helvetica Neue"/>
              </a:rPr>
              <a:t>通告：我們不會包容一些</a:t>
            </a:r>
            <a:r>
              <a:rPr lang="zh-TW" altLang="en-US" sz="4000" dirty="0">
                <a:solidFill>
                  <a:srgbClr val="FF7C80"/>
                </a:solidFill>
                <a:latin typeface="+mn-lt"/>
                <a:ea typeface="Noto Sans CJK TC Regular" panose="020B0500000000000000" pitchFamily="34" charset="-128"/>
                <a:cs typeface="Helvetica Neue"/>
              </a:rPr>
              <a:t>不包容的人</a:t>
            </a:r>
          </a:p>
        </p:txBody>
      </p:sp>
      <p:pic>
        <p:nvPicPr>
          <p:cNvPr id="3" name="Picture 4" descr="Image result for intolerance will not be tolerated">
            <a:extLst>
              <a:ext uri="{FF2B5EF4-FFF2-40B4-BE49-F238E27FC236}">
                <a16:creationId xmlns:a16="http://schemas.microsoft.com/office/drawing/2014/main" id="{20AC240C-8AB2-A753-6C6B-095FDE9EEA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1" b="2584"/>
          <a:stretch/>
        </p:blipFill>
        <p:spPr bwMode="auto">
          <a:xfrm>
            <a:off x="2092890" y="1228227"/>
            <a:ext cx="8006219" cy="564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818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152F71-CE07-41C9-8A54-6F35366C3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522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62CF6E-7FBE-E5A5-9A43-508404884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066" y="0"/>
            <a:ext cx="9233867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7FA7F62-AE67-F0DD-ED29-535C58BBE9A9}"/>
              </a:ext>
            </a:extLst>
          </p:cNvPr>
          <p:cNvSpPr/>
          <p:nvPr/>
        </p:nvSpPr>
        <p:spPr>
          <a:xfrm>
            <a:off x="2514600" y="3599411"/>
            <a:ext cx="6895407" cy="119030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59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person pointing&#10;&#10;Description automatically generated with medium confidence">
            <a:extLst>
              <a:ext uri="{FF2B5EF4-FFF2-40B4-BE49-F238E27FC236}">
                <a16:creationId xmlns:a16="http://schemas.microsoft.com/office/drawing/2014/main" id="{D57CC419-B035-9185-4A42-11477954A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678" y="1561138"/>
            <a:ext cx="9416644" cy="5296862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D1B5112-435C-4625-B84A-5E9304BC6CAD}"/>
              </a:ext>
            </a:extLst>
          </p:cNvPr>
          <p:cNvSpPr txBox="1">
            <a:spLocks/>
          </p:cNvSpPr>
          <p:nvPr/>
        </p:nvSpPr>
        <p:spPr bwMode="auto">
          <a:xfrm>
            <a:off x="792480" y="210356"/>
            <a:ext cx="10607040" cy="68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5143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8572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2001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15430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0002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4574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29146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3718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</a:pPr>
            <a:r>
              <a:rPr lang="zh-TW" altLang="en-US" sz="4000" dirty="0">
                <a:solidFill>
                  <a:prstClr val="white"/>
                </a:solidFill>
                <a:latin typeface="+mn-lt"/>
                <a:ea typeface="Noto Sans CJK TC Regular" panose="020B0500000000000000" pitchFamily="34" charset="-128"/>
                <a:cs typeface="Helvetica Neue"/>
              </a:rPr>
              <a:t>「基督徒傲慢、心胸狭窄、不包容！」</a:t>
            </a:r>
            <a:endParaRPr lang="zh-TW" altLang="en-US" sz="4000" dirty="0">
              <a:solidFill>
                <a:srgbClr val="FF7C80"/>
              </a:solidFill>
              <a:latin typeface="+mn-lt"/>
              <a:ea typeface="Noto Sans CJK TC Regular" panose="020B0500000000000000" pitchFamily="34" charset="-128"/>
              <a:cs typeface="Helvetica Neue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627AFBB-142D-900C-7C89-07ACFB4F67DF}"/>
              </a:ext>
            </a:extLst>
          </p:cNvPr>
          <p:cNvSpPr txBox="1">
            <a:spLocks/>
          </p:cNvSpPr>
          <p:nvPr/>
        </p:nvSpPr>
        <p:spPr bwMode="auto">
          <a:xfrm>
            <a:off x="396238" y="778550"/>
            <a:ext cx="11399520" cy="68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5143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8572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2001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1543050" indent="-171450" defTabSz="685800"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0002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4574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29146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371850" indent="-171450" defTabSz="6858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</a:pPr>
            <a:r>
              <a:rPr lang="en-US" altLang="zh-TW" sz="3600" dirty="0">
                <a:solidFill>
                  <a:prstClr val="white"/>
                </a:solidFill>
                <a:latin typeface="+mn-lt"/>
                <a:ea typeface="Noto Sans CJK TC Regular" panose="020B0500000000000000" pitchFamily="34" charset="-128"/>
                <a:cs typeface="Helvetica Neue"/>
              </a:rPr>
              <a:t>“Christians are arrogant, narrow-minded, intolerant!”</a:t>
            </a:r>
            <a:endParaRPr lang="zh-TW" altLang="en-US" sz="3600" dirty="0">
              <a:solidFill>
                <a:srgbClr val="FF7C80"/>
              </a:solidFill>
              <a:latin typeface="+mn-lt"/>
              <a:ea typeface="Noto Sans CJK TC Regular" panose="020B0500000000000000" pitchFamily="34" charset="-128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58696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11572</TotalTime>
  <Words>587</Words>
  <Application>Microsoft Office PowerPoint</Application>
  <PresentationFormat>Widescreen</PresentationFormat>
  <Paragraphs>50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Noto Sans CJK TC Regular</vt:lpstr>
      <vt:lpstr>Calibri Light</vt:lpstr>
      <vt:lpstr>Times New Roman</vt:lpstr>
      <vt:lpstr>Tahoma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約翰福音 John 14:1</vt:lpstr>
      <vt:lpstr>約翰福音 John 14:2</vt:lpstr>
      <vt:lpstr>約翰福音 John 14:3</vt:lpstr>
      <vt:lpstr>約翰福音 John 14:4</vt:lpstr>
      <vt:lpstr>約翰福音 John 14:5</vt:lpstr>
      <vt:lpstr>約翰福音 John 14:6</vt:lpstr>
      <vt:lpstr>約翰福音 John 14:7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Wilson Leung</dc:creator>
  <cp:lastModifiedBy>Wilson Leung</cp:lastModifiedBy>
  <cp:revision>299</cp:revision>
  <dcterms:created xsi:type="dcterms:W3CDTF">2020-06-17T11:19:14Z</dcterms:created>
  <dcterms:modified xsi:type="dcterms:W3CDTF">2024-05-23T18:08:13Z</dcterms:modified>
</cp:coreProperties>
</file>