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762" r:id="rId2"/>
    <p:sldId id="703" r:id="rId3"/>
    <p:sldId id="755" r:id="rId4"/>
    <p:sldId id="754" r:id="rId5"/>
    <p:sldId id="759" r:id="rId6"/>
    <p:sldId id="760" r:id="rId7"/>
    <p:sldId id="761" r:id="rId8"/>
    <p:sldId id="776" r:id="rId9"/>
    <p:sldId id="772" r:id="rId10"/>
    <p:sldId id="773" r:id="rId11"/>
    <p:sldId id="774" r:id="rId12"/>
    <p:sldId id="777" r:id="rId13"/>
    <p:sldId id="764" r:id="rId14"/>
    <p:sldId id="767" r:id="rId15"/>
    <p:sldId id="768" r:id="rId16"/>
    <p:sldId id="765" r:id="rId17"/>
    <p:sldId id="782" r:id="rId18"/>
    <p:sldId id="783" r:id="rId19"/>
    <p:sldId id="778" r:id="rId20"/>
    <p:sldId id="784" r:id="rId21"/>
    <p:sldId id="785" r:id="rId22"/>
    <p:sldId id="763" r:id="rId23"/>
    <p:sldId id="786" r:id="rId24"/>
    <p:sldId id="766" r:id="rId25"/>
    <p:sldId id="7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A79F"/>
    <a:srgbClr val="2515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8DE03D-2BA8-4027-BCC4-5E9F0851651C}" v="44" dt="2026-07-19T11:39:14.6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73"/>
    <p:restoredTop sz="94694"/>
  </p:normalViewPr>
  <p:slideViewPr>
    <p:cSldViewPr snapToGrid="0">
      <p:cViewPr varScale="1">
        <p:scale>
          <a:sx n="59" d="100"/>
          <a:sy n="59" d="100"/>
        </p:scale>
        <p:origin x="90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 Stockdale" userId="159b2cbb5646a6db" providerId="LiveId" clId="{948FAC11-D461-4DA7-BF9B-F2CABBD5D9E2}"/>
    <pc:docChg chg="undo custSel addSld delSld modSld sldOrd">
      <pc:chgData name="Jack Stockdale" userId="159b2cbb5646a6db" providerId="LiveId" clId="{948FAC11-D461-4DA7-BF9B-F2CABBD5D9E2}" dt="2026-07-19T11:43:20.337" v="2322" actId="20577"/>
      <pc:docMkLst>
        <pc:docMk/>
      </pc:docMkLst>
      <pc:sldChg chg="modSp del mod">
        <pc:chgData name="Jack Stockdale" userId="159b2cbb5646a6db" providerId="LiveId" clId="{948FAC11-D461-4DA7-BF9B-F2CABBD5D9E2}" dt="2026-07-19T09:13:46.658" v="151" actId="2696"/>
        <pc:sldMkLst>
          <pc:docMk/>
          <pc:sldMk cId="245792306" sldId="630"/>
        </pc:sldMkLst>
        <pc:spChg chg="mod">
          <ac:chgData name="Jack Stockdale" userId="159b2cbb5646a6db" providerId="LiveId" clId="{948FAC11-D461-4DA7-BF9B-F2CABBD5D9E2}" dt="2026-07-18T19:22:22.916" v="16" actId="20577"/>
          <ac:spMkLst>
            <pc:docMk/>
            <pc:sldMk cId="245792306" sldId="630"/>
            <ac:spMk id="3" creationId="{A5750D25-D992-1156-6DAE-DA1C4C43A8CC}"/>
          </ac:spMkLst>
        </pc:spChg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429016446" sldId="677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2029469948" sldId="678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3879460467" sldId="679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3580365380" sldId="680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985300563" sldId="681"/>
        </pc:sldMkLst>
      </pc:sldChg>
      <pc:sldChg chg="delSp del mod">
        <pc:chgData name="Jack Stockdale" userId="159b2cbb5646a6db" providerId="LiveId" clId="{948FAC11-D461-4DA7-BF9B-F2CABBD5D9E2}" dt="2026-07-19T11:39:35.005" v="2314" actId="2696"/>
        <pc:sldMkLst>
          <pc:docMk/>
          <pc:sldMk cId="2266457089" sldId="694"/>
        </pc:sldMkLst>
        <pc:spChg chg="del">
          <ac:chgData name="Jack Stockdale" userId="159b2cbb5646a6db" providerId="LiveId" clId="{948FAC11-D461-4DA7-BF9B-F2CABBD5D9E2}" dt="2026-07-19T09:20:26.128" v="368" actId="21"/>
          <ac:spMkLst>
            <pc:docMk/>
            <pc:sldMk cId="2266457089" sldId="694"/>
            <ac:spMk id="4" creationId="{E90DD43E-4EA4-CAA9-078E-7179D9D9B628}"/>
          </ac:spMkLst>
        </pc:spChg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3084644927" sldId="695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257057008" sldId="696"/>
        </pc:sldMkLst>
      </pc:sldChg>
      <pc:sldChg chg="del">
        <pc:chgData name="Jack Stockdale" userId="159b2cbb5646a6db" providerId="LiveId" clId="{948FAC11-D461-4DA7-BF9B-F2CABBD5D9E2}" dt="2026-07-19T09:13:47.776" v="152" actId="2696"/>
        <pc:sldMkLst>
          <pc:docMk/>
          <pc:sldMk cId="548766095" sldId="699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4189738761" sldId="700"/>
        </pc:sldMkLst>
      </pc:sldChg>
      <pc:sldChg chg="delSp modSp del mod">
        <pc:chgData name="Jack Stockdale" userId="159b2cbb5646a6db" providerId="LiveId" clId="{948FAC11-D461-4DA7-BF9B-F2CABBD5D9E2}" dt="2026-07-19T09:21:21.179" v="400" actId="2696"/>
        <pc:sldMkLst>
          <pc:docMk/>
          <pc:sldMk cId="3391458297" sldId="701"/>
        </pc:sldMkLst>
        <pc:spChg chg="del mod">
          <ac:chgData name="Jack Stockdale" userId="159b2cbb5646a6db" providerId="LiveId" clId="{948FAC11-D461-4DA7-BF9B-F2CABBD5D9E2}" dt="2026-07-19T09:14:21.053" v="156" actId="21"/>
          <ac:spMkLst>
            <pc:docMk/>
            <pc:sldMk cId="3391458297" sldId="701"/>
            <ac:spMk id="3" creationId="{94C73AC9-6A16-949A-C37C-0AEE0DC71DE5}"/>
          </ac:spMkLst>
        </pc:spChg>
        <pc:spChg chg="del mod">
          <ac:chgData name="Jack Stockdale" userId="159b2cbb5646a6db" providerId="LiveId" clId="{948FAC11-D461-4DA7-BF9B-F2CABBD5D9E2}" dt="2026-07-19T09:14:16.003" v="155" actId="21"/>
          <ac:spMkLst>
            <pc:docMk/>
            <pc:sldMk cId="3391458297" sldId="701"/>
            <ac:spMk id="6" creationId="{5B46C94D-3141-6FB3-5839-0A00481E4EEF}"/>
          </ac:spMkLst>
        </pc:spChg>
        <pc:spChg chg="del mod">
          <ac:chgData name="Jack Stockdale" userId="159b2cbb5646a6db" providerId="LiveId" clId="{948FAC11-D461-4DA7-BF9B-F2CABBD5D9E2}" dt="2026-07-19T09:14:10.790" v="154" actId="21"/>
          <ac:spMkLst>
            <pc:docMk/>
            <pc:sldMk cId="3391458297" sldId="701"/>
            <ac:spMk id="9" creationId="{E612460D-5FA7-47BA-0329-17A1EED1C9AD}"/>
          </ac:spMkLst>
        </pc:spChg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1323201152" sldId="702"/>
        </pc:sldMkLst>
      </pc:sldChg>
      <pc:sldChg chg="addSp delSp modSp mod ord">
        <pc:chgData name="Jack Stockdale" userId="159b2cbb5646a6db" providerId="LiveId" clId="{948FAC11-D461-4DA7-BF9B-F2CABBD5D9E2}" dt="2026-07-19T09:21:08.608" v="399"/>
        <pc:sldMkLst>
          <pc:docMk/>
          <pc:sldMk cId="3903925217" sldId="703"/>
        </pc:sldMkLst>
        <pc:spChg chg="mod">
          <ac:chgData name="Jack Stockdale" userId="159b2cbb5646a6db" providerId="LiveId" clId="{948FAC11-D461-4DA7-BF9B-F2CABBD5D9E2}" dt="2026-07-19T09:20:02.355" v="367" actId="313"/>
          <ac:spMkLst>
            <pc:docMk/>
            <pc:sldMk cId="3903925217" sldId="703"/>
            <ac:spMk id="2" creationId="{0A98C7C2-FFA4-1B62-77C2-93E5E2BE4147}"/>
          </ac:spMkLst>
        </pc:spChg>
        <pc:spChg chg="del">
          <ac:chgData name="Jack Stockdale" userId="159b2cbb5646a6db" providerId="LiveId" clId="{948FAC11-D461-4DA7-BF9B-F2CABBD5D9E2}" dt="2026-07-19T09:18:46.905" v="159" actId="21"/>
          <ac:spMkLst>
            <pc:docMk/>
            <pc:sldMk cId="3903925217" sldId="703"/>
            <ac:spMk id="3" creationId="{8BB28BF7-AC5C-2B53-030A-C33B08121B20}"/>
          </ac:spMkLst>
        </pc:spChg>
        <pc:spChg chg="del">
          <ac:chgData name="Jack Stockdale" userId="159b2cbb5646a6db" providerId="LiveId" clId="{948FAC11-D461-4DA7-BF9B-F2CABBD5D9E2}" dt="2026-07-19T09:19:18.780" v="361" actId="21"/>
          <ac:spMkLst>
            <pc:docMk/>
            <pc:sldMk cId="3903925217" sldId="703"/>
            <ac:spMk id="4" creationId="{1D4E2F11-36AD-2869-E70D-ED5E2DF57330}"/>
          </ac:spMkLst>
        </pc:spChg>
        <pc:spChg chg="del">
          <ac:chgData name="Jack Stockdale" userId="159b2cbb5646a6db" providerId="LiveId" clId="{948FAC11-D461-4DA7-BF9B-F2CABBD5D9E2}" dt="2026-07-19T09:19:25.004" v="362" actId="21"/>
          <ac:spMkLst>
            <pc:docMk/>
            <pc:sldMk cId="3903925217" sldId="703"/>
            <ac:spMk id="5" creationId="{A01534F5-49E1-07B6-6EF7-406E4C70E832}"/>
          </ac:spMkLst>
        </pc:spChg>
        <pc:spChg chg="add mod">
          <ac:chgData name="Jack Stockdale" userId="159b2cbb5646a6db" providerId="LiveId" clId="{948FAC11-D461-4DA7-BF9B-F2CABBD5D9E2}" dt="2026-07-19T09:20:55.953" v="397" actId="1076"/>
          <ac:spMkLst>
            <pc:docMk/>
            <pc:sldMk cId="3903925217" sldId="703"/>
            <ac:spMk id="8" creationId="{BEED262C-8BC2-D73C-2567-D52F561C39A9}"/>
          </ac:spMkLst>
        </pc:spChg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2704698552" sldId="704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1882124902" sldId="705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3796372002" sldId="707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3040964209" sldId="708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3012086236" sldId="714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387732016" sldId="715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3176676310" sldId="717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2870875581" sldId="718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2806251928" sldId="720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2536609521" sldId="725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3293423089" sldId="730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1310164223" sldId="731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78172112" sldId="732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1370298820" sldId="735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4112602573" sldId="737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3423548990" sldId="739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704645312" sldId="740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2105974292" sldId="741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4195408100" sldId="742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3955051078" sldId="743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3468259041" sldId="744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1650657234" sldId="745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3631939497" sldId="746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2113486550" sldId="748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3341977486" sldId="749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356791262" sldId="750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215761013" sldId="751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2707339178" sldId="752"/>
        </pc:sldMkLst>
      </pc:sldChg>
      <pc:sldChg chg="del">
        <pc:chgData name="Jack Stockdale" userId="159b2cbb5646a6db" providerId="LiveId" clId="{948FAC11-D461-4DA7-BF9B-F2CABBD5D9E2}" dt="2026-07-19T11:39:35.005" v="2314" actId="2696"/>
        <pc:sldMkLst>
          <pc:docMk/>
          <pc:sldMk cId="2246013649" sldId="753"/>
        </pc:sldMkLst>
      </pc:sldChg>
      <pc:sldChg chg="modSp add mod">
        <pc:chgData name="Jack Stockdale" userId="159b2cbb5646a6db" providerId="LiveId" clId="{948FAC11-D461-4DA7-BF9B-F2CABBD5D9E2}" dt="2026-07-19T11:43:10.961" v="2318" actId="20577"/>
        <pc:sldMkLst>
          <pc:docMk/>
          <pc:sldMk cId="2383776095" sldId="754"/>
        </pc:sldMkLst>
        <pc:spChg chg="mod">
          <ac:chgData name="Jack Stockdale" userId="159b2cbb5646a6db" providerId="LiveId" clId="{948FAC11-D461-4DA7-BF9B-F2CABBD5D9E2}" dt="2026-07-19T09:21:40.015" v="401" actId="1076"/>
          <ac:spMkLst>
            <pc:docMk/>
            <pc:sldMk cId="2383776095" sldId="754"/>
            <ac:spMk id="3" creationId="{CC654737-9191-5F0C-0121-7416DCFDFB43}"/>
          </ac:spMkLst>
        </pc:spChg>
        <pc:spChg chg="mod">
          <ac:chgData name="Jack Stockdale" userId="159b2cbb5646a6db" providerId="LiveId" clId="{948FAC11-D461-4DA7-BF9B-F2CABBD5D9E2}" dt="2026-07-19T11:43:10.961" v="2318" actId="20577"/>
          <ac:spMkLst>
            <pc:docMk/>
            <pc:sldMk cId="2383776095" sldId="754"/>
            <ac:spMk id="6" creationId="{721C116E-A946-D19F-7A2E-96DD423FFD36}"/>
          </ac:spMkLst>
        </pc:spChg>
        <pc:spChg chg="mod">
          <ac:chgData name="Jack Stockdale" userId="159b2cbb5646a6db" providerId="LiveId" clId="{948FAC11-D461-4DA7-BF9B-F2CABBD5D9E2}" dt="2026-07-19T09:21:53.149" v="404" actId="1076"/>
          <ac:spMkLst>
            <pc:docMk/>
            <pc:sldMk cId="2383776095" sldId="754"/>
            <ac:spMk id="9" creationId="{F7198042-9A91-D823-0836-9D82953B4313}"/>
          </ac:spMkLst>
        </pc:spChg>
      </pc:sldChg>
      <pc:sldChg chg="modSp add mod">
        <pc:chgData name="Jack Stockdale" userId="159b2cbb5646a6db" providerId="LiveId" clId="{948FAC11-D461-4DA7-BF9B-F2CABBD5D9E2}" dt="2026-07-19T09:24:17.546" v="409" actId="13926"/>
        <pc:sldMkLst>
          <pc:docMk/>
          <pc:sldMk cId="1554594717" sldId="755"/>
        </pc:sldMkLst>
        <pc:spChg chg="mod">
          <ac:chgData name="Jack Stockdale" userId="159b2cbb5646a6db" providerId="LiveId" clId="{948FAC11-D461-4DA7-BF9B-F2CABBD5D9E2}" dt="2026-07-19T09:24:17.546" v="409" actId="13926"/>
          <ac:spMkLst>
            <pc:docMk/>
            <pc:sldMk cId="1554594717" sldId="755"/>
            <ac:spMk id="2" creationId="{E515D9E6-DFF0-9D1E-E9FC-A67DF2B769D6}"/>
          </ac:spMkLst>
        </pc:spChg>
      </pc:sldChg>
      <pc:sldChg chg="addSp delSp modSp add del mod">
        <pc:chgData name="Jack Stockdale" userId="159b2cbb5646a6db" providerId="LiveId" clId="{948FAC11-D461-4DA7-BF9B-F2CABBD5D9E2}" dt="2026-07-19T09:38:50.790" v="673" actId="2696"/>
        <pc:sldMkLst>
          <pc:docMk/>
          <pc:sldMk cId="1722907409" sldId="756"/>
        </pc:sldMkLst>
        <pc:spChg chg="mod">
          <ac:chgData name="Jack Stockdale" userId="159b2cbb5646a6db" providerId="LiveId" clId="{948FAC11-D461-4DA7-BF9B-F2CABBD5D9E2}" dt="2026-07-19T09:33:54.500" v="596" actId="1076"/>
          <ac:spMkLst>
            <pc:docMk/>
            <pc:sldMk cId="1722907409" sldId="756"/>
            <ac:spMk id="2" creationId="{5D928CD8-1859-5C6C-EC06-B06165A24EA4}"/>
          </ac:spMkLst>
        </pc:spChg>
        <pc:spChg chg="add del mod">
          <ac:chgData name="Jack Stockdale" userId="159b2cbb5646a6db" providerId="LiveId" clId="{948FAC11-D461-4DA7-BF9B-F2CABBD5D9E2}" dt="2026-07-19T09:33:23.751" v="593" actId="21"/>
          <ac:spMkLst>
            <pc:docMk/>
            <pc:sldMk cId="1722907409" sldId="756"/>
            <ac:spMk id="4" creationId="{08E6CCB3-FCCF-64A6-76F7-4EBAD80AB5CB}"/>
          </ac:spMkLst>
        </pc:spChg>
        <pc:spChg chg="add mod">
          <ac:chgData name="Jack Stockdale" userId="159b2cbb5646a6db" providerId="LiveId" clId="{948FAC11-D461-4DA7-BF9B-F2CABBD5D9E2}" dt="2026-07-19T09:34:44.200" v="624" actId="1076"/>
          <ac:spMkLst>
            <pc:docMk/>
            <pc:sldMk cId="1722907409" sldId="756"/>
            <ac:spMk id="7" creationId="{EF74D126-EB43-A96F-4EA5-6AB4F3116937}"/>
          </ac:spMkLst>
        </pc:spChg>
        <pc:spChg chg="del">
          <ac:chgData name="Jack Stockdale" userId="159b2cbb5646a6db" providerId="LiveId" clId="{948FAC11-D461-4DA7-BF9B-F2CABBD5D9E2}" dt="2026-07-19T09:31:01.105" v="413" actId="21"/>
          <ac:spMkLst>
            <pc:docMk/>
            <pc:sldMk cId="1722907409" sldId="756"/>
            <ac:spMk id="8" creationId="{DB8131A5-BADD-384B-8792-9808C7C284E7}"/>
          </ac:spMkLst>
        </pc:spChg>
      </pc:sldChg>
      <pc:sldChg chg="modSp add del mod">
        <pc:chgData name="Jack Stockdale" userId="159b2cbb5646a6db" providerId="LiveId" clId="{948FAC11-D461-4DA7-BF9B-F2CABBD5D9E2}" dt="2026-07-19T09:39:01.861" v="674" actId="2696"/>
        <pc:sldMkLst>
          <pc:docMk/>
          <pc:sldMk cId="1251665632" sldId="757"/>
        </pc:sldMkLst>
        <pc:spChg chg="mod">
          <ac:chgData name="Jack Stockdale" userId="159b2cbb5646a6db" providerId="LiveId" clId="{948FAC11-D461-4DA7-BF9B-F2CABBD5D9E2}" dt="2026-07-19T09:35:39.326" v="626" actId="13926"/>
          <ac:spMkLst>
            <pc:docMk/>
            <pc:sldMk cId="1251665632" sldId="757"/>
            <ac:spMk id="2" creationId="{47CC9A4E-3915-A90F-73B7-FD995A7FF9E1}"/>
          </ac:spMkLst>
        </pc:spChg>
      </pc:sldChg>
      <pc:sldChg chg="modSp add del mod">
        <pc:chgData name="Jack Stockdale" userId="159b2cbb5646a6db" providerId="LiveId" clId="{948FAC11-D461-4DA7-BF9B-F2CABBD5D9E2}" dt="2026-07-19T09:39:02.971" v="675" actId="2696"/>
        <pc:sldMkLst>
          <pc:docMk/>
          <pc:sldMk cId="1463314488" sldId="758"/>
        </pc:sldMkLst>
        <pc:spChg chg="mod">
          <ac:chgData name="Jack Stockdale" userId="159b2cbb5646a6db" providerId="LiveId" clId="{948FAC11-D461-4DA7-BF9B-F2CABBD5D9E2}" dt="2026-07-19T09:36:07.360" v="628" actId="13926"/>
          <ac:spMkLst>
            <pc:docMk/>
            <pc:sldMk cId="1463314488" sldId="758"/>
            <ac:spMk id="2" creationId="{65D556AF-04D7-0581-91C3-C9E590308EF5}"/>
          </ac:spMkLst>
        </pc:spChg>
      </pc:sldChg>
      <pc:sldChg chg="modSp add mod">
        <pc:chgData name="Jack Stockdale" userId="159b2cbb5646a6db" providerId="LiveId" clId="{948FAC11-D461-4DA7-BF9B-F2CABBD5D9E2}" dt="2026-07-19T09:38:41.427" v="672" actId="1076"/>
        <pc:sldMkLst>
          <pc:docMk/>
          <pc:sldMk cId="25800559" sldId="759"/>
        </pc:sldMkLst>
        <pc:spChg chg="mod">
          <ac:chgData name="Jack Stockdale" userId="159b2cbb5646a6db" providerId="LiveId" clId="{948FAC11-D461-4DA7-BF9B-F2CABBD5D9E2}" dt="2026-07-19T09:38:41.427" v="672" actId="1076"/>
          <ac:spMkLst>
            <pc:docMk/>
            <pc:sldMk cId="25800559" sldId="759"/>
            <ac:spMk id="2" creationId="{109517D1-3965-E39D-2CE4-77DB56E8384E}"/>
          </ac:spMkLst>
        </pc:spChg>
      </pc:sldChg>
      <pc:sldChg chg="modSp add mod">
        <pc:chgData name="Jack Stockdale" userId="159b2cbb5646a6db" providerId="LiveId" clId="{948FAC11-D461-4DA7-BF9B-F2CABBD5D9E2}" dt="2026-07-19T09:39:17.551" v="677" actId="13926"/>
        <pc:sldMkLst>
          <pc:docMk/>
          <pc:sldMk cId="2326633283" sldId="760"/>
        </pc:sldMkLst>
        <pc:spChg chg="mod">
          <ac:chgData name="Jack Stockdale" userId="159b2cbb5646a6db" providerId="LiveId" clId="{948FAC11-D461-4DA7-BF9B-F2CABBD5D9E2}" dt="2026-07-19T09:39:17.551" v="677" actId="13926"/>
          <ac:spMkLst>
            <pc:docMk/>
            <pc:sldMk cId="2326633283" sldId="760"/>
            <ac:spMk id="2" creationId="{1EA0493F-CEA5-684B-2FE8-C06606A492EF}"/>
          </ac:spMkLst>
        </pc:spChg>
      </pc:sldChg>
      <pc:sldChg chg="modSp add mod">
        <pc:chgData name="Jack Stockdale" userId="159b2cbb5646a6db" providerId="LiveId" clId="{948FAC11-D461-4DA7-BF9B-F2CABBD5D9E2}" dt="2026-07-19T09:39:39.219" v="679" actId="13926"/>
        <pc:sldMkLst>
          <pc:docMk/>
          <pc:sldMk cId="1945260840" sldId="761"/>
        </pc:sldMkLst>
        <pc:spChg chg="mod">
          <ac:chgData name="Jack Stockdale" userId="159b2cbb5646a6db" providerId="LiveId" clId="{948FAC11-D461-4DA7-BF9B-F2CABBD5D9E2}" dt="2026-07-19T09:39:39.219" v="679" actId="13926"/>
          <ac:spMkLst>
            <pc:docMk/>
            <pc:sldMk cId="1945260840" sldId="761"/>
            <ac:spMk id="2" creationId="{82A719C7-CA32-5A46-4EEF-175EF35A0D81}"/>
          </ac:spMkLst>
        </pc:spChg>
      </pc:sldChg>
      <pc:sldChg chg="delSp add mod ord">
        <pc:chgData name="Jack Stockdale" userId="159b2cbb5646a6db" providerId="LiveId" clId="{948FAC11-D461-4DA7-BF9B-F2CABBD5D9E2}" dt="2026-07-19T09:46:46.108" v="685" actId="21"/>
        <pc:sldMkLst>
          <pc:docMk/>
          <pc:sldMk cId="4026069080" sldId="762"/>
        </pc:sldMkLst>
        <pc:spChg chg="del">
          <ac:chgData name="Jack Stockdale" userId="159b2cbb5646a6db" providerId="LiveId" clId="{948FAC11-D461-4DA7-BF9B-F2CABBD5D9E2}" dt="2026-07-19T09:46:46.108" v="685" actId="21"/>
          <ac:spMkLst>
            <pc:docMk/>
            <pc:sldMk cId="4026069080" sldId="762"/>
            <ac:spMk id="3" creationId="{812551A5-C831-FAF4-B56C-5A9768B17775}"/>
          </ac:spMkLst>
        </pc:spChg>
        <pc:spChg chg="del">
          <ac:chgData name="Jack Stockdale" userId="159b2cbb5646a6db" providerId="LiveId" clId="{948FAC11-D461-4DA7-BF9B-F2CABBD5D9E2}" dt="2026-07-19T09:46:40.809" v="684" actId="21"/>
          <ac:spMkLst>
            <pc:docMk/>
            <pc:sldMk cId="4026069080" sldId="762"/>
            <ac:spMk id="6" creationId="{434BEC40-1666-4B29-B0D3-46F309ECB5DE}"/>
          </ac:spMkLst>
        </pc:spChg>
        <pc:spChg chg="del">
          <ac:chgData name="Jack Stockdale" userId="159b2cbb5646a6db" providerId="LiveId" clId="{948FAC11-D461-4DA7-BF9B-F2CABBD5D9E2}" dt="2026-07-19T09:46:36.206" v="683" actId="21"/>
          <ac:spMkLst>
            <pc:docMk/>
            <pc:sldMk cId="4026069080" sldId="762"/>
            <ac:spMk id="9" creationId="{45B62CDB-708B-1DCD-6284-4C64796D05A8}"/>
          </ac:spMkLst>
        </pc:spChg>
      </pc:sldChg>
      <pc:sldChg chg="modSp add mod">
        <pc:chgData name="Jack Stockdale" userId="159b2cbb5646a6db" providerId="LiveId" clId="{948FAC11-D461-4DA7-BF9B-F2CABBD5D9E2}" dt="2026-07-19T11:38:24.360" v="2312" actId="115"/>
        <pc:sldMkLst>
          <pc:docMk/>
          <pc:sldMk cId="1350293976" sldId="763"/>
        </pc:sldMkLst>
        <pc:spChg chg="mod">
          <ac:chgData name="Jack Stockdale" userId="159b2cbb5646a6db" providerId="LiveId" clId="{948FAC11-D461-4DA7-BF9B-F2CABBD5D9E2}" dt="2026-07-19T11:38:24.360" v="2312" actId="115"/>
          <ac:spMkLst>
            <pc:docMk/>
            <pc:sldMk cId="1350293976" sldId="763"/>
            <ac:spMk id="2" creationId="{D0003B0A-B59B-0DE7-2BEC-1623CEB64EC4}"/>
          </ac:spMkLst>
        </pc:spChg>
      </pc:sldChg>
      <pc:sldChg chg="delSp add mod ord">
        <pc:chgData name="Jack Stockdale" userId="159b2cbb5646a6db" providerId="LiveId" clId="{948FAC11-D461-4DA7-BF9B-F2CABBD5D9E2}" dt="2026-07-19T11:32:39.173" v="2276" actId="21"/>
        <pc:sldMkLst>
          <pc:docMk/>
          <pc:sldMk cId="751175993" sldId="764"/>
        </pc:sldMkLst>
        <pc:spChg chg="del">
          <ac:chgData name="Jack Stockdale" userId="159b2cbb5646a6db" providerId="LiveId" clId="{948FAC11-D461-4DA7-BF9B-F2CABBD5D9E2}" dt="2026-07-19T11:32:39.173" v="2276" actId="21"/>
          <ac:spMkLst>
            <pc:docMk/>
            <pc:sldMk cId="751175993" sldId="764"/>
            <ac:spMk id="4" creationId="{CDC6B87C-9B94-AADE-41DC-802E0B05AA3A}"/>
          </ac:spMkLst>
        </pc:spChg>
        <pc:spChg chg="del">
          <ac:chgData name="Jack Stockdale" userId="159b2cbb5646a6db" providerId="LiveId" clId="{948FAC11-D461-4DA7-BF9B-F2CABBD5D9E2}" dt="2026-07-19T11:32:35.111" v="2275" actId="21"/>
          <ac:spMkLst>
            <pc:docMk/>
            <pc:sldMk cId="751175993" sldId="764"/>
            <ac:spMk id="5" creationId="{2051F0F8-7C55-241B-75E7-051B32B8D215}"/>
          </ac:spMkLst>
        </pc:spChg>
      </pc:sldChg>
      <pc:sldChg chg="delSp modSp add del mod">
        <pc:chgData name="Jack Stockdale" userId="159b2cbb5646a6db" providerId="LiveId" clId="{948FAC11-D461-4DA7-BF9B-F2CABBD5D9E2}" dt="2026-07-19T11:14:34.779" v="1924" actId="2696"/>
        <pc:sldMkLst>
          <pc:docMk/>
          <pc:sldMk cId="3258294660" sldId="764"/>
        </pc:sldMkLst>
        <pc:spChg chg="mod">
          <ac:chgData name="Jack Stockdale" userId="159b2cbb5646a6db" providerId="LiveId" clId="{948FAC11-D461-4DA7-BF9B-F2CABBD5D9E2}" dt="2026-07-19T10:21:49.044" v="832" actId="20577"/>
          <ac:spMkLst>
            <pc:docMk/>
            <pc:sldMk cId="3258294660" sldId="764"/>
            <ac:spMk id="2" creationId="{F3A16BA0-E1C0-1885-4B91-005304578E79}"/>
          </ac:spMkLst>
        </pc:spChg>
        <pc:spChg chg="mod">
          <ac:chgData name="Jack Stockdale" userId="159b2cbb5646a6db" providerId="LiveId" clId="{948FAC11-D461-4DA7-BF9B-F2CABBD5D9E2}" dt="2026-07-19T10:17:24.363" v="754" actId="6549"/>
          <ac:spMkLst>
            <pc:docMk/>
            <pc:sldMk cId="3258294660" sldId="764"/>
            <ac:spMk id="3" creationId="{56E781E6-F1B9-D045-2BC1-16B842585428}"/>
          </ac:spMkLst>
        </pc:spChg>
        <pc:spChg chg="mod">
          <ac:chgData name="Jack Stockdale" userId="159b2cbb5646a6db" providerId="LiveId" clId="{948FAC11-D461-4DA7-BF9B-F2CABBD5D9E2}" dt="2026-07-19T10:24:28.963" v="945" actId="20577"/>
          <ac:spMkLst>
            <pc:docMk/>
            <pc:sldMk cId="3258294660" sldId="764"/>
            <ac:spMk id="4" creationId="{CDC6B87C-9B94-AADE-41DC-802E0B05AA3A}"/>
          </ac:spMkLst>
        </pc:spChg>
        <pc:spChg chg="mod">
          <ac:chgData name="Jack Stockdale" userId="159b2cbb5646a6db" providerId="LiveId" clId="{948FAC11-D461-4DA7-BF9B-F2CABBD5D9E2}" dt="2026-07-19T10:45:05.794" v="1233" actId="20577"/>
          <ac:spMkLst>
            <pc:docMk/>
            <pc:sldMk cId="3258294660" sldId="764"/>
            <ac:spMk id="5" creationId="{2051F0F8-7C55-241B-75E7-051B32B8D215}"/>
          </ac:spMkLst>
        </pc:spChg>
        <pc:spChg chg="del">
          <ac:chgData name="Jack Stockdale" userId="159b2cbb5646a6db" providerId="LiveId" clId="{948FAC11-D461-4DA7-BF9B-F2CABBD5D9E2}" dt="2026-07-19T10:17:04.286" v="688" actId="21"/>
          <ac:spMkLst>
            <pc:docMk/>
            <pc:sldMk cId="3258294660" sldId="764"/>
            <ac:spMk id="9" creationId="{1A5A3FF7-3B3B-EA89-13AB-1452A83B5B66}"/>
          </ac:spMkLst>
        </pc:spChg>
      </pc:sldChg>
      <pc:sldChg chg="addSp modSp add del mod">
        <pc:chgData name="Jack Stockdale" userId="159b2cbb5646a6db" providerId="LiveId" clId="{948FAC11-D461-4DA7-BF9B-F2CABBD5D9E2}" dt="2026-07-19T11:14:43.830" v="1926" actId="2696"/>
        <pc:sldMkLst>
          <pc:docMk/>
          <pc:sldMk cId="436781657" sldId="765"/>
        </pc:sldMkLst>
        <pc:spChg chg="mod">
          <ac:chgData name="Jack Stockdale" userId="159b2cbb5646a6db" providerId="LiveId" clId="{948FAC11-D461-4DA7-BF9B-F2CABBD5D9E2}" dt="2026-07-19T11:03:22.886" v="1662" actId="20577"/>
          <ac:spMkLst>
            <pc:docMk/>
            <pc:sldMk cId="436781657" sldId="765"/>
            <ac:spMk id="2" creationId="{0D3DA122-612A-53ED-CAC7-AAC458E6EF09}"/>
          </ac:spMkLst>
        </pc:spChg>
        <pc:spChg chg="mod">
          <ac:chgData name="Jack Stockdale" userId="159b2cbb5646a6db" providerId="LiveId" clId="{948FAC11-D461-4DA7-BF9B-F2CABBD5D9E2}" dt="2026-07-19T10:45:42.311" v="1261" actId="5793"/>
          <ac:spMkLst>
            <pc:docMk/>
            <pc:sldMk cId="436781657" sldId="765"/>
            <ac:spMk id="3" creationId="{FF908993-1436-E643-175B-CEEA1BE546E6}"/>
          </ac:spMkLst>
        </pc:spChg>
        <pc:spChg chg="mod">
          <ac:chgData name="Jack Stockdale" userId="159b2cbb5646a6db" providerId="LiveId" clId="{948FAC11-D461-4DA7-BF9B-F2CABBD5D9E2}" dt="2026-07-19T11:05:34.702" v="1788" actId="20577"/>
          <ac:spMkLst>
            <pc:docMk/>
            <pc:sldMk cId="436781657" sldId="765"/>
            <ac:spMk id="4" creationId="{4EEF54BD-A854-AD70-AF98-14247C62148B}"/>
          </ac:spMkLst>
        </pc:spChg>
        <pc:spChg chg="mod">
          <ac:chgData name="Jack Stockdale" userId="159b2cbb5646a6db" providerId="LiveId" clId="{948FAC11-D461-4DA7-BF9B-F2CABBD5D9E2}" dt="2026-07-19T11:07:04.305" v="1922" actId="20577"/>
          <ac:spMkLst>
            <pc:docMk/>
            <pc:sldMk cId="436781657" sldId="765"/>
            <ac:spMk id="5" creationId="{9FA96921-B0B6-99BE-F4F9-1866A2C32493}"/>
          </ac:spMkLst>
        </pc:spChg>
        <pc:spChg chg="add mod">
          <ac:chgData name="Jack Stockdale" userId="159b2cbb5646a6db" providerId="LiveId" clId="{948FAC11-D461-4DA7-BF9B-F2CABBD5D9E2}" dt="2026-07-19T10:59:06.287" v="1545" actId="113"/>
          <ac:spMkLst>
            <pc:docMk/>
            <pc:sldMk cId="436781657" sldId="765"/>
            <ac:spMk id="7" creationId="{9F0C14BA-2459-92BF-AE43-8A4497759328}"/>
          </ac:spMkLst>
        </pc:spChg>
        <pc:spChg chg="add mod">
          <ac:chgData name="Jack Stockdale" userId="159b2cbb5646a6db" providerId="LiveId" clId="{948FAC11-D461-4DA7-BF9B-F2CABBD5D9E2}" dt="2026-07-19T10:59:21.546" v="1547" actId="1076"/>
          <ac:spMkLst>
            <pc:docMk/>
            <pc:sldMk cId="436781657" sldId="765"/>
            <ac:spMk id="9" creationId="{7D518054-3940-640B-2E28-E3F6E4D4ED86}"/>
          </ac:spMkLst>
        </pc:spChg>
      </pc:sldChg>
      <pc:sldChg chg="addSp delSp add mod">
        <pc:chgData name="Jack Stockdale" userId="159b2cbb5646a6db" providerId="LiveId" clId="{948FAC11-D461-4DA7-BF9B-F2CABBD5D9E2}" dt="2026-07-19T11:35:39.093" v="2297" actId="21"/>
        <pc:sldMkLst>
          <pc:docMk/>
          <pc:sldMk cId="1677741473" sldId="765"/>
        </pc:sldMkLst>
        <pc:spChg chg="add del">
          <ac:chgData name="Jack Stockdale" userId="159b2cbb5646a6db" providerId="LiveId" clId="{948FAC11-D461-4DA7-BF9B-F2CABBD5D9E2}" dt="2026-07-19T11:35:04.408" v="2294" actId="21"/>
          <ac:spMkLst>
            <pc:docMk/>
            <pc:sldMk cId="1677741473" sldId="765"/>
            <ac:spMk id="2" creationId="{0D3DA122-612A-53ED-CAC7-AAC458E6EF09}"/>
          </ac:spMkLst>
        </pc:spChg>
        <pc:spChg chg="del">
          <ac:chgData name="Jack Stockdale" userId="159b2cbb5646a6db" providerId="LiveId" clId="{948FAC11-D461-4DA7-BF9B-F2CABBD5D9E2}" dt="2026-07-19T11:34:12.376" v="2290" actId="21"/>
          <ac:spMkLst>
            <pc:docMk/>
            <pc:sldMk cId="1677741473" sldId="765"/>
            <ac:spMk id="4" creationId="{4EEF54BD-A854-AD70-AF98-14247C62148B}"/>
          </ac:spMkLst>
        </pc:spChg>
        <pc:spChg chg="del">
          <ac:chgData name="Jack Stockdale" userId="159b2cbb5646a6db" providerId="LiveId" clId="{948FAC11-D461-4DA7-BF9B-F2CABBD5D9E2}" dt="2026-07-19T11:34:07.937" v="2289" actId="21"/>
          <ac:spMkLst>
            <pc:docMk/>
            <pc:sldMk cId="1677741473" sldId="765"/>
            <ac:spMk id="5" creationId="{9FA96921-B0B6-99BE-F4F9-1866A2C32493}"/>
          </ac:spMkLst>
        </pc:spChg>
        <pc:spChg chg="del">
          <ac:chgData name="Jack Stockdale" userId="159b2cbb5646a6db" providerId="LiveId" clId="{948FAC11-D461-4DA7-BF9B-F2CABBD5D9E2}" dt="2026-07-19T11:34:03.203" v="2288" actId="21"/>
          <ac:spMkLst>
            <pc:docMk/>
            <pc:sldMk cId="1677741473" sldId="765"/>
            <ac:spMk id="7" creationId="{9F0C14BA-2459-92BF-AE43-8A4497759328}"/>
          </ac:spMkLst>
        </pc:spChg>
        <pc:spChg chg="add del">
          <ac:chgData name="Jack Stockdale" userId="159b2cbb5646a6db" providerId="LiveId" clId="{948FAC11-D461-4DA7-BF9B-F2CABBD5D9E2}" dt="2026-07-19T11:35:39.093" v="2297" actId="21"/>
          <ac:spMkLst>
            <pc:docMk/>
            <pc:sldMk cId="1677741473" sldId="765"/>
            <ac:spMk id="8" creationId="{4550CDC2-6023-1192-62FF-9523823C6170}"/>
          </ac:spMkLst>
        </pc:spChg>
        <pc:spChg chg="del">
          <ac:chgData name="Jack Stockdale" userId="159b2cbb5646a6db" providerId="LiveId" clId="{948FAC11-D461-4DA7-BF9B-F2CABBD5D9E2}" dt="2026-07-19T11:33:57.327" v="2287" actId="21"/>
          <ac:spMkLst>
            <pc:docMk/>
            <pc:sldMk cId="1677741473" sldId="765"/>
            <ac:spMk id="9" creationId="{7D518054-3940-640B-2E28-E3F6E4D4ED86}"/>
          </ac:spMkLst>
        </pc:spChg>
      </pc:sldChg>
      <pc:sldChg chg="add">
        <pc:chgData name="Jack Stockdale" userId="159b2cbb5646a6db" providerId="LiveId" clId="{948FAC11-D461-4DA7-BF9B-F2CABBD5D9E2}" dt="2026-07-19T11:14:05.118" v="1923"/>
        <pc:sldMkLst>
          <pc:docMk/>
          <pc:sldMk cId="756787819" sldId="766"/>
        </pc:sldMkLst>
      </pc:sldChg>
      <pc:sldChg chg="delSp add mod">
        <pc:chgData name="Jack Stockdale" userId="159b2cbb5646a6db" providerId="LiveId" clId="{948FAC11-D461-4DA7-BF9B-F2CABBD5D9E2}" dt="2026-07-19T11:33:13.154" v="2281" actId="21"/>
        <pc:sldMkLst>
          <pc:docMk/>
          <pc:sldMk cId="1294239247" sldId="767"/>
        </pc:sldMkLst>
        <pc:spChg chg="del">
          <ac:chgData name="Jack Stockdale" userId="159b2cbb5646a6db" providerId="LiveId" clId="{948FAC11-D461-4DA7-BF9B-F2CABBD5D9E2}" dt="2026-07-19T11:33:13.154" v="2281" actId="21"/>
          <ac:spMkLst>
            <pc:docMk/>
            <pc:sldMk cId="1294239247" sldId="767"/>
            <ac:spMk id="5" creationId="{FEF2D8D7-EA0A-0B0D-F5BB-F624AD8551BC}"/>
          </ac:spMkLst>
        </pc:spChg>
      </pc:sldChg>
      <pc:sldChg chg="add">
        <pc:chgData name="Jack Stockdale" userId="159b2cbb5646a6db" providerId="LiveId" clId="{948FAC11-D461-4DA7-BF9B-F2CABBD5D9E2}" dt="2026-07-19T11:18:35.591" v="1929"/>
        <pc:sldMkLst>
          <pc:docMk/>
          <pc:sldMk cId="3939258016" sldId="768"/>
        </pc:sldMkLst>
      </pc:sldChg>
      <pc:sldChg chg="add del">
        <pc:chgData name="Jack Stockdale" userId="159b2cbb5646a6db" providerId="LiveId" clId="{948FAC11-D461-4DA7-BF9B-F2CABBD5D9E2}" dt="2026-07-19T11:33:31.927" v="2282" actId="2696"/>
        <pc:sldMkLst>
          <pc:docMk/>
          <pc:sldMk cId="1973381591" sldId="769"/>
        </pc:sldMkLst>
      </pc:sldChg>
      <pc:sldChg chg="add del">
        <pc:chgData name="Jack Stockdale" userId="159b2cbb5646a6db" providerId="LiveId" clId="{948FAC11-D461-4DA7-BF9B-F2CABBD5D9E2}" dt="2026-07-19T11:33:33.745" v="2283" actId="2696"/>
        <pc:sldMkLst>
          <pc:docMk/>
          <pc:sldMk cId="2405731354" sldId="770"/>
        </pc:sldMkLst>
      </pc:sldChg>
      <pc:sldChg chg="addSp delSp modSp add del mod">
        <pc:chgData name="Jack Stockdale" userId="159b2cbb5646a6db" providerId="LiveId" clId="{948FAC11-D461-4DA7-BF9B-F2CABBD5D9E2}" dt="2026-07-19T11:31:11.063" v="2267" actId="2696"/>
        <pc:sldMkLst>
          <pc:docMk/>
          <pc:sldMk cId="1024428965" sldId="771"/>
        </pc:sldMkLst>
        <pc:spChg chg="del">
          <ac:chgData name="Jack Stockdale" userId="159b2cbb5646a6db" providerId="LiveId" clId="{948FAC11-D461-4DA7-BF9B-F2CABBD5D9E2}" dt="2026-07-19T11:20:20.454" v="1935" actId="21"/>
          <ac:spMkLst>
            <pc:docMk/>
            <pc:sldMk cId="1024428965" sldId="771"/>
            <ac:spMk id="2" creationId="{107F5AE8-9458-7200-57FD-FC5795ABB4F5}"/>
          </ac:spMkLst>
        </pc:spChg>
        <pc:spChg chg="mod">
          <ac:chgData name="Jack Stockdale" userId="159b2cbb5646a6db" providerId="LiveId" clId="{948FAC11-D461-4DA7-BF9B-F2CABBD5D9E2}" dt="2026-07-19T11:26:27.577" v="2144" actId="20577"/>
          <ac:spMkLst>
            <pc:docMk/>
            <pc:sldMk cId="1024428965" sldId="771"/>
            <ac:spMk id="3" creationId="{0D985D0F-F931-93AD-20CC-D21BF62C34CD}"/>
          </ac:spMkLst>
        </pc:spChg>
        <pc:spChg chg="del">
          <ac:chgData name="Jack Stockdale" userId="159b2cbb5646a6db" providerId="LiveId" clId="{948FAC11-D461-4DA7-BF9B-F2CABBD5D9E2}" dt="2026-07-19T11:20:16.676" v="1934" actId="21"/>
          <ac:spMkLst>
            <pc:docMk/>
            <pc:sldMk cId="1024428965" sldId="771"/>
            <ac:spMk id="4" creationId="{AD39310E-2163-E522-4FD5-E330782EB5FD}"/>
          </ac:spMkLst>
        </pc:spChg>
        <pc:spChg chg="del">
          <ac:chgData name="Jack Stockdale" userId="159b2cbb5646a6db" providerId="LiveId" clId="{948FAC11-D461-4DA7-BF9B-F2CABBD5D9E2}" dt="2026-07-19T11:20:12.572" v="1933" actId="21"/>
          <ac:spMkLst>
            <pc:docMk/>
            <pc:sldMk cId="1024428965" sldId="771"/>
            <ac:spMk id="5" creationId="{FC77BD4B-FC4E-D6AE-1FEA-9D6EB541D307}"/>
          </ac:spMkLst>
        </pc:spChg>
        <pc:spChg chg="add del mod">
          <ac:chgData name="Jack Stockdale" userId="159b2cbb5646a6db" providerId="LiveId" clId="{948FAC11-D461-4DA7-BF9B-F2CABBD5D9E2}" dt="2026-07-19T11:23:19.955" v="2087" actId="21"/>
          <ac:spMkLst>
            <pc:docMk/>
            <pc:sldMk cId="1024428965" sldId="771"/>
            <ac:spMk id="7" creationId="{33E3D742-AE44-AA1C-9AFA-1866306FDD81}"/>
          </ac:spMkLst>
        </pc:spChg>
        <pc:spChg chg="add del mod">
          <ac:chgData name="Jack Stockdale" userId="159b2cbb5646a6db" providerId="LiveId" clId="{948FAC11-D461-4DA7-BF9B-F2CABBD5D9E2}" dt="2026-07-19T11:30:58.709" v="2266" actId="21"/>
          <ac:spMkLst>
            <pc:docMk/>
            <pc:sldMk cId="1024428965" sldId="771"/>
            <ac:spMk id="9" creationId="{96E8DBC0-4281-51C7-4EFA-04C4A9421494}"/>
          </ac:spMkLst>
        </pc:spChg>
        <pc:spChg chg="add del mod">
          <ac:chgData name="Jack Stockdale" userId="159b2cbb5646a6db" providerId="LiveId" clId="{948FAC11-D461-4DA7-BF9B-F2CABBD5D9E2}" dt="2026-07-19T11:30:53.917" v="2265" actId="21"/>
          <ac:spMkLst>
            <pc:docMk/>
            <pc:sldMk cId="1024428965" sldId="771"/>
            <ac:spMk id="11" creationId="{0D171F66-437C-38E2-C877-36FAF82522A0}"/>
          </ac:spMkLst>
        </pc:spChg>
        <pc:spChg chg="add del mod">
          <ac:chgData name="Jack Stockdale" userId="159b2cbb5646a6db" providerId="LiveId" clId="{948FAC11-D461-4DA7-BF9B-F2CABBD5D9E2}" dt="2026-07-19T11:30:28.532" v="2260" actId="21"/>
          <ac:spMkLst>
            <pc:docMk/>
            <pc:sldMk cId="1024428965" sldId="771"/>
            <ac:spMk id="13" creationId="{05E184F2-B0DA-FB1B-F62F-A7BC3A2320B5}"/>
          </ac:spMkLst>
        </pc:spChg>
        <pc:spChg chg="add del mod">
          <ac:chgData name="Jack Stockdale" userId="159b2cbb5646a6db" providerId="LiveId" clId="{948FAC11-D461-4DA7-BF9B-F2CABBD5D9E2}" dt="2026-07-19T11:30:34.144" v="2261" actId="21"/>
          <ac:spMkLst>
            <pc:docMk/>
            <pc:sldMk cId="1024428965" sldId="771"/>
            <ac:spMk id="15" creationId="{2D399CE7-23DA-8BFE-3238-A395FD9ED9CC}"/>
          </ac:spMkLst>
        </pc:spChg>
        <pc:spChg chg="add del mod">
          <ac:chgData name="Jack Stockdale" userId="159b2cbb5646a6db" providerId="LiveId" clId="{948FAC11-D461-4DA7-BF9B-F2CABBD5D9E2}" dt="2026-07-19T11:30:37.907" v="2262" actId="21"/>
          <ac:spMkLst>
            <pc:docMk/>
            <pc:sldMk cId="1024428965" sldId="771"/>
            <ac:spMk id="17" creationId="{EFA4681B-4D58-1BD2-CF62-1C4AF0B9DFA8}"/>
          </ac:spMkLst>
        </pc:spChg>
      </pc:sldChg>
      <pc:sldChg chg="addSp modSp add del mod">
        <pc:chgData name="Jack Stockdale" userId="159b2cbb5646a6db" providerId="LiveId" clId="{948FAC11-D461-4DA7-BF9B-F2CABBD5D9E2}" dt="2026-07-19T11:30:12.071" v="2255" actId="2696"/>
        <pc:sldMkLst>
          <pc:docMk/>
          <pc:sldMk cId="693276354" sldId="772"/>
        </pc:sldMkLst>
        <pc:spChg chg="add mod">
          <ac:chgData name="Jack Stockdale" userId="159b2cbb5646a6db" providerId="LiveId" clId="{948FAC11-D461-4DA7-BF9B-F2CABBD5D9E2}" dt="2026-07-19T11:23:52.214" v="2102" actId="20577"/>
          <ac:spMkLst>
            <pc:docMk/>
            <pc:sldMk cId="693276354" sldId="772"/>
            <ac:spMk id="4" creationId="{C9E5BCEB-3D6E-82C7-5531-172D7E37246A}"/>
          </ac:spMkLst>
        </pc:spChg>
        <pc:spChg chg="add mod">
          <ac:chgData name="Jack Stockdale" userId="159b2cbb5646a6db" providerId="LiveId" clId="{948FAC11-D461-4DA7-BF9B-F2CABBD5D9E2}" dt="2026-07-19T11:24:11.734" v="2104" actId="1076"/>
          <ac:spMkLst>
            <pc:docMk/>
            <pc:sldMk cId="693276354" sldId="772"/>
            <ac:spMk id="6" creationId="{2124DE2C-4905-DB23-6D5A-7F8E7501114B}"/>
          </ac:spMkLst>
        </pc:spChg>
      </pc:sldChg>
      <pc:sldChg chg="delSp add mod">
        <pc:chgData name="Jack Stockdale" userId="159b2cbb5646a6db" providerId="LiveId" clId="{948FAC11-D461-4DA7-BF9B-F2CABBD5D9E2}" dt="2026-07-19T11:31:32.080" v="2270" actId="21"/>
        <pc:sldMkLst>
          <pc:docMk/>
          <pc:sldMk cId="4238219689" sldId="772"/>
        </pc:sldMkLst>
        <pc:spChg chg="del">
          <ac:chgData name="Jack Stockdale" userId="159b2cbb5646a6db" providerId="LiveId" clId="{948FAC11-D461-4DA7-BF9B-F2CABBD5D9E2}" dt="2026-07-19T11:31:27.617" v="2269" actId="21"/>
          <ac:spMkLst>
            <pc:docMk/>
            <pc:sldMk cId="4238219689" sldId="772"/>
            <ac:spMk id="15" creationId="{D281EC31-0E74-94C1-968B-704380BA8E62}"/>
          </ac:spMkLst>
        </pc:spChg>
        <pc:spChg chg="del">
          <ac:chgData name="Jack Stockdale" userId="159b2cbb5646a6db" providerId="LiveId" clId="{948FAC11-D461-4DA7-BF9B-F2CABBD5D9E2}" dt="2026-07-19T11:31:32.080" v="2270" actId="21"/>
          <ac:spMkLst>
            <pc:docMk/>
            <pc:sldMk cId="4238219689" sldId="772"/>
            <ac:spMk id="17" creationId="{F47962F6-3792-C3C7-10E1-6090B4607603}"/>
          </ac:spMkLst>
        </pc:spChg>
      </pc:sldChg>
      <pc:sldChg chg="add del">
        <pc:chgData name="Jack Stockdale" userId="159b2cbb5646a6db" providerId="LiveId" clId="{948FAC11-D461-4DA7-BF9B-F2CABBD5D9E2}" dt="2026-07-19T11:28:58.756" v="2220" actId="2696"/>
        <pc:sldMkLst>
          <pc:docMk/>
          <pc:sldMk cId="1665394059" sldId="773"/>
        </pc:sldMkLst>
      </pc:sldChg>
      <pc:sldChg chg="delSp add mod">
        <pc:chgData name="Jack Stockdale" userId="159b2cbb5646a6db" providerId="LiveId" clId="{948FAC11-D461-4DA7-BF9B-F2CABBD5D9E2}" dt="2026-07-19T11:31:43.054" v="2271" actId="21"/>
        <pc:sldMkLst>
          <pc:docMk/>
          <pc:sldMk cId="2616949981" sldId="773"/>
        </pc:sldMkLst>
        <pc:spChg chg="del">
          <ac:chgData name="Jack Stockdale" userId="159b2cbb5646a6db" providerId="LiveId" clId="{948FAC11-D461-4DA7-BF9B-F2CABBD5D9E2}" dt="2026-07-19T11:31:43.054" v="2271" actId="21"/>
          <ac:spMkLst>
            <pc:docMk/>
            <pc:sldMk cId="2616949981" sldId="773"/>
            <ac:spMk id="17" creationId="{D74A8970-2189-DC64-2587-D4BAF285CAAF}"/>
          </ac:spMkLst>
        </pc:spChg>
      </pc:sldChg>
      <pc:sldChg chg="add">
        <pc:chgData name="Jack Stockdale" userId="159b2cbb5646a6db" providerId="LiveId" clId="{948FAC11-D461-4DA7-BF9B-F2CABBD5D9E2}" dt="2026-07-19T11:30:20.614" v="2258"/>
        <pc:sldMkLst>
          <pc:docMk/>
          <pc:sldMk cId="1563816073" sldId="774"/>
        </pc:sldMkLst>
      </pc:sldChg>
      <pc:sldChg chg="add del">
        <pc:chgData name="Jack Stockdale" userId="159b2cbb5646a6db" providerId="LiveId" clId="{948FAC11-D461-4DA7-BF9B-F2CABBD5D9E2}" dt="2026-07-19T11:29:02.306" v="2221" actId="2696"/>
        <pc:sldMkLst>
          <pc:docMk/>
          <pc:sldMk cId="2448339279" sldId="774"/>
        </pc:sldMkLst>
      </pc:sldChg>
      <pc:sldChg chg="add del">
        <pc:chgData name="Jack Stockdale" userId="159b2cbb5646a6db" providerId="LiveId" clId="{948FAC11-D461-4DA7-BF9B-F2CABBD5D9E2}" dt="2026-07-19T11:32:01.928" v="2272" actId="2696"/>
        <pc:sldMkLst>
          <pc:docMk/>
          <pc:sldMk cId="1016144807" sldId="775"/>
        </pc:sldMkLst>
      </pc:sldChg>
      <pc:sldChg chg="add">
        <pc:chgData name="Jack Stockdale" userId="159b2cbb5646a6db" providerId="LiveId" clId="{948FAC11-D461-4DA7-BF9B-F2CABBD5D9E2}" dt="2026-07-19T11:30:46.659" v="2263"/>
        <pc:sldMkLst>
          <pc:docMk/>
          <pc:sldMk cId="1636630569" sldId="776"/>
        </pc:sldMkLst>
      </pc:sldChg>
      <pc:sldChg chg="delSp add mod ord">
        <pc:chgData name="Jack Stockdale" userId="159b2cbb5646a6db" providerId="LiveId" clId="{948FAC11-D461-4DA7-BF9B-F2CABBD5D9E2}" dt="2026-07-19T11:33:04.505" v="2280"/>
        <pc:sldMkLst>
          <pc:docMk/>
          <pc:sldMk cId="287421896" sldId="777"/>
        </pc:sldMkLst>
        <pc:spChg chg="del">
          <ac:chgData name="Jack Stockdale" userId="159b2cbb5646a6db" providerId="LiveId" clId="{948FAC11-D461-4DA7-BF9B-F2CABBD5D9E2}" dt="2026-07-19T11:32:51.108" v="2278" actId="21"/>
          <ac:spMkLst>
            <pc:docMk/>
            <pc:sldMk cId="287421896" sldId="777"/>
            <ac:spMk id="2" creationId="{7869F898-B8A0-5B8E-A40A-940DDA9ADED7}"/>
          </ac:spMkLst>
        </pc:spChg>
      </pc:sldChg>
      <pc:sldChg chg="add del">
        <pc:chgData name="Jack Stockdale" userId="159b2cbb5646a6db" providerId="LiveId" clId="{948FAC11-D461-4DA7-BF9B-F2CABBD5D9E2}" dt="2026-07-19T11:31:16.257" v="2268" actId="2696"/>
        <pc:sldMkLst>
          <pc:docMk/>
          <pc:sldMk cId="2232335264" sldId="777"/>
        </pc:sldMkLst>
      </pc:sldChg>
      <pc:sldChg chg="delSp add mod">
        <pc:chgData name="Jack Stockdale" userId="159b2cbb5646a6db" providerId="LiveId" clId="{948FAC11-D461-4DA7-BF9B-F2CABBD5D9E2}" dt="2026-07-19T11:37:15.248" v="2304" actId="21"/>
        <pc:sldMkLst>
          <pc:docMk/>
          <pc:sldMk cId="1638232421" sldId="778"/>
        </pc:sldMkLst>
        <pc:spChg chg="del">
          <ac:chgData name="Jack Stockdale" userId="159b2cbb5646a6db" providerId="LiveId" clId="{948FAC11-D461-4DA7-BF9B-F2CABBD5D9E2}" dt="2026-07-19T11:37:15.248" v="2304" actId="21"/>
          <ac:spMkLst>
            <pc:docMk/>
            <pc:sldMk cId="1638232421" sldId="778"/>
            <ac:spMk id="4" creationId="{6BBBDBAF-23A9-24DA-8C69-58523166B4AF}"/>
          </ac:spMkLst>
        </pc:spChg>
        <pc:spChg chg="del">
          <ac:chgData name="Jack Stockdale" userId="159b2cbb5646a6db" providerId="LiveId" clId="{948FAC11-D461-4DA7-BF9B-F2CABBD5D9E2}" dt="2026-07-19T11:37:11.394" v="2303" actId="21"/>
          <ac:spMkLst>
            <pc:docMk/>
            <pc:sldMk cId="1638232421" sldId="778"/>
            <ac:spMk id="5" creationId="{F24A6D6A-0C62-1141-FBB1-29F17CFE3483}"/>
          </ac:spMkLst>
        </pc:spChg>
      </pc:sldChg>
      <pc:sldChg chg="add del">
        <pc:chgData name="Jack Stockdale" userId="159b2cbb5646a6db" providerId="LiveId" clId="{948FAC11-D461-4DA7-BF9B-F2CABBD5D9E2}" dt="2026-07-19T11:37:39.109" v="2306" actId="2696"/>
        <pc:sldMkLst>
          <pc:docMk/>
          <pc:sldMk cId="3896386499" sldId="779"/>
        </pc:sldMkLst>
      </pc:sldChg>
      <pc:sldChg chg="add del">
        <pc:chgData name="Jack Stockdale" userId="159b2cbb5646a6db" providerId="LiveId" clId="{948FAC11-D461-4DA7-BF9B-F2CABBD5D9E2}" dt="2026-07-19T11:37:40.812" v="2307" actId="2696"/>
        <pc:sldMkLst>
          <pc:docMk/>
          <pc:sldMk cId="2183513836" sldId="780"/>
        </pc:sldMkLst>
      </pc:sldChg>
      <pc:sldChg chg="add del">
        <pc:chgData name="Jack Stockdale" userId="159b2cbb5646a6db" providerId="LiveId" clId="{948FAC11-D461-4DA7-BF9B-F2CABBD5D9E2}" dt="2026-07-19T11:36:56.013" v="2300" actId="2696"/>
        <pc:sldMkLst>
          <pc:docMk/>
          <pc:sldMk cId="2676453607" sldId="781"/>
        </pc:sldMkLst>
      </pc:sldChg>
      <pc:sldChg chg="add">
        <pc:chgData name="Jack Stockdale" userId="159b2cbb5646a6db" providerId="LiveId" clId="{948FAC11-D461-4DA7-BF9B-F2CABBD5D9E2}" dt="2026-07-19T11:35:32.363" v="2296"/>
        <pc:sldMkLst>
          <pc:docMk/>
          <pc:sldMk cId="846107773" sldId="782"/>
        </pc:sldMkLst>
      </pc:sldChg>
      <pc:sldChg chg="addSp add mod">
        <pc:chgData name="Jack Stockdale" userId="159b2cbb5646a6db" providerId="LiveId" clId="{948FAC11-D461-4DA7-BF9B-F2CABBD5D9E2}" dt="2026-07-19T11:36:00.448" v="2299" actId="22"/>
        <pc:sldMkLst>
          <pc:docMk/>
          <pc:sldMk cId="3421531398" sldId="783"/>
        </pc:sldMkLst>
        <pc:spChg chg="add">
          <ac:chgData name="Jack Stockdale" userId="159b2cbb5646a6db" providerId="LiveId" clId="{948FAC11-D461-4DA7-BF9B-F2CABBD5D9E2}" dt="2026-07-19T11:36:00.448" v="2299" actId="22"/>
          <ac:spMkLst>
            <pc:docMk/>
            <pc:sldMk cId="3421531398" sldId="783"/>
            <ac:spMk id="4" creationId="{88336128-FDFF-40B6-5755-01EBF34D97E5}"/>
          </ac:spMkLst>
        </pc:spChg>
      </pc:sldChg>
      <pc:sldChg chg="delSp add mod">
        <pc:chgData name="Jack Stockdale" userId="159b2cbb5646a6db" providerId="LiveId" clId="{948FAC11-D461-4DA7-BF9B-F2CABBD5D9E2}" dt="2026-07-19T11:37:26.430" v="2305" actId="21"/>
        <pc:sldMkLst>
          <pc:docMk/>
          <pc:sldMk cId="4007500907" sldId="784"/>
        </pc:sldMkLst>
        <pc:spChg chg="del">
          <ac:chgData name="Jack Stockdale" userId="159b2cbb5646a6db" providerId="LiveId" clId="{948FAC11-D461-4DA7-BF9B-F2CABBD5D9E2}" dt="2026-07-19T11:37:26.430" v="2305" actId="21"/>
          <ac:spMkLst>
            <pc:docMk/>
            <pc:sldMk cId="4007500907" sldId="784"/>
            <ac:spMk id="5" creationId="{BD0D70C8-4E34-6FB7-C5A0-403F9CB6396E}"/>
          </ac:spMkLst>
        </pc:spChg>
      </pc:sldChg>
      <pc:sldChg chg="add">
        <pc:chgData name="Jack Stockdale" userId="159b2cbb5646a6db" providerId="LiveId" clId="{948FAC11-D461-4DA7-BF9B-F2CABBD5D9E2}" dt="2026-07-19T11:37:01.362" v="2302"/>
        <pc:sldMkLst>
          <pc:docMk/>
          <pc:sldMk cId="2788896486" sldId="785"/>
        </pc:sldMkLst>
      </pc:sldChg>
      <pc:sldChg chg="add">
        <pc:chgData name="Jack Stockdale" userId="159b2cbb5646a6db" providerId="LiveId" clId="{948FAC11-D461-4DA7-BF9B-F2CABBD5D9E2}" dt="2026-07-19T11:38:15.046" v="2310"/>
        <pc:sldMkLst>
          <pc:docMk/>
          <pc:sldMk cId="134450061" sldId="786"/>
        </pc:sldMkLst>
      </pc:sldChg>
      <pc:sldChg chg="modSp add mod">
        <pc:chgData name="Jack Stockdale" userId="159b2cbb5646a6db" providerId="LiveId" clId="{948FAC11-D461-4DA7-BF9B-F2CABBD5D9E2}" dt="2026-07-19T11:43:20.337" v="2322" actId="20577"/>
        <pc:sldMkLst>
          <pc:docMk/>
          <pc:sldMk cId="2492251694" sldId="787"/>
        </pc:sldMkLst>
        <pc:spChg chg="mod">
          <ac:chgData name="Jack Stockdale" userId="159b2cbb5646a6db" providerId="LiveId" clId="{948FAC11-D461-4DA7-BF9B-F2CABBD5D9E2}" dt="2026-07-19T11:43:20.337" v="2322" actId="20577"/>
          <ac:spMkLst>
            <pc:docMk/>
            <pc:sldMk cId="2492251694" sldId="787"/>
            <ac:spMk id="6" creationId="{4758D620-1D1D-513E-CF6A-A3FF297A9D7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7ADE5-779B-4962-9DE2-34BB877B7CA7}" type="datetimeFigureOut">
              <a:rPr lang="en-US" smtClean="0"/>
              <a:t>7/19/2026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9341C-A89F-4DAC-88A9-B34848704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7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8501E1-D813-79D3-85E0-23A4A6DBD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408" y="742122"/>
            <a:ext cx="6698453" cy="3217725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C0C7F3-C7EF-CED4-6A6F-95394491C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408" y="3959847"/>
            <a:ext cx="6698453" cy="2016884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FA534D-D866-7B81-B6E6-B3DA1A47A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7/19/2026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204EC2-5050-7945-B84A-32BC20AD5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3F52DA-E2A3-FAC5-7A52-348CCF68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erson holding a chain and a brick wall&#10;&#10;AI-generated content may be incorrect.">
            <a:extLst>
              <a:ext uri="{FF2B5EF4-FFF2-40B4-BE49-F238E27FC236}">
                <a16:creationId xmlns:a16="http://schemas.microsoft.com/office/drawing/2014/main" xmlns="" id="{65D5CEDB-2557-7337-A5B5-E9BD659AB6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878" b="24717"/>
          <a:stretch>
            <a:fillRect/>
          </a:stretch>
        </p:blipFill>
        <p:spPr>
          <a:xfrm>
            <a:off x="7911548" y="0"/>
            <a:ext cx="428045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0195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32C6A0-580D-441F-981C-97EBF6353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FB33A25-E3F8-2696-D0A8-1ADC30018C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7A01BD-DBC4-975E-3F73-D4136497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7/19/2026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060FB5-DCDE-35E1-EBD6-653F6A795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7F77FC-D58C-4E38-6A38-7AAE63E5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58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B8689BF-9BE5-16AB-DF76-3E821F99A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A992C4-7EB7-5350-1A76-77EB41361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675751-C41D-71E1-F0D3-B8C3F0AE17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7/19/2026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F57BEF-B9D7-CAA6-740C-7D6CDEB08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5FD9D8-3B00-128A-BF9E-0707A35DE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404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4AFD07-E68B-47CE-EF03-FECC26C2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709738"/>
            <a:ext cx="817517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4EF1C2-E947-E0D4-1EC5-8AC74D6B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1629" y="4589463"/>
            <a:ext cx="8175171" cy="1500187"/>
          </a:xfrm>
        </p:spPr>
        <p:txBody>
          <a:bodyPr/>
          <a:lstStyle>
            <a:lvl1pPr marL="0" indent="0">
              <a:buNone/>
              <a:defRPr sz="3200">
                <a:solidFill>
                  <a:srgbClr val="25151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FC609D-0AE9-4537-0B0E-926AF6A2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7BD1C-9A62-D145-8682-16089FE1FA90}" type="datetimeFigureOut">
              <a:rPr lang="en-US" smtClean="0"/>
              <a:pPr/>
              <a:t>7/19/2026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A94512-125F-C5C9-5A58-681C4F496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6138A1-3C56-376C-5A78-806DE367B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25A3FC-B258-C84B-8AFA-0B64CA483C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erson holding a chain and a brick wall&#10;&#10;AI-generated content may be incorrect.">
            <a:extLst>
              <a:ext uri="{FF2B5EF4-FFF2-40B4-BE49-F238E27FC236}">
                <a16:creationId xmlns:a16="http://schemas.microsoft.com/office/drawing/2014/main" xmlns="" id="{CB0CCAEC-C29F-B185-8CBD-AE13FD3669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4469" t="21878" r="4832" b="24717"/>
          <a:stretch>
            <a:fillRect/>
          </a:stretch>
        </p:blipFill>
        <p:spPr>
          <a:xfrm>
            <a:off x="9133112" y="0"/>
            <a:ext cx="302622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26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5DE93B-EB8E-F02B-03F3-451CF8C96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CB67EC-6F25-B235-53A9-1AA6C0D15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50000"/>
              </a:lnSpc>
              <a:defRPr sz="3600"/>
            </a:lvl1pPr>
            <a:lvl2pPr>
              <a:lnSpc>
                <a:spcPct val="150000"/>
              </a:lnSpc>
              <a:defRPr sz="3200"/>
            </a:lvl2pPr>
            <a:lvl3pPr>
              <a:lnSpc>
                <a:spcPct val="150000"/>
              </a:lnSpc>
              <a:defRPr sz="28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4B8AD2-3C99-27A2-DCBA-703022E556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7/19/2026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3D7CDD-FF70-4E96-81B2-038158472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2699DF-852E-3424-1048-F01E2AF50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84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142150-EEAC-430F-8A80-0605804CE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C2F13B-CDD5-3408-19B7-22B813C42D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/>
            </a:lvl1pPr>
            <a:lvl2pPr>
              <a:lnSpc>
                <a:spcPct val="150000"/>
              </a:lnSpc>
              <a:defRPr sz="3200"/>
            </a:lvl2pPr>
            <a:lvl3pPr>
              <a:lnSpc>
                <a:spcPct val="150000"/>
              </a:lnSpc>
              <a:defRPr sz="28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733A24-9784-B7AB-103B-DCC8E9776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/>
            </a:lvl1pPr>
            <a:lvl2pPr>
              <a:lnSpc>
                <a:spcPct val="150000"/>
              </a:lnSpc>
              <a:defRPr sz="3200"/>
            </a:lvl2pPr>
            <a:lvl3pPr>
              <a:lnSpc>
                <a:spcPct val="150000"/>
              </a:lnSpc>
              <a:defRPr sz="28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FA23B0-FBCB-C0AC-B909-A9AC99FA9D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7/19/2026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7EBA16-C704-A82B-5777-FA7C9875A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378067E-0B52-0CD7-CA36-8EBA1AB4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4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E96BB-F77E-9862-9B9A-2F467241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2BD6E5-C0E3-4A17-D400-BB68FADA8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152FCC-0A69-4325-3CEC-B57D11B87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200"/>
            </a:lvl1pPr>
            <a:lvl2pPr>
              <a:lnSpc>
                <a:spcPct val="150000"/>
              </a:lnSpc>
              <a:defRPr sz="2800"/>
            </a:lvl2pPr>
            <a:lvl3pPr>
              <a:lnSpc>
                <a:spcPct val="150000"/>
              </a:lnSpc>
              <a:defRPr sz="2400"/>
            </a:lvl3pPr>
            <a:lvl4pPr>
              <a:lnSpc>
                <a:spcPct val="150000"/>
              </a:lnSpc>
              <a:defRPr sz="2000"/>
            </a:lvl4pPr>
            <a:lvl5pPr>
              <a:lnSpc>
                <a:spcPct val="150000"/>
              </a:lnSpc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F3B4A68-32EB-AA12-5EDA-219B64189F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FA29BF6-2F0E-7DED-4F1C-71C74696B5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200"/>
            </a:lvl1pPr>
            <a:lvl2pPr>
              <a:lnSpc>
                <a:spcPct val="150000"/>
              </a:lnSpc>
              <a:defRPr sz="2800"/>
            </a:lvl2pPr>
            <a:lvl3pPr>
              <a:lnSpc>
                <a:spcPct val="150000"/>
              </a:lnSpc>
              <a:defRPr sz="2400"/>
            </a:lvl3pPr>
            <a:lvl4pPr>
              <a:lnSpc>
                <a:spcPct val="150000"/>
              </a:lnSpc>
              <a:defRPr sz="2000"/>
            </a:lvl4pPr>
            <a:lvl5pPr>
              <a:lnSpc>
                <a:spcPct val="150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847884F-323E-9F47-9B73-7E6E3A0EA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7/19/2026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E9EFC0D-F50E-AD03-432F-B0BF2E5A5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851A23C-D961-DB11-1E2D-D5B44DD25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48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0EE00C-2013-704A-A4F0-932523760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CAA3BD-61B6-4A4D-BA75-67A6B9C11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7/19/2026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EC4CD68-E819-BF75-3F6E-B752F4E89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A48D049-A583-1DCF-FE81-F3498E777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74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3F17D46-26A6-67CB-C110-A37B2397B0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7/19/2026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59A4BA-F109-8CE8-802F-00F3A81F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354BBDA-329A-4844-4B77-2FF43495E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76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4B8BD4-C3CA-26A6-760C-B95C9734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3115B5-3EFE-EC81-F7FC-C6A4647BC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AC8466-8010-16BB-0DA7-F242DD24F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F849A9-D62F-5207-925F-E6C96599F4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7/19/2026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8EAD13-6715-87F0-0BFC-5E25A5D31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A05CA1C-DFDF-A69E-B74E-0D2379512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38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54A706-16FE-0E6E-8A0F-5B050D43C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A230AA4-7F8A-4887-70E4-7ECCF3C34F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E3C1D8-752C-AC5A-7E1E-E2A656BCC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E8E9BD0-E014-DC69-CE09-CD76FF8F51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7/19/2026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16086F-1667-F887-3E33-AF592E6D0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1AFB00-1630-6E43-BA45-05C51B51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71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nting of a wall with a chain and a person climbing a wall&#10;&#10;AI-generated content may be incorrect.">
            <a:extLst>
              <a:ext uri="{FF2B5EF4-FFF2-40B4-BE49-F238E27FC236}">
                <a16:creationId xmlns:a16="http://schemas.microsoft.com/office/drawing/2014/main" xmlns="" id="{740140D6-0870-7C54-2C80-205730BA962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"/>
                    </a14:imgEffect>
                  </a14:imgLayer>
                </a14:imgProps>
              </a:ext>
            </a:extLst>
          </a:blip>
          <a:srcRect t="9153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15807B6-3D2E-4455-6855-620A5E2F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4D9E2E-09B9-8647-5AFB-A17BE5272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907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251512"/>
          </a:solidFill>
          <a:latin typeface="Spectral SC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BC61C03-2515-C2EE-194A-56E89154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069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EE9D015-67B8-103B-A25B-490543DD9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A5ACA16-84B9-160F-A8B4-21C52062E4B5}"/>
              </a:ext>
            </a:extLst>
          </p:cNvPr>
          <p:cNvSpPr txBox="1">
            <a:spLocks/>
          </p:cNvSpPr>
          <p:nvPr/>
        </p:nvSpPr>
        <p:spPr>
          <a:xfrm>
            <a:off x="0" y="2958742"/>
            <a:ext cx="3968044" cy="1116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+mj-lt"/>
              </a:rPr>
              <a:t>Sovereignty +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F9BD9754-F1F4-1581-2C4B-9364FB49922C}"/>
              </a:ext>
            </a:extLst>
          </p:cNvPr>
          <p:cNvSpPr txBox="1">
            <a:spLocks/>
          </p:cNvSpPr>
          <p:nvPr/>
        </p:nvSpPr>
        <p:spPr>
          <a:xfrm>
            <a:off x="3640667" y="2993662"/>
            <a:ext cx="4176889" cy="1116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+mj-lt"/>
              </a:rPr>
              <a:t>Discernment =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F995489E-4CB0-D707-7C5A-6C9C9EFA10C9}"/>
              </a:ext>
            </a:extLst>
          </p:cNvPr>
          <p:cNvSpPr txBox="1">
            <a:spLocks/>
          </p:cNvSpPr>
          <p:nvPr/>
        </p:nvSpPr>
        <p:spPr>
          <a:xfrm>
            <a:off x="7365999" y="2961902"/>
            <a:ext cx="4583289" cy="1116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+mj-lt"/>
              </a:rPr>
              <a:t>Responsibility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0F984373-02C3-F3CB-A8E8-1EE723F5330B}"/>
              </a:ext>
            </a:extLst>
          </p:cNvPr>
          <p:cNvSpPr txBox="1">
            <a:spLocks/>
          </p:cNvSpPr>
          <p:nvPr/>
        </p:nvSpPr>
        <p:spPr>
          <a:xfrm>
            <a:off x="-107244" y="2400468"/>
            <a:ext cx="3968044" cy="1116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+mj-lt"/>
              </a:rPr>
              <a:t>God’s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6C4C8074-6844-2428-6737-7DEE0D8EEF21}"/>
              </a:ext>
            </a:extLst>
          </p:cNvPr>
          <p:cNvSpPr txBox="1">
            <a:spLocks/>
          </p:cNvSpPr>
          <p:nvPr/>
        </p:nvSpPr>
        <p:spPr>
          <a:xfrm>
            <a:off x="3513666" y="2435388"/>
            <a:ext cx="3968044" cy="1116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+mj-lt"/>
              </a:rPr>
              <a:t>My</a:t>
            </a:r>
          </a:p>
        </p:txBody>
      </p:sp>
    </p:spTree>
    <p:extLst>
      <p:ext uri="{BB962C8B-B14F-4D97-AF65-F5344CB8AC3E}">
        <p14:creationId xmlns:p14="http://schemas.microsoft.com/office/powerpoint/2010/main" val="2616949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862D118-8FBD-2A77-D04C-8D4435A77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E061C62-1342-6161-E5A2-436EAA3A51E2}"/>
              </a:ext>
            </a:extLst>
          </p:cNvPr>
          <p:cNvSpPr txBox="1">
            <a:spLocks/>
          </p:cNvSpPr>
          <p:nvPr/>
        </p:nvSpPr>
        <p:spPr>
          <a:xfrm>
            <a:off x="0" y="2958742"/>
            <a:ext cx="3968044" cy="1116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+mj-lt"/>
              </a:rPr>
              <a:t>Sovereignty +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D5076726-2874-6E80-7775-E222598216CE}"/>
              </a:ext>
            </a:extLst>
          </p:cNvPr>
          <p:cNvSpPr txBox="1">
            <a:spLocks/>
          </p:cNvSpPr>
          <p:nvPr/>
        </p:nvSpPr>
        <p:spPr>
          <a:xfrm>
            <a:off x="3640667" y="2993662"/>
            <a:ext cx="4176889" cy="1116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+mj-lt"/>
              </a:rPr>
              <a:t>Discernment =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38D5C47E-6D41-BDEB-C2BB-C0155E6BD14A}"/>
              </a:ext>
            </a:extLst>
          </p:cNvPr>
          <p:cNvSpPr txBox="1">
            <a:spLocks/>
          </p:cNvSpPr>
          <p:nvPr/>
        </p:nvSpPr>
        <p:spPr>
          <a:xfrm>
            <a:off x="7365999" y="2961902"/>
            <a:ext cx="4583289" cy="1116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+mj-lt"/>
              </a:rPr>
              <a:t>Responsibility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44066D14-9464-6A3D-99AA-9EA4819B4506}"/>
              </a:ext>
            </a:extLst>
          </p:cNvPr>
          <p:cNvSpPr txBox="1">
            <a:spLocks/>
          </p:cNvSpPr>
          <p:nvPr/>
        </p:nvSpPr>
        <p:spPr>
          <a:xfrm>
            <a:off x="-107244" y="2400468"/>
            <a:ext cx="3968044" cy="1116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+mj-lt"/>
              </a:rPr>
              <a:t>God’s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476C215C-CCCE-E081-95EF-973BDA13A1AB}"/>
              </a:ext>
            </a:extLst>
          </p:cNvPr>
          <p:cNvSpPr txBox="1">
            <a:spLocks/>
          </p:cNvSpPr>
          <p:nvPr/>
        </p:nvSpPr>
        <p:spPr>
          <a:xfrm>
            <a:off x="3513666" y="2435388"/>
            <a:ext cx="3968044" cy="1116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+mj-lt"/>
              </a:rPr>
              <a:t>My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xmlns="" id="{5D372BCA-6595-2145-C771-38A23751ACDC}"/>
              </a:ext>
            </a:extLst>
          </p:cNvPr>
          <p:cNvSpPr txBox="1">
            <a:spLocks/>
          </p:cNvSpPr>
          <p:nvPr/>
        </p:nvSpPr>
        <p:spPr>
          <a:xfrm>
            <a:off x="7731477" y="2435388"/>
            <a:ext cx="3968044" cy="1116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+mj-lt"/>
              </a:rPr>
              <a:t>My</a:t>
            </a:r>
          </a:p>
        </p:txBody>
      </p:sp>
    </p:spTree>
    <p:extLst>
      <p:ext uri="{BB962C8B-B14F-4D97-AF65-F5344CB8AC3E}">
        <p14:creationId xmlns:p14="http://schemas.microsoft.com/office/powerpoint/2010/main" val="1563816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4658DA7-F257-4045-2B34-A016D8111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4B3D603-23F5-7717-6CF3-6B42FBF9FBEF}"/>
              </a:ext>
            </a:extLst>
          </p:cNvPr>
          <p:cNvSpPr txBox="1">
            <a:spLocks/>
          </p:cNvSpPr>
          <p:nvPr/>
        </p:nvSpPr>
        <p:spPr>
          <a:xfrm>
            <a:off x="-14378" y="576786"/>
            <a:ext cx="12163244" cy="727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+mj-lt"/>
              </a:rPr>
              <a:t>If you are the giver of the correction: </a:t>
            </a:r>
          </a:p>
        </p:txBody>
      </p:sp>
    </p:spTree>
    <p:extLst>
      <p:ext uri="{BB962C8B-B14F-4D97-AF65-F5344CB8AC3E}">
        <p14:creationId xmlns:p14="http://schemas.microsoft.com/office/powerpoint/2010/main" val="287421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EF3B34-F9C2-D111-3FD6-DCB8631E1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F3A16BA0-E1C0-1885-4B91-005304578E79}"/>
              </a:ext>
            </a:extLst>
          </p:cNvPr>
          <p:cNvSpPr txBox="1">
            <a:spLocks/>
          </p:cNvSpPr>
          <p:nvPr/>
        </p:nvSpPr>
        <p:spPr>
          <a:xfrm>
            <a:off x="-28756" y="1808014"/>
            <a:ext cx="12192000" cy="677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/>
              <a:t>1. Before you go take a look at yourself. (Matthew 7:3-5)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E781E6-F1B9-D045-2BC1-16B842585428}"/>
              </a:ext>
            </a:extLst>
          </p:cNvPr>
          <p:cNvSpPr txBox="1">
            <a:spLocks/>
          </p:cNvSpPr>
          <p:nvPr/>
        </p:nvSpPr>
        <p:spPr>
          <a:xfrm>
            <a:off x="-14378" y="576786"/>
            <a:ext cx="12163244" cy="727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+mj-lt"/>
              </a:rPr>
              <a:t>If you are the giver of the correction: </a:t>
            </a:r>
          </a:p>
        </p:txBody>
      </p:sp>
    </p:spTree>
    <p:extLst>
      <p:ext uri="{BB962C8B-B14F-4D97-AF65-F5344CB8AC3E}">
        <p14:creationId xmlns:p14="http://schemas.microsoft.com/office/powerpoint/2010/main" val="751175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FF746B8-8098-BC9A-E0CA-199C97231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C8DC9761-F08B-6632-FCBE-52E42D023D6C}"/>
              </a:ext>
            </a:extLst>
          </p:cNvPr>
          <p:cNvSpPr txBox="1">
            <a:spLocks/>
          </p:cNvSpPr>
          <p:nvPr/>
        </p:nvSpPr>
        <p:spPr>
          <a:xfrm>
            <a:off x="-28756" y="1808014"/>
            <a:ext cx="12192000" cy="677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/>
              <a:t>1. Before you go take a look at yourself. (Matthew 7:3-5)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6F852DE-D9AC-ED37-2730-9661750B742A}"/>
              </a:ext>
            </a:extLst>
          </p:cNvPr>
          <p:cNvSpPr txBox="1">
            <a:spLocks/>
          </p:cNvSpPr>
          <p:nvPr/>
        </p:nvSpPr>
        <p:spPr>
          <a:xfrm>
            <a:off x="-14378" y="576786"/>
            <a:ext cx="12163244" cy="727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+mj-lt"/>
              </a:rPr>
              <a:t>If you are the giver of the correction: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DA115A9A-DE82-9CB8-36CE-68A7DD0A0699}"/>
              </a:ext>
            </a:extLst>
          </p:cNvPr>
          <p:cNvSpPr txBox="1">
            <a:spLocks/>
          </p:cNvSpPr>
          <p:nvPr/>
        </p:nvSpPr>
        <p:spPr>
          <a:xfrm>
            <a:off x="-28756" y="2718041"/>
            <a:ext cx="12192000" cy="677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/>
              <a:t>2. Go in a spirit of gentleness. (Galatians 6:1)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239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66E0CB3-9425-A9CC-7F96-14B7146AB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A77F8100-36A6-4060-BD69-0C72E737CD82}"/>
              </a:ext>
            </a:extLst>
          </p:cNvPr>
          <p:cNvSpPr txBox="1">
            <a:spLocks/>
          </p:cNvSpPr>
          <p:nvPr/>
        </p:nvSpPr>
        <p:spPr>
          <a:xfrm>
            <a:off x="-28756" y="1808014"/>
            <a:ext cx="12192000" cy="677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/>
              <a:t>1. Before you go take a look at yourself. (Matthew 7:3-5)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C3EA891-17C8-600B-B8E0-00E40C4C41E3}"/>
              </a:ext>
            </a:extLst>
          </p:cNvPr>
          <p:cNvSpPr txBox="1">
            <a:spLocks/>
          </p:cNvSpPr>
          <p:nvPr/>
        </p:nvSpPr>
        <p:spPr>
          <a:xfrm>
            <a:off x="-14378" y="576786"/>
            <a:ext cx="12163244" cy="727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+mj-lt"/>
              </a:rPr>
              <a:t>If you are the giver of the correction: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6FB59AFC-132C-8DE6-26DA-784D37F0F0B2}"/>
              </a:ext>
            </a:extLst>
          </p:cNvPr>
          <p:cNvSpPr txBox="1">
            <a:spLocks/>
          </p:cNvSpPr>
          <p:nvPr/>
        </p:nvSpPr>
        <p:spPr>
          <a:xfrm>
            <a:off x="-28756" y="2718041"/>
            <a:ext cx="12192000" cy="677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/>
              <a:t>2. Go in a spirit of gentleness. (Galatians 6:1)</a:t>
            </a:r>
          </a:p>
          <a:p>
            <a:pPr algn="l"/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B69038A9-79C6-356C-C009-828F42D3BE98}"/>
              </a:ext>
            </a:extLst>
          </p:cNvPr>
          <p:cNvSpPr txBox="1">
            <a:spLocks/>
          </p:cNvSpPr>
          <p:nvPr/>
        </p:nvSpPr>
        <p:spPr>
          <a:xfrm>
            <a:off x="-28756" y="3675807"/>
            <a:ext cx="12192000" cy="677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/>
              <a:t>3.  As to their intentions, give them the benefit of the doubt. (1 Sam.16:7)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258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B941EFE-6AEA-EC60-3D38-18563DD62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F908993-1436-E643-175B-CEEA1BE546E6}"/>
              </a:ext>
            </a:extLst>
          </p:cNvPr>
          <p:cNvSpPr txBox="1">
            <a:spLocks/>
          </p:cNvSpPr>
          <p:nvPr/>
        </p:nvSpPr>
        <p:spPr>
          <a:xfrm>
            <a:off x="-14378" y="576786"/>
            <a:ext cx="12163244" cy="727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+mj-lt"/>
              </a:rPr>
              <a:t>If you are the receiver of the correction: </a:t>
            </a:r>
          </a:p>
        </p:txBody>
      </p:sp>
    </p:spTree>
    <p:extLst>
      <p:ext uri="{BB962C8B-B14F-4D97-AF65-F5344CB8AC3E}">
        <p14:creationId xmlns:p14="http://schemas.microsoft.com/office/powerpoint/2010/main" val="1677741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8F6D3B8-A422-BEC3-59C2-B2BAB68E2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E59B2AF-3C6E-7F13-63CD-C97886EBA7FA}"/>
              </a:ext>
            </a:extLst>
          </p:cNvPr>
          <p:cNvSpPr txBox="1">
            <a:spLocks/>
          </p:cNvSpPr>
          <p:nvPr/>
        </p:nvSpPr>
        <p:spPr>
          <a:xfrm>
            <a:off x="-14378" y="576786"/>
            <a:ext cx="12163244" cy="727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+mj-lt"/>
              </a:rPr>
              <a:t>If you are the receiver of the correction: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D72F42BC-FB0F-3EC0-EFF4-EABD4D5F9BFC}"/>
              </a:ext>
            </a:extLst>
          </p:cNvPr>
          <p:cNvSpPr txBox="1">
            <a:spLocks/>
          </p:cNvSpPr>
          <p:nvPr/>
        </p:nvSpPr>
        <p:spPr>
          <a:xfrm>
            <a:off x="-14378" y="4455375"/>
            <a:ext cx="12192000" cy="108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For the commandment is a lamp and the teaching is light;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b="1" dirty="0"/>
              <a:t>And reproofs for discipline are the way of life. (Proverbs 6:23)</a:t>
            </a:r>
          </a:p>
        </p:txBody>
      </p:sp>
    </p:spTree>
    <p:extLst>
      <p:ext uri="{BB962C8B-B14F-4D97-AF65-F5344CB8AC3E}">
        <p14:creationId xmlns:p14="http://schemas.microsoft.com/office/powerpoint/2010/main" val="846107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CEFEB6-5174-5E90-3EE2-215227670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2527B84-69F1-737E-F394-A338F1BF28C1}"/>
              </a:ext>
            </a:extLst>
          </p:cNvPr>
          <p:cNvSpPr txBox="1">
            <a:spLocks/>
          </p:cNvSpPr>
          <p:nvPr/>
        </p:nvSpPr>
        <p:spPr>
          <a:xfrm>
            <a:off x="-14378" y="576786"/>
            <a:ext cx="12163244" cy="727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+mj-lt"/>
              </a:rPr>
              <a:t>If you are the receiver of the correction: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A474FAE8-1AA7-BDB7-B7BF-ECCB2089ED1E}"/>
              </a:ext>
            </a:extLst>
          </p:cNvPr>
          <p:cNvSpPr txBox="1">
            <a:spLocks/>
          </p:cNvSpPr>
          <p:nvPr/>
        </p:nvSpPr>
        <p:spPr>
          <a:xfrm>
            <a:off x="-14378" y="4455375"/>
            <a:ext cx="12192000" cy="108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For the commandment is a lamp and the teaching is light;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b="1" dirty="0"/>
              <a:t>And reproofs for discipline are the way of life. (Proverbs 6:23)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88336128-FDFF-40B6-5755-01EBF34D97E5}"/>
              </a:ext>
            </a:extLst>
          </p:cNvPr>
          <p:cNvSpPr txBox="1">
            <a:spLocks/>
          </p:cNvSpPr>
          <p:nvPr/>
        </p:nvSpPr>
        <p:spPr>
          <a:xfrm>
            <a:off x="-14378" y="5689600"/>
            <a:ext cx="12192000" cy="108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We all stumble in many ways. (James 3:2)</a:t>
            </a:r>
          </a:p>
        </p:txBody>
      </p:sp>
    </p:spTree>
    <p:extLst>
      <p:ext uri="{BB962C8B-B14F-4D97-AF65-F5344CB8AC3E}">
        <p14:creationId xmlns:p14="http://schemas.microsoft.com/office/powerpoint/2010/main" val="3421531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CF4D98B-A9D4-8673-29D1-E15AC7269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42BC4427-5692-1CE6-9D6D-1CBC662215B7}"/>
              </a:ext>
            </a:extLst>
          </p:cNvPr>
          <p:cNvSpPr txBox="1">
            <a:spLocks/>
          </p:cNvSpPr>
          <p:nvPr/>
        </p:nvSpPr>
        <p:spPr>
          <a:xfrm>
            <a:off x="-28756" y="1808014"/>
            <a:ext cx="12192000" cy="677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/>
              <a:t>1. Assume God is speaking to you through this situation. (2 Sam.16:5-14)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6E1A182-F800-153C-85E1-8A38564F0784}"/>
              </a:ext>
            </a:extLst>
          </p:cNvPr>
          <p:cNvSpPr txBox="1">
            <a:spLocks/>
          </p:cNvSpPr>
          <p:nvPr/>
        </p:nvSpPr>
        <p:spPr>
          <a:xfrm>
            <a:off x="-14378" y="576786"/>
            <a:ext cx="12163244" cy="727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+mj-lt"/>
              </a:rPr>
              <a:t>If you are the receiver of the correction: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E7666D69-C2E5-DFF4-37C4-9FDBC681B8AC}"/>
              </a:ext>
            </a:extLst>
          </p:cNvPr>
          <p:cNvSpPr txBox="1">
            <a:spLocks/>
          </p:cNvSpPr>
          <p:nvPr/>
        </p:nvSpPr>
        <p:spPr>
          <a:xfrm>
            <a:off x="-14378" y="4455375"/>
            <a:ext cx="12192000" cy="108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For the commandment is a lamp and the teaching is light;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b="1" dirty="0"/>
              <a:t>And reproofs for discipline are the way of life. (Proverbs 6:23)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62359247-718D-0F9A-B1C6-12AC3EC266D5}"/>
              </a:ext>
            </a:extLst>
          </p:cNvPr>
          <p:cNvSpPr txBox="1">
            <a:spLocks/>
          </p:cNvSpPr>
          <p:nvPr/>
        </p:nvSpPr>
        <p:spPr>
          <a:xfrm>
            <a:off x="-14378" y="5689600"/>
            <a:ext cx="12192000" cy="108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We all stumble in many ways. (James 3:2)</a:t>
            </a:r>
          </a:p>
        </p:txBody>
      </p:sp>
    </p:spTree>
    <p:extLst>
      <p:ext uri="{BB962C8B-B14F-4D97-AF65-F5344CB8AC3E}">
        <p14:creationId xmlns:p14="http://schemas.microsoft.com/office/powerpoint/2010/main" val="1638232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966CFA-0B46-DF10-FAD6-CFE97BC52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A203CFE9-143F-1602-85D5-83B2833BA3A9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0A98C7C2-FFA4-1B62-77C2-93E5E2BE4147}"/>
              </a:ext>
            </a:extLst>
          </p:cNvPr>
          <p:cNvSpPr txBox="1">
            <a:spLocks/>
          </p:cNvSpPr>
          <p:nvPr/>
        </p:nvSpPr>
        <p:spPr>
          <a:xfrm>
            <a:off x="-1" y="1206971"/>
            <a:ext cx="12427027" cy="4906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“Pray, then, in this way:</a:t>
            </a:r>
          </a:p>
          <a:p>
            <a:r>
              <a:rPr lang="en-US" sz="4000" dirty="0"/>
              <a:t>‘Our Father who is in heaven,</a:t>
            </a:r>
            <a:br>
              <a:rPr lang="en-US" sz="4000" dirty="0"/>
            </a:br>
            <a:r>
              <a:rPr lang="en-US" sz="4000" dirty="0"/>
              <a:t>Hallowed be Your name.</a:t>
            </a:r>
            <a:br>
              <a:rPr lang="en-US" sz="4000" dirty="0"/>
            </a:br>
            <a:r>
              <a:rPr lang="en-US" sz="4000" dirty="0"/>
              <a:t>‘Your kingdom come.</a:t>
            </a:r>
            <a:br>
              <a:rPr lang="en-US" sz="4000" dirty="0"/>
            </a:br>
            <a:r>
              <a:rPr lang="en-US" sz="4000" dirty="0"/>
              <a:t>Your will be done,</a:t>
            </a:r>
            <a:br>
              <a:rPr lang="en-US" sz="4000" dirty="0"/>
            </a:br>
            <a:r>
              <a:rPr lang="en-US" sz="4000" dirty="0"/>
              <a:t>On earth as it is in heaven.’”</a:t>
            </a:r>
          </a:p>
          <a:p>
            <a:pPr algn="l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BEED262C-8BC2-D73C-2567-D52F561C39A9}"/>
              </a:ext>
            </a:extLst>
          </p:cNvPr>
          <p:cNvSpPr txBox="1">
            <a:spLocks/>
          </p:cNvSpPr>
          <p:nvPr/>
        </p:nvSpPr>
        <p:spPr>
          <a:xfrm>
            <a:off x="4424819" y="4812430"/>
            <a:ext cx="410958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/>
              <a:t>Matthew 6:9,10</a:t>
            </a:r>
          </a:p>
        </p:txBody>
      </p:sp>
    </p:spTree>
    <p:extLst>
      <p:ext uri="{BB962C8B-B14F-4D97-AF65-F5344CB8AC3E}">
        <p14:creationId xmlns:p14="http://schemas.microsoft.com/office/powerpoint/2010/main" val="3903925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A2272E0-F9EB-5C56-1AEC-DCB185362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CAC18F83-EEBD-7145-A6F4-B0313E664BE8}"/>
              </a:ext>
            </a:extLst>
          </p:cNvPr>
          <p:cNvSpPr txBox="1">
            <a:spLocks/>
          </p:cNvSpPr>
          <p:nvPr/>
        </p:nvSpPr>
        <p:spPr>
          <a:xfrm>
            <a:off x="-28756" y="1808014"/>
            <a:ext cx="12192000" cy="677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/>
              <a:t>1. Assume God is speaking to you through this situation. (2 Sam.16:5-14)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B76B6-4443-B18B-6B54-FDD49838FCA2}"/>
              </a:ext>
            </a:extLst>
          </p:cNvPr>
          <p:cNvSpPr txBox="1">
            <a:spLocks/>
          </p:cNvSpPr>
          <p:nvPr/>
        </p:nvSpPr>
        <p:spPr>
          <a:xfrm>
            <a:off x="-14378" y="576786"/>
            <a:ext cx="12163244" cy="727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+mj-lt"/>
              </a:rPr>
              <a:t>If you are the receiver of the correction: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01867085-BD2B-0AF2-F50E-561735F52474}"/>
              </a:ext>
            </a:extLst>
          </p:cNvPr>
          <p:cNvSpPr txBox="1">
            <a:spLocks/>
          </p:cNvSpPr>
          <p:nvPr/>
        </p:nvSpPr>
        <p:spPr>
          <a:xfrm>
            <a:off x="-28756" y="2718041"/>
            <a:ext cx="12192000" cy="677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/>
              <a:t>2. Recognize your human tendency to justify or excuse yourself. (Gen.3:12,13)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EFEE1274-BFFC-9415-C190-F028DDD7529B}"/>
              </a:ext>
            </a:extLst>
          </p:cNvPr>
          <p:cNvSpPr txBox="1">
            <a:spLocks/>
          </p:cNvSpPr>
          <p:nvPr/>
        </p:nvSpPr>
        <p:spPr>
          <a:xfrm>
            <a:off x="-14378" y="4455375"/>
            <a:ext cx="12192000" cy="108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For the commandment is a lamp and the teaching is light;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b="1" dirty="0"/>
              <a:t>And reproofs for discipline are the way of life. (Proverbs 6:23)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F4811E0D-BBD8-FD68-39AD-A4FB8AFA0C24}"/>
              </a:ext>
            </a:extLst>
          </p:cNvPr>
          <p:cNvSpPr txBox="1">
            <a:spLocks/>
          </p:cNvSpPr>
          <p:nvPr/>
        </p:nvSpPr>
        <p:spPr>
          <a:xfrm>
            <a:off x="-14378" y="5689600"/>
            <a:ext cx="12192000" cy="108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We all stumble in many ways. (James 3:2)</a:t>
            </a:r>
          </a:p>
        </p:txBody>
      </p:sp>
    </p:spTree>
    <p:extLst>
      <p:ext uri="{BB962C8B-B14F-4D97-AF65-F5344CB8AC3E}">
        <p14:creationId xmlns:p14="http://schemas.microsoft.com/office/powerpoint/2010/main" val="4007500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0FC0F42-8B58-F2AA-C8BD-D25D7E975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E649F70C-F05B-BBDA-8092-1B8AB16339B4}"/>
              </a:ext>
            </a:extLst>
          </p:cNvPr>
          <p:cNvSpPr txBox="1">
            <a:spLocks/>
          </p:cNvSpPr>
          <p:nvPr/>
        </p:nvSpPr>
        <p:spPr>
          <a:xfrm>
            <a:off x="-28756" y="1808014"/>
            <a:ext cx="12192000" cy="677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/>
              <a:t>1. Assume God is speaking to you through this situation. (2 Sam.16:5-14)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EB19218-5C35-FBAE-4B01-6AD236FE06CF}"/>
              </a:ext>
            </a:extLst>
          </p:cNvPr>
          <p:cNvSpPr txBox="1">
            <a:spLocks/>
          </p:cNvSpPr>
          <p:nvPr/>
        </p:nvSpPr>
        <p:spPr>
          <a:xfrm>
            <a:off x="-14378" y="576786"/>
            <a:ext cx="12163244" cy="727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+mj-lt"/>
              </a:rPr>
              <a:t>If you are the receiver of the correction: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A430249E-8D56-D210-FBD3-DD43CDC5DF8E}"/>
              </a:ext>
            </a:extLst>
          </p:cNvPr>
          <p:cNvSpPr txBox="1">
            <a:spLocks/>
          </p:cNvSpPr>
          <p:nvPr/>
        </p:nvSpPr>
        <p:spPr>
          <a:xfrm>
            <a:off x="-28756" y="2718041"/>
            <a:ext cx="12192000" cy="677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/>
              <a:t>2. Recognize your human tendency to justify or excuse yourself. (Gen.3:12,13)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C9063796-B7F9-588F-FEAD-C6D3027F651A}"/>
              </a:ext>
            </a:extLst>
          </p:cNvPr>
          <p:cNvSpPr txBox="1">
            <a:spLocks/>
          </p:cNvSpPr>
          <p:nvPr/>
        </p:nvSpPr>
        <p:spPr>
          <a:xfrm>
            <a:off x="-28756" y="3675807"/>
            <a:ext cx="12192000" cy="677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/>
              <a:t>3.  Be strong in the grace that’s in Christ. (2 Timothy 2:1)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C2E513FA-5584-A730-0F5F-B20B2D9494D4}"/>
              </a:ext>
            </a:extLst>
          </p:cNvPr>
          <p:cNvSpPr txBox="1">
            <a:spLocks/>
          </p:cNvSpPr>
          <p:nvPr/>
        </p:nvSpPr>
        <p:spPr>
          <a:xfrm>
            <a:off x="-14378" y="4455375"/>
            <a:ext cx="12192000" cy="108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For the commandment is a lamp and the teaching is light;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b="1" dirty="0"/>
              <a:t>And reproofs for discipline are the way of life. (Proverbs 6:23)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5B48197A-E05C-13A0-6BBE-0C21D19C6C98}"/>
              </a:ext>
            </a:extLst>
          </p:cNvPr>
          <p:cNvSpPr txBox="1">
            <a:spLocks/>
          </p:cNvSpPr>
          <p:nvPr/>
        </p:nvSpPr>
        <p:spPr>
          <a:xfrm>
            <a:off x="-14378" y="5689600"/>
            <a:ext cx="12192000" cy="108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We all stumble in many ways. (James 3:2)</a:t>
            </a:r>
          </a:p>
        </p:txBody>
      </p:sp>
    </p:spTree>
    <p:extLst>
      <p:ext uri="{BB962C8B-B14F-4D97-AF65-F5344CB8AC3E}">
        <p14:creationId xmlns:p14="http://schemas.microsoft.com/office/powerpoint/2010/main" val="2788896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4B6972-2234-B321-0BCB-2EC65EE1F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1EB25C4E-C792-5A39-07C9-562E9DBEE49B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D0003B0A-B59B-0DE7-2BEC-1623CEB64EC4}"/>
              </a:ext>
            </a:extLst>
          </p:cNvPr>
          <p:cNvSpPr txBox="1">
            <a:spLocks/>
          </p:cNvSpPr>
          <p:nvPr/>
        </p:nvSpPr>
        <p:spPr>
          <a:xfrm>
            <a:off x="79024" y="861807"/>
            <a:ext cx="12304888" cy="6362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>
                <a:highlight>
                  <a:srgbClr val="FFFF00"/>
                </a:highlight>
              </a:rPr>
              <a:t>1 </a:t>
            </a:r>
            <a:r>
              <a:rPr lang="en-US" dirty="0">
                <a:highlight>
                  <a:srgbClr val="FFFF00"/>
                </a:highlight>
              </a:rPr>
              <a:t>Do not sharply rebuke an older man, but </a:t>
            </a:r>
            <a:r>
              <a:rPr lang="en-US" i="1" dirty="0">
                <a:highlight>
                  <a:srgbClr val="FFFF00"/>
                </a:highlight>
              </a:rPr>
              <a:t>rather</a:t>
            </a:r>
            <a:r>
              <a:rPr lang="en-US" dirty="0">
                <a:highlight>
                  <a:srgbClr val="FFFF00"/>
                </a:highlight>
              </a:rPr>
              <a:t> appeal to </a:t>
            </a:r>
            <a:r>
              <a:rPr lang="en-US" i="1" dirty="0">
                <a:highlight>
                  <a:srgbClr val="FFFF00"/>
                </a:highlight>
              </a:rPr>
              <a:t>him</a:t>
            </a:r>
            <a:r>
              <a:rPr lang="en-US" dirty="0">
                <a:highlight>
                  <a:srgbClr val="FFFF00"/>
                </a:highlight>
              </a:rPr>
              <a:t> as a father, </a:t>
            </a:r>
            <a:r>
              <a:rPr lang="en-US" i="1" dirty="0">
                <a:highlight>
                  <a:srgbClr val="FFFF00"/>
                </a:highlight>
              </a:rPr>
              <a:t>to</a:t>
            </a:r>
            <a:r>
              <a:rPr lang="en-US" dirty="0">
                <a:highlight>
                  <a:srgbClr val="FFFF00"/>
                </a:highlight>
              </a:rPr>
              <a:t> the younger men as brothers, </a:t>
            </a:r>
            <a:r>
              <a:rPr lang="en-US" b="1" baseline="30000" dirty="0">
                <a:highlight>
                  <a:srgbClr val="FFFF00"/>
                </a:highlight>
              </a:rPr>
              <a:t>2 </a:t>
            </a:r>
            <a:r>
              <a:rPr lang="en-US" dirty="0">
                <a:highlight>
                  <a:srgbClr val="FFFF00"/>
                </a:highlight>
              </a:rPr>
              <a:t>the older women as mothers, </a:t>
            </a:r>
            <a:r>
              <a:rPr lang="en-US" i="1" dirty="0">
                <a:highlight>
                  <a:srgbClr val="FFFF00"/>
                </a:highlight>
              </a:rPr>
              <a:t>and</a:t>
            </a:r>
            <a:r>
              <a:rPr lang="en-US" dirty="0">
                <a:highlight>
                  <a:srgbClr val="FFFF00"/>
                </a:highlight>
              </a:rPr>
              <a:t> the younger women as sisters, in all purity.</a:t>
            </a:r>
          </a:p>
          <a:p>
            <a:pPr algn="l"/>
            <a:r>
              <a:rPr lang="en-US" b="1" baseline="30000" dirty="0"/>
              <a:t>3 </a:t>
            </a:r>
            <a:r>
              <a:rPr lang="en-US" dirty="0"/>
              <a:t>Honor widows who are widows indeed; </a:t>
            </a:r>
            <a:r>
              <a:rPr lang="en-US" b="1" baseline="30000" dirty="0"/>
              <a:t>4 </a:t>
            </a:r>
            <a:r>
              <a:rPr lang="en-US" dirty="0"/>
              <a:t>but if any widow has children or grandchildren, they must first learn to practice piety in regard to their own family and to make some return to their parents; for this is acceptable in the sight of God. </a:t>
            </a:r>
            <a:r>
              <a:rPr lang="en-US" b="1" baseline="30000" dirty="0"/>
              <a:t>5 </a:t>
            </a:r>
            <a:r>
              <a:rPr lang="en-US" dirty="0"/>
              <a:t>Now she who is a widow indeed and who has been left alone, has fixed her hope on God and continues in entreaties and prayers night and day. </a:t>
            </a:r>
            <a:r>
              <a:rPr lang="en-US" b="1" baseline="30000" dirty="0"/>
              <a:t>6 </a:t>
            </a:r>
            <a:r>
              <a:rPr lang="en-US" dirty="0"/>
              <a:t>But she who gives herself to wanton pleasure is dead even while she lives. </a:t>
            </a:r>
            <a:r>
              <a:rPr lang="en-US" b="1" baseline="30000" dirty="0"/>
              <a:t>7 </a:t>
            </a:r>
            <a:r>
              <a:rPr lang="en-US" dirty="0"/>
              <a:t>Prescribe these things as well, so that they may be above reproach. </a:t>
            </a:r>
            <a:r>
              <a:rPr lang="en-US" b="1" baseline="30000" dirty="0"/>
              <a:t>8 </a:t>
            </a:r>
            <a:r>
              <a:rPr lang="en-US" dirty="0"/>
              <a:t>But if anyone does not provide for his own, and especially for those of his household, he has denied the faith and is worse than an unbeliever.</a:t>
            </a:r>
          </a:p>
          <a:p>
            <a:pPr algn="l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472DD189-0FA9-6A67-E24A-CFCF38339F4D}"/>
              </a:ext>
            </a:extLst>
          </p:cNvPr>
          <p:cNvSpPr txBox="1">
            <a:spLocks/>
          </p:cNvSpPr>
          <p:nvPr/>
        </p:nvSpPr>
        <p:spPr>
          <a:xfrm>
            <a:off x="4729619" y="336386"/>
            <a:ext cx="410958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/>
              <a:t>1 Timothy 5</a:t>
            </a:r>
          </a:p>
        </p:txBody>
      </p:sp>
    </p:spTree>
    <p:extLst>
      <p:ext uri="{BB962C8B-B14F-4D97-AF65-F5344CB8AC3E}">
        <p14:creationId xmlns:p14="http://schemas.microsoft.com/office/powerpoint/2010/main" val="1350293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AF99CC6-44FC-1C29-2E1A-47F2A4E95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20F4D634-CDBD-E408-4979-7CFFFCAA2A7C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D984B5C9-2E27-F65A-A3CF-3360A946AE55}"/>
              </a:ext>
            </a:extLst>
          </p:cNvPr>
          <p:cNvSpPr txBox="1">
            <a:spLocks/>
          </p:cNvSpPr>
          <p:nvPr/>
        </p:nvSpPr>
        <p:spPr>
          <a:xfrm>
            <a:off x="79024" y="861807"/>
            <a:ext cx="12304888" cy="6362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>
                <a:highlight>
                  <a:srgbClr val="FFFF00"/>
                </a:highlight>
              </a:rPr>
              <a:t>1 </a:t>
            </a:r>
            <a:r>
              <a:rPr lang="en-US" dirty="0">
                <a:highlight>
                  <a:srgbClr val="FFFF00"/>
                </a:highlight>
              </a:rPr>
              <a:t>Do not sharply rebuke an older man, but </a:t>
            </a:r>
            <a:r>
              <a:rPr lang="en-US" i="1" dirty="0">
                <a:highlight>
                  <a:srgbClr val="FFFF00"/>
                </a:highlight>
              </a:rPr>
              <a:t>rather</a:t>
            </a:r>
            <a:r>
              <a:rPr lang="en-US" dirty="0">
                <a:highlight>
                  <a:srgbClr val="FFFF00"/>
                </a:highlight>
              </a:rPr>
              <a:t> appeal to </a:t>
            </a:r>
            <a:r>
              <a:rPr lang="en-US" i="1" dirty="0">
                <a:highlight>
                  <a:srgbClr val="FFFF00"/>
                </a:highlight>
              </a:rPr>
              <a:t>him</a:t>
            </a:r>
            <a:r>
              <a:rPr lang="en-US" dirty="0">
                <a:highlight>
                  <a:srgbClr val="FFFF00"/>
                </a:highlight>
              </a:rPr>
              <a:t> as a father, </a:t>
            </a:r>
            <a:r>
              <a:rPr lang="en-US" i="1" dirty="0">
                <a:highlight>
                  <a:srgbClr val="FFFF00"/>
                </a:highlight>
              </a:rPr>
              <a:t>to</a:t>
            </a:r>
            <a:r>
              <a:rPr lang="en-US" dirty="0">
                <a:highlight>
                  <a:srgbClr val="FFFF00"/>
                </a:highlight>
              </a:rPr>
              <a:t> the younger men as brothers, </a:t>
            </a:r>
            <a:r>
              <a:rPr lang="en-US" b="1" baseline="30000" dirty="0">
                <a:highlight>
                  <a:srgbClr val="FFFF00"/>
                </a:highlight>
              </a:rPr>
              <a:t>2 </a:t>
            </a:r>
            <a:r>
              <a:rPr lang="en-US" dirty="0">
                <a:highlight>
                  <a:srgbClr val="FFFF00"/>
                </a:highlight>
              </a:rPr>
              <a:t>the older women as mothers, </a:t>
            </a:r>
            <a:r>
              <a:rPr lang="en-US" i="1" dirty="0">
                <a:highlight>
                  <a:srgbClr val="FFFF00"/>
                </a:highlight>
              </a:rPr>
              <a:t>and</a:t>
            </a:r>
            <a:r>
              <a:rPr lang="en-US" dirty="0">
                <a:highlight>
                  <a:srgbClr val="FFFF00"/>
                </a:highlight>
              </a:rPr>
              <a:t> the younger women as sisters, </a:t>
            </a:r>
            <a:r>
              <a:rPr lang="en-US" b="1" u="sng" dirty="0">
                <a:highlight>
                  <a:srgbClr val="FFFF00"/>
                </a:highlight>
              </a:rPr>
              <a:t>in all purity</a:t>
            </a:r>
            <a:r>
              <a:rPr lang="en-US" dirty="0">
                <a:highlight>
                  <a:srgbClr val="FFFF00"/>
                </a:highlight>
              </a:rPr>
              <a:t>.</a:t>
            </a:r>
          </a:p>
          <a:p>
            <a:pPr algn="l"/>
            <a:r>
              <a:rPr lang="en-US" b="1" baseline="30000" dirty="0"/>
              <a:t>3 </a:t>
            </a:r>
            <a:r>
              <a:rPr lang="en-US" dirty="0"/>
              <a:t>Honor widows who are widows indeed; </a:t>
            </a:r>
            <a:r>
              <a:rPr lang="en-US" b="1" baseline="30000" dirty="0"/>
              <a:t>4 </a:t>
            </a:r>
            <a:r>
              <a:rPr lang="en-US" dirty="0"/>
              <a:t>but if any widow has children or grandchildren, they must first learn to practice piety in regard to their own family and to make some return to their parents; for this is acceptable in the sight of God. </a:t>
            </a:r>
            <a:r>
              <a:rPr lang="en-US" b="1" baseline="30000" dirty="0"/>
              <a:t>5 </a:t>
            </a:r>
            <a:r>
              <a:rPr lang="en-US" dirty="0"/>
              <a:t>Now she who is a widow indeed and who has been left alone, has fixed her hope on God and continues in entreaties and prayers night and day. </a:t>
            </a:r>
            <a:r>
              <a:rPr lang="en-US" b="1" baseline="30000" dirty="0"/>
              <a:t>6 </a:t>
            </a:r>
            <a:r>
              <a:rPr lang="en-US" dirty="0"/>
              <a:t>But she who gives herself to wanton pleasure is dead even while she lives. </a:t>
            </a:r>
            <a:r>
              <a:rPr lang="en-US" b="1" baseline="30000" dirty="0"/>
              <a:t>7 </a:t>
            </a:r>
            <a:r>
              <a:rPr lang="en-US" dirty="0"/>
              <a:t>Prescribe these things as well, so that they may be above reproach. </a:t>
            </a:r>
            <a:r>
              <a:rPr lang="en-US" b="1" baseline="30000" dirty="0"/>
              <a:t>8 </a:t>
            </a:r>
            <a:r>
              <a:rPr lang="en-US" dirty="0"/>
              <a:t>But if anyone does not provide for his own, and especially for those of his household, he has denied the faith and is worse than an unbeliever.</a:t>
            </a:r>
          </a:p>
          <a:p>
            <a:pPr algn="l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782D986F-B094-AA21-2387-7F3D3528CBF8}"/>
              </a:ext>
            </a:extLst>
          </p:cNvPr>
          <p:cNvSpPr txBox="1">
            <a:spLocks/>
          </p:cNvSpPr>
          <p:nvPr/>
        </p:nvSpPr>
        <p:spPr>
          <a:xfrm>
            <a:off x="4729619" y="336386"/>
            <a:ext cx="410958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/>
              <a:t>1 Timothy 5</a:t>
            </a:r>
          </a:p>
        </p:txBody>
      </p:sp>
    </p:spTree>
    <p:extLst>
      <p:ext uri="{BB962C8B-B14F-4D97-AF65-F5344CB8AC3E}">
        <p14:creationId xmlns:p14="http://schemas.microsoft.com/office/powerpoint/2010/main" val="134450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C43E2E-E8D7-9421-EC69-47CC01D5F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8B6687BF-17FA-EAD1-1E42-CCA899C030BD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BDFA86F4-8F3D-99AA-8236-B1C176B3C97C}"/>
              </a:ext>
            </a:extLst>
          </p:cNvPr>
          <p:cNvSpPr txBox="1">
            <a:spLocks/>
          </p:cNvSpPr>
          <p:nvPr/>
        </p:nvSpPr>
        <p:spPr>
          <a:xfrm>
            <a:off x="79024" y="861807"/>
            <a:ext cx="12304888" cy="6362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>
                <a:highlight>
                  <a:srgbClr val="FFFF00"/>
                </a:highlight>
              </a:rPr>
              <a:t>1 </a:t>
            </a:r>
            <a:r>
              <a:rPr lang="en-US" dirty="0">
                <a:highlight>
                  <a:srgbClr val="FFFF00"/>
                </a:highlight>
              </a:rPr>
              <a:t>Do not sharply rebuke an older man, but </a:t>
            </a:r>
            <a:r>
              <a:rPr lang="en-US" i="1" dirty="0">
                <a:highlight>
                  <a:srgbClr val="FFFF00"/>
                </a:highlight>
              </a:rPr>
              <a:t>rather</a:t>
            </a:r>
            <a:r>
              <a:rPr lang="en-US" dirty="0">
                <a:highlight>
                  <a:srgbClr val="FFFF00"/>
                </a:highlight>
              </a:rPr>
              <a:t> appeal to </a:t>
            </a:r>
            <a:r>
              <a:rPr lang="en-US" i="1" dirty="0">
                <a:highlight>
                  <a:srgbClr val="FFFF00"/>
                </a:highlight>
              </a:rPr>
              <a:t>him</a:t>
            </a:r>
            <a:r>
              <a:rPr lang="en-US" dirty="0">
                <a:highlight>
                  <a:srgbClr val="FFFF00"/>
                </a:highlight>
              </a:rPr>
              <a:t> as a father, </a:t>
            </a:r>
            <a:r>
              <a:rPr lang="en-US" i="1" dirty="0">
                <a:highlight>
                  <a:srgbClr val="FFFF00"/>
                </a:highlight>
              </a:rPr>
              <a:t>to</a:t>
            </a:r>
            <a:r>
              <a:rPr lang="en-US" dirty="0">
                <a:highlight>
                  <a:srgbClr val="FFFF00"/>
                </a:highlight>
              </a:rPr>
              <a:t> the younger men as brothers, </a:t>
            </a:r>
            <a:r>
              <a:rPr lang="en-US" b="1" baseline="30000" dirty="0">
                <a:highlight>
                  <a:srgbClr val="FFFF00"/>
                </a:highlight>
              </a:rPr>
              <a:t>2 </a:t>
            </a:r>
            <a:r>
              <a:rPr lang="en-US" dirty="0">
                <a:highlight>
                  <a:srgbClr val="FFFF00"/>
                </a:highlight>
              </a:rPr>
              <a:t>the older women as mothers, </a:t>
            </a:r>
            <a:r>
              <a:rPr lang="en-US" i="1" dirty="0">
                <a:highlight>
                  <a:srgbClr val="FFFF00"/>
                </a:highlight>
              </a:rPr>
              <a:t>and</a:t>
            </a:r>
            <a:r>
              <a:rPr lang="en-US" dirty="0">
                <a:highlight>
                  <a:srgbClr val="FFFF00"/>
                </a:highlight>
              </a:rPr>
              <a:t> the younger women as sisters, in all purity.</a:t>
            </a:r>
          </a:p>
          <a:p>
            <a:pPr algn="l"/>
            <a:r>
              <a:rPr lang="en-US" b="1" baseline="30000" dirty="0"/>
              <a:t>3 </a:t>
            </a:r>
            <a:r>
              <a:rPr lang="en-US" dirty="0"/>
              <a:t>Honor widows who are widows indeed; </a:t>
            </a:r>
            <a:r>
              <a:rPr lang="en-US" b="1" baseline="30000" dirty="0"/>
              <a:t>4 </a:t>
            </a:r>
            <a:r>
              <a:rPr lang="en-US" dirty="0"/>
              <a:t>but if any widow has children or grandchildren, they must first learn to practice piety in regard to their own family and to make some return to their parents; for this is acceptable in the sight of God. </a:t>
            </a:r>
            <a:r>
              <a:rPr lang="en-US" b="1" baseline="30000" dirty="0"/>
              <a:t>5 </a:t>
            </a:r>
            <a:r>
              <a:rPr lang="en-US" dirty="0"/>
              <a:t>Now she who is a widow indeed and who has been left alone, has fixed her hope on God and continues in entreaties and prayers night and day. </a:t>
            </a:r>
            <a:r>
              <a:rPr lang="en-US" b="1" baseline="30000" dirty="0"/>
              <a:t>6 </a:t>
            </a:r>
            <a:r>
              <a:rPr lang="en-US" dirty="0"/>
              <a:t>But she who gives herself to wanton pleasure is dead even while she lives. </a:t>
            </a:r>
            <a:r>
              <a:rPr lang="en-US" b="1" baseline="30000" dirty="0"/>
              <a:t>7 </a:t>
            </a:r>
            <a:r>
              <a:rPr lang="en-US" dirty="0"/>
              <a:t>Prescribe these things as well, so that they may be above reproach. </a:t>
            </a:r>
            <a:r>
              <a:rPr lang="en-US" b="1" baseline="30000" dirty="0">
                <a:highlight>
                  <a:srgbClr val="FFFF00"/>
                </a:highlight>
              </a:rPr>
              <a:t>8 </a:t>
            </a:r>
            <a:r>
              <a:rPr lang="en-US" dirty="0">
                <a:highlight>
                  <a:srgbClr val="FFFF00"/>
                </a:highlight>
              </a:rPr>
              <a:t>But if anyone does not provide for his own, and especially for those of his household, he has denied the faith and is worse than an unbeliever.</a:t>
            </a:r>
          </a:p>
          <a:p>
            <a:pPr algn="l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4E9C613C-1129-C8BB-9A6E-B52F1C8653FD}"/>
              </a:ext>
            </a:extLst>
          </p:cNvPr>
          <p:cNvSpPr txBox="1">
            <a:spLocks/>
          </p:cNvSpPr>
          <p:nvPr/>
        </p:nvSpPr>
        <p:spPr>
          <a:xfrm>
            <a:off x="4729619" y="336386"/>
            <a:ext cx="410958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/>
              <a:t>1 Timothy 5</a:t>
            </a:r>
          </a:p>
        </p:txBody>
      </p:sp>
    </p:spTree>
    <p:extLst>
      <p:ext uri="{BB962C8B-B14F-4D97-AF65-F5344CB8AC3E}">
        <p14:creationId xmlns:p14="http://schemas.microsoft.com/office/powerpoint/2010/main" val="756787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C42CFD0-FB7D-75E1-8704-1B6C1009F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FFEF43A-6559-E892-A5FA-0A3A66378570}"/>
              </a:ext>
            </a:extLst>
          </p:cNvPr>
          <p:cNvSpPr txBox="1">
            <a:spLocks/>
          </p:cNvSpPr>
          <p:nvPr/>
        </p:nvSpPr>
        <p:spPr>
          <a:xfrm>
            <a:off x="144301" y="4169431"/>
            <a:ext cx="7959302" cy="1413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  <a:p>
            <a:r>
              <a:rPr lang="en-US" sz="4000" dirty="0"/>
              <a:t>(1 Timothy 5:1-2, 8)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4758D620-1D1D-513E-CF6A-A3FF297A9D7E}"/>
              </a:ext>
            </a:extLst>
          </p:cNvPr>
          <p:cNvSpPr txBox="1">
            <a:spLocks/>
          </p:cNvSpPr>
          <p:nvPr/>
        </p:nvSpPr>
        <p:spPr>
          <a:xfrm>
            <a:off x="0" y="2937966"/>
            <a:ext cx="8027569" cy="1928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/>
              <a:t>How </a:t>
            </a:r>
            <a:r>
              <a:rPr lang="en-US" sz="4000" b="1" dirty="0"/>
              <a:t>That Informs</a:t>
            </a:r>
          </a:p>
          <a:p>
            <a:r>
              <a:rPr lang="en-US" sz="4000" b="1" dirty="0"/>
              <a:t>The Way We Live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551B5169-17C2-9E6C-039C-52576DAD2857}"/>
              </a:ext>
            </a:extLst>
          </p:cNvPr>
          <p:cNvSpPr txBox="1">
            <a:spLocks/>
          </p:cNvSpPr>
          <p:nvPr/>
        </p:nvSpPr>
        <p:spPr>
          <a:xfrm>
            <a:off x="19755" y="1923280"/>
            <a:ext cx="7988058" cy="2668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+mj-lt"/>
              </a:rPr>
              <a:t>We Are Family! </a:t>
            </a:r>
          </a:p>
        </p:txBody>
      </p:sp>
    </p:spTree>
    <p:extLst>
      <p:ext uri="{BB962C8B-B14F-4D97-AF65-F5344CB8AC3E}">
        <p14:creationId xmlns:p14="http://schemas.microsoft.com/office/powerpoint/2010/main" val="2492251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4C66ECA-6B6B-7E35-15ED-84975A799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431A3F5C-0F74-B976-56B2-90ACF8969C13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E515D9E6-DFF0-9D1E-E9FC-A67DF2B769D6}"/>
              </a:ext>
            </a:extLst>
          </p:cNvPr>
          <p:cNvSpPr txBox="1">
            <a:spLocks/>
          </p:cNvSpPr>
          <p:nvPr/>
        </p:nvSpPr>
        <p:spPr>
          <a:xfrm>
            <a:off x="-1" y="1206971"/>
            <a:ext cx="12427027" cy="4906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“Pray, then, in this way:</a:t>
            </a:r>
          </a:p>
          <a:p>
            <a:r>
              <a:rPr lang="en-US" sz="4000" dirty="0"/>
              <a:t>‘</a:t>
            </a:r>
            <a:r>
              <a:rPr lang="en-US" sz="4000" b="1" u="sng" dirty="0">
                <a:highlight>
                  <a:srgbClr val="FFFF00"/>
                </a:highlight>
              </a:rPr>
              <a:t>Our</a:t>
            </a:r>
            <a:r>
              <a:rPr lang="en-US" sz="4000" dirty="0"/>
              <a:t> </a:t>
            </a:r>
            <a:r>
              <a:rPr lang="en-US" sz="4000" dirty="0">
                <a:highlight>
                  <a:srgbClr val="FFFF00"/>
                </a:highlight>
              </a:rPr>
              <a:t>Father </a:t>
            </a:r>
            <a:r>
              <a:rPr lang="en-US" sz="4000" dirty="0"/>
              <a:t>who is in heaven,</a:t>
            </a:r>
            <a:br>
              <a:rPr lang="en-US" sz="4000" dirty="0"/>
            </a:br>
            <a:r>
              <a:rPr lang="en-US" sz="4000" dirty="0"/>
              <a:t>Hallowed be Your name.</a:t>
            </a:r>
            <a:br>
              <a:rPr lang="en-US" sz="4000" dirty="0"/>
            </a:br>
            <a:r>
              <a:rPr lang="en-US" sz="4000" dirty="0"/>
              <a:t>‘Your kingdom come.</a:t>
            </a:r>
            <a:br>
              <a:rPr lang="en-US" sz="4000" dirty="0"/>
            </a:br>
            <a:r>
              <a:rPr lang="en-US" sz="4000" dirty="0"/>
              <a:t>Your will be done,</a:t>
            </a:r>
            <a:br>
              <a:rPr lang="en-US" sz="4000" dirty="0"/>
            </a:br>
            <a:r>
              <a:rPr lang="en-US" sz="4000" dirty="0"/>
              <a:t>On earth as it is in heaven.’”</a:t>
            </a:r>
          </a:p>
          <a:p>
            <a:pPr algn="l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DDC814C4-E913-895B-EE87-C2A6D0113E3F}"/>
              </a:ext>
            </a:extLst>
          </p:cNvPr>
          <p:cNvSpPr txBox="1">
            <a:spLocks/>
          </p:cNvSpPr>
          <p:nvPr/>
        </p:nvSpPr>
        <p:spPr>
          <a:xfrm>
            <a:off x="4424819" y="4812430"/>
            <a:ext cx="410958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/>
              <a:t>Matthew 6:9,10</a:t>
            </a:r>
          </a:p>
        </p:txBody>
      </p:sp>
    </p:spTree>
    <p:extLst>
      <p:ext uri="{BB962C8B-B14F-4D97-AF65-F5344CB8AC3E}">
        <p14:creationId xmlns:p14="http://schemas.microsoft.com/office/powerpoint/2010/main" val="1554594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CDBC203-2092-23B7-80E5-899DEC2DC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C654737-9191-5F0C-0121-7416DCFDFB43}"/>
              </a:ext>
            </a:extLst>
          </p:cNvPr>
          <p:cNvSpPr txBox="1">
            <a:spLocks/>
          </p:cNvSpPr>
          <p:nvPr/>
        </p:nvSpPr>
        <p:spPr>
          <a:xfrm>
            <a:off x="144301" y="4169431"/>
            <a:ext cx="7959302" cy="1413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  <a:p>
            <a:r>
              <a:rPr lang="en-US" sz="4000" dirty="0"/>
              <a:t>(1 Timothy 5:1-2, 8)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721C116E-A946-D19F-7A2E-96DD423FFD36}"/>
              </a:ext>
            </a:extLst>
          </p:cNvPr>
          <p:cNvSpPr txBox="1">
            <a:spLocks/>
          </p:cNvSpPr>
          <p:nvPr/>
        </p:nvSpPr>
        <p:spPr>
          <a:xfrm>
            <a:off x="0" y="2937966"/>
            <a:ext cx="8027569" cy="1928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How That Informs</a:t>
            </a:r>
          </a:p>
          <a:p>
            <a:r>
              <a:rPr lang="en-US" sz="4000" b="1" dirty="0"/>
              <a:t>The Way We Live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F7198042-9A91-D823-0836-9D82953B4313}"/>
              </a:ext>
            </a:extLst>
          </p:cNvPr>
          <p:cNvSpPr txBox="1">
            <a:spLocks/>
          </p:cNvSpPr>
          <p:nvPr/>
        </p:nvSpPr>
        <p:spPr>
          <a:xfrm>
            <a:off x="19755" y="1923280"/>
            <a:ext cx="7988058" cy="2668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+mj-lt"/>
              </a:rPr>
              <a:t>We Are Family! </a:t>
            </a:r>
          </a:p>
        </p:txBody>
      </p:sp>
    </p:spTree>
    <p:extLst>
      <p:ext uri="{BB962C8B-B14F-4D97-AF65-F5344CB8AC3E}">
        <p14:creationId xmlns:p14="http://schemas.microsoft.com/office/powerpoint/2010/main" val="2383776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F1DB3F5-D206-646E-9577-9162289C1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1E7ECEE5-5E5A-34CE-CDC6-4966C2FAF8BB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109517D1-3965-E39D-2CE4-77DB56E8384E}"/>
              </a:ext>
            </a:extLst>
          </p:cNvPr>
          <p:cNvSpPr txBox="1">
            <a:spLocks/>
          </p:cNvSpPr>
          <p:nvPr/>
        </p:nvSpPr>
        <p:spPr>
          <a:xfrm>
            <a:off x="79024" y="861807"/>
            <a:ext cx="12304888" cy="6362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/>
              <a:t>1 </a:t>
            </a:r>
            <a:r>
              <a:rPr lang="en-US" dirty="0"/>
              <a:t>Do not sharply rebuke an older man, but </a:t>
            </a:r>
            <a:r>
              <a:rPr lang="en-US" i="1" dirty="0"/>
              <a:t>rather</a:t>
            </a:r>
            <a:r>
              <a:rPr lang="en-US" dirty="0"/>
              <a:t> appeal to </a:t>
            </a:r>
            <a:r>
              <a:rPr lang="en-US" i="1" dirty="0"/>
              <a:t>him</a:t>
            </a:r>
            <a:r>
              <a:rPr lang="en-US" dirty="0"/>
              <a:t> as a father, </a:t>
            </a:r>
            <a:r>
              <a:rPr lang="en-US" i="1" dirty="0"/>
              <a:t>to</a:t>
            </a:r>
            <a:r>
              <a:rPr lang="en-US" dirty="0"/>
              <a:t> the younger men as brothers, </a:t>
            </a:r>
            <a:r>
              <a:rPr lang="en-US" b="1" baseline="30000" dirty="0"/>
              <a:t>2 </a:t>
            </a:r>
            <a:r>
              <a:rPr lang="en-US" dirty="0"/>
              <a:t>the older women as mothers, </a:t>
            </a:r>
            <a:r>
              <a:rPr lang="en-US" i="1" dirty="0"/>
              <a:t>and</a:t>
            </a:r>
            <a:r>
              <a:rPr lang="en-US" dirty="0"/>
              <a:t> the younger women as sisters, in all purity.</a:t>
            </a:r>
          </a:p>
          <a:p>
            <a:pPr algn="l"/>
            <a:r>
              <a:rPr lang="en-US" b="1" baseline="30000" dirty="0"/>
              <a:t>3 </a:t>
            </a:r>
            <a:r>
              <a:rPr lang="en-US" dirty="0"/>
              <a:t>Honor widows who are widows indeed; </a:t>
            </a:r>
            <a:r>
              <a:rPr lang="en-US" b="1" baseline="30000" dirty="0"/>
              <a:t>4 </a:t>
            </a:r>
            <a:r>
              <a:rPr lang="en-US" dirty="0"/>
              <a:t>but if any widow has children or grandchildren, they must first learn to practice piety in regard to their own family and to make some return to their parents; for this is acceptable in the sight of God. </a:t>
            </a:r>
            <a:r>
              <a:rPr lang="en-US" b="1" baseline="30000" dirty="0"/>
              <a:t>5 </a:t>
            </a:r>
            <a:r>
              <a:rPr lang="en-US" dirty="0"/>
              <a:t>Now she who is a widow indeed and who has been left alone, has fixed her hope on God and continues in entreaties and prayers night and day. </a:t>
            </a:r>
            <a:r>
              <a:rPr lang="en-US" b="1" baseline="30000" dirty="0"/>
              <a:t>6 </a:t>
            </a:r>
            <a:r>
              <a:rPr lang="en-US" dirty="0"/>
              <a:t>But she who gives herself to wanton pleasure is dead even while she lives. </a:t>
            </a:r>
            <a:r>
              <a:rPr lang="en-US" b="1" baseline="30000" dirty="0"/>
              <a:t>7 </a:t>
            </a:r>
            <a:r>
              <a:rPr lang="en-US" dirty="0"/>
              <a:t>Prescribe these things as well, so that they may be above reproach. </a:t>
            </a:r>
            <a:r>
              <a:rPr lang="en-US" b="1" baseline="30000" dirty="0"/>
              <a:t>8 </a:t>
            </a:r>
            <a:r>
              <a:rPr lang="en-US" dirty="0"/>
              <a:t>But if anyone does not provide for his own, and especially for those of his household, he has denied the faith and is worse than an unbeliever.</a:t>
            </a:r>
          </a:p>
          <a:p>
            <a:pPr algn="l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984041CB-67CB-369B-A32E-CD51CA7ECC9F}"/>
              </a:ext>
            </a:extLst>
          </p:cNvPr>
          <p:cNvSpPr txBox="1">
            <a:spLocks/>
          </p:cNvSpPr>
          <p:nvPr/>
        </p:nvSpPr>
        <p:spPr>
          <a:xfrm>
            <a:off x="4729619" y="336386"/>
            <a:ext cx="410958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/>
              <a:t>1 Timothy 5</a:t>
            </a:r>
          </a:p>
        </p:txBody>
      </p:sp>
    </p:spTree>
    <p:extLst>
      <p:ext uri="{BB962C8B-B14F-4D97-AF65-F5344CB8AC3E}">
        <p14:creationId xmlns:p14="http://schemas.microsoft.com/office/powerpoint/2010/main" val="25800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BCC61FF-671E-D8D5-9175-D30AFFB24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677A00F7-F5CA-ED6A-0204-B0047504B324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1EA0493F-CEA5-684B-2FE8-C06606A492EF}"/>
              </a:ext>
            </a:extLst>
          </p:cNvPr>
          <p:cNvSpPr txBox="1">
            <a:spLocks/>
          </p:cNvSpPr>
          <p:nvPr/>
        </p:nvSpPr>
        <p:spPr>
          <a:xfrm>
            <a:off x="79024" y="861807"/>
            <a:ext cx="12304888" cy="6362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>
                <a:highlight>
                  <a:srgbClr val="FFFF00"/>
                </a:highlight>
              </a:rPr>
              <a:t>1 </a:t>
            </a:r>
            <a:r>
              <a:rPr lang="en-US" dirty="0">
                <a:highlight>
                  <a:srgbClr val="FFFF00"/>
                </a:highlight>
              </a:rPr>
              <a:t>Do not sharply rebuke an older man, but </a:t>
            </a:r>
            <a:r>
              <a:rPr lang="en-US" i="1" dirty="0">
                <a:highlight>
                  <a:srgbClr val="FFFF00"/>
                </a:highlight>
              </a:rPr>
              <a:t>rather</a:t>
            </a:r>
            <a:r>
              <a:rPr lang="en-US" dirty="0">
                <a:highlight>
                  <a:srgbClr val="FFFF00"/>
                </a:highlight>
              </a:rPr>
              <a:t> appeal to </a:t>
            </a:r>
            <a:r>
              <a:rPr lang="en-US" i="1" dirty="0">
                <a:highlight>
                  <a:srgbClr val="FFFF00"/>
                </a:highlight>
              </a:rPr>
              <a:t>him</a:t>
            </a:r>
            <a:r>
              <a:rPr lang="en-US" dirty="0">
                <a:highlight>
                  <a:srgbClr val="FFFF00"/>
                </a:highlight>
              </a:rPr>
              <a:t> as a father, </a:t>
            </a:r>
            <a:r>
              <a:rPr lang="en-US" i="1" dirty="0">
                <a:highlight>
                  <a:srgbClr val="FFFF00"/>
                </a:highlight>
              </a:rPr>
              <a:t>to</a:t>
            </a:r>
            <a:r>
              <a:rPr lang="en-US" dirty="0">
                <a:highlight>
                  <a:srgbClr val="FFFF00"/>
                </a:highlight>
              </a:rPr>
              <a:t> the younger men as brothers, </a:t>
            </a:r>
            <a:r>
              <a:rPr lang="en-US" b="1" baseline="30000" dirty="0">
                <a:highlight>
                  <a:srgbClr val="FFFF00"/>
                </a:highlight>
              </a:rPr>
              <a:t>2 </a:t>
            </a:r>
            <a:r>
              <a:rPr lang="en-US" dirty="0">
                <a:highlight>
                  <a:srgbClr val="FFFF00"/>
                </a:highlight>
              </a:rPr>
              <a:t>the older women as mothers, </a:t>
            </a:r>
            <a:r>
              <a:rPr lang="en-US" i="1" dirty="0">
                <a:highlight>
                  <a:srgbClr val="FFFF00"/>
                </a:highlight>
              </a:rPr>
              <a:t>and</a:t>
            </a:r>
            <a:r>
              <a:rPr lang="en-US" dirty="0">
                <a:highlight>
                  <a:srgbClr val="FFFF00"/>
                </a:highlight>
              </a:rPr>
              <a:t> the younger women as sisters, in all purity.</a:t>
            </a:r>
          </a:p>
          <a:p>
            <a:pPr algn="l"/>
            <a:r>
              <a:rPr lang="en-US" b="1" baseline="30000" dirty="0"/>
              <a:t>3 </a:t>
            </a:r>
            <a:r>
              <a:rPr lang="en-US" dirty="0"/>
              <a:t>Honor widows who are widows indeed; </a:t>
            </a:r>
            <a:r>
              <a:rPr lang="en-US" b="1" baseline="30000" dirty="0"/>
              <a:t>4 </a:t>
            </a:r>
            <a:r>
              <a:rPr lang="en-US" dirty="0"/>
              <a:t>but if any widow has children or grandchildren, they must first learn to practice piety in regard to their own family and to make some return to their parents; for this is acceptable in the sight of God. </a:t>
            </a:r>
            <a:r>
              <a:rPr lang="en-US" b="1" baseline="30000" dirty="0"/>
              <a:t>5 </a:t>
            </a:r>
            <a:r>
              <a:rPr lang="en-US" dirty="0"/>
              <a:t>Now she who is a widow indeed and who has been left alone, has fixed her hope on God and continues in entreaties and prayers night and day. </a:t>
            </a:r>
            <a:r>
              <a:rPr lang="en-US" b="1" baseline="30000" dirty="0"/>
              <a:t>6 </a:t>
            </a:r>
            <a:r>
              <a:rPr lang="en-US" dirty="0"/>
              <a:t>But she who gives herself to wanton pleasure is dead even while she lives. </a:t>
            </a:r>
            <a:r>
              <a:rPr lang="en-US" b="1" baseline="30000" dirty="0"/>
              <a:t>7 </a:t>
            </a:r>
            <a:r>
              <a:rPr lang="en-US" dirty="0"/>
              <a:t>Prescribe these things as well, so that they may be above reproach. </a:t>
            </a:r>
            <a:r>
              <a:rPr lang="en-US" b="1" baseline="30000" dirty="0"/>
              <a:t>8 </a:t>
            </a:r>
            <a:r>
              <a:rPr lang="en-US" dirty="0"/>
              <a:t>But if anyone does not provide for his own, and especially for those of his household, he has denied the faith and is worse than an unbeliever.</a:t>
            </a:r>
          </a:p>
          <a:p>
            <a:pPr algn="l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6C3CE497-BF7C-950B-6EF8-F8F81A841B87}"/>
              </a:ext>
            </a:extLst>
          </p:cNvPr>
          <p:cNvSpPr txBox="1">
            <a:spLocks/>
          </p:cNvSpPr>
          <p:nvPr/>
        </p:nvSpPr>
        <p:spPr>
          <a:xfrm>
            <a:off x="4729619" y="336386"/>
            <a:ext cx="410958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/>
              <a:t>1 Timothy 5</a:t>
            </a:r>
          </a:p>
        </p:txBody>
      </p:sp>
    </p:spTree>
    <p:extLst>
      <p:ext uri="{BB962C8B-B14F-4D97-AF65-F5344CB8AC3E}">
        <p14:creationId xmlns:p14="http://schemas.microsoft.com/office/powerpoint/2010/main" val="2326633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ACD9703-8AAF-437B-0C9A-6CD69C57B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684FE765-76E0-5E5D-2881-E9DECAD484FC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82A719C7-CA32-5A46-4EEF-175EF35A0D81}"/>
              </a:ext>
            </a:extLst>
          </p:cNvPr>
          <p:cNvSpPr txBox="1">
            <a:spLocks/>
          </p:cNvSpPr>
          <p:nvPr/>
        </p:nvSpPr>
        <p:spPr>
          <a:xfrm>
            <a:off x="79024" y="861807"/>
            <a:ext cx="12304888" cy="6362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>
                <a:highlight>
                  <a:srgbClr val="FFFF00"/>
                </a:highlight>
              </a:rPr>
              <a:t>1 </a:t>
            </a:r>
            <a:r>
              <a:rPr lang="en-US" dirty="0">
                <a:highlight>
                  <a:srgbClr val="FFFF00"/>
                </a:highlight>
              </a:rPr>
              <a:t>Do not sharply rebuke an older man, but </a:t>
            </a:r>
            <a:r>
              <a:rPr lang="en-US" i="1" dirty="0">
                <a:highlight>
                  <a:srgbClr val="FFFF00"/>
                </a:highlight>
              </a:rPr>
              <a:t>rather</a:t>
            </a:r>
            <a:r>
              <a:rPr lang="en-US" dirty="0">
                <a:highlight>
                  <a:srgbClr val="FFFF00"/>
                </a:highlight>
              </a:rPr>
              <a:t> appeal to </a:t>
            </a:r>
            <a:r>
              <a:rPr lang="en-US" i="1" dirty="0">
                <a:highlight>
                  <a:srgbClr val="FFFF00"/>
                </a:highlight>
              </a:rPr>
              <a:t>him</a:t>
            </a:r>
            <a:r>
              <a:rPr lang="en-US" dirty="0">
                <a:highlight>
                  <a:srgbClr val="FFFF00"/>
                </a:highlight>
              </a:rPr>
              <a:t> as a father, </a:t>
            </a:r>
            <a:r>
              <a:rPr lang="en-US" i="1" dirty="0">
                <a:highlight>
                  <a:srgbClr val="FFFF00"/>
                </a:highlight>
              </a:rPr>
              <a:t>to</a:t>
            </a:r>
            <a:r>
              <a:rPr lang="en-US" dirty="0">
                <a:highlight>
                  <a:srgbClr val="FFFF00"/>
                </a:highlight>
              </a:rPr>
              <a:t> the younger men as brothers, </a:t>
            </a:r>
            <a:r>
              <a:rPr lang="en-US" b="1" baseline="30000" dirty="0">
                <a:highlight>
                  <a:srgbClr val="FFFF00"/>
                </a:highlight>
              </a:rPr>
              <a:t>2 </a:t>
            </a:r>
            <a:r>
              <a:rPr lang="en-US" dirty="0">
                <a:highlight>
                  <a:srgbClr val="FFFF00"/>
                </a:highlight>
              </a:rPr>
              <a:t>the older women as mothers, </a:t>
            </a:r>
            <a:r>
              <a:rPr lang="en-US" i="1" dirty="0">
                <a:highlight>
                  <a:srgbClr val="FFFF00"/>
                </a:highlight>
              </a:rPr>
              <a:t>and</a:t>
            </a:r>
            <a:r>
              <a:rPr lang="en-US" dirty="0">
                <a:highlight>
                  <a:srgbClr val="FFFF00"/>
                </a:highlight>
              </a:rPr>
              <a:t> the younger women as sisters, in all purity.</a:t>
            </a:r>
          </a:p>
          <a:p>
            <a:pPr algn="l"/>
            <a:r>
              <a:rPr lang="en-US" b="1" baseline="30000" dirty="0"/>
              <a:t>3 </a:t>
            </a:r>
            <a:r>
              <a:rPr lang="en-US" dirty="0"/>
              <a:t>Honor widows who are widows indeed; </a:t>
            </a:r>
            <a:r>
              <a:rPr lang="en-US" b="1" baseline="30000" dirty="0"/>
              <a:t>4 </a:t>
            </a:r>
            <a:r>
              <a:rPr lang="en-US" dirty="0"/>
              <a:t>but if any widow has children or grandchildren, they must first learn to practice piety in regard to their own family and to make some return to their parents; for this is acceptable in the sight of God. </a:t>
            </a:r>
            <a:r>
              <a:rPr lang="en-US" b="1" baseline="30000" dirty="0"/>
              <a:t>5 </a:t>
            </a:r>
            <a:r>
              <a:rPr lang="en-US" dirty="0"/>
              <a:t>Now she who is a widow indeed and who has been left alone, has fixed her hope on God and continues in entreaties and prayers night and day. </a:t>
            </a:r>
            <a:r>
              <a:rPr lang="en-US" b="1" baseline="30000" dirty="0"/>
              <a:t>6 </a:t>
            </a:r>
            <a:r>
              <a:rPr lang="en-US" dirty="0"/>
              <a:t>But she who gives herself to wanton pleasure is dead even while she lives. </a:t>
            </a:r>
            <a:r>
              <a:rPr lang="en-US" b="1" baseline="30000" dirty="0"/>
              <a:t>7 </a:t>
            </a:r>
            <a:r>
              <a:rPr lang="en-US" dirty="0"/>
              <a:t>Prescribe these things as well, so that they may be above reproach. </a:t>
            </a:r>
            <a:r>
              <a:rPr lang="en-US" b="1" baseline="30000" dirty="0">
                <a:highlight>
                  <a:srgbClr val="FFFF00"/>
                </a:highlight>
              </a:rPr>
              <a:t>8 </a:t>
            </a:r>
            <a:r>
              <a:rPr lang="en-US" dirty="0">
                <a:highlight>
                  <a:srgbClr val="FFFF00"/>
                </a:highlight>
              </a:rPr>
              <a:t>But if anyone does not provide for his own, and especially for those of his household, he has denied the faith and is worse than an unbeliever.</a:t>
            </a:r>
          </a:p>
          <a:p>
            <a:pPr algn="l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D6298395-FAC6-BC02-35F9-7857FCF363FA}"/>
              </a:ext>
            </a:extLst>
          </p:cNvPr>
          <p:cNvSpPr txBox="1">
            <a:spLocks/>
          </p:cNvSpPr>
          <p:nvPr/>
        </p:nvSpPr>
        <p:spPr>
          <a:xfrm>
            <a:off x="4729619" y="336386"/>
            <a:ext cx="410958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/>
              <a:t>1 Timothy 5</a:t>
            </a:r>
          </a:p>
        </p:txBody>
      </p:sp>
    </p:spTree>
    <p:extLst>
      <p:ext uri="{BB962C8B-B14F-4D97-AF65-F5344CB8AC3E}">
        <p14:creationId xmlns:p14="http://schemas.microsoft.com/office/powerpoint/2010/main" val="1945260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CB2BF29-FFC5-0434-BA1A-D90806B13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F05291-1397-912B-D005-ABAC6554329B}"/>
              </a:ext>
            </a:extLst>
          </p:cNvPr>
          <p:cNvSpPr txBox="1">
            <a:spLocks/>
          </p:cNvSpPr>
          <p:nvPr/>
        </p:nvSpPr>
        <p:spPr>
          <a:xfrm>
            <a:off x="0" y="2958742"/>
            <a:ext cx="3968044" cy="1116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+mj-lt"/>
              </a:rPr>
              <a:t>Sovereignty +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B3C2E93C-B8F1-25CE-D9C9-39238AD93850}"/>
              </a:ext>
            </a:extLst>
          </p:cNvPr>
          <p:cNvSpPr txBox="1">
            <a:spLocks/>
          </p:cNvSpPr>
          <p:nvPr/>
        </p:nvSpPr>
        <p:spPr>
          <a:xfrm>
            <a:off x="3640667" y="2993662"/>
            <a:ext cx="4176889" cy="1116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+mj-lt"/>
              </a:rPr>
              <a:t>Discernment =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0E09079E-3284-04EE-9C4F-CBAD3968BDBA}"/>
              </a:ext>
            </a:extLst>
          </p:cNvPr>
          <p:cNvSpPr txBox="1">
            <a:spLocks/>
          </p:cNvSpPr>
          <p:nvPr/>
        </p:nvSpPr>
        <p:spPr>
          <a:xfrm>
            <a:off x="7365999" y="2961902"/>
            <a:ext cx="4583289" cy="1116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+mj-lt"/>
              </a:rPr>
              <a:t>Responsibility</a:t>
            </a:r>
          </a:p>
        </p:txBody>
      </p:sp>
    </p:spTree>
    <p:extLst>
      <p:ext uri="{BB962C8B-B14F-4D97-AF65-F5344CB8AC3E}">
        <p14:creationId xmlns:p14="http://schemas.microsoft.com/office/powerpoint/2010/main" val="1636630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3DEAAC-F2D1-0094-DA50-DD2623F9F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30F73E-BF33-7AC4-4509-77A2C04DAE66}"/>
              </a:ext>
            </a:extLst>
          </p:cNvPr>
          <p:cNvSpPr txBox="1">
            <a:spLocks/>
          </p:cNvSpPr>
          <p:nvPr/>
        </p:nvSpPr>
        <p:spPr>
          <a:xfrm>
            <a:off x="0" y="2958742"/>
            <a:ext cx="3968044" cy="1116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+mj-lt"/>
              </a:rPr>
              <a:t>Sovereignty +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657FD48E-ACF0-A8E5-5ED7-F2070E6498B7}"/>
              </a:ext>
            </a:extLst>
          </p:cNvPr>
          <p:cNvSpPr txBox="1">
            <a:spLocks/>
          </p:cNvSpPr>
          <p:nvPr/>
        </p:nvSpPr>
        <p:spPr>
          <a:xfrm>
            <a:off x="3640667" y="2993662"/>
            <a:ext cx="4176889" cy="1116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+mj-lt"/>
              </a:rPr>
              <a:t>Discernment =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63CDF068-B6DB-1C88-B5BC-94C52C3DFAC9}"/>
              </a:ext>
            </a:extLst>
          </p:cNvPr>
          <p:cNvSpPr txBox="1">
            <a:spLocks/>
          </p:cNvSpPr>
          <p:nvPr/>
        </p:nvSpPr>
        <p:spPr>
          <a:xfrm>
            <a:off x="7365999" y="2961902"/>
            <a:ext cx="4583289" cy="1116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+mj-lt"/>
              </a:rPr>
              <a:t>Responsibility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99A77FFB-3558-619B-5878-BCADA30F0B7D}"/>
              </a:ext>
            </a:extLst>
          </p:cNvPr>
          <p:cNvSpPr txBox="1">
            <a:spLocks/>
          </p:cNvSpPr>
          <p:nvPr/>
        </p:nvSpPr>
        <p:spPr>
          <a:xfrm>
            <a:off x="-107244" y="2400468"/>
            <a:ext cx="3968044" cy="1116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+mj-lt"/>
              </a:rPr>
              <a:t>God’s</a:t>
            </a:r>
          </a:p>
        </p:txBody>
      </p:sp>
    </p:spTree>
    <p:extLst>
      <p:ext uri="{BB962C8B-B14F-4D97-AF65-F5344CB8AC3E}">
        <p14:creationId xmlns:p14="http://schemas.microsoft.com/office/powerpoint/2010/main" val="4238219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10629</TotalTime>
  <Words>447</Words>
  <Application>Microsoft Office PowerPoint</Application>
  <PresentationFormat>Widescreen</PresentationFormat>
  <Paragraphs>83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Aptos</vt:lpstr>
      <vt:lpstr>Aptos Display</vt:lpstr>
      <vt:lpstr>Arial</vt:lpstr>
      <vt:lpstr>Spectral SC</vt:lpstr>
      <vt:lpstr>Spectral SC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McGlone</dc:creator>
  <cp:lastModifiedBy>Newsong Media</cp:lastModifiedBy>
  <cp:revision>11</cp:revision>
  <dcterms:created xsi:type="dcterms:W3CDTF">2026-02-01T00:23:34Z</dcterms:created>
  <dcterms:modified xsi:type="dcterms:W3CDTF">2026-07-19T14:24:15Z</dcterms:modified>
</cp:coreProperties>
</file>