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8"/>
  </p:notesMasterIdLst>
  <p:handoutMasterIdLst>
    <p:handoutMasterId r:id="rId69"/>
  </p:handoutMasterIdLst>
  <p:sldIdLst>
    <p:sldId id="438" r:id="rId7"/>
    <p:sldId id="1101" r:id="rId8"/>
    <p:sldId id="991" r:id="rId9"/>
    <p:sldId id="1204" r:id="rId10"/>
    <p:sldId id="1244" r:id="rId11"/>
    <p:sldId id="1082" r:id="rId12"/>
    <p:sldId id="1102" r:id="rId13"/>
    <p:sldId id="1161" r:id="rId14"/>
    <p:sldId id="1162" r:id="rId15"/>
    <p:sldId id="1163" r:id="rId16"/>
    <p:sldId id="1020" r:id="rId17"/>
    <p:sldId id="1219" r:id="rId18"/>
    <p:sldId id="965" r:id="rId19"/>
    <p:sldId id="966" r:id="rId20"/>
    <p:sldId id="1122" r:id="rId21"/>
    <p:sldId id="1164" r:id="rId22"/>
    <p:sldId id="1247" r:id="rId23"/>
    <p:sldId id="1205" r:id="rId24"/>
    <p:sldId id="1236" r:id="rId25"/>
    <p:sldId id="1168" r:id="rId26"/>
    <p:sldId id="1158" r:id="rId27"/>
    <p:sldId id="1242" r:id="rId28"/>
    <p:sldId id="1238" r:id="rId29"/>
    <p:sldId id="1170" r:id="rId30"/>
    <p:sldId id="1226" r:id="rId31"/>
    <p:sldId id="1227" r:id="rId32"/>
    <p:sldId id="1076" r:id="rId33"/>
    <p:sldId id="1240" r:id="rId34"/>
    <p:sldId id="1222" r:id="rId35"/>
    <p:sldId id="1241" r:id="rId36"/>
    <p:sldId id="1239" r:id="rId37"/>
    <p:sldId id="1077" r:id="rId38"/>
    <p:sldId id="1218" r:id="rId39"/>
    <p:sldId id="1179" r:id="rId40"/>
    <p:sldId id="1180" r:id="rId41"/>
    <p:sldId id="1207" r:id="rId42"/>
    <p:sldId id="731" r:id="rId43"/>
    <p:sldId id="1182" r:id="rId44"/>
    <p:sldId id="1186" r:id="rId45"/>
    <p:sldId id="1124" r:id="rId46"/>
    <p:sldId id="1187" r:id="rId47"/>
    <p:sldId id="1189" r:id="rId48"/>
    <p:sldId id="1148" r:id="rId49"/>
    <p:sldId id="1026" r:id="rId50"/>
    <p:sldId id="1243" r:id="rId51"/>
    <p:sldId id="1027" r:id="rId52"/>
    <p:sldId id="1245" r:id="rId53"/>
    <p:sldId id="1246" r:id="rId54"/>
    <p:sldId id="1080" r:id="rId55"/>
    <p:sldId id="1210" r:id="rId56"/>
    <p:sldId id="1191" r:id="rId57"/>
    <p:sldId id="1192" r:id="rId58"/>
    <p:sldId id="1149" r:id="rId59"/>
    <p:sldId id="1193" r:id="rId60"/>
    <p:sldId id="1194" r:id="rId61"/>
    <p:sldId id="1096" r:id="rId62"/>
    <p:sldId id="1195" r:id="rId63"/>
    <p:sldId id="1196" r:id="rId64"/>
    <p:sldId id="1197" r:id="rId65"/>
    <p:sldId id="1198" r:id="rId66"/>
    <p:sldId id="1199" r:id="rId67"/>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436"/>
    <a:srgbClr val="FDE58F"/>
    <a:srgbClr val="FFF989"/>
    <a:srgbClr val="ECB63C"/>
    <a:srgbClr val="662395"/>
    <a:srgbClr val="D3D6D7"/>
    <a:srgbClr val="6D7136"/>
    <a:srgbClr val="8E8168"/>
    <a:srgbClr val="2D2921"/>
    <a:srgbClr val="DB9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43CA5-A8FA-4FC4-9313-2A5C2BB50500}" v="4" dt="2026-07-18T23:05:10.618"/>
    <p1510:client id="{ABD83489-1795-37D7-6801-126A1D2710A0}" v="5" dt="2026-07-18T01:24:54.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245" y="58"/>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y" userId="S::barry.growden_gmail.com#ext#@anglicanchurchsq.org.au::99486861-bd1f-4074-a470-cc2c4ba6a968" providerId="AD" clId="Web-{2EBA25AA-B7EF-82AD-6100-BBCE0EE2C65A}"/>
    <pc:docChg chg="modSld">
      <pc:chgData name="Barry" userId="S::barry.growden_gmail.com#ext#@anglicanchurchsq.org.au::99486861-bd1f-4074-a470-cc2c4ba6a968" providerId="AD" clId="Web-{2EBA25AA-B7EF-82AD-6100-BBCE0EE2C65A}" dt="2026-07-15T03:59:58.997" v="3"/>
      <pc:docMkLst>
        <pc:docMk/>
      </pc:docMkLst>
      <pc:sldChg chg="modSp modMedia">
        <pc:chgData name="Barry" userId="S::barry.growden_gmail.com#ext#@anglicanchurchsq.org.au::99486861-bd1f-4074-a470-cc2c4ba6a968" providerId="AD" clId="Web-{2EBA25AA-B7EF-82AD-6100-BBCE0EE2C65A}" dt="2026-07-15T03:59:58.997" v="3"/>
        <pc:sldMkLst>
          <pc:docMk/>
          <pc:sldMk cId="4110762829" sldId="1165"/>
        </pc:sldMkLst>
        <pc:picChg chg="mod">
          <ac:chgData name="Barry" userId="S::barry.growden_gmail.com#ext#@anglicanchurchsq.org.au::99486861-bd1f-4074-a470-cc2c4ba6a968" providerId="AD" clId="Web-{2EBA25AA-B7EF-82AD-6100-BBCE0EE2C65A}" dt="2026-07-15T03:59:58.997" v="3"/>
          <ac:picMkLst>
            <pc:docMk/>
            <pc:sldMk cId="4110762829" sldId="1165"/>
            <ac:picMk id="2" creationId="{6D981AAC-DB9F-9E5C-2DB1-07D955F0CE4C}"/>
          </ac:picMkLst>
        </pc:picChg>
      </pc:sldChg>
    </pc:docChg>
  </pc:docChgLst>
  <pc:docChgLst>
    <pc:chgData name="Kristine" userId="S::kncairns64_gmail.com#ext#@dioceseofbrisbane.onmicrosoft.com::75b3fe38-61fa-4d99-a205-52387dc7842d" providerId="AD" clId="Web-{597871F6-7A0F-8C79-A65A-C94E931A2AC2}"/>
    <pc:docChg chg="modSld">
      <pc:chgData name="Kristine" userId="S::kncairns64_gmail.com#ext#@dioceseofbrisbane.onmicrosoft.com::75b3fe38-61fa-4d99-a205-52387dc7842d" providerId="AD" clId="Web-{597871F6-7A0F-8C79-A65A-C94E931A2AC2}" dt="2026-07-14T22:13:17.267" v="7" actId="20577"/>
      <pc:docMkLst>
        <pc:docMk/>
      </pc:docMkLst>
      <pc:sldChg chg="modSp">
        <pc:chgData name="Kristine" userId="S::kncairns64_gmail.com#ext#@dioceseofbrisbane.onmicrosoft.com::75b3fe38-61fa-4d99-a205-52387dc7842d" providerId="AD" clId="Web-{597871F6-7A0F-8C79-A65A-C94E931A2AC2}" dt="2026-07-14T22:13:17.267" v="7" actId="20577"/>
        <pc:sldMkLst>
          <pc:docMk/>
          <pc:sldMk cId="2375204597" sldId="1082"/>
        </pc:sldMkLst>
        <pc:spChg chg="mod">
          <ac:chgData name="Kristine" userId="S::kncairns64_gmail.com#ext#@dioceseofbrisbane.onmicrosoft.com::75b3fe38-61fa-4d99-a205-52387dc7842d" providerId="AD" clId="Web-{597871F6-7A0F-8C79-A65A-C94E931A2AC2}" dt="2026-07-14T22:13:17.267" v="7" actId="20577"/>
          <ac:spMkLst>
            <pc:docMk/>
            <pc:sldMk cId="2375204597" sldId="1082"/>
            <ac:spMk id="3" creationId="{CBC8BBD3-BD91-373C-942F-D704DA4BC69B}"/>
          </ac:spMkLst>
        </pc:spChg>
      </pc:sldChg>
    </pc:docChg>
  </pc:docChgLst>
  <pc:docChgLst>
    <pc:chgData name="Kristine Cairns" userId="5e4ee97b-8760-41db-a6ac-3d744f799ed2" providerId="ADAL" clId="{1B61D458-BACD-4B75-AC5D-F7681FC0B457}"/>
    <pc:docChg chg="custSel addSld delSld modSld modMainMaster">
      <pc:chgData name="Kristine Cairns" userId="5e4ee97b-8760-41db-a6ac-3d744f799ed2" providerId="ADAL" clId="{1B61D458-BACD-4B75-AC5D-F7681FC0B457}" dt="2026-06-20T08:10:17.629" v="913" actId="20577"/>
      <pc:docMkLst>
        <pc:docMk/>
      </pc:docMkLst>
      <pc:sldChg chg="addSp modSp mod setBg">
        <pc:chgData name="Kristine Cairns" userId="5e4ee97b-8760-41db-a6ac-3d744f799ed2" providerId="ADAL" clId="{1B61D458-BACD-4B75-AC5D-F7681FC0B457}" dt="2026-06-18T02:16:54.155" v="497" actId="20577"/>
        <pc:sldMkLst>
          <pc:docMk/>
          <pc:sldMk cId="3567630808" sldId="438"/>
        </pc:sldMkLst>
        <pc:spChg chg="mod">
          <ac:chgData name="Kristine Cairns" userId="5e4ee97b-8760-41db-a6ac-3d744f799ed2" providerId="ADAL" clId="{1B61D458-BACD-4B75-AC5D-F7681FC0B457}" dt="2026-06-18T02:16:54.155" v="497" actId="20577"/>
          <ac:spMkLst>
            <pc:docMk/>
            <pc:sldMk cId="3567630808" sldId="438"/>
            <ac:spMk id="4" creationId="{00000000-0000-0000-0000-000000000000}"/>
          </ac:spMkLst>
        </pc:spChg>
      </pc:sldChg>
      <pc:sldChg chg="modSp mod">
        <pc:chgData name="Kristine Cairns" userId="5e4ee97b-8760-41db-a6ac-3d744f799ed2" providerId="ADAL" clId="{1B61D458-BACD-4B75-AC5D-F7681FC0B457}" dt="2026-06-18T02:12:32.677" v="425" actId="113"/>
        <pc:sldMkLst>
          <pc:docMk/>
          <pc:sldMk cId="1921818705" sldId="731"/>
        </pc:sldMkLst>
        <pc:spChg chg="mod">
          <ac:chgData name="Kristine Cairns" userId="5e4ee97b-8760-41db-a6ac-3d744f799ed2" providerId="ADAL" clId="{1B61D458-BACD-4B75-AC5D-F7681FC0B457}" dt="2026-06-18T02:12:32.677" v="425" actId="113"/>
          <ac:spMkLst>
            <pc:docMk/>
            <pc:sldMk cId="1921818705" sldId="731"/>
            <ac:spMk id="2" creationId="{FBE6943D-06C5-A55E-9B43-20282BBA08ED}"/>
          </ac:spMkLst>
        </pc:spChg>
      </pc:sldChg>
      <pc:sldChg chg="addSp delSp modSp mod">
        <pc:chgData name="Kristine Cairns" userId="5e4ee97b-8760-41db-a6ac-3d744f799ed2" providerId="ADAL" clId="{1B61D458-BACD-4B75-AC5D-F7681FC0B457}" dt="2026-06-18T02:24:24.164" v="537" actId="478"/>
        <pc:sldMkLst>
          <pc:docMk/>
          <pc:sldMk cId="1720509123" sldId="991"/>
        </pc:sldMkLst>
        <pc:spChg chg="mod">
          <ac:chgData name="Kristine Cairns" userId="5e4ee97b-8760-41db-a6ac-3d744f799ed2" providerId="ADAL" clId="{1B61D458-BACD-4B75-AC5D-F7681FC0B457}" dt="2026-06-18T02:19:13.408" v="511" actId="20577"/>
          <ac:spMkLst>
            <pc:docMk/>
            <pc:sldMk cId="1720509123" sldId="991"/>
            <ac:spMk id="3" creationId="{EED2037D-35E3-05F6-E09B-C219996F7621}"/>
          </ac:spMkLst>
        </pc:spChg>
        <pc:spChg chg="add mod">
          <ac:chgData name="Kristine Cairns" userId="5e4ee97b-8760-41db-a6ac-3d744f799ed2" providerId="ADAL" clId="{1B61D458-BACD-4B75-AC5D-F7681FC0B457}" dt="2026-06-18T02:24:19.821" v="536" actId="1036"/>
          <ac:spMkLst>
            <pc:docMk/>
            <pc:sldMk cId="1720509123" sldId="991"/>
            <ac:spMk id="4" creationId="{6B7F2017-F10E-F6C3-675E-44E4A1E2DF4D}"/>
          </ac:spMkLst>
        </pc:spChg>
        <pc:picChg chg="add mod">
          <ac:chgData name="Kristine Cairns" userId="5e4ee97b-8760-41db-a6ac-3d744f799ed2" providerId="ADAL" clId="{1B61D458-BACD-4B75-AC5D-F7681FC0B457}" dt="2026-06-18T02:19:06.637" v="500" actId="1076"/>
          <ac:picMkLst>
            <pc:docMk/>
            <pc:sldMk cId="1720509123" sldId="991"/>
            <ac:picMk id="1026" creationId="{921C052C-9B9D-15CC-601F-8A5908BBE5A4}"/>
          </ac:picMkLst>
        </pc:picChg>
      </pc:sldChg>
      <pc:sldChg chg="modSp mod">
        <pc:chgData name="Kristine Cairns" userId="5e4ee97b-8760-41db-a6ac-3d744f799ed2" providerId="ADAL" clId="{1B61D458-BACD-4B75-AC5D-F7681FC0B457}" dt="2026-06-18T01:38:39.766" v="235" actId="1076"/>
        <pc:sldMkLst>
          <pc:docMk/>
          <pc:sldMk cId="3589267713" sldId="1020"/>
        </pc:sldMkLst>
        <pc:spChg chg="mod">
          <ac:chgData name="Kristine Cairns" userId="5e4ee97b-8760-41db-a6ac-3d744f799ed2" providerId="ADAL" clId="{1B61D458-BACD-4B75-AC5D-F7681FC0B457}" dt="2026-06-18T01:38:39.766" v="235" actId="1076"/>
          <ac:spMkLst>
            <pc:docMk/>
            <pc:sldMk cId="3589267713" sldId="1020"/>
            <ac:spMk id="3" creationId="{00000000-0000-0000-0000-000000000000}"/>
          </ac:spMkLst>
        </pc:spChg>
      </pc:sldChg>
      <pc:sldChg chg="addSp delSp modSp mod">
        <pc:chgData name="Kristine Cairns" userId="5e4ee97b-8760-41db-a6ac-3d744f799ed2" providerId="ADAL" clId="{1B61D458-BACD-4B75-AC5D-F7681FC0B457}" dt="2026-06-20T07:55:54.144" v="692" actId="20577"/>
        <pc:sldMkLst>
          <pc:docMk/>
          <pc:sldMk cId="1934760328" sldId="1026"/>
        </pc:sldMkLst>
        <pc:spChg chg="add mod">
          <ac:chgData name="Kristine Cairns" userId="5e4ee97b-8760-41db-a6ac-3d744f799ed2" providerId="ADAL" clId="{1B61D458-BACD-4B75-AC5D-F7681FC0B457}" dt="2026-06-20T07:55:54.144" v="692" actId="20577"/>
          <ac:spMkLst>
            <pc:docMk/>
            <pc:sldMk cId="1934760328" sldId="1026"/>
            <ac:spMk id="4" creationId="{0D2CDB5E-20AF-3DB7-8150-B8693F71C796}"/>
          </ac:spMkLst>
        </pc:spChg>
      </pc:sldChg>
      <pc:sldChg chg="addSp delSp modSp mod">
        <pc:chgData name="Kristine Cairns" userId="5e4ee97b-8760-41db-a6ac-3d744f799ed2" providerId="ADAL" clId="{1B61D458-BACD-4B75-AC5D-F7681FC0B457}" dt="2026-06-20T08:01:00.268" v="752"/>
        <pc:sldMkLst>
          <pc:docMk/>
          <pc:sldMk cId="1523887427" sldId="1027"/>
        </pc:sldMkLst>
        <pc:spChg chg="mod">
          <ac:chgData name="Kristine Cairns" userId="5e4ee97b-8760-41db-a6ac-3d744f799ed2" providerId="ADAL" clId="{1B61D458-BACD-4B75-AC5D-F7681FC0B457}" dt="2026-06-20T07:56:41.643" v="698" actId="6549"/>
          <ac:spMkLst>
            <pc:docMk/>
            <pc:sldMk cId="1523887427" sldId="1027"/>
            <ac:spMk id="3" creationId="{D06CDDA1-93CA-1D5D-814F-AA0B9619702B}"/>
          </ac:spMkLst>
        </pc:spChg>
      </pc:sldChg>
      <pc:sldChg chg="addSp modSp mod">
        <pc:chgData name="Kristine Cairns" userId="5e4ee97b-8760-41db-a6ac-3d744f799ed2" providerId="ADAL" clId="{1B61D458-BACD-4B75-AC5D-F7681FC0B457}" dt="2026-06-20T08:03:54.249" v="773" actId="1076"/>
        <pc:sldMkLst>
          <pc:docMk/>
          <pc:sldMk cId="261024728" sldId="1080"/>
        </pc:sldMkLst>
      </pc:sldChg>
      <pc:sldChg chg="modSp mod">
        <pc:chgData name="Kristine Cairns" userId="5e4ee97b-8760-41db-a6ac-3d744f799ed2" providerId="ADAL" clId="{1B61D458-BACD-4B75-AC5D-F7681FC0B457}" dt="2026-06-18T02:24:37.003" v="539" actId="20577"/>
        <pc:sldMkLst>
          <pc:docMk/>
          <pc:sldMk cId="2375204597" sldId="1082"/>
        </pc:sldMkLst>
        <pc:spChg chg="mod">
          <ac:chgData name="Kristine Cairns" userId="5e4ee97b-8760-41db-a6ac-3d744f799ed2" providerId="ADAL" clId="{1B61D458-BACD-4B75-AC5D-F7681FC0B457}" dt="2026-06-18T02:24:37.003" v="539" actId="20577"/>
          <ac:spMkLst>
            <pc:docMk/>
            <pc:sldMk cId="2375204597" sldId="1082"/>
            <ac:spMk id="3" creationId="{CBC8BBD3-BD91-373C-942F-D704DA4BC69B}"/>
          </ac:spMkLst>
        </pc:spChg>
      </pc:sldChg>
      <pc:sldChg chg="modSp mod">
        <pc:chgData name="Kristine Cairns" userId="5e4ee97b-8760-41db-a6ac-3d744f799ed2" providerId="ADAL" clId="{1B61D458-BACD-4B75-AC5D-F7681FC0B457}" dt="2026-06-18T02:25:59.080" v="549" actId="1076"/>
        <pc:sldMkLst>
          <pc:docMk/>
          <pc:sldMk cId="1523252599" sldId="1122"/>
        </pc:sldMkLst>
        <pc:spChg chg="mod">
          <ac:chgData name="Kristine Cairns" userId="5e4ee97b-8760-41db-a6ac-3d744f799ed2" providerId="ADAL" clId="{1B61D458-BACD-4B75-AC5D-F7681FC0B457}" dt="2026-06-18T02:25:59.080" v="549" actId="1076"/>
          <ac:spMkLst>
            <pc:docMk/>
            <pc:sldMk cId="1523252599" sldId="1122"/>
            <ac:spMk id="3" creationId="{00000000-0000-0000-0000-000000000000}"/>
          </ac:spMkLst>
        </pc:spChg>
      </pc:sldChg>
      <pc:sldChg chg="setBg">
        <pc:chgData name="Kristine Cairns" userId="5e4ee97b-8760-41db-a6ac-3d744f799ed2" providerId="ADAL" clId="{1B61D458-BACD-4B75-AC5D-F7681FC0B457}" dt="2026-06-18T02:28:17.343" v="586"/>
        <pc:sldMkLst>
          <pc:docMk/>
          <pc:sldMk cId="3731548369" sldId="1149"/>
        </pc:sldMkLst>
      </pc:sldChg>
      <pc:sldChg chg="addSp delSp modSp mod">
        <pc:chgData name="Kristine Cairns" userId="5e4ee97b-8760-41db-a6ac-3d744f799ed2" providerId="ADAL" clId="{1B61D458-BACD-4B75-AC5D-F7681FC0B457}" dt="2026-06-18T01:45:43.672" v="337" actId="478"/>
        <pc:sldMkLst>
          <pc:docMk/>
          <pc:sldMk cId="666296866" sldId="1158"/>
        </pc:sldMkLst>
        <pc:spChg chg="add mod">
          <ac:chgData name="Kristine Cairns" userId="5e4ee97b-8760-41db-a6ac-3d744f799ed2" providerId="ADAL" clId="{1B61D458-BACD-4B75-AC5D-F7681FC0B457}" dt="2026-06-18T01:45:39.133" v="336" actId="113"/>
          <ac:spMkLst>
            <pc:docMk/>
            <pc:sldMk cId="666296866" sldId="1158"/>
            <ac:spMk id="5" creationId="{E2F32635-2102-DBFC-5F92-475CA62DEB5B}"/>
          </ac:spMkLst>
        </pc:spChg>
      </pc:sldChg>
      <pc:sldChg chg="modSp mod">
        <pc:chgData name="Kristine Cairns" userId="5e4ee97b-8760-41db-a6ac-3d744f799ed2" providerId="ADAL" clId="{1B61D458-BACD-4B75-AC5D-F7681FC0B457}" dt="2026-06-18T01:36:21.195" v="173" actId="1076"/>
        <pc:sldMkLst>
          <pc:docMk/>
          <pc:sldMk cId="739612957" sldId="1161"/>
        </pc:sldMkLst>
        <pc:spChg chg="mod">
          <ac:chgData name="Kristine Cairns" userId="5e4ee97b-8760-41db-a6ac-3d744f799ed2" providerId="ADAL" clId="{1B61D458-BACD-4B75-AC5D-F7681FC0B457}" dt="2026-06-18T01:36:21.195" v="173" actId="1076"/>
          <ac:spMkLst>
            <pc:docMk/>
            <pc:sldMk cId="739612957" sldId="1161"/>
            <ac:spMk id="3" creationId="{7C13F3EF-6111-3B8F-E65F-F09AEA314636}"/>
          </ac:spMkLst>
        </pc:spChg>
      </pc:sldChg>
      <pc:sldChg chg="modSp mod">
        <pc:chgData name="Kristine Cairns" userId="5e4ee97b-8760-41db-a6ac-3d744f799ed2" providerId="ADAL" clId="{1B61D458-BACD-4B75-AC5D-F7681FC0B457}" dt="2026-06-18T01:36:46.859" v="178" actId="1076"/>
        <pc:sldMkLst>
          <pc:docMk/>
          <pc:sldMk cId="44838698" sldId="1162"/>
        </pc:sldMkLst>
        <pc:spChg chg="mod">
          <ac:chgData name="Kristine Cairns" userId="5e4ee97b-8760-41db-a6ac-3d744f799ed2" providerId="ADAL" clId="{1B61D458-BACD-4B75-AC5D-F7681FC0B457}" dt="2026-06-18T01:36:46.859" v="178" actId="1076"/>
          <ac:spMkLst>
            <pc:docMk/>
            <pc:sldMk cId="44838698" sldId="1162"/>
            <ac:spMk id="3" creationId="{212EC615-5B1B-5065-3077-881F9676F6D8}"/>
          </ac:spMkLst>
        </pc:spChg>
      </pc:sldChg>
      <pc:sldChg chg="modSp mod">
        <pc:chgData name="Kristine Cairns" userId="5e4ee97b-8760-41db-a6ac-3d744f799ed2" providerId="ADAL" clId="{1B61D458-BACD-4B75-AC5D-F7681FC0B457}" dt="2026-06-18T01:37:54.320" v="223" actId="20577"/>
        <pc:sldMkLst>
          <pc:docMk/>
          <pc:sldMk cId="465587893" sldId="1163"/>
        </pc:sldMkLst>
        <pc:spChg chg="mod">
          <ac:chgData name="Kristine Cairns" userId="5e4ee97b-8760-41db-a6ac-3d744f799ed2" providerId="ADAL" clId="{1B61D458-BACD-4B75-AC5D-F7681FC0B457}" dt="2026-06-18T01:37:54.320" v="223" actId="20577"/>
          <ac:spMkLst>
            <pc:docMk/>
            <pc:sldMk cId="465587893" sldId="1163"/>
            <ac:spMk id="2" creationId="{00000000-0000-0000-0000-000000000000}"/>
          </ac:spMkLst>
        </pc:spChg>
      </pc:sldChg>
      <pc:sldChg chg="modSp mod">
        <pc:chgData name="Kristine Cairns" userId="5e4ee97b-8760-41db-a6ac-3d744f799ed2" providerId="ADAL" clId="{1B61D458-BACD-4B75-AC5D-F7681FC0B457}" dt="2026-06-18T01:39:42.112" v="251" actId="1076"/>
        <pc:sldMkLst>
          <pc:docMk/>
          <pc:sldMk cId="2808476069" sldId="1164"/>
        </pc:sldMkLst>
        <pc:spChg chg="mod">
          <ac:chgData name="Kristine Cairns" userId="5e4ee97b-8760-41db-a6ac-3d744f799ed2" providerId="ADAL" clId="{1B61D458-BACD-4B75-AC5D-F7681FC0B457}" dt="2026-06-18T01:39:42.112" v="251" actId="1076"/>
          <ac:spMkLst>
            <pc:docMk/>
            <pc:sldMk cId="2808476069" sldId="1164"/>
            <ac:spMk id="2" creationId="{00000000-0000-0000-0000-000000000000}"/>
          </ac:spMkLst>
        </pc:spChg>
      </pc:sldChg>
      <pc:sldChg chg="addSp delSp modSp mod">
        <pc:chgData name="Kristine Cairns" userId="5e4ee97b-8760-41db-a6ac-3d744f799ed2" providerId="ADAL" clId="{1B61D458-BACD-4B75-AC5D-F7681FC0B457}" dt="2026-06-18T01:41:19.651" v="280" actId="1076"/>
        <pc:sldMkLst>
          <pc:docMk/>
          <pc:sldMk cId="4110762829" sldId="1165"/>
        </pc:sldMkLst>
        <pc:spChg chg="mod">
          <ac:chgData name="Kristine Cairns" userId="5e4ee97b-8760-41db-a6ac-3d744f799ed2" providerId="ADAL" clId="{1B61D458-BACD-4B75-AC5D-F7681FC0B457}" dt="2026-06-18T01:41:07.265" v="278" actId="404"/>
          <ac:spMkLst>
            <pc:docMk/>
            <pc:sldMk cId="4110762829" sldId="1165"/>
            <ac:spMk id="5" creationId="{39EFAB09-BEBC-BB31-952F-32608A882C6A}"/>
          </ac:spMkLst>
        </pc:spChg>
      </pc:sldChg>
      <pc:sldChg chg="addSp delSp modSp mod">
        <pc:chgData name="Kristine Cairns" userId="5e4ee97b-8760-41db-a6ac-3d744f799ed2" providerId="ADAL" clId="{1B61D458-BACD-4B75-AC5D-F7681FC0B457}" dt="2026-06-18T01:44:50.971" v="326" actId="113"/>
        <pc:sldMkLst>
          <pc:docMk/>
          <pc:sldMk cId="654623777" sldId="1168"/>
        </pc:sldMkLst>
        <pc:spChg chg="mod">
          <ac:chgData name="Kristine Cairns" userId="5e4ee97b-8760-41db-a6ac-3d744f799ed2" providerId="ADAL" clId="{1B61D458-BACD-4B75-AC5D-F7681FC0B457}" dt="2026-06-18T01:44:05.412" v="316" actId="20577"/>
          <ac:spMkLst>
            <pc:docMk/>
            <pc:sldMk cId="654623777" sldId="1168"/>
            <ac:spMk id="3" creationId="{F3ABC77F-A785-653E-F132-EC54274C3CC6}"/>
          </ac:spMkLst>
        </pc:spChg>
        <pc:spChg chg="add mod">
          <ac:chgData name="Kristine Cairns" userId="5e4ee97b-8760-41db-a6ac-3d744f799ed2" providerId="ADAL" clId="{1B61D458-BACD-4B75-AC5D-F7681FC0B457}" dt="2026-06-18T01:44:50.971" v="326" actId="113"/>
          <ac:spMkLst>
            <pc:docMk/>
            <pc:sldMk cId="654623777" sldId="1168"/>
            <ac:spMk id="5" creationId="{B59F7DA9-773D-A942-7493-112A079F066D}"/>
          </ac:spMkLst>
        </pc:spChg>
      </pc:sldChg>
      <pc:sldChg chg="addSp delSp modSp mod">
        <pc:chgData name="Kristine Cairns" userId="5e4ee97b-8760-41db-a6ac-3d744f799ed2" providerId="ADAL" clId="{1B61D458-BACD-4B75-AC5D-F7681FC0B457}" dt="2026-06-18T01:47:30.407" v="367" actId="1076"/>
        <pc:sldMkLst>
          <pc:docMk/>
          <pc:sldMk cId="303383769" sldId="1170"/>
        </pc:sldMkLst>
        <pc:spChg chg="mod">
          <ac:chgData name="Kristine Cairns" userId="5e4ee97b-8760-41db-a6ac-3d744f799ed2" providerId="ADAL" clId="{1B61D458-BACD-4B75-AC5D-F7681FC0B457}" dt="2026-06-18T01:46:41.105" v="357" actId="20577"/>
          <ac:spMkLst>
            <pc:docMk/>
            <pc:sldMk cId="303383769" sldId="1170"/>
            <ac:spMk id="3" creationId="{75882D0F-0826-C649-648B-0C1075CFC63B}"/>
          </ac:spMkLst>
        </pc:spChg>
        <pc:spChg chg="mod">
          <ac:chgData name="Kristine Cairns" userId="5e4ee97b-8760-41db-a6ac-3d744f799ed2" providerId="ADAL" clId="{1B61D458-BACD-4B75-AC5D-F7681FC0B457}" dt="2026-06-18T01:46:50.975" v="358" actId="1076"/>
          <ac:spMkLst>
            <pc:docMk/>
            <pc:sldMk cId="303383769" sldId="1170"/>
            <ac:spMk id="6" creationId="{7230E5D6-517C-DE5C-FB2E-24281056D5BA}"/>
          </ac:spMkLst>
        </pc:spChg>
        <pc:spChg chg="add mod">
          <ac:chgData name="Kristine Cairns" userId="5e4ee97b-8760-41db-a6ac-3d744f799ed2" providerId="ADAL" clId="{1B61D458-BACD-4B75-AC5D-F7681FC0B457}" dt="2026-06-18T01:47:30.407" v="367" actId="1076"/>
          <ac:spMkLst>
            <pc:docMk/>
            <pc:sldMk cId="303383769" sldId="1170"/>
            <ac:spMk id="8" creationId="{F76B4420-52BA-D44E-EFC4-97D228045780}"/>
          </ac:spMkLst>
        </pc:spChg>
      </pc:sldChg>
      <pc:sldChg chg="modSp mod">
        <pc:chgData name="Kristine Cairns" userId="5e4ee97b-8760-41db-a6ac-3d744f799ed2" providerId="ADAL" clId="{1B61D458-BACD-4B75-AC5D-F7681FC0B457}" dt="2026-06-18T01:51:27.730" v="422" actId="20577"/>
        <pc:sldMkLst>
          <pc:docMk/>
          <pc:sldMk cId="2104720365" sldId="1179"/>
        </pc:sldMkLst>
        <pc:spChg chg="mod">
          <ac:chgData name="Kristine Cairns" userId="5e4ee97b-8760-41db-a6ac-3d744f799ed2" providerId="ADAL" clId="{1B61D458-BACD-4B75-AC5D-F7681FC0B457}" dt="2026-06-18T01:51:27.730" v="422"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6-18T02:28:55.177" v="588" actId="20577"/>
        <pc:sldMkLst>
          <pc:docMk/>
          <pc:sldMk cId="2853581768" sldId="1193"/>
        </pc:sldMkLst>
        <pc:spChg chg="mod">
          <ac:chgData name="Kristine Cairns" userId="5e4ee97b-8760-41db-a6ac-3d744f799ed2" providerId="ADAL" clId="{1B61D458-BACD-4B75-AC5D-F7681FC0B457}" dt="2026-06-18T02:28:55.177" v="588"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6-18T02:30:30.475" v="607" actId="1076"/>
        <pc:sldMkLst>
          <pc:docMk/>
          <pc:sldMk cId="1433532390" sldId="1194"/>
        </pc:sldMkLst>
        <pc:spChg chg="mod">
          <ac:chgData name="Kristine Cairns" userId="5e4ee97b-8760-41db-a6ac-3d744f799ed2" providerId="ADAL" clId="{1B61D458-BACD-4B75-AC5D-F7681FC0B457}" dt="2026-06-18T02:30:30.475" v="607" actId="1076"/>
          <ac:spMkLst>
            <pc:docMk/>
            <pc:sldMk cId="1433532390" sldId="1194"/>
            <ac:spMk id="3" creationId="{00000000-0000-0000-0000-000000000000}"/>
          </ac:spMkLst>
        </pc:spChg>
      </pc:sldChg>
      <pc:sldChg chg="modSp mod">
        <pc:chgData name="Kristine Cairns" userId="5e4ee97b-8760-41db-a6ac-3d744f799ed2" providerId="ADAL" clId="{1B61D458-BACD-4B75-AC5D-F7681FC0B457}" dt="2026-06-18T02:30:51.756" v="613" actId="20577"/>
        <pc:sldMkLst>
          <pc:docMk/>
          <pc:sldMk cId="562907234" sldId="1195"/>
        </pc:sldMkLst>
        <pc:spChg chg="mod">
          <ac:chgData name="Kristine Cairns" userId="5e4ee97b-8760-41db-a6ac-3d744f799ed2" providerId="ADAL" clId="{1B61D458-BACD-4B75-AC5D-F7681FC0B457}" dt="2026-06-18T02:30:51.756" v="613" actId="20577"/>
          <ac:spMkLst>
            <pc:docMk/>
            <pc:sldMk cId="562907234" sldId="1195"/>
            <ac:spMk id="4" creationId="{A42BC49B-54CD-ED27-9B89-DCC93FADCBE9}"/>
          </ac:spMkLst>
        </pc:spChg>
      </pc:sldChg>
      <pc:sldChg chg="addSp delSp modSp mod">
        <pc:chgData name="Kristine Cairns" userId="5e4ee97b-8760-41db-a6ac-3d744f799ed2" providerId="ADAL" clId="{1B61D458-BACD-4B75-AC5D-F7681FC0B457}" dt="2026-06-20T08:10:17.629" v="913" actId="20577"/>
        <pc:sldMkLst>
          <pc:docMk/>
          <pc:sldMk cId="867282222" sldId="1199"/>
        </pc:sldMkLst>
        <pc:spChg chg="mod">
          <ac:chgData name="Kristine Cairns" userId="5e4ee97b-8760-41db-a6ac-3d744f799ed2" providerId="ADAL" clId="{1B61D458-BACD-4B75-AC5D-F7681FC0B457}" dt="2026-06-20T08:10:17.629" v="913" actId="20577"/>
          <ac:spMkLst>
            <pc:docMk/>
            <pc:sldMk cId="867282222" sldId="1199"/>
            <ac:spMk id="7" creationId="{FBCFD97D-2C97-37FF-356C-A993317B1DEE}"/>
          </ac:spMkLst>
        </pc:spChg>
      </pc:sldChg>
      <pc:sldChg chg="addSp delSp modSp mod">
        <pc:chgData name="Kristine Cairns" userId="5e4ee97b-8760-41db-a6ac-3d744f799ed2" providerId="ADAL" clId="{1B61D458-BACD-4B75-AC5D-F7681FC0B457}" dt="2026-06-20T07:51:48.430" v="640" actId="20577"/>
        <pc:sldMkLst>
          <pc:docMk/>
          <pc:sldMk cId="148378552" sldId="1204"/>
        </pc:sldMkLst>
        <pc:spChg chg="add mod">
          <ac:chgData name="Kristine Cairns" userId="5e4ee97b-8760-41db-a6ac-3d744f799ed2" providerId="ADAL" clId="{1B61D458-BACD-4B75-AC5D-F7681FC0B457}" dt="2026-06-20T07:51:48.430" v="640" actId="20577"/>
          <ac:spMkLst>
            <pc:docMk/>
            <pc:sldMk cId="148378552" sldId="1204"/>
            <ac:spMk id="3" creationId="{90655D2D-D026-B393-8659-DBA5565D97CA}"/>
          </ac:spMkLst>
        </pc:spChg>
        <pc:spChg chg="mod">
          <ac:chgData name="Kristine Cairns" userId="5e4ee97b-8760-41db-a6ac-3d744f799ed2" providerId="ADAL" clId="{1B61D458-BACD-4B75-AC5D-F7681FC0B457}" dt="2026-06-18T02:23:15.556" v="531" actId="1076"/>
          <ac:spMkLst>
            <pc:docMk/>
            <pc:sldMk cId="148378552" sldId="1204"/>
            <ac:spMk id="6" creationId="{E9CC1585-10C1-A83D-39D0-8F5E1DC0B352}"/>
          </ac:spMkLst>
        </pc:spChg>
      </pc:sldChg>
      <pc:sldChg chg="addSp delSp modSp mod">
        <pc:chgData name="Kristine Cairns" userId="5e4ee97b-8760-41db-a6ac-3d744f799ed2" providerId="ADAL" clId="{1B61D458-BACD-4B75-AC5D-F7681FC0B457}" dt="2026-06-18T01:43:47.906" v="313" actId="1076"/>
        <pc:sldMkLst>
          <pc:docMk/>
          <pc:sldMk cId="1218467501" sldId="1205"/>
        </pc:sldMkLst>
        <pc:spChg chg="add mod">
          <ac:chgData name="Kristine Cairns" userId="5e4ee97b-8760-41db-a6ac-3d744f799ed2" providerId="ADAL" clId="{1B61D458-BACD-4B75-AC5D-F7681FC0B457}" dt="2026-06-18T01:43:47.906" v="313" actId="1076"/>
          <ac:spMkLst>
            <pc:docMk/>
            <pc:sldMk cId="1218467501" sldId="1205"/>
            <ac:spMk id="5" creationId="{DCB795E6-3AC2-069A-9460-F286790BEB44}"/>
          </ac:spMkLst>
        </pc:spChg>
      </pc:sldChg>
      <pc:sldChg chg="modSp mod">
        <pc:chgData name="Kristine Cairns" userId="5e4ee97b-8760-41db-a6ac-3d744f799ed2" providerId="ADAL" clId="{1B61D458-BACD-4B75-AC5D-F7681FC0B457}" dt="2026-06-20T08:00:45.739" v="751" actId="207"/>
        <pc:sldMkLst>
          <pc:docMk/>
          <pc:sldMk cId="4133180159" sldId="1207"/>
        </pc:sldMkLst>
        <pc:spChg chg="mod">
          <ac:chgData name="Kristine Cairns" userId="5e4ee97b-8760-41db-a6ac-3d744f799ed2" providerId="ADAL" clId="{1B61D458-BACD-4B75-AC5D-F7681FC0B457}" dt="2026-06-20T08:00:45.739" v="751" actId="207"/>
          <ac:spMkLst>
            <pc:docMk/>
            <pc:sldMk cId="4133180159" sldId="1207"/>
            <ac:spMk id="6" creationId="{27091812-2ADC-0D52-F738-9E1C7700AD98}"/>
          </ac:spMkLst>
        </pc:spChg>
      </pc:sldChg>
      <pc:sldChg chg="addSp delSp modSp mod">
        <pc:chgData name="Kristine Cairns" userId="5e4ee97b-8760-41db-a6ac-3d744f799ed2" providerId="ADAL" clId="{1B61D458-BACD-4B75-AC5D-F7681FC0B457}" dt="2026-06-20T08:03:14.719" v="764" actId="20577"/>
        <pc:sldMkLst>
          <pc:docMk/>
          <pc:sldMk cId="2457218144" sldId="1210"/>
        </pc:sldMkLst>
        <pc:spChg chg="mod">
          <ac:chgData name="Kristine Cairns" userId="5e4ee97b-8760-41db-a6ac-3d744f799ed2" providerId="ADAL" clId="{1B61D458-BACD-4B75-AC5D-F7681FC0B457}" dt="2026-06-18T02:27:13.331" v="583" actId="1076"/>
          <ac:spMkLst>
            <pc:docMk/>
            <pc:sldMk cId="2457218144" sldId="1210"/>
            <ac:spMk id="4" creationId="{C5DB3A79-2F90-2024-406D-FEC33B194F18}"/>
          </ac:spMkLst>
        </pc:spChg>
        <pc:spChg chg="add mod">
          <ac:chgData name="Kristine Cairns" userId="5e4ee97b-8760-41db-a6ac-3d744f799ed2" providerId="ADAL" clId="{1B61D458-BACD-4B75-AC5D-F7681FC0B457}" dt="2026-06-20T08:03:14.719" v="764" actId="20577"/>
          <ac:spMkLst>
            <pc:docMk/>
            <pc:sldMk cId="2457218144" sldId="1210"/>
            <ac:spMk id="5" creationId="{C69B0C24-A16F-CE1B-D032-11D1A2E84FDB}"/>
          </ac:spMkLst>
        </pc:spChg>
      </pc:sldChg>
      <pc:sldChg chg="modSp mod">
        <pc:chgData name="Kristine Cairns" userId="5e4ee97b-8760-41db-a6ac-3d744f799ed2" providerId="ADAL" clId="{1B61D458-BACD-4B75-AC5D-F7681FC0B457}" dt="2026-06-18T01:38:54.594" v="240" actId="20577"/>
        <pc:sldMkLst>
          <pc:docMk/>
          <pc:sldMk cId="2056574046" sldId="1219"/>
        </pc:sldMkLst>
        <pc:spChg chg="mod">
          <ac:chgData name="Kristine Cairns" userId="5e4ee97b-8760-41db-a6ac-3d744f799ed2" providerId="ADAL" clId="{1B61D458-BACD-4B75-AC5D-F7681FC0B457}" dt="2026-06-18T01:38:54.594" v="240" actId="20577"/>
          <ac:spMkLst>
            <pc:docMk/>
            <pc:sldMk cId="2056574046" sldId="1219"/>
            <ac:spMk id="3" creationId="{5CBC1612-C452-68BB-BE09-D9BEC639F6CA}"/>
          </ac:spMkLst>
        </pc:spChg>
      </pc:sldChg>
      <pc:sldChg chg="addSp delSp modSp mod">
        <pc:chgData name="Kristine Cairns" userId="5e4ee97b-8760-41db-a6ac-3d744f799ed2" providerId="ADAL" clId="{1B61D458-BACD-4B75-AC5D-F7681FC0B457}" dt="2026-06-18T01:51:05.351" v="418" actId="1076"/>
        <pc:sldMkLst>
          <pc:docMk/>
          <pc:sldMk cId="2626770460" sldId="1222"/>
        </pc:sldMkLst>
        <pc:spChg chg="add mod">
          <ac:chgData name="Kristine Cairns" userId="5e4ee97b-8760-41db-a6ac-3d744f799ed2" providerId="ADAL" clId="{1B61D458-BACD-4B75-AC5D-F7681FC0B457}" dt="2026-06-18T01:51:00.185" v="417" actId="1076"/>
          <ac:spMkLst>
            <pc:docMk/>
            <pc:sldMk cId="2626770460" sldId="1222"/>
            <ac:spMk id="9" creationId="{021AF59B-458E-6D7A-CEF9-25F8725B261D}"/>
          </ac:spMkLst>
        </pc:spChg>
      </pc:sldChg>
      <pc:sldChg chg="addSp delSp modSp mod">
        <pc:chgData name="Kristine Cairns" userId="5e4ee97b-8760-41db-a6ac-3d744f799ed2" providerId="ADAL" clId="{1B61D458-BACD-4B75-AC5D-F7681FC0B457}" dt="2026-06-18T01:48:27.566" v="376" actId="1076"/>
        <pc:sldMkLst>
          <pc:docMk/>
          <pc:sldMk cId="666485013" sldId="1226"/>
        </pc:sldMkLst>
        <pc:spChg chg="add mod">
          <ac:chgData name="Kristine Cairns" userId="5e4ee97b-8760-41db-a6ac-3d744f799ed2" providerId="ADAL" clId="{1B61D458-BACD-4B75-AC5D-F7681FC0B457}" dt="2026-06-18T01:48:27.566" v="376" actId="1076"/>
          <ac:spMkLst>
            <pc:docMk/>
            <pc:sldMk cId="666485013" sldId="1226"/>
            <ac:spMk id="5" creationId="{926A8308-282A-0C3A-DE07-BF678B1E6822}"/>
          </ac:spMkLst>
        </pc:spChg>
      </pc:sldChg>
      <pc:sldChg chg="addSp delSp modSp mod">
        <pc:chgData name="Kristine Cairns" userId="5e4ee97b-8760-41db-a6ac-3d744f799ed2" providerId="ADAL" clId="{1B61D458-BACD-4B75-AC5D-F7681FC0B457}" dt="2026-06-18T01:49:06.647" v="386" actId="1076"/>
        <pc:sldMkLst>
          <pc:docMk/>
          <pc:sldMk cId="3183008628" sldId="1227"/>
        </pc:sldMkLst>
        <pc:spChg chg="mod">
          <ac:chgData name="Kristine Cairns" userId="5e4ee97b-8760-41db-a6ac-3d744f799ed2" providerId="ADAL" clId="{1B61D458-BACD-4B75-AC5D-F7681FC0B457}" dt="2026-06-18T01:48:51.909" v="382" actId="1076"/>
          <ac:spMkLst>
            <pc:docMk/>
            <pc:sldMk cId="3183008628" sldId="1227"/>
            <ac:spMk id="3" creationId="{D3EB45BF-D398-BD62-22FC-AC4941115E22}"/>
          </ac:spMkLst>
        </pc:spChg>
        <pc:spChg chg="add mod">
          <ac:chgData name="Kristine Cairns" userId="5e4ee97b-8760-41db-a6ac-3d744f799ed2" providerId="ADAL" clId="{1B61D458-BACD-4B75-AC5D-F7681FC0B457}" dt="2026-06-18T01:49:06.647" v="386" actId="1076"/>
          <ac:spMkLst>
            <pc:docMk/>
            <pc:sldMk cId="3183008628" sldId="1227"/>
            <ac:spMk id="5" creationId="{45D18AC5-EC05-16AB-3927-D17A5C260212}"/>
          </ac:spMkLst>
        </pc:spChg>
      </pc:sldChg>
      <pc:sldMasterChg chg="setBg modSldLayout">
        <pc:chgData name="Kristine Cairns" userId="5e4ee97b-8760-41db-a6ac-3d744f799ed2" providerId="ADAL" clId="{1B61D458-BACD-4B75-AC5D-F7681FC0B457}" dt="2026-06-18T01:32:00.787" v="140"/>
        <pc:sldMasterMkLst>
          <pc:docMk/>
          <pc:sldMasterMk cId="2573750265" sldId="2147483648"/>
        </pc:sldMasterMkLst>
        <pc:sldLayoutChg chg="setBg">
          <pc:chgData name="Kristine Cairns" userId="5e4ee97b-8760-41db-a6ac-3d744f799ed2" providerId="ADAL" clId="{1B61D458-BACD-4B75-AC5D-F7681FC0B457}" dt="2026-06-18T01:32:00.787" v="140"/>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6-18T01:32:00.787" v="140"/>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6-18T01:32:00.787" v="140"/>
        <pc:sldMasterMkLst>
          <pc:docMk/>
          <pc:sldMasterMk cId="3577035533" sldId="2147483672"/>
        </pc:sldMasterMkLst>
        <pc:sldLayoutChg chg="setBg">
          <pc:chgData name="Kristine Cairns" userId="5e4ee97b-8760-41db-a6ac-3d744f799ed2" providerId="ADAL" clId="{1B61D458-BACD-4B75-AC5D-F7681FC0B457}" dt="2026-06-18T01:32:00.787" v="140"/>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6-18T01:32:00.787" v="140"/>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6-18T01:32:00.787" v="140"/>
        <pc:sldMasterMkLst>
          <pc:docMk/>
          <pc:sldMasterMk cId="3577035533" sldId="2147483768"/>
        </pc:sldMasterMkLst>
        <pc:sldLayoutChg chg="setBg">
          <pc:chgData name="Kristine Cairns" userId="5e4ee97b-8760-41db-a6ac-3d744f799ed2" providerId="ADAL" clId="{1B61D458-BACD-4B75-AC5D-F7681FC0B457}" dt="2026-06-18T01:32:00.787" v="140"/>
          <pc:sldLayoutMkLst>
            <pc:docMk/>
            <pc:sldMasterMk cId="3577035533" sldId="2147483768"/>
            <pc:sldLayoutMk cId="71109435" sldId="2147483769"/>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477621663" sldId="2147483770"/>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977712641" sldId="2147483771"/>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010740986" sldId="2147483772"/>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96636264" sldId="2147483773"/>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190578443" sldId="2147483774"/>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3916034740" sldId="2147483775"/>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316064908" sldId="2147483776"/>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1338880496" sldId="2147483777"/>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2725953202" sldId="2147483778"/>
          </pc:sldLayoutMkLst>
        </pc:sldLayoutChg>
        <pc:sldLayoutChg chg="setBg">
          <pc:chgData name="Kristine Cairns" userId="5e4ee97b-8760-41db-a6ac-3d744f799ed2" providerId="ADAL" clId="{1B61D458-BACD-4B75-AC5D-F7681FC0B457}" dt="2026-06-18T01:32:00.787" v="140"/>
          <pc:sldLayoutMkLst>
            <pc:docMk/>
            <pc:sldMasterMk cId="3577035533" sldId="2147483768"/>
            <pc:sldLayoutMk cId="498687431" sldId="2147483779"/>
          </pc:sldLayoutMkLst>
        </pc:sldLayoutChg>
      </pc:sldMasterChg>
    </pc:docChg>
  </pc:docChgLst>
  <pc:docChgLst>
    <pc:chgData name="Barry" userId="S::barry.growden_gmail.com#ext#@anglicanchurchsq.org.au::99486861-bd1f-4074-a470-cc2c4ba6a968" providerId="AD" clId="Web-{17D1ABF3-0E53-32A6-E1DF-2855DE0DC63D}"/>
    <pc:docChg chg="modSld">
      <pc:chgData name="Barry" userId="S::barry.growden_gmail.com#ext#@anglicanchurchsq.org.au::99486861-bd1f-4074-a470-cc2c4ba6a968" providerId="AD" clId="Web-{17D1ABF3-0E53-32A6-E1DF-2855DE0DC63D}" dt="2026-07-15T05:11:11.432" v="10" actId="1076"/>
      <pc:docMkLst>
        <pc:docMk/>
      </pc:docMkLst>
      <pc:sldChg chg="modSp modMedia">
        <pc:chgData name="Barry" userId="S::barry.growden_gmail.com#ext#@anglicanchurchsq.org.au::99486861-bd1f-4074-a470-cc2c4ba6a968" providerId="AD" clId="Web-{17D1ABF3-0E53-32A6-E1DF-2855DE0DC63D}" dt="2026-07-15T05:11:11.432" v="10" actId="1076"/>
        <pc:sldMkLst>
          <pc:docMk/>
          <pc:sldMk cId="4110762829" sldId="1165"/>
        </pc:sldMkLst>
        <pc:picChg chg="mod">
          <ac:chgData name="Barry" userId="S::barry.growden_gmail.com#ext#@anglicanchurchsq.org.au::99486861-bd1f-4074-a470-cc2c4ba6a968" providerId="AD" clId="Web-{17D1ABF3-0E53-32A6-E1DF-2855DE0DC63D}" dt="2026-07-15T05:11:11.432" v="10" actId="1076"/>
          <ac:picMkLst>
            <pc:docMk/>
            <pc:sldMk cId="4110762829" sldId="1165"/>
            <ac:picMk id="2" creationId="{6D981AAC-DB9F-9E5C-2DB1-07D955F0CE4C}"/>
          </ac:picMkLst>
        </pc:picChg>
      </pc:sldChg>
    </pc:docChg>
  </pc:docChgLst>
  <pc:docChgLst>
    <pc:chgData name="Barry" userId="S::barry.growden_gmail.com#ext#@anglicanchurchsq.org.au::99486861-bd1f-4074-a470-cc2c4ba6a968" providerId="AD" clId="Web-{F0C024BF-7992-8E65-7E78-E0F0E74279C0}"/>
    <pc:docChg chg="modSld">
      <pc:chgData name="Barry" userId="S::barry.growden_gmail.com#ext#@anglicanchurchsq.org.au::99486861-bd1f-4074-a470-cc2c4ba6a968" providerId="AD" clId="Web-{F0C024BF-7992-8E65-7E78-E0F0E74279C0}" dt="2026-07-16T03:33:04.377" v="1"/>
      <pc:docMkLst>
        <pc:docMk/>
      </pc:docMkLst>
      <pc:sldChg chg="modSp">
        <pc:chgData name="Barry" userId="S::barry.growden_gmail.com#ext#@anglicanchurchsq.org.au::99486861-bd1f-4074-a470-cc2c4ba6a968" providerId="AD" clId="Web-{F0C024BF-7992-8E65-7E78-E0F0E74279C0}" dt="2026-07-16T03:32:40.111" v="0" actId="1076"/>
        <pc:sldMkLst>
          <pc:docMk/>
          <pc:sldMk cId="4110762829" sldId="1165"/>
        </pc:sldMkLst>
        <pc:picChg chg="mod">
          <ac:chgData name="Barry" userId="S::barry.growden_gmail.com#ext#@anglicanchurchsq.org.au::99486861-bd1f-4074-a470-cc2c4ba6a968" providerId="AD" clId="Web-{F0C024BF-7992-8E65-7E78-E0F0E74279C0}" dt="2026-07-16T03:32:40.111" v="0" actId="1076"/>
          <ac:picMkLst>
            <pc:docMk/>
            <pc:sldMk cId="4110762829" sldId="1165"/>
            <ac:picMk id="2" creationId="{6D981AAC-DB9F-9E5C-2DB1-07D955F0CE4C}"/>
          </ac:picMkLst>
        </pc:picChg>
      </pc:sldChg>
      <pc:sldChg chg="modSp modMedia">
        <pc:chgData name="Barry" userId="S::barry.growden_gmail.com#ext#@anglicanchurchsq.org.au::99486861-bd1f-4074-a470-cc2c4ba6a968" providerId="AD" clId="Web-{F0C024BF-7992-8E65-7E78-E0F0E74279C0}" dt="2026-07-16T03:33:04.377" v="1"/>
        <pc:sldMkLst>
          <pc:docMk/>
          <pc:sldMk cId="2451469875" sldId="1247"/>
        </pc:sldMkLst>
        <pc:picChg chg="mod">
          <ac:chgData name="Barry" userId="S::barry.growden_gmail.com#ext#@anglicanchurchsq.org.au::99486861-bd1f-4074-a470-cc2c4ba6a968" providerId="AD" clId="Web-{F0C024BF-7992-8E65-7E78-E0F0E74279C0}" dt="2026-07-16T03:33:04.377" v="1"/>
          <ac:picMkLst>
            <pc:docMk/>
            <pc:sldMk cId="2451469875" sldId="1247"/>
            <ac:picMk id="2" creationId="{6D981AAC-DB9F-9E5C-2DB1-07D955F0CE4C}"/>
          </ac:picMkLst>
        </pc:picChg>
      </pc:sldChg>
    </pc:docChg>
  </pc:docChgLst>
  <pc:docChgLst>
    <pc:chgData name="Lauren Martin" userId="34214532-c002-4a9a-b7f5-c3c0742f04cd" providerId="ADAL" clId="{999FA431-0D99-44F0-ADF0-5374EE7C5224}"/>
    <pc:docChg chg="undo custSel addSld delSld modSld sldOrd modMainMaster">
      <pc:chgData name="Lauren Martin" userId="34214532-c002-4a9a-b7f5-c3c0742f04cd" providerId="ADAL" clId="{999FA431-0D99-44F0-ADF0-5374EE7C5224}" dt="2026-07-18T23:05:10.617" v="5436" actId="2696"/>
      <pc:docMkLst>
        <pc:docMk/>
      </pc:docMkLst>
      <pc:sldChg chg="addSp delSp modSp mod">
        <pc:chgData name="Lauren Martin" userId="34214532-c002-4a9a-b7f5-c3c0742f04cd" providerId="ADAL" clId="{999FA431-0D99-44F0-ADF0-5374EE7C5224}" dt="2026-07-18T22:41:11.989" v="5434" actId="20577"/>
        <pc:sldMkLst>
          <pc:docMk/>
          <pc:sldMk cId="3567630808" sldId="438"/>
        </pc:sldMkLst>
        <pc:spChg chg="mod">
          <ac:chgData name="Lauren Martin" userId="34214532-c002-4a9a-b7f5-c3c0742f04cd" providerId="ADAL" clId="{999FA431-0D99-44F0-ADF0-5374EE7C5224}" dt="2026-07-12T02:13:25.996" v="5080" actId="790"/>
          <ac:spMkLst>
            <pc:docMk/>
            <pc:sldMk cId="3567630808" sldId="438"/>
            <ac:spMk id="4" creationId="{00000000-0000-0000-0000-000000000000}"/>
          </ac:spMkLst>
        </pc:spChg>
        <pc:graphicFrameChg chg="add mod modGraphic">
          <ac:chgData name="Lauren Martin" userId="34214532-c002-4a9a-b7f5-c3c0742f04cd" providerId="ADAL" clId="{999FA431-0D99-44F0-ADF0-5374EE7C5224}" dt="2026-07-18T22:41:11.989" v="5434" actId="20577"/>
          <ac:graphicFrameMkLst>
            <pc:docMk/>
            <pc:sldMk cId="3567630808" sldId="438"/>
            <ac:graphicFrameMk id="3" creationId="{FE53E6EB-2C96-C764-A8DC-AB7CBE233818}"/>
          </ac:graphicFrameMkLst>
        </pc:graphicFrameChg>
        <pc:graphicFrameChg chg="modGraphic">
          <ac:chgData name="Lauren Martin" userId="34214532-c002-4a9a-b7f5-c3c0742f04cd" providerId="ADAL" clId="{999FA431-0D99-44F0-ADF0-5374EE7C5224}" dt="2026-07-12T02:13:25.996" v="5080" actId="790"/>
          <ac:graphicFrameMkLst>
            <pc:docMk/>
            <pc:sldMk cId="3567630808" sldId="438"/>
            <ac:graphicFrameMk id="5" creationId="{105144BC-5162-09B8-905D-EDF04198E975}"/>
          </ac:graphicFrameMkLst>
        </pc:graphicFrameChg>
      </pc:sldChg>
      <pc:sldChg chg="modSp mod setBg">
        <pc:chgData name="Lauren Martin" userId="34214532-c002-4a9a-b7f5-c3c0742f04cd" providerId="ADAL" clId="{999FA431-0D99-44F0-ADF0-5374EE7C5224}" dt="2026-07-12T02:13:25.996" v="5080" actId="790"/>
        <pc:sldMkLst>
          <pc:docMk/>
          <pc:sldMk cId="1921818705" sldId="731"/>
        </pc:sldMkLst>
        <pc:spChg chg="mod">
          <ac:chgData name="Lauren Martin" userId="34214532-c002-4a9a-b7f5-c3c0742f04cd" providerId="ADAL" clId="{999FA431-0D99-44F0-ADF0-5374EE7C5224}" dt="2026-07-12T02:13:25.996" v="5080" actId="790"/>
          <ac:spMkLst>
            <pc:docMk/>
            <pc:sldMk cId="1921818705" sldId="731"/>
            <ac:spMk id="2" creationId="{FBE6943D-06C5-A55E-9B43-20282BBA08ED}"/>
          </ac:spMkLst>
        </pc:spChg>
      </pc:sldChg>
      <pc:sldChg chg="modSp mod">
        <pc:chgData name="Lauren Martin" userId="34214532-c002-4a9a-b7f5-c3c0742f04cd" providerId="ADAL" clId="{999FA431-0D99-44F0-ADF0-5374EE7C5224}" dt="2026-07-12T02:13:25.996" v="5080" actId="790"/>
        <pc:sldMkLst>
          <pc:docMk/>
          <pc:sldMk cId="345070193" sldId="965"/>
        </pc:sldMkLst>
        <pc:spChg chg="mod">
          <ac:chgData name="Lauren Martin" userId="34214532-c002-4a9a-b7f5-c3c0742f04cd" providerId="ADAL" clId="{999FA431-0D99-44F0-ADF0-5374EE7C5224}" dt="2026-07-12T02:13:25.996" v="5080" actId="790"/>
          <ac:spMkLst>
            <pc:docMk/>
            <pc:sldMk cId="345070193" sldId="965"/>
            <ac:spMk id="2" creationId="{00000000-0000-0000-0000-000000000000}"/>
          </ac:spMkLst>
        </pc:spChg>
        <pc:spChg chg="mod">
          <ac:chgData name="Lauren Martin" userId="34214532-c002-4a9a-b7f5-c3c0742f04cd" providerId="ADAL" clId="{999FA431-0D99-44F0-ADF0-5374EE7C5224}" dt="2026-07-12T02:13:25.996" v="5080" actId="790"/>
          <ac:spMkLst>
            <pc:docMk/>
            <pc:sldMk cId="345070193" sldId="965"/>
            <ac:spMk id="3" creationId="{00000000-0000-0000-0000-000000000000}"/>
          </ac:spMkLst>
        </pc:spChg>
        <pc:spChg chg="mod">
          <ac:chgData name="Lauren Martin" userId="34214532-c002-4a9a-b7f5-c3c0742f04cd" providerId="ADAL" clId="{999FA431-0D99-44F0-ADF0-5374EE7C5224}" dt="2026-07-12T02:13:25.996" v="5080" actId="790"/>
          <ac:spMkLst>
            <pc:docMk/>
            <pc:sldMk cId="345070193" sldId="965"/>
            <ac:spMk id="6" creationId="{A48A3EF4-65AF-E6D2-B414-00236287D18B}"/>
          </ac:spMkLst>
        </pc:spChg>
      </pc:sldChg>
      <pc:sldChg chg="modSp mod">
        <pc:chgData name="Lauren Martin" userId="34214532-c002-4a9a-b7f5-c3c0742f04cd" providerId="ADAL" clId="{999FA431-0D99-44F0-ADF0-5374EE7C5224}" dt="2026-07-12T02:13:25.996" v="5080" actId="790"/>
        <pc:sldMkLst>
          <pc:docMk/>
          <pc:sldMk cId="4261842357" sldId="966"/>
        </pc:sldMkLst>
        <pc:spChg chg="mod">
          <ac:chgData name="Lauren Martin" userId="34214532-c002-4a9a-b7f5-c3c0742f04cd" providerId="ADAL" clId="{999FA431-0D99-44F0-ADF0-5374EE7C5224}" dt="2026-07-12T02:13:25.996" v="5080" actId="790"/>
          <ac:spMkLst>
            <pc:docMk/>
            <pc:sldMk cId="4261842357" sldId="966"/>
            <ac:spMk id="2" creationId="{00000000-0000-0000-0000-000000000000}"/>
          </ac:spMkLst>
        </pc:spChg>
        <pc:spChg chg="mod">
          <ac:chgData name="Lauren Martin" userId="34214532-c002-4a9a-b7f5-c3c0742f04cd" providerId="ADAL" clId="{999FA431-0D99-44F0-ADF0-5374EE7C5224}" dt="2026-07-12T02:13:25.996" v="5080" actId="790"/>
          <ac:spMkLst>
            <pc:docMk/>
            <pc:sldMk cId="4261842357" sldId="966"/>
            <ac:spMk id="3" creationId="{00000000-0000-0000-0000-000000000000}"/>
          </ac:spMkLst>
        </pc:spChg>
      </pc:sldChg>
      <pc:sldChg chg="modSp mod">
        <pc:chgData name="Lauren Martin" userId="34214532-c002-4a9a-b7f5-c3c0742f04cd" providerId="ADAL" clId="{999FA431-0D99-44F0-ADF0-5374EE7C5224}" dt="2026-07-12T02:13:25.996" v="5080" actId="790"/>
        <pc:sldMkLst>
          <pc:docMk/>
          <pc:sldMk cId="1720509123" sldId="991"/>
        </pc:sldMkLst>
        <pc:spChg chg="mod">
          <ac:chgData name="Lauren Martin" userId="34214532-c002-4a9a-b7f5-c3c0742f04cd" providerId="ADAL" clId="{999FA431-0D99-44F0-ADF0-5374EE7C5224}" dt="2026-07-12T02:13:25.996" v="5080" actId="790"/>
          <ac:spMkLst>
            <pc:docMk/>
            <pc:sldMk cId="1720509123" sldId="991"/>
            <ac:spMk id="3" creationId="{EED2037D-35E3-05F6-E09B-C219996F7621}"/>
          </ac:spMkLst>
        </pc:spChg>
        <pc:spChg chg="mod">
          <ac:chgData name="Lauren Martin" userId="34214532-c002-4a9a-b7f5-c3c0742f04cd" providerId="ADAL" clId="{999FA431-0D99-44F0-ADF0-5374EE7C5224}" dt="2026-07-12T02:13:25.996" v="5080" actId="790"/>
          <ac:spMkLst>
            <pc:docMk/>
            <pc:sldMk cId="1720509123" sldId="991"/>
            <ac:spMk id="4" creationId="{6B7F2017-F10E-F6C3-675E-44E4A1E2DF4D}"/>
          </ac:spMkLst>
        </pc:spChg>
        <pc:picChg chg="mod">
          <ac:chgData name="Lauren Martin" userId="34214532-c002-4a9a-b7f5-c3c0742f04cd" providerId="ADAL" clId="{999FA431-0D99-44F0-ADF0-5374EE7C5224}" dt="2026-07-12T00:44:52.931" v="3829" actId="1076"/>
          <ac:picMkLst>
            <pc:docMk/>
            <pc:sldMk cId="1720509123" sldId="991"/>
            <ac:picMk id="1026" creationId="{921C052C-9B9D-15CC-601F-8A5908BBE5A4}"/>
          </ac:picMkLst>
        </pc:picChg>
      </pc:sldChg>
      <pc:sldChg chg="modSp mod">
        <pc:chgData name="Lauren Martin" userId="34214532-c002-4a9a-b7f5-c3c0742f04cd" providerId="ADAL" clId="{999FA431-0D99-44F0-ADF0-5374EE7C5224}" dt="2026-07-12T02:13:25.996" v="5080" actId="790"/>
        <pc:sldMkLst>
          <pc:docMk/>
          <pc:sldMk cId="3589267713" sldId="1020"/>
        </pc:sldMkLst>
        <pc:spChg chg="mod">
          <ac:chgData name="Lauren Martin" userId="34214532-c002-4a9a-b7f5-c3c0742f04cd" providerId="ADAL" clId="{999FA431-0D99-44F0-ADF0-5374EE7C5224}" dt="2026-07-12T02:13:25.996" v="5080" actId="790"/>
          <ac:spMkLst>
            <pc:docMk/>
            <pc:sldMk cId="3589267713" sldId="1020"/>
            <ac:spMk id="3" creationId="{00000000-0000-0000-0000-000000000000}"/>
          </ac:spMkLst>
        </pc:spChg>
        <pc:spChg chg="mod">
          <ac:chgData name="Lauren Martin" userId="34214532-c002-4a9a-b7f5-c3c0742f04cd" providerId="ADAL" clId="{999FA431-0D99-44F0-ADF0-5374EE7C5224}" dt="2026-07-12T02:13:25.996" v="5080" actId="790"/>
          <ac:spMkLst>
            <pc:docMk/>
            <pc:sldMk cId="3589267713" sldId="1020"/>
            <ac:spMk id="4" creationId="{00000000-0000-0000-0000-000000000000}"/>
          </ac:spMkLst>
        </pc:spChg>
      </pc:sldChg>
      <pc:sldChg chg="addSp modSp mod">
        <pc:chgData name="Lauren Martin" userId="34214532-c002-4a9a-b7f5-c3c0742f04cd" providerId="ADAL" clId="{999FA431-0D99-44F0-ADF0-5374EE7C5224}" dt="2026-07-12T02:13:25.996" v="5080" actId="790"/>
        <pc:sldMkLst>
          <pc:docMk/>
          <pc:sldMk cId="1934760328" sldId="1026"/>
        </pc:sldMkLst>
        <pc:spChg chg="mod">
          <ac:chgData name="Lauren Martin" userId="34214532-c002-4a9a-b7f5-c3c0742f04cd" providerId="ADAL" clId="{999FA431-0D99-44F0-ADF0-5374EE7C5224}" dt="2026-07-12T02:13:25.996" v="5080" actId="790"/>
          <ac:spMkLst>
            <pc:docMk/>
            <pc:sldMk cId="1934760328" sldId="1026"/>
            <ac:spMk id="3" creationId="{D54A8D93-69A3-4D47-B7A9-771714229458}"/>
          </ac:spMkLst>
        </pc:spChg>
        <pc:spChg chg="mod">
          <ac:chgData name="Lauren Martin" userId="34214532-c002-4a9a-b7f5-c3c0742f04cd" providerId="ADAL" clId="{999FA431-0D99-44F0-ADF0-5374EE7C5224}" dt="2026-07-12T02:13:25.996" v="5080" actId="790"/>
          <ac:spMkLst>
            <pc:docMk/>
            <pc:sldMk cId="1934760328" sldId="1026"/>
            <ac:spMk id="4" creationId="{0D2CDB5E-20AF-3DB7-8150-B8693F71C796}"/>
          </ac:spMkLst>
        </pc:spChg>
        <pc:spChg chg="mod">
          <ac:chgData name="Lauren Martin" userId="34214532-c002-4a9a-b7f5-c3c0742f04cd" providerId="ADAL" clId="{999FA431-0D99-44F0-ADF0-5374EE7C5224}" dt="2026-07-12T02:13:25.996" v="5080" actId="790"/>
          <ac:spMkLst>
            <pc:docMk/>
            <pc:sldMk cId="1934760328" sldId="1026"/>
            <ac:spMk id="5" creationId="{BA847410-C1E5-4F45-9C09-66F777F7D72D}"/>
          </ac:spMkLst>
        </pc:spChg>
        <pc:spChg chg="add mod">
          <ac:chgData name="Lauren Martin" userId="34214532-c002-4a9a-b7f5-c3c0742f04cd" providerId="ADAL" clId="{999FA431-0D99-44F0-ADF0-5374EE7C5224}" dt="2026-07-12T02:13:25.996" v="5080" actId="790"/>
          <ac:spMkLst>
            <pc:docMk/>
            <pc:sldMk cId="1934760328" sldId="1026"/>
            <ac:spMk id="6" creationId="{2F43FC7C-5897-9DC6-D1D9-4CE5256FCFB2}"/>
          </ac:spMkLst>
        </pc:spChg>
      </pc:sldChg>
      <pc:sldChg chg="addSp delSp modSp add del mod">
        <pc:chgData name="Lauren Martin" userId="34214532-c002-4a9a-b7f5-c3c0742f04cd" providerId="ADAL" clId="{999FA431-0D99-44F0-ADF0-5374EE7C5224}" dt="2026-07-12T02:13:25.996" v="5080" actId="790"/>
        <pc:sldMkLst>
          <pc:docMk/>
          <pc:sldMk cId="1523887427" sldId="1027"/>
        </pc:sldMkLst>
        <pc:spChg chg="mod">
          <ac:chgData name="Lauren Martin" userId="34214532-c002-4a9a-b7f5-c3c0742f04cd" providerId="ADAL" clId="{999FA431-0D99-44F0-ADF0-5374EE7C5224}" dt="2026-07-12T02:13:25.996" v="5080" actId="790"/>
          <ac:spMkLst>
            <pc:docMk/>
            <pc:sldMk cId="1523887427" sldId="1027"/>
            <ac:spMk id="3" creationId="{D06CDDA1-93CA-1D5D-814F-AA0B9619702B}"/>
          </ac:spMkLst>
        </pc:spChg>
        <pc:spChg chg="mod">
          <ac:chgData name="Lauren Martin" userId="34214532-c002-4a9a-b7f5-c3c0742f04cd" providerId="ADAL" clId="{999FA431-0D99-44F0-ADF0-5374EE7C5224}" dt="2026-07-12T02:13:25.996" v="5080" actId="790"/>
          <ac:spMkLst>
            <pc:docMk/>
            <pc:sldMk cId="1523887427" sldId="1027"/>
            <ac:spMk id="5" creationId="{BA847410-C1E5-4F45-9C09-66F777F7D72D}"/>
          </ac:spMkLst>
        </pc:spChg>
        <pc:spChg chg="add mod">
          <ac:chgData name="Lauren Martin" userId="34214532-c002-4a9a-b7f5-c3c0742f04cd" providerId="ADAL" clId="{999FA431-0D99-44F0-ADF0-5374EE7C5224}" dt="2026-07-12T02:13:25.996" v="5080" actId="790"/>
          <ac:spMkLst>
            <pc:docMk/>
            <pc:sldMk cId="1523887427" sldId="1027"/>
            <ac:spMk id="6" creationId="{110705DF-5BE0-F5C4-98AF-9E2989DD7D2D}"/>
          </ac:spMkLst>
        </pc:spChg>
        <pc:spChg chg="add mod">
          <ac:chgData name="Lauren Martin" userId="34214532-c002-4a9a-b7f5-c3c0742f04cd" providerId="ADAL" clId="{999FA431-0D99-44F0-ADF0-5374EE7C5224}" dt="2026-07-12T02:13:25.996" v="5080" actId="790"/>
          <ac:spMkLst>
            <pc:docMk/>
            <pc:sldMk cId="1523887427" sldId="1027"/>
            <ac:spMk id="9" creationId="{D2EB6709-7CD7-22DD-1191-4DC488E6E6FE}"/>
          </ac:spMkLst>
        </pc:spChg>
      </pc:sldChg>
      <pc:sldChg chg="modSp mod">
        <pc:chgData name="Lauren Martin" userId="34214532-c002-4a9a-b7f5-c3c0742f04cd" providerId="ADAL" clId="{999FA431-0D99-44F0-ADF0-5374EE7C5224}" dt="2026-07-12T02:13:25.996" v="5080" actId="790"/>
        <pc:sldMkLst>
          <pc:docMk/>
          <pc:sldMk cId="3869839609" sldId="1076"/>
        </pc:sldMkLst>
        <pc:spChg chg="mod">
          <ac:chgData name="Lauren Martin" userId="34214532-c002-4a9a-b7f5-c3c0742f04cd" providerId="ADAL" clId="{999FA431-0D99-44F0-ADF0-5374EE7C5224}" dt="2026-07-12T02:13:25.996" v="5080" actId="790"/>
          <ac:spMkLst>
            <pc:docMk/>
            <pc:sldMk cId="3869839609" sldId="1076"/>
            <ac:spMk id="2" creationId="{67F6FD19-74BF-9276-BE12-6432D8319B42}"/>
          </ac:spMkLst>
        </pc:spChg>
        <pc:spChg chg="mod">
          <ac:chgData name="Lauren Martin" userId="34214532-c002-4a9a-b7f5-c3c0742f04cd" providerId="ADAL" clId="{999FA431-0D99-44F0-ADF0-5374EE7C5224}" dt="2026-07-12T02:13:25.996" v="5080" actId="790"/>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7-12T02:13:25.996" v="5080" actId="790"/>
        <pc:sldMkLst>
          <pc:docMk/>
          <pc:sldMk cId="1751699804" sldId="1077"/>
        </pc:sldMkLst>
        <pc:spChg chg="mod">
          <ac:chgData name="Lauren Martin" userId="34214532-c002-4a9a-b7f5-c3c0742f04cd" providerId="ADAL" clId="{999FA431-0D99-44F0-ADF0-5374EE7C5224}" dt="2026-07-12T02:13:25.996" v="5080" actId="790"/>
          <ac:spMkLst>
            <pc:docMk/>
            <pc:sldMk cId="1751699804" sldId="1077"/>
            <ac:spMk id="2" creationId="{29295B47-6AB1-C2C1-4D9C-D5C9691DB1ED}"/>
          </ac:spMkLst>
        </pc:spChg>
        <pc:spChg chg="mod">
          <ac:chgData name="Lauren Martin" userId="34214532-c002-4a9a-b7f5-c3c0742f04cd" providerId="ADAL" clId="{999FA431-0D99-44F0-ADF0-5374EE7C5224}" dt="2026-07-12T02:13:25.996" v="5080" actId="790"/>
          <ac:spMkLst>
            <pc:docMk/>
            <pc:sldMk cId="1751699804" sldId="1077"/>
            <ac:spMk id="6" creationId="{B997E1CA-0589-9A88-0F7B-E05A6C932546}"/>
          </ac:spMkLst>
        </pc:spChg>
      </pc:sldChg>
      <pc:sldChg chg="addSp delSp modSp mod setBg">
        <pc:chgData name="Lauren Martin" userId="34214532-c002-4a9a-b7f5-c3c0742f04cd" providerId="ADAL" clId="{999FA431-0D99-44F0-ADF0-5374EE7C5224}" dt="2026-07-12T02:13:25.996" v="5080" actId="790"/>
        <pc:sldMkLst>
          <pc:docMk/>
          <pc:sldMk cId="261024728" sldId="1080"/>
        </pc:sldMkLst>
        <pc:spChg chg="mod">
          <ac:chgData name="Lauren Martin" userId="34214532-c002-4a9a-b7f5-c3c0742f04cd" providerId="ADAL" clId="{999FA431-0D99-44F0-ADF0-5374EE7C5224}" dt="2026-07-12T02:13:25.996" v="5080" actId="790"/>
          <ac:spMkLst>
            <pc:docMk/>
            <pc:sldMk cId="261024728" sldId="1080"/>
            <ac:spMk id="3" creationId="{00000000-0000-0000-0000-000000000000}"/>
          </ac:spMkLst>
        </pc:spChg>
        <pc:picChg chg="add mod">
          <ac:chgData name="Lauren Martin" userId="34214532-c002-4a9a-b7f5-c3c0742f04cd" providerId="ADAL" clId="{999FA431-0D99-44F0-ADF0-5374EE7C5224}" dt="2026-07-12T02:04:36.408" v="5006" actId="14826"/>
          <ac:picMkLst>
            <pc:docMk/>
            <pc:sldMk cId="261024728" sldId="1080"/>
            <ac:picMk id="5" creationId="{9D306D98-1791-7FB4-C79E-E8DB01C4F8DE}"/>
          </ac:picMkLst>
        </pc:picChg>
      </pc:sldChg>
      <pc:sldChg chg="modSp mod">
        <pc:chgData name="Lauren Martin" userId="34214532-c002-4a9a-b7f5-c3c0742f04cd" providerId="ADAL" clId="{999FA431-0D99-44F0-ADF0-5374EE7C5224}" dt="2026-07-12T02:39:38.363" v="5199" actId="13926"/>
        <pc:sldMkLst>
          <pc:docMk/>
          <pc:sldMk cId="2375204597" sldId="1082"/>
        </pc:sldMkLst>
        <pc:spChg chg="mod">
          <ac:chgData name="Lauren Martin" userId="34214532-c002-4a9a-b7f5-c3c0742f04cd" providerId="ADAL" clId="{999FA431-0D99-44F0-ADF0-5374EE7C5224}" dt="2026-07-12T02:13:25.996" v="5080" actId="790"/>
          <ac:spMkLst>
            <pc:docMk/>
            <pc:sldMk cId="2375204597" sldId="1082"/>
            <ac:spMk id="2" creationId="{CDF24873-4785-2D0E-DDBA-0CB9A34494C7}"/>
          </ac:spMkLst>
        </pc:spChg>
        <pc:spChg chg="mod">
          <ac:chgData name="Lauren Martin" userId="34214532-c002-4a9a-b7f5-c3c0742f04cd" providerId="ADAL" clId="{999FA431-0D99-44F0-ADF0-5374EE7C5224}" dt="2026-07-12T02:39:38.363" v="5199" actId="13926"/>
          <ac:spMkLst>
            <pc:docMk/>
            <pc:sldMk cId="2375204597" sldId="1082"/>
            <ac:spMk id="3" creationId="{CBC8BBD3-BD91-373C-942F-D704DA4BC69B}"/>
          </ac:spMkLst>
        </pc:spChg>
        <pc:spChg chg="mod">
          <ac:chgData name="Lauren Martin" userId="34214532-c002-4a9a-b7f5-c3c0742f04cd" providerId="ADAL" clId="{999FA431-0D99-44F0-ADF0-5374EE7C5224}" dt="2026-07-12T02:13:25.996" v="5080" actId="790"/>
          <ac:spMkLst>
            <pc:docMk/>
            <pc:sldMk cId="2375204597" sldId="1082"/>
            <ac:spMk id="4" creationId="{20A4604A-2188-1C0D-BBEB-EA15C073EEA2}"/>
          </ac:spMkLst>
        </pc:spChg>
      </pc:sldChg>
      <pc:sldChg chg="modSp mod">
        <pc:chgData name="Lauren Martin" userId="34214532-c002-4a9a-b7f5-c3c0742f04cd" providerId="ADAL" clId="{999FA431-0D99-44F0-ADF0-5374EE7C5224}" dt="2026-07-12T02:13:25.996" v="5080" actId="790"/>
        <pc:sldMkLst>
          <pc:docMk/>
          <pc:sldMk cId="1511144453" sldId="1096"/>
        </pc:sldMkLst>
        <pc:spChg chg="mod">
          <ac:chgData name="Lauren Martin" userId="34214532-c002-4a9a-b7f5-c3c0742f04cd" providerId="ADAL" clId="{999FA431-0D99-44F0-ADF0-5374EE7C5224}" dt="2026-07-12T02:13:25.996" v="5080" actId="790"/>
          <ac:spMkLst>
            <pc:docMk/>
            <pc:sldMk cId="1511144453" sldId="1096"/>
            <ac:spMk id="2" creationId="{248DD9F4-52CB-3D7B-5ED1-0DFC07674F00}"/>
          </ac:spMkLst>
        </pc:spChg>
        <pc:spChg chg="mod">
          <ac:chgData name="Lauren Martin" userId="34214532-c002-4a9a-b7f5-c3c0742f04cd" providerId="ADAL" clId="{999FA431-0D99-44F0-ADF0-5374EE7C5224}" dt="2026-07-12T02:13:25.996" v="5080" actId="790"/>
          <ac:spMkLst>
            <pc:docMk/>
            <pc:sldMk cId="1511144453" sldId="1096"/>
            <ac:spMk id="3" creationId="{57945C43-A4B3-1D7D-47D3-209D9FE790AE}"/>
          </ac:spMkLst>
        </pc:spChg>
        <pc:spChg chg="mod">
          <ac:chgData name="Lauren Martin" userId="34214532-c002-4a9a-b7f5-c3c0742f04cd" providerId="ADAL" clId="{999FA431-0D99-44F0-ADF0-5374EE7C5224}" dt="2026-07-12T02:13:25.996" v="5080" actId="790"/>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7-12T02:13:25.996" v="5080" actId="790"/>
        <pc:sldMkLst>
          <pc:docMk/>
          <pc:sldMk cId="3205698308" sldId="1101"/>
        </pc:sldMkLst>
        <pc:spChg chg="mod">
          <ac:chgData name="Lauren Martin" userId="34214532-c002-4a9a-b7f5-c3c0742f04cd" providerId="ADAL" clId="{999FA431-0D99-44F0-ADF0-5374EE7C5224}" dt="2026-07-12T02:13:25.996" v="5080" actId="790"/>
          <ac:spMkLst>
            <pc:docMk/>
            <pc:sldMk cId="3205698308" sldId="1101"/>
            <ac:spMk id="2" creationId="{711666E1-69EF-FD8C-0B6D-BEE02D01ADBA}"/>
          </ac:spMkLst>
        </pc:spChg>
      </pc:sldChg>
      <pc:sldChg chg="modSp mod">
        <pc:chgData name="Lauren Martin" userId="34214532-c002-4a9a-b7f5-c3c0742f04cd" providerId="ADAL" clId="{999FA431-0D99-44F0-ADF0-5374EE7C5224}" dt="2026-07-12T02:13:25.996" v="5080" actId="790"/>
        <pc:sldMkLst>
          <pc:docMk/>
          <pc:sldMk cId="4277421831" sldId="1102"/>
        </pc:sldMkLst>
        <pc:spChg chg="mod">
          <ac:chgData name="Lauren Martin" userId="34214532-c002-4a9a-b7f5-c3c0742f04cd" providerId="ADAL" clId="{999FA431-0D99-44F0-ADF0-5374EE7C5224}" dt="2026-07-12T02:13:25.996" v="5080" actId="790"/>
          <ac:spMkLst>
            <pc:docMk/>
            <pc:sldMk cId="4277421831" sldId="1102"/>
            <ac:spMk id="2" creationId="{4C6A67A3-9603-240E-EA6B-3FC986F853BF}"/>
          </ac:spMkLst>
        </pc:spChg>
        <pc:spChg chg="mod">
          <ac:chgData name="Lauren Martin" userId="34214532-c002-4a9a-b7f5-c3c0742f04cd" providerId="ADAL" clId="{999FA431-0D99-44F0-ADF0-5374EE7C5224}" dt="2026-07-12T02:13:25.996" v="5080" actId="790"/>
          <ac:spMkLst>
            <pc:docMk/>
            <pc:sldMk cId="4277421831" sldId="1102"/>
            <ac:spMk id="3" creationId="{5D1FD83D-10E0-228D-7DDC-F0371A5CC75D}"/>
          </ac:spMkLst>
        </pc:spChg>
        <pc:spChg chg="mod">
          <ac:chgData name="Lauren Martin" userId="34214532-c002-4a9a-b7f5-c3c0742f04cd" providerId="ADAL" clId="{999FA431-0D99-44F0-ADF0-5374EE7C5224}" dt="2026-07-12T02:13:25.996" v="5080" actId="790"/>
          <ac:spMkLst>
            <pc:docMk/>
            <pc:sldMk cId="4277421831" sldId="1102"/>
            <ac:spMk id="4" creationId="{25479D30-DAA4-D8ED-F8B5-B5082B5C9FAF}"/>
          </ac:spMkLst>
        </pc:spChg>
        <pc:spChg chg="mod">
          <ac:chgData name="Lauren Martin" userId="34214532-c002-4a9a-b7f5-c3c0742f04cd" providerId="ADAL" clId="{999FA431-0D99-44F0-ADF0-5374EE7C5224}" dt="2026-07-12T02:13:25.996" v="5080" actId="790"/>
          <ac:spMkLst>
            <pc:docMk/>
            <pc:sldMk cId="4277421831" sldId="1102"/>
            <ac:spMk id="6" creationId="{032861FD-E2BE-0C7F-8027-04C68C9F6B2F}"/>
          </ac:spMkLst>
        </pc:spChg>
      </pc:sldChg>
      <pc:sldChg chg="modSp mod">
        <pc:chgData name="Lauren Martin" userId="34214532-c002-4a9a-b7f5-c3c0742f04cd" providerId="ADAL" clId="{999FA431-0D99-44F0-ADF0-5374EE7C5224}" dt="2026-07-12T02:13:25.996" v="5080" actId="790"/>
        <pc:sldMkLst>
          <pc:docMk/>
          <pc:sldMk cId="1523252599" sldId="1122"/>
        </pc:sldMkLst>
        <pc:spChg chg="mod">
          <ac:chgData name="Lauren Martin" userId="34214532-c002-4a9a-b7f5-c3c0742f04cd" providerId="ADAL" clId="{999FA431-0D99-44F0-ADF0-5374EE7C5224}" dt="2026-07-12T02:13:25.996" v="5080" actId="790"/>
          <ac:spMkLst>
            <pc:docMk/>
            <pc:sldMk cId="1523252599" sldId="1122"/>
            <ac:spMk id="2" creationId="{00000000-0000-0000-0000-000000000000}"/>
          </ac:spMkLst>
        </pc:spChg>
        <pc:spChg chg="mod">
          <ac:chgData name="Lauren Martin" userId="34214532-c002-4a9a-b7f5-c3c0742f04cd" providerId="ADAL" clId="{999FA431-0D99-44F0-ADF0-5374EE7C5224}" dt="2026-07-12T02:13:25.996" v="5080" actId="790"/>
          <ac:spMkLst>
            <pc:docMk/>
            <pc:sldMk cId="1523252599" sldId="1122"/>
            <ac:spMk id="3" creationId="{00000000-0000-0000-0000-000000000000}"/>
          </ac:spMkLst>
        </pc:spChg>
      </pc:sldChg>
      <pc:sldChg chg="modSp add del mod">
        <pc:chgData name="Lauren Martin" userId="34214532-c002-4a9a-b7f5-c3c0742f04cd" providerId="ADAL" clId="{999FA431-0D99-44F0-ADF0-5374EE7C5224}" dt="2026-07-18T05:40:10.022" v="5372" actId="47"/>
        <pc:sldMkLst>
          <pc:docMk/>
          <pc:sldMk cId="602303530" sldId="1123"/>
        </pc:sldMkLst>
      </pc:sldChg>
      <pc:sldChg chg="modSp mod">
        <pc:chgData name="Lauren Martin" userId="34214532-c002-4a9a-b7f5-c3c0742f04cd" providerId="ADAL" clId="{999FA431-0D99-44F0-ADF0-5374EE7C5224}" dt="2026-07-12T02:13:25.996" v="5080" actId="790"/>
        <pc:sldMkLst>
          <pc:docMk/>
          <pc:sldMk cId="3211861766" sldId="1124"/>
        </pc:sldMkLst>
        <pc:spChg chg="mod">
          <ac:chgData name="Lauren Martin" userId="34214532-c002-4a9a-b7f5-c3c0742f04cd" providerId="ADAL" clId="{999FA431-0D99-44F0-ADF0-5374EE7C5224}" dt="2026-07-12T02:13:25.996" v="5080" actId="790"/>
          <ac:spMkLst>
            <pc:docMk/>
            <pc:sldMk cId="3211861766" sldId="1124"/>
            <ac:spMk id="4" creationId="{6D54AA46-DC91-138F-1D58-407BF38802C1}"/>
          </ac:spMkLst>
        </pc:spChg>
        <pc:spChg chg="mod">
          <ac:chgData name="Lauren Martin" userId="34214532-c002-4a9a-b7f5-c3c0742f04cd" providerId="ADAL" clId="{999FA431-0D99-44F0-ADF0-5374EE7C5224}" dt="2026-07-12T02:13:25.996" v="5080" actId="790"/>
          <ac:spMkLst>
            <pc:docMk/>
            <pc:sldMk cId="3211861766" sldId="1124"/>
            <ac:spMk id="5" creationId="{DA501F73-483E-59FF-F874-489B3ECC80CA}"/>
          </ac:spMkLst>
        </pc:spChg>
      </pc:sldChg>
      <pc:sldChg chg="modSp mod">
        <pc:chgData name="Lauren Martin" userId="34214532-c002-4a9a-b7f5-c3c0742f04cd" providerId="ADAL" clId="{999FA431-0D99-44F0-ADF0-5374EE7C5224}" dt="2026-07-12T02:13:25.996" v="5080" actId="790"/>
        <pc:sldMkLst>
          <pc:docMk/>
          <pc:sldMk cId="1507970474" sldId="1148"/>
        </pc:sldMkLst>
        <pc:spChg chg="mod">
          <ac:chgData name="Lauren Martin" userId="34214532-c002-4a9a-b7f5-c3c0742f04cd" providerId="ADAL" clId="{999FA431-0D99-44F0-ADF0-5374EE7C5224}" dt="2026-07-12T02:13:25.996" v="5080" actId="790"/>
          <ac:spMkLst>
            <pc:docMk/>
            <pc:sldMk cId="1507970474" sldId="1148"/>
            <ac:spMk id="3" creationId="{99113AFA-27F4-C105-E1FB-5AC95AA313EC}"/>
          </ac:spMkLst>
        </pc:spChg>
        <pc:spChg chg="mod">
          <ac:chgData name="Lauren Martin" userId="34214532-c002-4a9a-b7f5-c3c0742f04cd" providerId="ADAL" clId="{999FA431-0D99-44F0-ADF0-5374EE7C5224}" dt="2026-07-12T02:13:25.996" v="5080" actId="790"/>
          <ac:spMkLst>
            <pc:docMk/>
            <pc:sldMk cId="1507970474" sldId="1148"/>
            <ac:spMk id="4" creationId="{3CF6C185-69D8-8059-EBF9-501C6E6613B2}"/>
          </ac:spMkLst>
        </pc:spChg>
        <pc:spChg chg="mod">
          <ac:chgData name="Lauren Martin" userId="34214532-c002-4a9a-b7f5-c3c0742f04cd" providerId="ADAL" clId="{999FA431-0D99-44F0-ADF0-5374EE7C5224}" dt="2026-07-12T02:13:25.996" v="5080" actId="790"/>
          <ac:spMkLst>
            <pc:docMk/>
            <pc:sldMk cId="1507970474" sldId="1148"/>
            <ac:spMk id="5" creationId="{58D36024-1E44-32DD-74B4-03A0AEBA7E22}"/>
          </ac:spMkLst>
        </pc:spChg>
      </pc:sldChg>
      <pc:sldChg chg="modSp mod setBg">
        <pc:chgData name="Lauren Martin" userId="34214532-c002-4a9a-b7f5-c3c0742f04cd" providerId="ADAL" clId="{999FA431-0D99-44F0-ADF0-5374EE7C5224}" dt="2026-07-14T23:56:00.989" v="5257" actId="403"/>
        <pc:sldMkLst>
          <pc:docMk/>
          <pc:sldMk cId="3731548369" sldId="1149"/>
        </pc:sldMkLst>
        <pc:spChg chg="mod">
          <ac:chgData name="Lauren Martin" userId="34214532-c002-4a9a-b7f5-c3c0742f04cd" providerId="ADAL" clId="{999FA431-0D99-44F0-ADF0-5374EE7C5224}" dt="2026-07-12T02:13:25.996" v="5080" actId="790"/>
          <ac:spMkLst>
            <pc:docMk/>
            <pc:sldMk cId="3731548369" sldId="1149"/>
            <ac:spMk id="2" creationId="{056E3785-9573-B3AF-49AC-5CBCE829ED53}"/>
          </ac:spMkLst>
        </pc:spChg>
        <pc:spChg chg="mod">
          <ac:chgData name="Lauren Martin" userId="34214532-c002-4a9a-b7f5-c3c0742f04cd" providerId="ADAL" clId="{999FA431-0D99-44F0-ADF0-5374EE7C5224}" dt="2026-07-14T23:55:24.648" v="5253" actId="14100"/>
          <ac:spMkLst>
            <pc:docMk/>
            <pc:sldMk cId="3731548369" sldId="1149"/>
            <ac:spMk id="5" creationId="{A56EBE17-B1FC-2FDD-2A04-66EF22D93121}"/>
          </ac:spMkLst>
        </pc:spChg>
        <pc:spChg chg="mod">
          <ac:chgData name="Lauren Martin" userId="34214532-c002-4a9a-b7f5-c3c0742f04cd" providerId="ADAL" clId="{999FA431-0D99-44F0-ADF0-5374EE7C5224}" dt="2026-07-14T23:56:00.989" v="5257" actId="403"/>
          <ac:spMkLst>
            <pc:docMk/>
            <pc:sldMk cId="3731548369" sldId="1149"/>
            <ac:spMk id="6" creationId="{CAC2B7F4-16C8-5675-C30F-B6DD1491E095}"/>
          </ac:spMkLst>
        </pc:spChg>
      </pc:sldChg>
      <pc:sldChg chg="addSp modSp mod">
        <pc:chgData name="Lauren Martin" userId="34214532-c002-4a9a-b7f5-c3c0742f04cd" providerId="ADAL" clId="{999FA431-0D99-44F0-ADF0-5374EE7C5224}" dt="2026-07-12T02:13:25.996" v="5080" actId="790"/>
        <pc:sldMkLst>
          <pc:docMk/>
          <pc:sldMk cId="666296866" sldId="1158"/>
        </pc:sldMkLst>
        <pc:spChg chg="add mod">
          <ac:chgData name="Lauren Martin" userId="34214532-c002-4a9a-b7f5-c3c0742f04cd" providerId="ADAL" clId="{999FA431-0D99-44F0-ADF0-5374EE7C5224}" dt="2026-07-12T02:13:25.996" v="5080" actId="790"/>
          <ac:spMkLst>
            <pc:docMk/>
            <pc:sldMk cId="666296866" sldId="1158"/>
            <ac:spMk id="3" creationId="{62E7E61C-0EDC-18A5-FD8B-983DD8F84016}"/>
          </ac:spMkLst>
        </pc:spChg>
        <pc:spChg chg="mod">
          <ac:chgData name="Lauren Martin" userId="34214532-c002-4a9a-b7f5-c3c0742f04cd" providerId="ADAL" clId="{999FA431-0D99-44F0-ADF0-5374EE7C5224}" dt="2026-07-12T02:13:25.996" v="5080" actId="790"/>
          <ac:spMkLst>
            <pc:docMk/>
            <pc:sldMk cId="666296866" sldId="1158"/>
            <ac:spMk id="5" creationId="{E2F32635-2102-DBFC-5F92-475CA62DEB5B}"/>
          </ac:spMkLst>
        </pc:spChg>
        <pc:spChg chg="mod">
          <ac:chgData name="Lauren Martin" userId="34214532-c002-4a9a-b7f5-c3c0742f04cd" providerId="ADAL" clId="{999FA431-0D99-44F0-ADF0-5374EE7C5224}" dt="2026-07-12T02:13:25.996" v="5080" actId="790"/>
          <ac:spMkLst>
            <pc:docMk/>
            <pc:sldMk cId="666296866" sldId="1158"/>
            <ac:spMk id="7" creationId="{96C422E2-83D6-F8E3-CDBB-517593E80477}"/>
          </ac:spMkLst>
        </pc:spChg>
      </pc:sldChg>
      <pc:sldChg chg="modSp mod">
        <pc:chgData name="Lauren Martin" userId="34214532-c002-4a9a-b7f5-c3c0742f04cd" providerId="ADAL" clId="{999FA431-0D99-44F0-ADF0-5374EE7C5224}" dt="2026-07-12T02:13:25.996" v="5080" actId="790"/>
        <pc:sldMkLst>
          <pc:docMk/>
          <pc:sldMk cId="739612957" sldId="1161"/>
        </pc:sldMkLst>
        <pc:spChg chg="mod">
          <ac:chgData name="Lauren Martin" userId="34214532-c002-4a9a-b7f5-c3c0742f04cd" providerId="ADAL" clId="{999FA431-0D99-44F0-ADF0-5374EE7C5224}" dt="2026-07-12T02:13:25.996" v="5080" actId="790"/>
          <ac:spMkLst>
            <pc:docMk/>
            <pc:sldMk cId="739612957" sldId="1161"/>
            <ac:spMk id="3" creationId="{7C13F3EF-6111-3B8F-E65F-F09AEA314636}"/>
          </ac:spMkLst>
        </pc:spChg>
        <pc:spChg chg="mod">
          <ac:chgData name="Lauren Martin" userId="34214532-c002-4a9a-b7f5-c3c0742f04cd" providerId="ADAL" clId="{999FA431-0D99-44F0-ADF0-5374EE7C5224}" dt="2026-07-12T02:13:25.996" v="5080" actId="790"/>
          <ac:spMkLst>
            <pc:docMk/>
            <pc:sldMk cId="739612957" sldId="1161"/>
            <ac:spMk id="4" creationId="{8B7B306D-3845-7B55-7230-7B18992F6E45}"/>
          </ac:spMkLst>
        </pc:spChg>
      </pc:sldChg>
      <pc:sldChg chg="modSp mod">
        <pc:chgData name="Lauren Martin" userId="34214532-c002-4a9a-b7f5-c3c0742f04cd" providerId="ADAL" clId="{999FA431-0D99-44F0-ADF0-5374EE7C5224}" dt="2026-07-12T02:13:25.996" v="5080" actId="790"/>
        <pc:sldMkLst>
          <pc:docMk/>
          <pc:sldMk cId="44838698" sldId="1162"/>
        </pc:sldMkLst>
        <pc:spChg chg="mod">
          <ac:chgData name="Lauren Martin" userId="34214532-c002-4a9a-b7f5-c3c0742f04cd" providerId="ADAL" clId="{999FA431-0D99-44F0-ADF0-5374EE7C5224}" dt="2026-07-12T02:13:25.996" v="5080" actId="790"/>
          <ac:spMkLst>
            <pc:docMk/>
            <pc:sldMk cId="44838698" sldId="1162"/>
            <ac:spMk id="3" creationId="{212EC615-5B1B-5065-3077-881F9676F6D8}"/>
          </ac:spMkLst>
        </pc:spChg>
        <pc:spChg chg="mod">
          <ac:chgData name="Lauren Martin" userId="34214532-c002-4a9a-b7f5-c3c0742f04cd" providerId="ADAL" clId="{999FA431-0D99-44F0-ADF0-5374EE7C5224}" dt="2026-07-12T02:13:25.996" v="5080" actId="790"/>
          <ac:spMkLst>
            <pc:docMk/>
            <pc:sldMk cId="44838698" sldId="1162"/>
            <ac:spMk id="4" creationId="{AF1409D4-206D-DDAB-7C35-CA4958E41884}"/>
          </ac:spMkLst>
        </pc:spChg>
      </pc:sldChg>
      <pc:sldChg chg="modSp mod">
        <pc:chgData name="Lauren Martin" userId="34214532-c002-4a9a-b7f5-c3c0742f04cd" providerId="ADAL" clId="{999FA431-0D99-44F0-ADF0-5374EE7C5224}" dt="2026-07-12T02:13:25.996" v="5080" actId="790"/>
        <pc:sldMkLst>
          <pc:docMk/>
          <pc:sldMk cId="465587893" sldId="1163"/>
        </pc:sldMkLst>
        <pc:spChg chg="mod">
          <ac:chgData name="Lauren Martin" userId="34214532-c002-4a9a-b7f5-c3c0742f04cd" providerId="ADAL" clId="{999FA431-0D99-44F0-ADF0-5374EE7C5224}" dt="2026-07-12T02:13:25.996" v="5080" actId="790"/>
          <ac:spMkLst>
            <pc:docMk/>
            <pc:sldMk cId="465587893" sldId="1163"/>
            <ac:spMk id="2" creationId="{00000000-0000-0000-0000-000000000000}"/>
          </ac:spMkLst>
        </pc:spChg>
        <pc:spChg chg="mod">
          <ac:chgData name="Lauren Martin" userId="34214532-c002-4a9a-b7f5-c3c0742f04cd" providerId="ADAL" clId="{999FA431-0D99-44F0-ADF0-5374EE7C5224}" dt="2026-07-12T02:13:25.996" v="5080" actId="790"/>
          <ac:spMkLst>
            <pc:docMk/>
            <pc:sldMk cId="465587893" sldId="1163"/>
            <ac:spMk id="3" creationId="{00000000-0000-0000-0000-000000000000}"/>
          </ac:spMkLst>
        </pc:spChg>
        <pc:spChg chg="mod">
          <ac:chgData name="Lauren Martin" userId="34214532-c002-4a9a-b7f5-c3c0742f04cd" providerId="ADAL" clId="{999FA431-0D99-44F0-ADF0-5374EE7C5224}" dt="2026-07-12T02:13:25.996" v="5080" actId="790"/>
          <ac:spMkLst>
            <pc:docMk/>
            <pc:sldMk cId="465587893" sldId="1163"/>
            <ac:spMk id="4" creationId="{5B72F64F-A191-E5FE-EA13-F8D7876D2AE8}"/>
          </ac:spMkLst>
        </pc:spChg>
      </pc:sldChg>
      <pc:sldChg chg="modSp mod">
        <pc:chgData name="Lauren Martin" userId="34214532-c002-4a9a-b7f5-c3c0742f04cd" providerId="ADAL" clId="{999FA431-0D99-44F0-ADF0-5374EE7C5224}" dt="2026-07-12T02:13:25.996" v="5080" actId="790"/>
        <pc:sldMkLst>
          <pc:docMk/>
          <pc:sldMk cId="2808476069" sldId="1164"/>
        </pc:sldMkLst>
        <pc:spChg chg="mod">
          <ac:chgData name="Lauren Martin" userId="34214532-c002-4a9a-b7f5-c3c0742f04cd" providerId="ADAL" clId="{999FA431-0D99-44F0-ADF0-5374EE7C5224}" dt="2026-07-12T02:13:25.996" v="5080" actId="790"/>
          <ac:spMkLst>
            <pc:docMk/>
            <pc:sldMk cId="2808476069" sldId="1164"/>
            <ac:spMk id="2" creationId="{00000000-0000-0000-0000-000000000000}"/>
          </ac:spMkLst>
        </pc:spChg>
        <pc:spChg chg="mod">
          <ac:chgData name="Lauren Martin" userId="34214532-c002-4a9a-b7f5-c3c0742f04cd" providerId="ADAL" clId="{999FA431-0D99-44F0-ADF0-5374EE7C5224}" dt="2026-07-12T02:13:25.996" v="5080" actId="790"/>
          <ac:spMkLst>
            <pc:docMk/>
            <pc:sldMk cId="2808476069" sldId="1164"/>
            <ac:spMk id="3" creationId="{00000000-0000-0000-0000-000000000000}"/>
          </ac:spMkLst>
        </pc:spChg>
      </pc:sldChg>
      <pc:sldChg chg="addSp delSp modSp add del mod modAnim modNotesTx">
        <pc:chgData name="Lauren Martin" userId="34214532-c002-4a9a-b7f5-c3c0742f04cd" providerId="ADAL" clId="{999FA431-0D99-44F0-ADF0-5374EE7C5224}" dt="2026-07-18T23:05:10.617" v="5436" actId="2696"/>
        <pc:sldMkLst>
          <pc:docMk/>
          <pc:sldMk cId="4110762829" sldId="1165"/>
        </pc:sldMkLst>
      </pc:sldChg>
      <pc:sldChg chg="addSp modSp mod">
        <pc:chgData name="Lauren Martin" userId="34214532-c002-4a9a-b7f5-c3c0742f04cd" providerId="ADAL" clId="{999FA431-0D99-44F0-ADF0-5374EE7C5224}" dt="2026-07-12T02:13:25.996" v="5080" actId="790"/>
        <pc:sldMkLst>
          <pc:docMk/>
          <pc:sldMk cId="654623777" sldId="1168"/>
        </pc:sldMkLst>
        <pc:spChg chg="mod">
          <ac:chgData name="Lauren Martin" userId="34214532-c002-4a9a-b7f5-c3c0742f04cd" providerId="ADAL" clId="{999FA431-0D99-44F0-ADF0-5374EE7C5224}" dt="2026-07-12T02:13:25.996" v="5080" actId="790"/>
          <ac:spMkLst>
            <pc:docMk/>
            <pc:sldMk cId="654623777" sldId="1168"/>
            <ac:spMk id="2" creationId="{00000000-0000-0000-0000-000000000000}"/>
          </ac:spMkLst>
        </pc:spChg>
        <pc:spChg chg="mod">
          <ac:chgData name="Lauren Martin" userId="34214532-c002-4a9a-b7f5-c3c0742f04cd" providerId="ADAL" clId="{999FA431-0D99-44F0-ADF0-5374EE7C5224}" dt="2026-07-12T02:13:25.996" v="5080" actId="790"/>
          <ac:spMkLst>
            <pc:docMk/>
            <pc:sldMk cId="654623777" sldId="1168"/>
            <ac:spMk id="3" creationId="{F3ABC77F-A785-653E-F132-EC54274C3CC6}"/>
          </ac:spMkLst>
        </pc:spChg>
        <pc:spChg chg="mod">
          <ac:chgData name="Lauren Martin" userId="34214532-c002-4a9a-b7f5-c3c0742f04cd" providerId="ADAL" clId="{999FA431-0D99-44F0-ADF0-5374EE7C5224}" dt="2026-07-12T02:13:25.996" v="5080" actId="790"/>
          <ac:spMkLst>
            <pc:docMk/>
            <pc:sldMk cId="654623777" sldId="1168"/>
            <ac:spMk id="5" creationId="{B59F7DA9-773D-A942-7493-112A079F066D}"/>
          </ac:spMkLst>
        </pc:spChg>
        <pc:spChg chg="add mod">
          <ac:chgData name="Lauren Martin" userId="34214532-c002-4a9a-b7f5-c3c0742f04cd" providerId="ADAL" clId="{999FA431-0D99-44F0-ADF0-5374EE7C5224}" dt="2026-07-12T02:13:25.996" v="5080" actId="790"/>
          <ac:spMkLst>
            <pc:docMk/>
            <pc:sldMk cId="654623777" sldId="1168"/>
            <ac:spMk id="6" creationId="{795BC03B-0B25-C6AA-9ECF-8293340F11FB}"/>
          </ac:spMkLst>
        </pc:spChg>
        <pc:spChg chg="mod">
          <ac:chgData name="Lauren Martin" userId="34214532-c002-4a9a-b7f5-c3c0742f04cd" providerId="ADAL" clId="{999FA431-0D99-44F0-ADF0-5374EE7C5224}" dt="2026-07-12T02:13:25.996" v="5080" actId="790"/>
          <ac:spMkLst>
            <pc:docMk/>
            <pc:sldMk cId="654623777" sldId="1168"/>
            <ac:spMk id="7" creationId="{00000000-0000-0000-0000-000000000000}"/>
          </ac:spMkLst>
        </pc:spChg>
        <pc:spChg chg="mod">
          <ac:chgData name="Lauren Martin" userId="34214532-c002-4a9a-b7f5-c3c0742f04cd" providerId="ADAL" clId="{999FA431-0D99-44F0-ADF0-5374EE7C5224}" dt="2026-07-12T02:13:25.996" v="5080" actId="790"/>
          <ac:spMkLst>
            <pc:docMk/>
            <pc:sldMk cId="654623777" sldId="1168"/>
            <ac:spMk id="8" creationId="{87B19673-2E6B-605A-7055-B8044ACCEF8D}"/>
          </ac:spMkLst>
        </pc:spChg>
      </pc:sldChg>
      <pc:sldChg chg="modSp mod">
        <pc:chgData name="Lauren Martin" userId="34214532-c002-4a9a-b7f5-c3c0742f04cd" providerId="ADAL" clId="{999FA431-0D99-44F0-ADF0-5374EE7C5224}" dt="2026-07-12T02:13:25.996" v="5080" actId="790"/>
        <pc:sldMkLst>
          <pc:docMk/>
          <pc:sldMk cId="303383769" sldId="1170"/>
        </pc:sldMkLst>
        <pc:spChg chg="mod">
          <ac:chgData name="Lauren Martin" userId="34214532-c002-4a9a-b7f5-c3c0742f04cd" providerId="ADAL" clId="{999FA431-0D99-44F0-ADF0-5374EE7C5224}" dt="2026-07-12T02:13:25.996" v="5080" actId="790"/>
          <ac:spMkLst>
            <pc:docMk/>
            <pc:sldMk cId="303383769" sldId="1170"/>
            <ac:spMk id="2" creationId="{6B95100F-4EBF-355F-BC28-7BEFD8EFC152}"/>
          </ac:spMkLst>
        </pc:spChg>
        <pc:spChg chg="mod">
          <ac:chgData name="Lauren Martin" userId="34214532-c002-4a9a-b7f5-c3c0742f04cd" providerId="ADAL" clId="{999FA431-0D99-44F0-ADF0-5374EE7C5224}" dt="2026-07-12T02:13:25.996" v="5080" actId="790"/>
          <ac:spMkLst>
            <pc:docMk/>
            <pc:sldMk cId="303383769" sldId="1170"/>
            <ac:spMk id="3" creationId="{75882D0F-0826-C649-648B-0C1075CFC63B}"/>
          </ac:spMkLst>
        </pc:spChg>
        <pc:spChg chg="mod">
          <ac:chgData name="Lauren Martin" userId="34214532-c002-4a9a-b7f5-c3c0742f04cd" providerId="ADAL" clId="{999FA431-0D99-44F0-ADF0-5374EE7C5224}" dt="2026-07-12T02:13:25.996" v="5080" actId="790"/>
          <ac:spMkLst>
            <pc:docMk/>
            <pc:sldMk cId="303383769" sldId="1170"/>
            <ac:spMk id="5" creationId="{E6BBE083-8CD9-0184-7C13-094ECEE3FEC8}"/>
          </ac:spMkLst>
        </pc:spChg>
        <pc:spChg chg="mod">
          <ac:chgData name="Lauren Martin" userId="34214532-c002-4a9a-b7f5-c3c0742f04cd" providerId="ADAL" clId="{999FA431-0D99-44F0-ADF0-5374EE7C5224}" dt="2026-07-12T02:13:25.996" v="5080" actId="790"/>
          <ac:spMkLst>
            <pc:docMk/>
            <pc:sldMk cId="303383769" sldId="1170"/>
            <ac:spMk id="6" creationId="{7230E5D6-517C-DE5C-FB2E-24281056D5BA}"/>
          </ac:spMkLst>
        </pc:spChg>
        <pc:spChg chg="mod">
          <ac:chgData name="Lauren Martin" userId="34214532-c002-4a9a-b7f5-c3c0742f04cd" providerId="ADAL" clId="{999FA431-0D99-44F0-ADF0-5374EE7C5224}" dt="2026-07-12T02:13:25.996" v="5080" actId="790"/>
          <ac:spMkLst>
            <pc:docMk/>
            <pc:sldMk cId="303383769" sldId="1170"/>
            <ac:spMk id="7" creationId="{C005AE5B-3262-0718-EDCA-8489CE68FC58}"/>
          </ac:spMkLst>
        </pc:spChg>
        <pc:spChg chg="mod">
          <ac:chgData name="Lauren Martin" userId="34214532-c002-4a9a-b7f5-c3c0742f04cd" providerId="ADAL" clId="{999FA431-0D99-44F0-ADF0-5374EE7C5224}" dt="2026-07-12T02:13:25.996" v="5080" actId="790"/>
          <ac:spMkLst>
            <pc:docMk/>
            <pc:sldMk cId="303383769" sldId="1170"/>
            <ac:spMk id="8" creationId="{F76B4420-52BA-D44E-EFC4-97D228045780}"/>
          </ac:spMkLst>
        </pc:spChg>
        <pc:spChg chg="mod">
          <ac:chgData name="Lauren Martin" userId="34214532-c002-4a9a-b7f5-c3c0742f04cd" providerId="ADAL" clId="{999FA431-0D99-44F0-ADF0-5374EE7C5224}" dt="2026-07-12T02:13:25.996" v="5080" actId="790"/>
          <ac:spMkLst>
            <pc:docMk/>
            <pc:sldMk cId="303383769" sldId="1170"/>
            <ac:spMk id="10" creationId="{7CB4C260-8668-716B-44CA-6847DE35689A}"/>
          </ac:spMkLst>
        </pc:spChg>
      </pc:sldChg>
      <pc:sldChg chg="modSp mod">
        <pc:chgData name="Lauren Martin" userId="34214532-c002-4a9a-b7f5-c3c0742f04cd" providerId="ADAL" clId="{999FA431-0D99-44F0-ADF0-5374EE7C5224}" dt="2026-07-12T02:42:37.568" v="5243" actId="13926"/>
        <pc:sldMkLst>
          <pc:docMk/>
          <pc:sldMk cId="2104720365" sldId="1179"/>
        </pc:sldMkLst>
        <pc:spChg chg="mod">
          <ac:chgData name="Lauren Martin" userId="34214532-c002-4a9a-b7f5-c3c0742f04cd" providerId="ADAL" clId="{999FA431-0D99-44F0-ADF0-5374EE7C5224}" dt="2026-07-12T02:13:25.996" v="5080" actId="790"/>
          <ac:spMkLst>
            <pc:docMk/>
            <pc:sldMk cId="2104720365" sldId="1179"/>
            <ac:spMk id="2" creationId="{BBB47EC3-D418-462A-A803-1A59339482CC}"/>
          </ac:spMkLst>
        </pc:spChg>
        <pc:spChg chg="mod">
          <ac:chgData name="Lauren Martin" userId="34214532-c002-4a9a-b7f5-c3c0742f04cd" providerId="ADAL" clId="{999FA431-0D99-44F0-ADF0-5374EE7C5224}" dt="2026-07-12T02:42:37.568" v="5243" actId="13926"/>
          <ac:spMkLst>
            <pc:docMk/>
            <pc:sldMk cId="2104720365" sldId="1179"/>
            <ac:spMk id="3" creationId="{3B431639-ED23-448F-AED9-9F17CE38DE4F}"/>
          </ac:spMkLst>
        </pc:spChg>
      </pc:sldChg>
      <pc:sldChg chg="modSp mod">
        <pc:chgData name="Lauren Martin" userId="34214532-c002-4a9a-b7f5-c3c0742f04cd" providerId="ADAL" clId="{999FA431-0D99-44F0-ADF0-5374EE7C5224}" dt="2026-07-12T02:13:25.996" v="5080" actId="790"/>
        <pc:sldMkLst>
          <pc:docMk/>
          <pc:sldMk cId="1573887102" sldId="1180"/>
        </pc:sldMkLst>
        <pc:spChg chg="mod">
          <ac:chgData name="Lauren Martin" userId="34214532-c002-4a9a-b7f5-c3c0742f04cd" providerId="ADAL" clId="{999FA431-0D99-44F0-ADF0-5374EE7C5224}" dt="2026-07-12T02:13:25.996" v="5080" actId="790"/>
          <ac:spMkLst>
            <pc:docMk/>
            <pc:sldMk cId="1573887102" sldId="1180"/>
            <ac:spMk id="2" creationId="{00000000-0000-0000-0000-000000000000}"/>
          </ac:spMkLst>
        </pc:spChg>
        <pc:spChg chg="mod">
          <ac:chgData name="Lauren Martin" userId="34214532-c002-4a9a-b7f5-c3c0742f04cd" providerId="ADAL" clId="{999FA431-0D99-44F0-ADF0-5374EE7C5224}" dt="2026-07-12T02:13:25.996" v="5080" actId="790"/>
          <ac:spMkLst>
            <pc:docMk/>
            <pc:sldMk cId="1573887102" sldId="1180"/>
            <ac:spMk id="3" creationId="{00000000-0000-0000-0000-000000000000}"/>
          </ac:spMkLst>
        </pc:spChg>
        <pc:spChg chg="mod">
          <ac:chgData name="Lauren Martin" userId="34214532-c002-4a9a-b7f5-c3c0742f04cd" providerId="ADAL" clId="{999FA431-0D99-44F0-ADF0-5374EE7C5224}" dt="2026-07-12T02:13:25.996" v="5080" actId="790"/>
          <ac:spMkLst>
            <pc:docMk/>
            <pc:sldMk cId="1573887102" sldId="1180"/>
            <ac:spMk id="4" creationId="{B9B0A7B0-91AF-974D-4B60-6AC6FF0D7579}"/>
          </ac:spMkLst>
        </pc:spChg>
        <pc:spChg chg="mod">
          <ac:chgData name="Lauren Martin" userId="34214532-c002-4a9a-b7f5-c3c0742f04cd" providerId="ADAL" clId="{999FA431-0D99-44F0-ADF0-5374EE7C5224}" dt="2026-07-12T02:13:25.996" v="5080" actId="790"/>
          <ac:spMkLst>
            <pc:docMk/>
            <pc:sldMk cId="1573887102" sldId="1180"/>
            <ac:spMk id="5" creationId="{5597A58A-FECB-DB38-FCA8-770CB587CDF5}"/>
          </ac:spMkLst>
        </pc:spChg>
      </pc:sldChg>
      <pc:sldChg chg="modSp mod">
        <pc:chgData name="Lauren Martin" userId="34214532-c002-4a9a-b7f5-c3c0742f04cd" providerId="ADAL" clId="{999FA431-0D99-44F0-ADF0-5374EE7C5224}" dt="2026-07-12T02:13:25.996" v="5080" actId="790"/>
        <pc:sldMkLst>
          <pc:docMk/>
          <pc:sldMk cId="2796453900" sldId="1182"/>
        </pc:sldMkLst>
        <pc:spChg chg="mod">
          <ac:chgData name="Lauren Martin" userId="34214532-c002-4a9a-b7f5-c3c0742f04cd" providerId="ADAL" clId="{999FA431-0D99-44F0-ADF0-5374EE7C5224}" dt="2026-07-12T02:13:25.996" v="5080" actId="790"/>
          <ac:spMkLst>
            <pc:docMk/>
            <pc:sldMk cId="2796453900" sldId="1182"/>
            <ac:spMk id="2" creationId="{6FFAB5D8-5245-AB8B-877A-D6E438FD4380}"/>
          </ac:spMkLst>
        </pc:spChg>
        <pc:spChg chg="mod">
          <ac:chgData name="Lauren Martin" userId="34214532-c002-4a9a-b7f5-c3c0742f04cd" providerId="ADAL" clId="{999FA431-0D99-44F0-ADF0-5374EE7C5224}" dt="2026-07-12T02:13:25.996" v="5080" actId="790"/>
          <ac:spMkLst>
            <pc:docMk/>
            <pc:sldMk cId="2796453900" sldId="1182"/>
            <ac:spMk id="5" creationId="{9C6ED102-ABDD-3371-CDAE-66FEB5609A74}"/>
          </ac:spMkLst>
        </pc:spChg>
        <pc:spChg chg="mod">
          <ac:chgData name="Lauren Martin" userId="34214532-c002-4a9a-b7f5-c3c0742f04cd" providerId="ADAL" clId="{999FA431-0D99-44F0-ADF0-5374EE7C5224}" dt="2026-07-12T02:13:25.996" v="5080" actId="790"/>
          <ac:spMkLst>
            <pc:docMk/>
            <pc:sldMk cId="2796453900" sldId="1182"/>
            <ac:spMk id="6" creationId="{05CCAFA7-E7BC-0D50-74E9-6EF33CB2134D}"/>
          </ac:spMkLst>
        </pc:spChg>
      </pc:sldChg>
      <pc:sldChg chg="modSp mod">
        <pc:chgData name="Lauren Martin" userId="34214532-c002-4a9a-b7f5-c3c0742f04cd" providerId="ADAL" clId="{999FA431-0D99-44F0-ADF0-5374EE7C5224}" dt="2026-07-12T02:13:25.996" v="5080" actId="790"/>
        <pc:sldMkLst>
          <pc:docMk/>
          <pc:sldMk cId="2353627053" sldId="1186"/>
        </pc:sldMkLst>
        <pc:spChg chg="mod">
          <ac:chgData name="Lauren Martin" userId="34214532-c002-4a9a-b7f5-c3c0742f04cd" providerId="ADAL" clId="{999FA431-0D99-44F0-ADF0-5374EE7C5224}" dt="2026-07-12T02:13:25.996" v="5080" actId="790"/>
          <ac:spMkLst>
            <pc:docMk/>
            <pc:sldMk cId="2353627053" sldId="1186"/>
            <ac:spMk id="2" creationId="{D2286728-C774-9D33-C541-8BD21F999ABD}"/>
          </ac:spMkLst>
        </pc:spChg>
        <pc:spChg chg="mod">
          <ac:chgData name="Lauren Martin" userId="34214532-c002-4a9a-b7f5-c3c0742f04cd" providerId="ADAL" clId="{999FA431-0D99-44F0-ADF0-5374EE7C5224}" dt="2026-07-12T02:13:25.996" v="5080" actId="790"/>
          <ac:spMkLst>
            <pc:docMk/>
            <pc:sldMk cId="2353627053" sldId="1186"/>
            <ac:spMk id="3" creationId="{3D1CA3F9-2D3B-8DA1-6300-4E0FD405F920}"/>
          </ac:spMkLst>
        </pc:spChg>
        <pc:graphicFrameChg chg="modGraphic">
          <ac:chgData name="Lauren Martin" userId="34214532-c002-4a9a-b7f5-c3c0742f04cd" providerId="ADAL" clId="{999FA431-0D99-44F0-ADF0-5374EE7C5224}" dt="2026-07-12T02:13:25.996" v="5080" actId="790"/>
          <ac:graphicFrameMkLst>
            <pc:docMk/>
            <pc:sldMk cId="2353627053" sldId="1186"/>
            <ac:graphicFrameMk id="4" creationId="{53B8D5D6-3E80-EFB8-08E7-F0FAB465716C}"/>
          </ac:graphicFrameMkLst>
        </pc:graphicFrameChg>
      </pc:sldChg>
      <pc:sldChg chg="modSp mod">
        <pc:chgData name="Lauren Martin" userId="34214532-c002-4a9a-b7f5-c3c0742f04cd" providerId="ADAL" clId="{999FA431-0D99-44F0-ADF0-5374EE7C5224}" dt="2026-07-12T02:13:25.996" v="5080" actId="790"/>
        <pc:sldMkLst>
          <pc:docMk/>
          <pc:sldMk cId="4165191396" sldId="1187"/>
        </pc:sldMkLst>
        <pc:spChg chg="mod">
          <ac:chgData name="Lauren Martin" userId="34214532-c002-4a9a-b7f5-c3c0742f04cd" providerId="ADAL" clId="{999FA431-0D99-44F0-ADF0-5374EE7C5224}" dt="2026-07-12T02:13:25.996" v="5080" actId="790"/>
          <ac:spMkLst>
            <pc:docMk/>
            <pc:sldMk cId="4165191396" sldId="1187"/>
            <ac:spMk id="3" creationId="{046F5356-7761-3D3F-04D0-83C97C751701}"/>
          </ac:spMkLst>
        </pc:spChg>
        <pc:spChg chg="mod">
          <ac:chgData name="Lauren Martin" userId="34214532-c002-4a9a-b7f5-c3c0742f04cd" providerId="ADAL" clId="{999FA431-0D99-44F0-ADF0-5374EE7C5224}" dt="2026-07-12T02:13:25.996" v="5080" actId="790"/>
          <ac:spMkLst>
            <pc:docMk/>
            <pc:sldMk cId="4165191396" sldId="1187"/>
            <ac:spMk id="4" creationId="{5D78868C-9BAC-45E5-A9B6-C833347B14B6}"/>
          </ac:spMkLst>
        </pc:spChg>
        <pc:spChg chg="mod">
          <ac:chgData name="Lauren Martin" userId="34214532-c002-4a9a-b7f5-c3c0742f04cd" providerId="ADAL" clId="{999FA431-0D99-44F0-ADF0-5374EE7C5224}" dt="2026-07-12T02:13:25.996" v="5080" actId="790"/>
          <ac:spMkLst>
            <pc:docMk/>
            <pc:sldMk cId="4165191396" sldId="1187"/>
            <ac:spMk id="5" creationId="{BA5CEBA1-8540-EB25-5E96-5C9D94C85025}"/>
          </ac:spMkLst>
        </pc:spChg>
        <pc:spChg chg="mod">
          <ac:chgData name="Lauren Martin" userId="34214532-c002-4a9a-b7f5-c3c0742f04cd" providerId="ADAL" clId="{999FA431-0D99-44F0-ADF0-5374EE7C5224}" dt="2026-07-12T02:13:25.996" v="5080" actId="790"/>
          <ac:spMkLst>
            <pc:docMk/>
            <pc:sldMk cId="4165191396" sldId="1187"/>
            <ac:spMk id="6" creationId="{20067724-B1B6-A5B2-9C22-925AF00FC3EC}"/>
          </ac:spMkLst>
        </pc:spChg>
      </pc:sldChg>
      <pc:sldChg chg="modSp mod">
        <pc:chgData name="Lauren Martin" userId="34214532-c002-4a9a-b7f5-c3c0742f04cd" providerId="ADAL" clId="{999FA431-0D99-44F0-ADF0-5374EE7C5224}" dt="2026-07-12T02:13:25.996" v="5080" actId="790"/>
        <pc:sldMkLst>
          <pc:docMk/>
          <pc:sldMk cId="3720617575" sldId="1189"/>
        </pc:sldMkLst>
        <pc:spChg chg="mod">
          <ac:chgData name="Lauren Martin" userId="34214532-c002-4a9a-b7f5-c3c0742f04cd" providerId="ADAL" clId="{999FA431-0D99-44F0-ADF0-5374EE7C5224}" dt="2026-07-12T02:13:25.996" v="5080" actId="790"/>
          <ac:spMkLst>
            <pc:docMk/>
            <pc:sldMk cId="3720617575" sldId="1189"/>
            <ac:spMk id="3" creationId="{B4C68112-7FE8-CB5C-D1CA-8723337D8C7E}"/>
          </ac:spMkLst>
        </pc:spChg>
        <pc:spChg chg="mod">
          <ac:chgData name="Lauren Martin" userId="34214532-c002-4a9a-b7f5-c3c0742f04cd" providerId="ADAL" clId="{999FA431-0D99-44F0-ADF0-5374EE7C5224}" dt="2026-07-12T02:13:25.996" v="5080" actId="790"/>
          <ac:spMkLst>
            <pc:docMk/>
            <pc:sldMk cId="3720617575" sldId="1189"/>
            <ac:spMk id="4" creationId="{3365142D-8F9C-9B60-D7C3-C80D90E5A5D9}"/>
          </ac:spMkLst>
        </pc:spChg>
        <pc:spChg chg="mod">
          <ac:chgData name="Lauren Martin" userId="34214532-c002-4a9a-b7f5-c3c0742f04cd" providerId="ADAL" clId="{999FA431-0D99-44F0-ADF0-5374EE7C5224}" dt="2026-07-12T02:13:25.996" v="5080" actId="790"/>
          <ac:spMkLst>
            <pc:docMk/>
            <pc:sldMk cId="3720617575" sldId="1189"/>
            <ac:spMk id="5" creationId="{EB619965-6DE1-A73A-B9B4-7C2A247EDDFF}"/>
          </ac:spMkLst>
        </pc:spChg>
        <pc:graphicFrameChg chg="mod modGraphic">
          <ac:chgData name="Lauren Martin" userId="34214532-c002-4a9a-b7f5-c3c0742f04cd" providerId="ADAL" clId="{999FA431-0D99-44F0-ADF0-5374EE7C5224}" dt="2026-07-12T02:13:25.996" v="5080" actId="790"/>
          <ac:graphicFrameMkLst>
            <pc:docMk/>
            <pc:sldMk cId="3720617575" sldId="1189"/>
            <ac:graphicFrameMk id="2" creationId="{DFAF585E-C1E4-F583-0C0A-3F797BE7C955}"/>
          </ac:graphicFrameMkLst>
        </pc:graphicFrameChg>
      </pc:sldChg>
      <pc:sldChg chg="modSp mod">
        <pc:chgData name="Lauren Martin" userId="34214532-c002-4a9a-b7f5-c3c0742f04cd" providerId="ADAL" clId="{999FA431-0D99-44F0-ADF0-5374EE7C5224}" dt="2026-07-12T02:13:25.996" v="5080" actId="790"/>
        <pc:sldMkLst>
          <pc:docMk/>
          <pc:sldMk cId="2536535112" sldId="1191"/>
        </pc:sldMkLst>
        <pc:spChg chg="mod">
          <ac:chgData name="Lauren Martin" userId="34214532-c002-4a9a-b7f5-c3c0742f04cd" providerId="ADAL" clId="{999FA431-0D99-44F0-ADF0-5374EE7C5224}" dt="2026-07-12T02:13:25.996" v="5080" actId="790"/>
          <ac:spMkLst>
            <pc:docMk/>
            <pc:sldMk cId="2536535112" sldId="1191"/>
            <ac:spMk id="2" creationId="{88FCBA81-345B-870B-BD7E-A73C18EFAE75}"/>
          </ac:spMkLst>
        </pc:spChg>
        <pc:spChg chg="mod">
          <ac:chgData name="Lauren Martin" userId="34214532-c002-4a9a-b7f5-c3c0742f04cd" providerId="ADAL" clId="{999FA431-0D99-44F0-ADF0-5374EE7C5224}" dt="2026-07-12T02:13:25.996" v="5080" actId="790"/>
          <ac:spMkLst>
            <pc:docMk/>
            <pc:sldMk cId="2536535112" sldId="1191"/>
            <ac:spMk id="3" creationId="{0D5814EE-38F3-2A2C-AF3C-047CAEE12D02}"/>
          </ac:spMkLst>
        </pc:spChg>
        <pc:spChg chg="mod">
          <ac:chgData name="Lauren Martin" userId="34214532-c002-4a9a-b7f5-c3c0742f04cd" providerId="ADAL" clId="{999FA431-0D99-44F0-ADF0-5374EE7C5224}" dt="2026-07-12T02:13:25.996" v="5080" actId="790"/>
          <ac:spMkLst>
            <pc:docMk/>
            <pc:sldMk cId="2536535112" sldId="1191"/>
            <ac:spMk id="5" creationId="{CEE1CD7F-490F-95B6-A0DF-71EF53B79AC8}"/>
          </ac:spMkLst>
        </pc:spChg>
      </pc:sldChg>
      <pc:sldChg chg="delSp modSp mod">
        <pc:chgData name="Lauren Martin" userId="34214532-c002-4a9a-b7f5-c3c0742f04cd" providerId="ADAL" clId="{999FA431-0D99-44F0-ADF0-5374EE7C5224}" dt="2026-07-12T02:13:25.996" v="5080" actId="790"/>
        <pc:sldMkLst>
          <pc:docMk/>
          <pc:sldMk cId="3072534831" sldId="1192"/>
        </pc:sldMkLst>
        <pc:spChg chg="mod">
          <ac:chgData name="Lauren Martin" userId="34214532-c002-4a9a-b7f5-c3c0742f04cd" providerId="ADAL" clId="{999FA431-0D99-44F0-ADF0-5374EE7C5224}" dt="2026-07-12T02:13:25.996" v="5080" actId="790"/>
          <ac:spMkLst>
            <pc:docMk/>
            <pc:sldMk cId="3072534831" sldId="1192"/>
            <ac:spMk id="2" creationId="{93F294E1-B4C8-90AC-7D2C-E55FA7ADFC45}"/>
          </ac:spMkLst>
        </pc:spChg>
        <pc:spChg chg="mod">
          <ac:chgData name="Lauren Martin" userId="34214532-c002-4a9a-b7f5-c3c0742f04cd" providerId="ADAL" clId="{999FA431-0D99-44F0-ADF0-5374EE7C5224}" dt="2026-07-12T02:13:25.996" v="5080" actId="790"/>
          <ac:spMkLst>
            <pc:docMk/>
            <pc:sldMk cId="3072534831" sldId="1192"/>
            <ac:spMk id="3" creationId="{00000000-0000-0000-0000-000000000000}"/>
          </ac:spMkLst>
        </pc:spChg>
      </pc:sldChg>
      <pc:sldChg chg="modSp mod">
        <pc:chgData name="Lauren Martin" userId="34214532-c002-4a9a-b7f5-c3c0742f04cd" providerId="ADAL" clId="{999FA431-0D99-44F0-ADF0-5374EE7C5224}" dt="2026-07-12T02:41:58.922" v="5242" actId="20577"/>
        <pc:sldMkLst>
          <pc:docMk/>
          <pc:sldMk cId="2853581768" sldId="1193"/>
        </pc:sldMkLst>
        <pc:spChg chg="mod">
          <ac:chgData name="Lauren Martin" userId="34214532-c002-4a9a-b7f5-c3c0742f04cd" providerId="ADAL" clId="{999FA431-0D99-44F0-ADF0-5374EE7C5224}" dt="2026-07-12T02:41:58.922" v="5242" actId="20577"/>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7-12T02:13:33.680" v="5081" actId="1076"/>
        <pc:sldMkLst>
          <pc:docMk/>
          <pc:sldMk cId="1433532390" sldId="1194"/>
        </pc:sldMkLst>
        <pc:spChg chg="mod">
          <ac:chgData name="Lauren Martin" userId="34214532-c002-4a9a-b7f5-c3c0742f04cd" providerId="ADAL" clId="{999FA431-0D99-44F0-ADF0-5374EE7C5224}" dt="2026-07-12T02:13:25.996" v="5080" actId="790"/>
          <ac:spMkLst>
            <pc:docMk/>
            <pc:sldMk cId="1433532390" sldId="1194"/>
            <ac:spMk id="2" creationId="{FF2BBF76-FB38-631A-9EE5-94075941030F}"/>
          </ac:spMkLst>
        </pc:spChg>
        <pc:spChg chg="mod">
          <ac:chgData name="Lauren Martin" userId="34214532-c002-4a9a-b7f5-c3c0742f04cd" providerId="ADAL" clId="{999FA431-0D99-44F0-ADF0-5374EE7C5224}" dt="2026-07-12T02:13:33.680" v="5081" actId="1076"/>
          <ac:spMkLst>
            <pc:docMk/>
            <pc:sldMk cId="1433532390" sldId="1194"/>
            <ac:spMk id="3" creationId="{00000000-0000-0000-0000-000000000000}"/>
          </ac:spMkLst>
        </pc:spChg>
        <pc:spChg chg="mod">
          <ac:chgData name="Lauren Martin" userId="34214532-c002-4a9a-b7f5-c3c0742f04cd" providerId="ADAL" clId="{999FA431-0D99-44F0-ADF0-5374EE7C5224}" dt="2026-07-12T02:13:25.996" v="5080" actId="790"/>
          <ac:spMkLst>
            <pc:docMk/>
            <pc:sldMk cId="1433532390" sldId="1194"/>
            <ac:spMk id="4" creationId="{00000000-0000-0000-0000-000000000000}"/>
          </ac:spMkLst>
        </pc:spChg>
      </pc:sldChg>
      <pc:sldChg chg="modSp mod">
        <pc:chgData name="Lauren Martin" userId="34214532-c002-4a9a-b7f5-c3c0742f04cd" providerId="ADAL" clId="{999FA431-0D99-44F0-ADF0-5374EE7C5224}" dt="2026-07-12T02:13:25.996" v="5080" actId="790"/>
        <pc:sldMkLst>
          <pc:docMk/>
          <pc:sldMk cId="562907234" sldId="1195"/>
        </pc:sldMkLst>
        <pc:spChg chg="mod">
          <ac:chgData name="Lauren Martin" userId="34214532-c002-4a9a-b7f5-c3c0742f04cd" providerId="ADAL" clId="{999FA431-0D99-44F0-ADF0-5374EE7C5224}" dt="2026-07-12T02:13:25.996" v="5080" actId="790"/>
          <ac:spMkLst>
            <pc:docMk/>
            <pc:sldMk cId="562907234" sldId="1195"/>
            <ac:spMk id="2" creationId="{00000000-0000-0000-0000-000000000000}"/>
          </ac:spMkLst>
        </pc:spChg>
        <pc:spChg chg="mod">
          <ac:chgData name="Lauren Martin" userId="34214532-c002-4a9a-b7f5-c3c0742f04cd" providerId="ADAL" clId="{999FA431-0D99-44F0-ADF0-5374EE7C5224}" dt="2026-07-12T02:13:25.996" v="5080" actId="790"/>
          <ac:spMkLst>
            <pc:docMk/>
            <pc:sldMk cId="562907234" sldId="1195"/>
            <ac:spMk id="3" creationId="{00000000-0000-0000-0000-000000000000}"/>
          </ac:spMkLst>
        </pc:spChg>
        <pc:spChg chg="mod">
          <ac:chgData name="Lauren Martin" userId="34214532-c002-4a9a-b7f5-c3c0742f04cd" providerId="ADAL" clId="{999FA431-0D99-44F0-ADF0-5374EE7C5224}" dt="2026-07-12T02:13:25.996" v="5080" actId="790"/>
          <ac:spMkLst>
            <pc:docMk/>
            <pc:sldMk cId="562907234" sldId="1195"/>
            <ac:spMk id="4" creationId="{A42BC49B-54CD-ED27-9B89-DCC93FADCBE9}"/>
          </ac:spMkLst>
        </pc:spChg>
      </pc:sldChg>
      <pc:sldChg chg="modSp mod">
        <pc:chgData name="Lauren Martin" userId="34214532-c002-4a9a-b7f5-c3c0742f04cd" providerId="ADAL" clId="{999FA431-0D99-44F0-ADF0-5374EE7C5224}" dt="2026-07-12T02:13:25.996" v="5080" actId="790"/>
        <pc:sldMkLst>
          <pc:docMk/>
          <pc:sldMk cId="4037563961" sldId="1196"/>
        </pc:sldMkLst>
        <pc:spChg chg="mod">
          <ac:chgData name="Lauren Martin" userId="34214532-c002-4a9a-b7f5-c3c0742f04cd" providerId="ADAL" clId="{999FA431-0D99-44F0-ADF0-5374EE7C5224}" dt="2026-07-12T02:13:25.996" v="5080" actId="790"/>
          <ac:spMkLst>
            <pc:docMk/>
            <pc:sldMk cId="4037563961" sldId="1196"/>
            <ac:spMk id="2" creationId="{F6BEDBE9-BBBC-0318-0D8E-B9AB65046339}"/>
          </ac:spMkLst>
        </pc:spChg>
        <pc:spChg chg="mod">
          <ac:chgData name="Lauren Martin" userId="34214532-c002-4a9a-b7f5-c3c0742f04cd" providerId="ADAL" clId="{999FA431-0D99-44F0-ADF0-5374EE7C5224}" dt="2026-07-12T02:13:25.996" v="5080" actId="790"/>
          <ac:spMkLst>
            <pc:docMk/>
            <pc:sldMk cId="4037563961" sldId="1196"/>
            <ac:spMk id="4" creationId="{02A61548-0461-02A1-A753-349E8F6DD9FF}"/>
          </ac:spMkLst>
        </pc:spChg>
      </pc:sldChg>
      <pc:sldChg chg="modSp mod">
        <pc:chgData name="Lauren Martin" userId="34214532-c002-4a9a-b7f5-c3c0742f04cd" providerId="ADAL" clId="{999FA431-0D99-44F0-ADF0-5374EE7C5224}" dt="2026-07-12T02:13:25.996" v="5080" actId="790"/>
        <pc:sldMkLst>
          <pc:docMk/>
          <pc:sldMk cId="2615564342" sldId="1197"/>
        </pc:sldMkLst>
        <pc:spChg chg="mod">
          <ac:chgData name="Lauren Martin" userId="34214532-c002-4a9a-b7f5-c3c0742f04cd" providerId="ADAL" clId="{999FA431-0D99-44F0-ADF0-5374EE7C5224}" dt="2026-07-12T02:13:25.996" v="5080" actId="790"/>
          <ac:spMkLst>
            <pc:docMk/>
            <pc:sldMk cId="2615564342" sldId="1197"/>
            <ac:spMk id="2" creationId="{00000000-0000-0000-0000-000000000000}"/>
          </ac:spMkLst>
        </pc:spChg>
        <pc:spChg chg="mod">
          <ac:chgData name="Lauren Martin" userId="34214532-c002-4a9a-b7f5-c3c0742f04cd" providerId="ADAL" clId="{999FA431-0D99-44F0-ADF0-5374EE7C5224}" dt="2026-07-12T02:13:25.996" v="5080" actId="790"/>
          <ac:spMkLst>
            <pc:docMk/>
            <pc:sldMk cId="2615564342" sldId="1197"/>
            <ac:spMk id="4" creationId="{946DE9FC-1687-8777-F5B6-656861D2477B}"/>
          </ac:spMkLst>
        </pc:spChg>
        <pc:spChg chg="mod">
          <ac:chgData name="Lauren Martin" userId="34214532-c002-4a9a-b7f5-c3c0742f04cd" providerId="ADAL" clId="{999FA431-0D99-44F0-ADF0-5374EE7C5224}" dt="2026-07-12T02:13:25.996" v="5080" actId="790"/>
          <ac:spMkLst>
            <pc:docMk/>
            <pc:sldMk cId="2615564342" sldId="1197"/>
            <ac:spMk id="5" creationId="{7912087A-1A4D-9918-1F75-57904D76CC8F}"/>
          </ac:spMkLst>
        </pc:spChg>
        <pc:spChg chg="mod">
          <ac:chgData name="Lauren Martin" userId="34214532-c002-4a9a-b7f5-c3c0742f04cd" providerId="ADAL" clId="{999FA431-0D99-44F0-ADF0-5374EE7C5224}" dt="2026-07-12T02:13:25.996" v="5080" actId="790"/>
          <ac:spMkLst>
            <pc:docMk/>
            <pc:sldMk cId="2615564342" sldId="1197"/>
            <ac:spMk id="8" creationId="{7912087A-1A4D-9918-1F75-57904D76CC8F}"/>
          </ac:spMkLst>
        </pc:spChg>
        <pc:graphicFrameChg chg="mod modGraphic">
          <ac:chgData name="Lauren Martin" userId="34214532-c002-4a9a-b7f5-c3c0742f04cd" providerId="ADAL" clId="{999FA431-0D99-44F0-ADF0-5374EE7C5224}" dt="2026-07-12T02:13:25.996" v="5080" actId="790"/>
          <ac:graphicFrameMkLst>
            <pc:docMk/>
            <pc:sldMk cId="2615564342" sldId="1197"/>
            <ac:graphicFrameMk id="6" creationId="{96D40C7E-6458-BAF9-8673-5B48AA0C8152}"/>
          </ac:graphicFrameMkLst>
        </pc:graphicFrameChg>
      </pc:sldChg>
      <pc:sldChg chg="modSp mod">
        <pc:chgData name="Lauren Martin" userId="34214532-c002-4a9a-b7f5-c3c0742f04cd" providerId="ADAL" clId="{999FA431-0D99-44F0-ADF0-5374EE7C5224}" dt="2026-07-12T02:13:25.996" v="5080" actId="790"/>
        <pc:sldMkLst>
          <pc:docMk/>
          <pc:sldMk cId="4244537653" sldId="1198"/>
        </pc:sldMkLst>
        <pc:spChg chg="mod">
          <ac:chgData name="Lauren Martin" userId="34214532-c002-4a9a-b7f5-c3c0742f04cd" providerId="ADAL" clId="{999FA431-0D99-44F0-ADF0-5374EE7C5224}" dt="2026-07-12T02:13:25.996" v="5080" actId="790"/>
          <ac:spMkLst>
            <pc:docMk/>
            <pc:sldMk cId="4244537653" sldId="1198"/>
            <ac:spMk id="2" creationId="{029C95F1-17B9-2CD4-20AE-31B320C84F60}"/>
          </ac:spMkLst>
        </pc:spChg>
        <pc:spChg chg="mod">
          <ac:chgData name="Lauren Martin" userId="34214532-c002-4a9a-b7f5-c3c0742f04cd" providerId="ADAL" clId="{999FA431-0D99-44F0-ADF0-5374EE7C5224}" dt="2026-07-12T02:13:25.996" v="5080" actId="790"/>
          <ac:spMkLst>
            <pc:docMk/>
            <pc:sldMk cId="4244537653" sldId="1198"/>
            <ac:spMk id="3" creationId="{00000000-0000-0000-0000-000000000000}"/>
          </ac:spMkLst>
        </pc:spChg>
      </pc:sldChg>
      <pc:sldChg chg="addSp delSp modSp mod setBg">
        <pc:chgData name="Lauren Martin" userId="34214532-c002-4a9a-b7f5-c3c0742f04cd" providerId="ADAL" clId="{999FA431-0D99-44F0-ADF0-5374EE7C5224}" dt="2026-07-12T02:16:31.406" v="5136" actId="1076"/>
        <pc:sldMkLst>
          <pc:docMk/>
          <pc:sldMk cId="867282222" sldId="1199"/>
        </pc:sldMkLst>
        <pc:spChg chg="mod">
          <ac:chgData name="Lauren Martin" userId="34214532-c002-4a9a-b7f5-c3c0742f04cd" providerId="ADAL" clId="{999FA431-0D99-44F0-ADF0-5374EE7C5224}" dt="2026-07-12T02:16:31.406" v="5136" actId="1076"/>
          <ac:spMkLst>
            <pc:docMk/>
            <pc:sldMk cId="867282222" sldId="1199"/>
            <ac:spMk id="3" creationId="{00000000-0000-0000-0000-000000000000}"/>
          </ac:spMkLst>
        </pc:spChg>
        <pc:spChg chg="mod">
          <ac:chgData name="Lauren Martin" userId="34214532-c002-4a9a-b7f5-c3c0742f04cd" providerId="ADAL" clId="{999FA431-0D99-44F0-ADF0-5374EE7C5224}" dt="2026-07-12T02:14:58.055" v="5105" actId="1076"/>
          <ac:spMkLst>
            <pc:docMk/>
            <pc:sldMk cId="867282222" sldId="1199"/>
            <ac:spMk id="7" creationId="{FBCFD97D-2C97-37FF-356C-A993317B1DEE}"/>
          </ac:spMkLst>
        </pc:spChg>
        <pc:spChg chg="add mod">
          <ac:chgData name="Lauren Martin" userId="34214532-c002-4a9a-b7f5-c3c0742f04cd" providerId="ADAL" clId="{999FA431-0D99-44F0-ADF0-5374EE7C5224}" dt="2026-07-12T02:16:29.177" v="5135" actId="1076"/>
          <ac:spMkLst>
            <pc:docMk/>
            <pc:sldMk cId="867282222" sldId="1199"/>
            <ac:spMk id="8" creationId="{812DA733-1CEF-9569-858D-21BC01EE2420}"/>
          </ac:spMkLst>
        </pc:spChg>
        <pc:picChg chg="add mod">
          <ac:chgData name="Lauren Martin" userId="34214532-c002-4a9a-b7f5-c3c0742f04cd" providerId="ADAL" clId="{999FA431-0D99-44F0-ADF0-5374EE7C5224}" dt="2026-07-12T02:15:11.099" v="5109" actId="1076"/>
          <ac:picMkLst>
            <pc:docMk/>
            <pc:sldMk cId="867282222" sldId="1199"/>
            <ac:picMk id="4" creationId="{2F60835E-9905-C55E-9C06-486AB98512B3}"/>
          </ac:picMkLst>
        </pc:picChg>
        <pc:picChg chg="add mod">
          <ac:chgData name="Lauren Martin" userId="34214532-c002-4a9a-b7f5-c3c0742f04cd" providerId="ADAL" clId="{999FA431-0D99-44F0-ADF0-5374EE7C5224}" dt="2026-07-12T01:56:49.799" v="4850" actId="1076"/>
          <ac:picMkLst>
            <pc:docMk/>
            <pc:sldMk cId="867282222" sldId="1199"/>
            <ac:picMk id="5" creationId="{13D18632-DDBA-56B0-F0BC-6936143DD07B}"/>
          </ac:picMkLst>
        </pc:picChg>
      </pc:sldChg>
      <pc:sldChg chg="addSp modSp mod">
        <pc:chgData name="Lauren Martin" userId="34214532-c002-4a9a-b7f5-c3c0742f04cd" providerId="ADAL" clId="{999FA431-0D99-44F0-ADF0-5374EE7C5224}" dt="2026-07-12T02:13:25.996" v="5080" actId="790"/>
        <pc:sldMkLst>
          <pc:docMk/>
          <pc:sldMk cId="148378552" sldId="1204"/>
        </pc:sldMkLst>
        <pc:spChg chg="mod">
          <ac:chgData name="Lauren Martin" userId="34214532-c002-4a9a-b7f5-c3c0742f04cd" providerId="ADAL" clId="{999FA431-0D99-44F0-ADF0-5374EE7C5224}" dt="2026-07-12T02:13:25.996" v="5080" actId="790"/>
          <ac:spMkLst>
            <pc:docMk/>
            <pc:sldMk cId="148378552" sldId="1204"/>
            <ac:spMk id="3" creationId="{90655D2D-D026-B393-8659-DBA5565D97CA}"/>
          </ac:spMkLst>
        </pc:spChg>
        <pc:spChg chg="mod">
          <ac:chgData name="Lauren Martin" userId="34214532-c002-4a9a-b7f5-c3c0742f04cd" providerId="ADAL" clId="{999FA431-0D99-44F0-ADF0-5374EE7C5224}" dt="2026-07-12T02:13:25.996" v="5080" actId="790"/>
          <ac:spMkLst>
            <pc:docMk/>
            <pc:sldMk cId="148378552" sldId="1204"/>
            <ac:spMk id="6" creationId="{E9CC1585-10C1-A83D-39D0-8F5E1DC0B352}"/>
          </ac:spMkLst>
        </pc:spChg>
        <pc:picChg chg="add mod">
          <ac:chgData name="Lauren Martin" userId="34214532-c002-4a9a-b7f5-c3c0742f04cd" providerId="ADAL" clId="{999FA431-0D99-44F0-ADF0-5374EE7C5224}" dt="2026-07-12T00:45:48.003" v="3835" actId="14826"/>
          <ac:picMkLst>
            <pc:docMk/>
            <pc:sldMk cId="148378552" sldId="1204"/>
            <ac:picMk id="4" creationId="{A6990C50-0C59-5C51-5A32-D1D8CA80CF48}"/>
          </ac:picMkLst>
        </pc:picChg>
      </pc:sldChg>
      <pc:sldChg chg="modSp mod">
        <pc:chgData name="Lauren Martin" userId="34214532-c002-4a9a-b7f5-c3c0742f04cd" providerId="ADAL" clId="{999FA431-0D99-44F0-ADF0-5374EE7C5224}" dt="2026-07-12T02:13:25.996" v="5080" actId="790"/>
        <pc:sldMkLst>
          <pc:docMk/>
          <pc:sldMk cId="1218467501" sldId="1205"/>
        </pc:sldMkLst>
        <pc:spChg chg="mod">
          <ac:chgData name="Lauren Martin" userId="34214532-c002-4a9a-b7f5-c3c0742f04cd" providerId="ADAL" clId="{999FA431-0D99-44F0-ADF0-5374EE7C5224}" dt="2026-07-12T02:13:25.996" v="5080" actId="790"/>
          <ac:spMkLst>
            <pc:docMk/>
            <pc:sldMk cId="1218467501" sldId="1205"/>
            <ac:spMk id="2" creationId="{D4866529-4496-AD31-B79A-F676F977CEDF}"/>
          </ac:spMkLst>
        </pc:spChg>
        <pc:spChg chg="mod">
          <ac:chgData name="Lauren Martin" userId="34214532-c002-4a9a-b7f5-c3c0742f04cd" providerId="ADAL" clId="{999FA431-0D99-44F0-ADF0-5374EE7C5224}" dt="2026-07-12T02:13:25.996" v="5080" actId="790"/>
          <ac:spMkLst>
            <pc:docMk/>
            <pc:sldMk cId="1218467501" sldId="1205"/>
            <ac:spMk id="4" creationId="{71E8F4AA-20E0-1202-C428-D29F552A5458}"/>
          </ac:spMkLst>
        </pc:spChg>
        <pc:spChg chg="mod">
          <ac:chgData name="Lauren Martin" userId="34214532-c002-4a9a-b7f5-c3c0742f04cd" providerId="ADAL" clId="{999FA431-0D99-44F0-ADF0-5374EE7C5224}" dt="2026-07-12T02:13:25.996" v="5080" actId="790"/>
          <ac:spMkLst>
            <pc:docMk/>
            <pc:sldMk cId="1218467501" sldId="1205"/>
            <ac:spMk id="5" creationId="{DCB795E6-3AC2-069A-9460-F286790BEB44}"/>
          </ac:spMkLst>
        </pc:spChg>
        <pc:spChg chg="mod">
          <ac:chgData name="Lauren Martin" userId="34214532-c002-4a9a-b7f5-c3c0742f04cd" providerId="ADAL" clId="{999FA431-0D99-44F0-ADF0-5374EE7C5224}" dt="2026-07-12T02:13:25.996" v="5080" actId="790"/>
          <ac:spMkLst>
            <pc:docMk/>
            <pc:sldMk cId="1218467501" sldId="1205"/>
            <ac:spMk id="6" creationId="{46096C5B-37E4-2914-F499-30A6ECFDC977}"/>
          </ac:spMkLst>
        </pc:spChg>
      </pc:sldChg>
      <pc:sldChg chg="modSp mod">
        <pc:chgData name="Lauren Martin" userId="34214532-c002-4a9a-b7f5-c3c0742f04cd" providerId="ADAL" clId="{999FA431-0D99-44F0-ADF0-5374EE7C5224}" dt="2026-07-12T02:13:25.996" v="5080" actId="790"/>
        <pc:sldMkLst>
          <pc:docMk/>
          <pc:sldMk cId="4133180159" sldId="1207"/>
        </pc:sldMkLst>
        <pc:spChg chg="mod">
          <ac:chgData name="Lauren Martin" userId="34214532-c002-4a9a-b7f5-c3c0742f04cd" providerId="ADAL" clId="{999FA431-0D99-44F0-ADF0-5374EE7C5224}" dt="2026-07-12T02:13:25.996" v="5080" actId="790"/>
          <ac:spMkLst>
            <pc:docMk/>
            <pc:sldMk cId="4133180159" sldId="1207"/>
            <ac:spMk id="2" creationId="{FBE6943D-06C5-A55E-9B43-20282BBA08ED}"/>
          </ac:spMkLst>
        </pc:spChg>
        <pc:spChg chg="mod">
          <ac:chgData name="Lauren Martin" userId="34214532-c002-4a9a-b7f5-c3c0742f04cd" providerId="ADAL" clId="{999FA431-0D99-44F0-ADF0-5374EE7C5224}" dt="2026-07-12T02:13:25.996" v="5080" actId="790"/>
          <ac:spMkLst>
            <pc:docMk/>
            <pc:sldMk cId="4133180159" sldId="1207"/>
            <ac:spMk id="3" creationId="{00000000-0000-0000-0000-000000000000}"/>
          </ac:spMkLst>
        </pc:spChg>
        <pc:spChg chg="mod">
          <ac:chgData name="Lauren Martin" userId="34214532-c002-4a9a-b7f5-c3c0742f04cd" providerId="ADAL" clId="{999FA431-0D99-44F0-ADF0-5374EE7C5224}" dt="2026-07-12T02:13:25.996" v="5080" actId="790"/>
          <ac:spMkLst>
            <pc:docMk/>
            <pc:sldMk cId="4133180159" sldId="1207"/>
            <ac:spMk id="6" creationId="{27091812-2ADC-0D52-F738-9E1C7700AD98}"/>
          </ac:spMkLst>
        </pc:spChg>
      </pc:sldChg>
      <pc:sldChg chg="addSp delSp modSp mod setBg">
        <pc:chgData name="Lauren Martin" userId="34214532-c002-4a9a-b7f5-c3c0742f04cd" providerId="ADAL" clId="{999FA431-0D99-44F0-ADF0-5374EE7C5224}" dt="2026-07-12T02:13:25.996" v="5080" actId="790"/>
        <pc:sldMkLst>
          <pc:docMk/>
          <pc:sldMk cId="2457218144" sldId="1210"/>
        </pc:sldMkLst>
        <pc:spChg chg="mod">
          <ac:chgData name="Lauren Martin" userId="34214532-c002-4a9a-b7f5-c3c0742f04cd" providerId="ADAL" clId="{999FA431-0D99-44F0-ADF0-5374EE7C5224}" dt="2026-07-12T02:13:25.996" v="5080" actId="790"/>
          <ac:spMkLst>
            <pc:docMk/>
            <pc:sldMk cId="2457218144" sldId="1210"/>
            <ac:spMk id="2" creationId="{4105C45B-DBA7-E966-B17A-91C362552669}"/>
          </ac:spMkLst>
        </pc:spChg>
        <pc:spChg chg="mod">
          <ac:chgData name="Lauren Martin" userId="34214532-c002-4a9a-b7f5-c3c0742f04cd" providerId="ADAL" clId="{999FA431-0D99-44F0-ADF0-5374EE7C5224}" dt="2026-07-12T02:13:25.996" v="5080" actId="790"/>
          <ac:spMkLst>
            <pc:docMk/>
            <pc:sldMk cId="2457218144" sldId="1210"/>
            <ac:spMk id="4" creationId="{C5DB3A79-2F90-2024-406D-FEC33B194F18}"/>
          </ac:spMkLst>
        </pc:spChg>
        <pc:spChg chg="mod">
          <ac:chgData name="Lauren Martin" userId="34214532-c002-4a9a-b7f5-c3c0742f04cd" providerId="ADAL" clId="{999FA431-0D99-44F0-ADF0-5374EE7C5224}" dt="2026-07-12T02:13:25.996" v="5080" actId="790"/>
          <ac:spMkLst>
            <pc:docMk/>
            <pc:sldMk cId="2457218144" sldId="1210"/>
            <ac:spMk id="5" creationId="{C69B0C24-A16F-CE1B-D032-11D1A2E84FDB}"/>
          </ac:spMkLst>
        </pc:spChg>
      </pc:sldChg>
      <pc:sldChg chg="modSp add mod">
        <pc:chgData name="Lauren Martin" userId="34214532-c002-4a9a-b7f5-c3c0742f04cd" providerId="ADAL" clId="{999FA431-0D99-44F0-ADF0-5374EE7C5224}" dt="2026-07-18T05:41:20.677" v="5425" actId="20577"/>
        <pc:sldMkLst>
          <pc:docMk/>
          <pc:sldMk cId="3122305170" sldId="1218"/>
        </pc:sldMkLst>
        <pc:spChg chg="mod">
          <ac:chgData name="Lauren Martin" userId="34214532-c002-4a9a-b7f5-c3c0742f04cd" providerId="ADAL" clId="{999FA431-0D99-44F0-ADF0-5374EE7C5224}" dt="2026-07-18T05:41:20.677" v="5425" actId="20577"/>
          <ac:spMkLst>
            <pc:docMk/>
            <pc:sldMk cId="3122305170" sldId="1218"/>
            <ac:spMk id="4" creationId="{A64D88EB-19E9-D602-EC87-E7A60CB2FF65}"/>
          </ac:spMkLst>
        </pc:spChg>
      </pc:sldChg>
      <pc:sldChg chg="modSp mod">
        <pc:chgData name="Lauren Martin" userId="34214532-c002-4a9a-b7f5-c3c0742f04cd" providerId="ADAL" clId="{999FA431-0D99-44F0-ADF0-5374EE7C5224}" dt="2026-07-12T02:25:12.094" v="5175" actId="13926"/>
        <pc:sldMkLst>
          <pc:docMk/>
          <pc:sldMk cId="2056574046" sldId="1219"/>
        </pc:sldMkLst>
        <pc:spChg chg="mod">
          <ac:chgData name="Lauren Martin" userId="34214532-c002-4a9a-b7f5-c3c0742f04cd" providerId="ADAL" clId="{999FA431-0D99-44F0-ADF0-5374EE7C5224}" dt="2026-07-12T02:13:25.996" v="5080" actId="790"/>
          <ac:spMkLst>
            <pc:docMk/>
            <pc:sldMk cId="2056574046" sldId="1219"/>
            <ac:spMk id="2" creationId="{D1C7C5B1-903F-4023-1892-5F801C576853}"/>
          </ac:spMkLst>
        </pc:spChg>
        <pc:spChg chg="mod">
          <ac:chgData name="Lauren Martin" userId="34214532-c002-4a9a-b7f5-c3c0742f04cd" providerId="ADAL" clId="{999FA431-0D99-44F0-ADF0-5374EE7C5224}" dt="2026-07-12T02:25:12.094" v="5175" actId="13926"/>
          <ac:spMkLst>
            <pc:docMk/>
            <pc:sldMk cId="2056574046" sldId="1219"/>
            <ac:spMk id="3" creationId="{5CBC1612-C452-68BB-BE09-D9BEC639F6CA}"/>
          </ac:spMkLst>
        </pc:spChg>
      </pc:sldChg>
      <pc:sldChg chg="addSp delSp modSp mod">
        <pc:chgData name="Lauren Martin" userId="34214532-c002-4a9a-b7f5-c3c0742f04cd" providerId="ADAL" clId="{999FA431-0D99-44F0-ADF0-5374EE7C5224}" dt="2026-07-12T02:13:25.996" v="5080" actId="790"/>
        <pc:sldMkLst>
          <pc:docMk/>
          <pc:sldMk cId="2626770460" sldId="1222"/>
        </pc:sldMkLst>
        <pc:spChg chg="mod">
          <ac:chgData name="Lauren Martin" userId="34214532-c002-4a9a-b7f5-c3c0742f04cd" providerId="ADAL" clId="{999FA431-0D99-44F0-ADF0-5374EE7C5224}" dt="2026-07-12T02:13:25.996" v="5080" actId="790"/>
          <ac:spMkLst>
            <pc:docMk/>
            <pc:sldMk cId="2626770460" sldId="1222"/>
            <ac:spMk id="3" creationId="{37B15296-6E66-56B3-A57B-BFBD338BF974}"/>
          </ac:spMkLst>
        </pc:spChg>
        <pc:spChg chg="mod">
          <ac:chgData name="Lauren Martin" userId="34214532-c002-4a9a-b7f5-c3c0742f04cd" providerId="ADAL" clId="{999FA431-0D99-44F0-ADF0-5374EE7C5224}" dt="2026-07-12T02:13:25.996" v="5080" actId="790"/>
          <ac:spMkLst>
            <pc:docMk/>
            <pc:sldMk cId="2626770460" sldId="1222"/>
            <ac:spMk id="4" creationId="{19C1284B-EEE5-0FBA-6913-C49FBDDEBDC6}"/>
          </ac:spMkLst>
        </pc:spChg>
        <pc:spChg chg="mod">
          <ac:chgData name="Lauren Martin" userId="34214532-c002-4a9a-b7f5-c3c0742f04cd" providerId="ADAL" clId="{999FA431-0D99-44F0-ADF0-5374EE7C5224}" dt="2026-07-12T02:13:25.996" v="5080" actId="790"/>
          <ac:spMkLst>
            <pc:docMk/>
            <pc:sldMk cId="2626770460" sldId="1222"/>
            <ac:spMk id="5" creationId="{658ECB70-5FAD-52F3-919E-E168A2F606D5}"/>
          </ac:spMkLst>
        </pc:spChg>
        <pc:spChg chg="add mod">
          <ac:chgData name="Lauren Martin" userId="34214532-c002-4a9a-b7f5-c3c0742f04cd" providerId="ADAL" clId="{999FA431-0D99-44F0-ADF0-5374EE7C5224}" dt="2026-07-12T02:13:25.996" v="5080" actId="790"/>
          <ac:spMkLst>
            <pc:docMk/>
            <pc:sldMk cId="2626770460" sldId="1222"/>
            <ac:spMk id="7" creationId="{0840FD21-5F64-F56E-1EC6-C2B2977AAF4E}"/>
          </ac:spMkLst>
        </pc:spChg>
        <pc:spChg chg="mod">
          <ac:chgData name="Lauren Martin" userId="34214532-c002-4a9a-b7f5-c3c0742f04cd" providerId="ADAL" clId="{999FA431-0D99-44F0-ADF0-5374EE7C5224}" dt="2026-07-12T02:13:25.996" v="5080" actId="790"/>
          <ac:spMkLst>
            <pc:docMk/>
            <pc:sldMk cId="2626770460" sldId="1222"/>
            <ac:spMk id="9" creationId="{021AF59B-458E-6D7A-CEF9-25F8725B261D}"/>
          </ac:spMkLst>
        </pc:spChg>
      </pc:sldChg>
      <pc:sldChg chg="modSp mod">
        <pc:chgData name="Lauren Martin" userId="34214532-c002-4a9a-b7f5-c3c0742f04cd" providerId="ADAL" clId="{999FA431-0D99-44F0-ADF0-5374EE7C5224}" dt="2026-07-12T02:13:25.996" v="5080" actId="790"/>
        <pc:sldMkLst>
          <pc:docMk/>
          <pc:sldMk cId="666485013" sldId="1226"/>
        </pc:sldMkLst>
        <pc:spChg chg="mod">
          <ac:chgData name="Lauren Martin" userId="34214532-c002-4a9a-b7f5-c3c0742f04cd" providerId="ADAL" clId="{999FA431-0D99-44F0-ADF0-5374EE7C5224}" dt="2026-07-12T02:13:25.996" v="5080" actId="790"/>
          <ac:spMkLst>
            <pc:docMk/>
            <pc:sldMk cId="666485013" sldId="1226"/>
            <ac:spMk id="2" creationId="{43CB9FBA-4ADB-72CE-EFFE-A220662690D8}"/>
          </ac:spMkLst>
        </pc:spChg>
        <pc:spChg chg="mod">
          <ac:chgData name="Lauren Martin" userId="34214532-c002-4a9a-b7f5-c3c0742f04cd" providerId="ADAL" clId="{999FA431-0D99-44F0-ADF0-5374EE7C5224}" dt="2026-07-12T02:13:25.996" v="5080" actId="790"/>
          <ac:spMkLst>
            <pc:docMk/>
            <pc:sldMk cId="666485013" sldId="1226"/>
            <ac:spMk id="4" creationId="{B8EDA33F-C43D-9BA1-2AF5-026908ADA4C7}"/>
          </ac:spMkLst>
        </pc:spChg>
        <pc:spChg chg="mod">
          <ac:chgData name="Lauren Martin" userId="34214532-c002-4a9a-b7f5-c3c0742f04cd" providerId="ADAL" clId="{999FA431-0D99-44F0-ADF0-5374EE7C5224}" dt="2026-07-12T02:13:25.996" v="5080" actId="790"/>
          <ac:spMkLst>
            <pc:docMk/>
            <pc:sldMk cId="666485013" sldId="1226"/>
            <ac:spMk id="5" creationId="{926A8308-282A-0C3A-DE07-BF678B1E6822}"/>
          </ac:spMkLst>
        </pc:spChg>
        <pc:spChg chg="mod">
          <ac:chgData name="Lauren Martin" userId="34214532-c002-4a9a-b7f5-c3c0742f04cd" providerId="ADAL" clId="{999FA431-0D99-44F0-ADF0-5374EE7C5224}" dt="2026-07-12T02:13:25.996" v="5080" actId="790"/>
          <ac:spMkLst>
            <pc:docMk/>
            <pc:sldMk cId="666485013" sldId="1226"/>
            <ac:spMk id="6" creationId="{6E4BAAD1-D467-DC61-F91A-E9419A2FC57D}"/>
          </ac:spMkLst>
        </pc:spChg>
      </pc:sldChg>
      <pc:sldChg chg="modSp mod">
        <pc:chgData name="Lauren Martin" userId="34214532-c002-4a9a-b7f5-c3c0742f04cd" providerId="ADAL" clId="{999FA431-0D99-44F0-ADF0-5374EE7C5224}" dt="2026-07-12T02:13:25.996" v="5080" actId="790"/>
        <pc:sldMkLst>
          <pc:docMk/>
          <pc:sldMk cId="3183008628" sldId="1227"/>
        </pc:sldMkLst>
        <pc:spChg chg="mod">
          <ac:chgData name="Lauren Martin" userId="34214532-c002-4a9a-b7f5-c3c0742f04cd" providerId="ADAL" clId="{999FA431-0D99-44F0-ADF0-5374EE7C5224}" dt="2026-07-12T02:13:25.996" v="5080" actId="790"/>
          <ac:spMkLst>
            <pc:docMk/>
            <pc:sldMk cId="3183008628" sldId="1227"/>
            <ac:spMk id="3" creationId="{D3EB45BF-D398-BD62-22FC-AC4941115E22}"/>
          </ac:spMkLst>
        </pc:spChg>
        <pc:spChg chg="mod">
          <ac:chgData name="Lauren Martin" userId="34214532-c002-4a9a-b7f5-c3c0742f04cd" providerId="ADAL" clId="{999FA431-0D99-44F0-ADF0-5374EE7C5224}" dt="2026-07-12T02:13:25.996" v="5080" actId="790"/>
          <ac:spMkLst>
            <pc:docMk/>
            <pc:sldMk cId="3183008628" sldId="1227"/>
            <ac:spMk id="4" creationId="{574FE053-7ACA-D79D-9231-CFA049984ED1}"/>
          </ac:spMkLst>
        </pc:spChg>
        <pc:spChg chg="mod">
          <ac:chgData name="Lauren Martin" userId="34214532-c002-4a9a-b7f5-c3c0742f04cd" providerId="ADAL" clId="{999FA431-0D99-44F0-ADF0-5374EE7C5224}" dt="2026-07-12T02:13:25.996" v="5080" actId="790"/>
          <ac:spMkLst>
            <pc:docMk/>
            <pc:sldMk cId="3183008628" sldId="1227"/>
            <ac:spMk id="5" creationId="{45D18AC5-EC05-16AB-3927-D17A5C260212}"/>
          </ac:spMkLst>
        </pc:spChg>
        <pc:spChg chg="mod">
          <ac:chgData name="Lauren Martin" userId="34214532-c002-4a9a-b7f5-c3c0742f04cd" providerId="ADAL" clId="{999FA431-0D99-44F0-ADF0-5374EE7C5224}" dt="2026-07-12T02:13:25.996" v="5080" actId="790"/>
          <ac:spMkLst>
            <pc:docMk/>
            <pc:sldMk cId="3183008628" sldId="1227"/>
            <ac:spMk id="6" creationId="{A56DBF68-C131-B801-200D-6FD8852A3366}"/>
          </ac:spMkLst>
        </pc:spChg>
      </pc:sldChg>
      <pc:sldChg chg="addSp delSp modSp add mod">
        <pc:chgData name="Lauren Martin" userId="34214532-c002-4a9a-b7f5-c3c0742f04cd" providerId="ADAL" clId="{999FA431-0D99-44F0-ADF0-5374EE7C5224}" dt="2026-07-12T02:13:25.996" v="5080" actId="790"/>
        <pc:sldMkLst>
          <pc:docMk/>
          <pc:sldMk cId="1777747899" sldId="1236"/>
        </pc:sldMkLst>
        <pc:spChg chg="mod">
          <ac:chgData name="Lauren Martin" userId="34214532-c002-4a9a-b7f5-c3c0742f04cd" providerId="ADAL" clId="{999FA431-0D99-44F0-ADF0-5374EE7C5224}" dt="2026-07-12T02:13:25.996" v="5080" actId="790"/>
          <ac:spMkLst>
            <pc:docMk/>
            <pc:sldMk cId="1777747899" sldId="1236"/>
            <ac:spMk id="4" creationId="{7FB4C212-0DC4-BF9E-BB3E-54E9DDA3FF9D}"/>
          </ac:spMkLst>
        </pc:spChg>
        <pc:spChg chg="mod">
          <ac:chgData name="Lauren Martin" userId="34214532-c002-4a9a-b7f5-c3c0742f04cd" providerId="ADAL" clId="{999FA431-0D99-44F0-ADF0-5374EE7C5224}" dt="2026-07-12T02:13:25.996" v="5080" actId="790"/>
          <ac:spMkLst>
            <pc:docMk/>
            <pc:sldMk cId="1777747899" sldId="1236"/>
            <ac:spMk id="5" creationId="{D58C1D26-7584-72C9-8770-4CEE525377AB}"/>
          </ac:spMkLst>
        </pc:spChg>
        <pc:spChg chg="mod">
          <ac:chgData name="Lauren Martin" userId="34214532-c002-4a9a-b7f5-c3c0742f04cd" providerId="ADAL" clId="{999FA431-0D99-44F0-ADF0-5374EE7C5224}" dt="2026-07-12T02:13:25.996" v="5080" actId="790"/>
          <ac:spMkLst>
            <pc:docMk/>
            <pc:sldMk cId="1777747899" sldId="1236"/>
            <ac:spMk id="6" creationId="{C29C4168-348B-BE28-D048-427FD088EC6D}"/>
          </ac:spMkLst>
        </pc:spChg>
        <pc:spChg chg="add mod">
          <ac:chgData name="Lauren Martin" userId="34214532-c002-4a9a-b7f5-c3c0742f04cd" providerId="ADAL" clId="{999FA431-0D99-44F0-ADF0-5374EE7C5224}" dt="2026-07-12T02:13:25.996" v="5080" actId="790"/>
          <ac:spMkLst>
            <pc:docMk/>
            <pc:sldMk cId="1777747899" sldId="1236"/>
            <ac:spMk id="7" creationId="{62ACBBFA-BDDD-6108-DB87-E2EE903B54B6}"/>
          </ac:spMkLst>
        </pc:spChg>
      </pc:sldChg>
      <pc:sldChg chg="addSp delSp modSp add mod">
        <pc:chgData name="Lauren Martin" userId="34214532-c002-4a9a-b7f5-c3c0742f04cd" providerId="ADAL" clId="{999FA431-0D99-44F0-ADF0-5374EE7C5224}" dt="2026-07-12T02:13:25.996" v="5080" actId="790"/>
        <pc:sldMkLst>
          <pc:docMk/>
          <pc:sldMk cId="3796576814" sldId="1238"/>
        </pc:sldMkLst>
        <pc:spChg chg="mod">
          <ac:chgData name="Lauren Martin" userId="34214532-c002-4a9a-b7f5-c3c0742f04cd" providerId="ADAL" clId="{999FA431-0D99-44F0-ADF0-5374EE7C5224}" dt="2026-07-12T02:13:25.996" v="5080" actId="790"/>
          <ac:spMkLst>
            <pc:docMk/>
            <pc:sldMk cId="3796576814" sldId="1238"/>
            <ac:spMk id="5" creationId="{65B8EAD9-1146-CD88-3078-9290F9742484}"/>
          </ac:spMkLst>
        </pc:spChg>
        <pc:spChg chg="mod">
          <ac:chgData name="Lauren Martin" userId="34214532-c002-4a9a-b7f5-c3c0742f04cd" providerId="ADAL" clId="{999FA431-0D99-44F0-ADF0-5374EE7C5224}" dt="2026-07-12T02:13:25.996" v="5080" actId="790"/>
          <ac:spMkLst>
            <pc:docMk/>
            <pc:sldMk cId="3796576814" sldId="1238"/>
            <ac:spMk id="7" creationId="{4050D4A1-5228-6BF3-91A9-95D48ADA313E}"/>
          </ac:spMkLst>
        </pc:spChg>
      </pc:sldChg>
      <pc:sldChg chg="delSp modSp add mod">
        <pc:chgData name="Lauren Martin" userId="34214532-c002-4a9a-b7f5-c3c0742f04cd" providerId="ADAL" clId="{999FA431-0D99-44F0-ADF0-5374EE7C5224}" dt="2026-07-12T02:13:25.996" v="5080" actId="790"/>
        <pc:sldMkLst>
          <pc:docMk/>
          <pc:sldMk cId="3397310950" sldId="1239"/>
        </pc:sldMkLst>
        <pc:spChg chg="mod">
          <ac:chgData name="Lauren Martin" userId="34214532-c002-4a9a-b7f5-c3c0742f04cd" providerId="ADAL" clId="{999FA431-0D99-44F0-ADF0-5374EE7C5224}" dt="2026-07-12T02:13:25.996" v="5080" actId="790"/>
          <ac:spMkLst>
            <pc:docMk/>
            <pc:sldMk cId="3397310950" sldId="1239"/>
            <ac:spMk id="3" creationId="{2122550F-8409-73DC-439B-C65E0345091B}"/>
          </ac:spMkLst>
        </pc:spChg>
        <pc:spChg chg="mod">
          <ac:chgData name="Lauren Martin" userId="34214532-c002-4a9a-b7f5-c3c0742f04cd" providerId="ADAL" clId="{999FA431-0D99-44F0-ADF0-5374EE7C5224}" dt="2026-07-12T02:13:25.996" v="5080" actId="790"/>
          <ac:spMkLst>
            <pc:docMk/>
            <pc:sldMk cId="3397310950" sldId="1239"/>
            <ac:spMk id="4" creationId="{D56C213E-2211-F1AC-F9DA-C74D106350E0}"/>
          </ac:spMkLst>
        </pc:spChg>
        <pc:spChg chg="mod">
          <ac:chgData name="Lauren Martin" userId="34214532-c002-4a9a-b7f5-c3c0742f04cd" providerId="ADAL" clId="{999FA431-0D99-44F0-ADF0-5374EE7C5224}" dt="2026-07-12T02:13:25.996" v="5080" actId="790"/>
          <ac:spMkLst>
            <pc:docMk/>
            <pc:sldMk cId="3397310950" sldId="1239"/>
            <ac:spMk id="5" creationId="{890EDE08-11C9-74CA-96AF-381060364023}"/>
          </ac:spMkLst>
        </pc:spChg>
        <pc:spChg chg="mod">
          <ac:chgData name="Lauren Martin" userId="34214532-c002-4a9a-b7f5-c3c0742f04cd" providerId="ADAL" clId="{999FA431-0D99-44F0-ADF0-5374EE7C5224}" dt="2026-07-12T02:13:25.996" v="5080" actId="790"/>
          <ac:spMkLst>
            <pc:docMk/>
            <pc:sldMk cId="3397310950" sldId="1239"/>
            <ac:spMk id="9" creationId="{A89DA7FB-F618-218A-D97E-9839207A2F58}"/>
          </ac:spMkLst>
        </pc:spChg>
        <pc:spChg chg="mod">
          <ac:chgData name="Lauren Martin" userId="34214532-c002-4a9a-b7f5-c3c0742f04cd" providerId="ADAL" clId="{999FA431-0D99-44F0-ADF0-5374EE7C5224}" dt="2026-07-12T02:13:25.996" v="5080" actId="790"/>
          <ac:spMkLst>
            <pc:docMk/>
            <pc:sldMk cId="3397310950" sldId="1239"/>
            <ac:spMk id="10" creationId="{160A2CDC-15EC-FACF-A544-572A81CE0C30}"/>
          </ac:spMkLst>
        </pc:spChg>
      </pc:sldChg>
      <pc:sldChg chg="modSp add mod ord setBg">
        <pc:chgData name="Lauren Martin" userId="34214532-c002-4a9a-b7f5-c3c0742f04cd" providerId="ADAL" clId="{999FA431-0D99-44F0-ADF0-5374EE7C5224}" dt="2026-07-12T02:13:25.996" v="5080" actId="790"/>
        <pc:sldMkLst>
          <pc:docMk/>
          <pc:sldMk cId="3605535111" sldId="1240"/>
        </pc:sldMkLst>
        <pc:spChg chg="mod">
          <ac:chgData name="Lauren Martin" userId="34214532-c002-4a9a-b7f5-c3c0742f04cd" providerId="ADAL" clId="{999FA431-0D99-44F0-ADF0-5374EE7C5224}" dt="2026-07-12T02:13:25.996" v="5080" actId="790"/>
          <ac:spMkLst>
            <pc:docMk/>
            <pc:sldMk cId="3605535111" sldId="1240"/>
            <ac:spMk id="3" creationId="{DD5FA168-80A9-9148-7CD7-9BD738F04D24}"/>
          </ac:spMkLst>
        </pc:spChg>
        <pc:spChg chg="mod">
          <ac:chgData name="Lauren Martin" userId="34214532-c002-4a9a-b7f5-c3c0742f04cd" providerId="ADAL" clId="{999FA431-0D99-44F0-ADF0-5374EE7C5224}" dt="2026-07-12T02:13:25.996" v="5080" actId="790"/>
          <ac:spMkLst>
            <pc:docMk/>
            <pc:sldMk cId="3605535111" sldId="1240"/>
            <ac:spMk id="4" creationId="{2E7F2779-C97D-ED91-DBB9-EEDF4D94D281}"/>
          </ac:spMkLst>
        </pc:spChg>
        <pc:spChg chg="mod">
          <ac:chgData name="Lauren Martin" userId="34214532-c002-4a9a-b7f5-c3c0742f04cd" providerId="ADAL" clId="{999FA431-0D99-44F0-ADF0-5374EE7C5224}" dt="2026-07-12T02:13:25.996" v="5080" actId="790"/>
          <ac:spMkLst>
            <pc:docMk/>
            <pc:sldMk cId="3605535111" sldId="1240"/>
            <ac:spMk id="5" creationId="{76A36D59-C128-2217-2D33-80FB1FD3A3F3}"/>
          </ac:spMkLst>
        </pc:spChg>
        <pc:spChg chg="mod">
          <ac:chgData name="Lauren Martin" userId="34214532-c002-4a9a-b7f5-c3c0742f04cd" providerId="ADAL" clId="{999FA431-0D99-44F0-ADF0-5374EE7C5224}" dt="2026-07-12T02:13:25.996" v="5080" actId="790"/>
          <ac:spMkLst>
            <pc:docMk/>
            <pc:sldMk cId="3605535111" sldId="1240"/>
            <ac:spMk id="6" creationId="{05648C0E-612C-79F1-0955-56E6C1984DCE}"/>
          </ac:spMkLst>
        </pc:spChg>
        <pc:spChg chg="mod">
          <ac:chgData name="Lauren Martin" userId="34214532-c002-4a9a-b7f5-c3c0742f04cd" providerId="ADAL" clId="{999FA431-0D99-44F0-ADF0-5374EE7C5224}" dt="2026-07-12T02:13:25.996" v="5080" actId="790"/>
          <ac:spMkLst>
            <pc:docMk/>
            <pc:sldMk cId="3605535111" sldId="1240"/>
            <ac:spMk id="7" creationId="{1ED06EE2-5E8F-715B-E71D-AA70C7B02295}"/>
          </ac:spMkLst>
        </pc:spChg>
        <pc:spChg chg="mod">
          <ac:chgData name="Lauren Martin" userId="34214532-c002-4a9a-b7f5-c3c0742f04cd" providerId="ADAL" clId="{999FA431-0D99-44F0-ADF0-5374EE7C5224}" dt="2026-07-12T02:13:25.996" v="5080" actId="790"/>
          <ac:spMkLst>
            <pc:docMk/>
            <pc:sldMk cId="3605535111" sldId="1240"/>
            <ac:spMk id="9" creationId="{2D35B482-C192-2C4F-C033-2E85BC357F12}"/>
          </ac:spMkLst>
        </pc:spChg>
      </pc:sldChg>
      <pc:sldChg chg="modSp add mod">
        <pc:chgData name="Lauren Martin" userId="34214532-c002-4a9a-b7f5-c3c0742f04cd" providerId="ADAL" clId="{999FA431-0D99-44F0-ADF0-5374EE7C5224}" dt="2026-07-12T02:13:25.996" v="5080" actId="790"/>
        <pc:sldMkLst>
          <pc:docMk/>
          <pc:sldMk cId="2350457044" sldId="1241"/>
        </pc:sldMkLst>
        <pc:spChg chg="mod">
          <ac:chgData name="Lauren Martin" userId="34214532-c002-4a9a-b7f5-c3c0742f04cd" providerId="ADAL" clId="{999FA431-0D99-44F0-ADF0-5374EE7C5224}" dt="2026-07-12T02:13:25.996" v="5080" actId="790"/>
          <ac:spMkLst>
            <pc:docMk/>
            <pc:sldMk cId="2350457044" sldId="1241"/>
            <ac:spMk id="3" creationId="{6FA70602-B09F-B2BF-7043-C5ADBB8C58D0}"/>
          </ac:spMkLst>
        </pc:spChg>
        <pc:spChg chg="mod">
          <ac:chgData name="Lauren Martin" userId="34214532-c002-4a9a-b7f5-c3c0742f04cd" providerId="ADAL" clId="{999FA431-0D99-44F0-ADF0-5374EE7C5224}" dt="2026-07-12T02:13:25.996" v="5080" actId="790"/>
          <ac:spMkLst>
            <pc:docMk/>
            <pc:sldMk cId="2350457044" sldId="1241"/>
            <ac:spMk id="4" creationId="{ED7AAE60-0D89-833F-1B6F-60E1D0D0782B}"/>
          </ac:spMkLst>
        </pc:spChg>
        <pc:spChg chg="mod">
          <ac:chgData name="Lauren Martin" userId="34214532-c002-4a9a-b7f5-c3c0742f04cd" providerId="ADAL" clId="{999FA431-0D99-44F0-ADF0-5374EE7C5224}" dt="2026-07-12T02:13:25.996" v="5080" actId="790"/>
          <ac:spMkLst>
            <pc:docMk/>
            <pc:sldMk cId="2350457044" sldId="1241"/>
            <ac:spMk id="5" creationId="{4DD45E77-5BF9-3252-CB68-A208A020E8FE}"/>
          </ac:spMkLst>
        </pc:spChg>
        <pc:spChg chg="mod">
          <ac:chgData name="Lauren Martin" userId="34214532-c002-4a9a-b7f5-c3c0742f04cd" providerId="ADAL" clId="{999FA431-0D99-44F0-ADF0-5374EE7C5224}" dt="2026-07-12T02:13:25.996" v="5080" actId="790"/>
          <ac:spMkLst>
            <pc:docMk/>
            <pc:sldMk cId="2350457044" sldId="1241"/>
            <ac:spMk id="7" creationId="{EB5050FE-0D78-9C31-5306-2057982B286A}"/>
          </ac:spMkLst>
        </pc:spChg>
        <pc:spChg chg="mod">
          <ac:chgData name="Lauren Martin" userId="34214532-c002-4a9a-b7f5-c3c0742f04cd" providerId="ADAL" clId="{999FA431-0D99-44F0-ADF0-5374EE7C5224}" dt="2026-07-12T02:13:25.996" v="5080" actId="790"/>
          <ac:spMkLst>
            <pc:docMk/>
            <pc:sldMk cId="2350457044" sldId="1241"/>
            <ac:spMk id="9" creationId="{55A2DEBC-7120-D6B7-FA0A-1745665A60CD}"/>
          </ac:spMkLst>
        </pc:spChg>
      </pc:sldChg>
      <pc:sldChg chg="modSp add mod">
        <pc:chgData name="Lauren Martin" userId="34214532-c002-4a9a-b7f5-c3c0742f04cd" providerId="ADAL" clId="{999FA431-0D99-44F0-ADF0-5374EE7C5224}" dt="2026-07-12T02:13:25.996" v="5080" actId="790"/>
        <pc:sldMkLst>
          <pc:docMk/>
          <pc:sldMk cId="3622706470" sldId="1242"/>
        </pc:sldMkLst>
        <pc:spChg chg="mod">
          <ac:chgData name="Lauren Martin" userId="34214532-c002-4a9a-b7f5-c3c0742f04cd" providerId="ADAL" clId="{999FA431-0D99-44F0-ADF0-5374EE7C5224}" dt="2026-07-12T02:13:25.996" v="5080" actId="790"/>
          <ac:spMkLst>
            <pc:docMk/>
            <pc:sldMk cId="3622706470" sldId="1242"/>
            <ac:spMk id="3" creationId="{F6D14381-67B9-5F23-2797-2CCF1B233D34}"/>
          </ac:spMkLst>
        </pc:spChg>
        <pc:spChg chg="mod">
          <ac:chgData name="Lauren Martin" userId="34214532-c002-4a9a-b7f5-c3c0742f04cd" providerId="ADAL" clId="{999FA431-0D99-44F0-ADF0-5374EE7C5224}" dt="2026-07-12T02:13:25.996" v="5080" actId="790"/>
          <ac:spMkLst>
            <pc:docMk/>
            <pc:sldMk cId="3622706470" sldId="1242"/>
            <ac:spMk id="5" creationId="{943916EF-56C8-1A5E-F6A1-3283C3314B3A}"/>
          </ac:spMkLst>
        </pc:spChg>
        <pc:spChg chg="mod">
          <ac:chgData name="Lauren Martin" userId="34214532-c002-4a9a-b7f5-c3c0742f04cd" providerId="ADAL" clId="{999FA431-0D99-44F0-ADF0-5374EE7C5224}" dt="2026-07-12T02:13:25.996" v="5080" actId="790"/>
          <ac:spMkLst>
            <pc:docMk/>
            <pc:sldMk cId="3622706470" sldId="1242"/>
            <ac:spMk id="7" creationId="{5D9F9038-7BC4-E643-E7FD-7648D55C21BA}"/>
          </ac:spMkLst>
        </pc:spChg>
      </pc:sldChg>
      <pc:sldChg chg="delSp modSp add mod">
        <pc:chgData name="Lauren Martin" userId="34214532-c002-4a9a-b7f5-c3c0742f04cd" providerId="ADAL" clId="{999FA431-0D99-44F0-ADF0-5374EE7C5224}" dt="2026-07-12T02:13:25.996" v="5080" actId="790"/>
        <pc:sldMkLst>
          <pc:docMk/>
          <pc:sldMk cId="1198349964" sldId="1243"/>
        </pc:sldMkLst>
        <pc:spChg chg="mod">
          <ac:chgData name="Lauren Martin" userId="34214532-c002-4a9a-b7f5-c3c0742f04cd" providerId="ADAL" clId="{999FA431-0D99-44F0-ADF0-5374EE7C5224}" dt="2026-07-12T02:13:25.996" v="5080" actId="790"/>
          <ac:spMkLst>
            <pc:docMk/>
            <pc:sldMk cId="1198349964" sldId="1243"/>
            <ac:spMk id="4" creationId="{A99ABA1E-4E00-C755-65F7-FDF509D6F6AB}"/>
          </ac:spMkLst>
        </pc:spChg>
        <pc:spChg chg="mod">
          <ac:chgData name="Lauren Martin" userId="34214532-c002-4a9a-b7f5-c3c0742f04cd" providerId="ADAL" clId="{999FA431-0D99-44F0-ADF0-5374EE7C5224}" dt="2026-07-12T02:13:25.996" v="5080" actId="790"/>
          <ac:spMkLst>
            <pc:docMk/>
            <pc:sldMk cId="1198349964" sldId="1243"/>
            <ac:spMk id="5" creationId="{9251A302-89BE-FFE0-EFCD-C20BF24DC6D6}"/>
          </ac:spMkLst>
        </pc:spChg>
      </pc:sldChg>
      <pc:sldChg chg="addSp delSp modSp add mod ord">
        <pc:chgData name="Lauren Martin" userId="34214532-c002-4a9a-b7f5-c3c0742f04cd" providerId="ADAL" clId="{999FA431-0D99-44F0-ADF0-5374EE7C5224}" dt="2026-07-12T02:17:13.643" v="5140" actId="1076"/>
        <pc:sldMkLst>
          <pc:docMk/>
          <pc:sldMk cId="491305908" sldId="1244"/>
        </pc:sldMkLst>
        <pc:spChg chg="mod">
          <ac:chgData name="Lauren Martin" userId="34214532-c002-4a9a-b7f5-c3c0742f04cd" providerId="ADAL" clId="{999FA431-0D99-44F0-ADF0-5374EE7C5224}" dt="2026-07-12T02:13:25.996" v="5080" actId="790"/>
          <ac:spMkLst>
            <pc:docMk/>
            <pc:sldMk cId="491305908" sldId="1244"/>
            <ac:spMk id="3" creationId="{80F28D0B-10F1-6B80-D4F8-23B0D3970237}"/>
          </ac:spMkLst>
        </pc:spChg>
        <pc:spChg chg="mod">
          <ac:chgData name="Lauren Martin" userId="34214532-c002-4a9a-b7f5-c3c0742f04cd" providerId="ADAL" clId="{999FA431-0D99-44F0-ADF0-5374EE7C5224}" dt="2026-07-12T02:17:13.643" v="5140" actId="1076"/>
          <ac:spMkLst>
            <pc:docMk/>
            <pc:sldMk cId="491305908" sldId="1244"/>
            <ac:spMk id="4" creationId="{138FDD83-FF34-928D-3D31-825C1677F566}"/>
          </ac:spMkLst>
        </pc:spChg>
        <pc:spChg chg="mod">
          <ac:chgData name="Lauren Martin" userId="34214532-c002-4a9a-b7f5-c3c0742f04cd" providerId="ADAL" clId="{999FA431-0D99-44F0-ADF0-5374EE7C5224}" dt="2026-07-12T02:13:25.996" v="5080" actId="790"/>
          <ac:spMkLst>
            <pc:docMk/>
            <pc:sldMk cId="491305908" sldId="1244"/>
            <ac:spMk id="5" creationId="{4BF17D82-4D45-4399-1D4B-161F11370799}"/>
          </ac:spMkLst>
        </pc:spChg>
        <pc:picChg chg="mod">
          <ac:chgData name="Lauren Martin" userId="34214532-c002-4a9a-b7f5-c3c0742f04cd" providerId="ADAL" clId="{999FA431-0D99-44F0-ADF0-5374EE7C5224}" dt="2026-07-12T01:52:43.398" v="4727" actId="1076"/>
          <ac:picMkLst>
            <pc:docMk/>
            <pc:sldMk cId="491305908" sldId="1244"/>
            <ac:picMk id="7" creationId="{D3132969-FA6F-7395-7522-C5C6432C1256}"/>
          </ac:picMkLst>
        </pc:picChg>
      </pc:sldChg>
      <pc:sldChg chg="addSp delSp modSp add mod">
        <pc:chgData name="Lauren Martin" userId="34214532-c002-4a9a-b7f5-c3c0742f04cd" providerId="ADAL" clId="{999FA431-0D99-44F0-ADF0-5374EE7C5224}" dt="2026-07-12T02:13:25.996" v="5080" actId="790"/>
        <pc:sldMkLst>
          <pc:docMk/>
          <pc:sldMk cId="3032060733" sldId="1245"/>
        </pc:sldMkLst>
        <pc:spChg chg="add mod">
          <ac:chgData name="Lauren Martin" userId="34214532-c002-4a9a-b7f5-c3c0742f04cd" providerId="ADAL" clId="{999FA431-0D99-44F0-ADF0-5374EE7C5224}" dt="2026-07-12T02:13:25.996" v="5080" actId="790"/>
          <ac:spMkLst>
            <pc:docMk/>
            <pc:sldMk cId="3032060733" sldId="1245"/>
            <ac:spMk id="4" creationId="{2A1AA146-6A55-025D-9E20-E77E0B28B29F}"/>
          </ac:spMkLst>
        </pc:spChg>
        <pc:spChg chg="mod">
          <ac:chgData name="Lauren Martin" userId="34214532-c002-4a9a-b7f5-c3c0742f04cd" providerId="ADAL" clId="{999FA431-0D99-44F0-ADF0-5374EE7C5224}" dt="2026-07-12T02:13:25.996" v="5080" actId="790"/>
          <ac:spMkLst>
            <pc:docMk/>
            <pc:sldMk cId="3032060733" sldId="1245"/>
            <ac:spMk id="6" creationId="{387A3EC6-09D7-F7CE-0D69-73F8A97F10EF}"/>
          </ac:spMkLst>
        </pc:spChg>
      </pc:sldChg>
      <pc:sldChg chg="modSp add mod">
        <pc:chgData name="Lauren Martin" userId="34214532-c002-4a9a-b7f5-c3c0742f04cd" providerId="ADAL" clId="{999FA431-0D99-44F0-ADF0-5374EE7C5224}" dt="2026-07-12T02:13:25.996" v="5080" actId="790"/>
        <pc:sldMkLst>
          <pc:docMk/>
          <pc:sldMk cId="1609805372" sldId="1246"/>
        </pc:sldMkLst>
        <pc:spChg chg="mod">
          <ac:chgData name="Lauren Martin" userId="34214532-c002-4a9a-b7f5-c3c0742f04cd" providerId="ADAL" clId="{999FA431-0D99-44F0-ADF0-5374EE7C5224}" dt="2026-07-12T02:13:25.996" v="5080" actId="790"/>
          <ac:spMkLst>
            <pc:docMk/>
            <pc:sldMk cId="1609805372" sldId="1246"/>
            <ac:spMk id="6" creationId="{7F5FE7C7-87B7-46DB-BA00-10EB2E6F8E3E}"/>
          </ac:spMkLst>
        </pc:spChg>
      </pc:sldChg>
      <pc:sldChg chg="modSp add mod">
        <pc:chgData name="Lauren Martin" userId="34214532-c002-4a9a-b7f5-c3c0742f04cd" providerId="ADAL" clId="{999FA431-0D99-44F0-ADF0-5374EE7C5224}" dt="2026-07-15T05:37:55.824" v="5285" actId="20577"/>
        <pc:sldMkLst>
          <pc:docMk/>
          <pc:sldMk cId="2451469875" sldId="1247"/>
        </pc:sldMkLst>
        <pc:spChg chg="mod">
          <ac:chgData name="Lauren Martin" userId="34214532-c002-4a9a-b7f5-c3c0742f04cd" providerId="ADAL" clId="{999FA431-0D99-44F0-ADF0-5374EE7C5224}" dt="2026-07-15T05:37:55.824" v="5285" actId="20577"/>
          <ac:spMkLst>
            <pc:docMk/>
            <pc:sldMk cId="2451469875" sldId="1247"/>
            <ac:spMk id="5" creationId="{39EFAB09-BEBC-BB31-952F-32608A882C6A}"/>
          </ac:spMkLst>
        </pc:spChg>
      </pc:sldChg>
      <pc:sldMasterChg chg="setBg modSldLayout">
        <pc:chgData name="Lauren Martin" userId="34214532-c002-4a9a-b7f5-c3c0742f04cd" providerId="ADAL" clId="{999FA431-0D99-44F0-ADF0-5374EE7C5224}" dt="2026-07-12T02:07:39.410" v="5014"/>
        <pc:sldMasterMkLst>
          <pc:docMk/>
          <pc:sldMasterMk cId="2573750265" sldId="2147483648"/>
        </pc:sldMasterMkLst>
        <pc:sldLayoutChg chg="setBg">
          <pc:chgData name="Lauren Martin" userId="34214532-c002-4a9a-b7f5-c3c0742f04cd" providerId="ADAL" clId="{999FA431-0D99-44F0-ADF0-5374EE7C5224}" dt="2026-07-12T02:07:39.410" v="5014"/>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7-12T02:07:39.410" v="5014"/>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7-12T02:07:39.410" v="5014"/>
        <pc:sldMasterMkLst>
          <pc:docMk/>
          <pc:sldMasterMk cId="3577035533" sldId="2147483672"/>
        </pc:sldMasterMkLst>
        <pc:sldLayoutChg chg="setBg">
          <pc:chgData name="Lauren Martin" userId="34214532-c002-4a9a-b7f5-c3c0742f04cd" providerId="ADAL" clId="{999FA431-0D99-44F0-ADF0-5374EE7C5224}" dt="2026-07-12T02:07:39.410" v="5014"/>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7-12T02:07:39.410" v="5014"/>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7-12T02:07:39.410" v="5014"/>
        <pc:sldMasterMkLst>
          <pc:docMk/>
          <pc:sldMasterMk cId="3577035533" sldId="2147483768"/>
        </pc:sldMasterMkLst>
        <pc:sldLayoutChg chg="setBg">
          <pc:chgData name="Lauren Martin" userId="34214532-c002-4a9a-b7f5-c3c0742f04cd" providerId="ADAL" clId="{999FA431-0D99-44F0-ADF0-5374EE7C5224}" dt="2026-07-12T02:07:39.410" v="5014"/>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7-12T02:07:39.410" v="5014"/>
          <pc:sldLayoutMkLst>
            <pc:docMk/>
            <pc:sldMasterMk cId="3577035533" sldId="2147483768"/>
            <pc:sldLayoutMk cId="498687431" sldId="2147483779"/>
          </pc:sldLayoutMkLst>
        </pc:sldLayoutChg>
      </pc:sldMasterChg>
    </pc:docChg>
  </pc:docChgLst>
  <pc:docChgLst>
    <pc:chgData name="Kristine" userId="S::kncairns64_gmail.com#ext#@dioceseofbrisbane.onmicrosoft.com::75b3fe38-61fa-4d99-a205-52387dc7842d" providerId="AD" clId="Web-{FB5568D0-23B1-520E-0F30-5C128536EE06}"/>
    <pc:docChg chg="modSld">
      <pc:chgData name="Kristine" userId="S::kncairns64_gmail.com#ext#@dioceseofbrisbane.onmicrosoft.com::75b3fe38-61fa-4d99-a205-52387dc7842d" providerId="AD" clId="Web-{FB5568D0-23B1-520E-0F30-5C128536EE06}" dt="2026-07-14T22:10:25.986" v="73" actId="1076"/>
      <pc:docMkLst>
        <pc:docMk/>
      </pc:docMkLst>
      <pc:sldChg chg="modSp">
        <pc:chgData name="Kristine" userId="S::kncairns64_gmail.com#ext#@dioceseofbrisbane.onmicrosoft.com::75b3fe38-61fa-4d99-a205-52387dc7842d" providerId="AD" clId="Web-{FB5568D0-23B1-520E-0F30-5C128536EE06}" dt="2026-07-14T22:03:14.674" v="22" actId="20577"/>
        <pc:sldMkLst>
          <pc:docMk/>
          <pc:sldMk cId="3567630808" sldId="438"/>
        </pc:sldMkLst>
        <pc:spChg chg="mod">
          <ac:chgData name="Kristine" userId="S::kncairns64_gmail.com#ext#@dioceseofbrisbane.onmicrosoft.com::75b3fe38-61fa-4d99-a205-52387dc7842d" providerId="AD" clId="Web-{FB5568D0-23B1-520E-0F30-5C128536EE06}" dt="2026-07-14T22:03:14.674" v="22" actId="20577"/>
          <ac:spMkLst>
            <pc:docMk/>
            <pc:sldMk cId="3567630808" sldId="438"/>
            <ac:spMk id="4" creationId="{00000000-0000-0000-0000-000000000000}"/>
          </ac:spMkLst>
        </pc:spChg>
        <pc:graphicFrameChg chg="mod modGraphic">
          <ac:chgData name="Kristine" userId="S::kncairns64_gmail.com#ext#@dioceseofbrisbane.onmicrosoft.com::75b3fe38-61fa-4d99-a205-52387dc7842d" providerId="AD" clId="Web-{FB5568D0-23B1-520E-0F30-5C128536EE06}" dt="2026-07-14T22:03:01.737" v="20" actId="1076"/>
          <ac:graphicFrameMkLst>
            <pc:docMk/>
            <pc:sldMk cId="3567630808" sldId="438"/>
            <ac:graphicFrameMk id="3" creationId="{FE53E6EB-2C96-C764-A8DC-AB7CBE233818}"/>
          </ac:graphicFrameMkLst>
        </pc:graphicFrameChg>
      </pc:sldChg>
      <pc:sldChg chg="modSp">
        <pc:chgData name="Kristine" userId="S::kncairns64_gmail.com#ext#@dioceseofbrisbane.onmicrosoft.com::75b3fe38-61fa-4d99-a205-52387dc7842d" providerId="AD" clId="Web-{FB5568D0-23B1-520E-0F30-5C128536EE06}" dt="2026-07-14T22:03:35.721" v="23" actId="20577"/>
        <pc:sldMkLst>
          <pc:docMk/>
          <pc:sldMk cId="1720509123" sldId="991"/>
        </pc:sldMkLst>
        <pc:spChg chg="mod">
          <ac:chgData name="Kristine" userId="S::kncairns64_gmail.com#ext#@dioceseofbrisbane.onmicrosoft.com::75b3fe38-61fa-4d99-a205-52387dc7842d" providerId="AD" clId="Web-{FB5568D0-23B1-520E-0F30-5C128536EE06}" dt="2026-07-14T22:03:35.721" v="23" actId="20577"/>
          <ac:spMkLst>
            <pc:docMk/>
            <pc:sldMk cId="1720509123" sldId="991"/>
            <ac:spMk id="4" creationId="{6B7F2017-F10E-F6C3-675E-44E4A1E2DF4D}"/>
          </ac:spMkLst>
        </pc:spChg>
      </pc:sldChg>
      <pc:sldChg chg="modSp">
        <pc:chgData name="Kristine" userId="S::kncairns64_gmail.com#ext#@dioceseofbrisbane.onmicrosoft.com::75b3fe38-61fa-4d99-a205-52387dc7842d" providerId="AD" clId="Web-{FB5568D0-23B1-520E-0F30-5C128536EE06}" dt="2026-07-14T22:09:41.392" v="71" actId="20577"/>
        <pc:sldMkLst>
          <pc:docMk/>
          <pc:sldMk cId="1511144453" sldId="1096"/>
        </pc:sldMkLst>
        <pc:spChg chg="mod">
          <ac:chgData name="Kristine" userId="S::kncairns64_gmail.com#ext#@dioceseofbrisbane.onmicrosoft.com::75b3fe38-61fa-4d99-a205-52387dc7842d" providerId="AD" clId="Web-{FB5568D0-23B1-520E-0F30-5C128536EE06}" dt="2026-07-14T22:09:41.392" v="71" actId="20577"/>
          <ac:spMkLst>
            <pc:docMk/>
            <pc:sldMk cId="1511144453" sldId="1096"/>
            <ac:spMk id="3" creationId="{57945C43-A4B3-1D7D-47D3-209D9FE790AE}"/>
          </ac:spMkLst>
        </pc:spChg>
      </pc:sldChg>
      <pc:sldChg chg="modSp">
        <pc:chgData name="Kristine" userId="S::kncairns64_gmail.com#ext#@dioceseofbrisbane.onmicrosoft.com::75b3fe38-61fa-4d99-a205-52387dc7842d" providerId="AD" clId="Web-{FB5568D0-23B1-520E-0F30-5C128536EE06}" dt="2026-07-14T22:08:41.955" v="60" actId="1076"/>
        <pc:sldMkLst>
          <pc:docMk/>
          <pc:sldMk cId="3731548369" sldId="1149"/>
        </pc:sldMkLst>
        <pc:spChg chg="mod">
          <ac:chgData name="Kristine" userId="S::kncairns64_gmail.com#ext#@dioceseofbrisbane.onmicrosoft.com::75b3fe38-61fa-4d99-a205-52387dc7842d" providerId="AD" clId="Web-{FB5568D0-23B1-520E-0F30-5C128536EE06}" dt="2026-07-14T22:08:41.955" v="60" actId="1076"/>
          <ac:spMkLst>
            <pc:docMk/>
            <pc:sldMk cId="3731548369" sldId="1149"/>
            <ac:spMk id="5" creationId="{A56EBE17-B1FC-2FDD-2A04-66EF22D93121}"/>
          </ac:spMkLst>
        </pc:spChg>
      </pc:sldChg>
      <pc:sldChg chg="modSp">
        <pc:chgData name="Kristine" userId="S::kncairns64_gmail.com#ext#@dioceseofbrisbane.onmicrosoft.com::75b3fe38-61fa-4d99-a205-52387dc7842d" providerId="AD" clId="Web-{FB5568D0-23B1-520E-0F30-5C128536EE06}" dt="2026-07-14T22:05:18.283" v="35" actId="20577"/>
        <pc:sldMkLst>
          <pc:docMk/>
          <pc:sldMk cId="2808476069" sldId="1164"/>
        </pc:sldMkLst>
        <pc:spChg chg="mod">
          <ac:chgData name="Kristine" userId="S::kncairns64_gmail.com#ext#@dioceseofbrisbane.onmicrosoft.com::75b3fe38-61fa-4d99-a205-52387dc7842d" providerId="AD" clId="Web-{FB5568D0-23B1-520E-0F30-5C128536EE06}" dt="2026-07-14T22:05:18.283" v="35" actId="20577"/>
          <ac:spMkLst>
            <pc:docMk/>
            <pc:sldMk cId="2808476069" sldId="1164"/>
            <ac:spMk id="2" creationId="{00000000-0000-0000-0000-000000000000}"/>
          </ac:spMkLst>
        </pc:spChg>
      </pc:sldChg>
      <pc:sldChg chg="modSp">
        <pc:chgData name="Kristine" userId="S::kncairns64_gmail.com#ext#@dioceseofbrisbane.onmicrosoft.com::75b3fe38-61fa-4d99-a205-52387dc7842d" providerId="AD" clId="Web-{FB5568D0-23B1-520E-0F30-5C128536EE06}" dt="2026-07-14T22:08:11.518" v="56" actId="20577"/>
        <pc:sldMkLst>
          <pc:docMk/>
          <pc:sldMk cId="3072534831" sldId="1192"/>
        </pc:sldMkLst>
        <pc:spChg chg="mod">
          <ac:chgData name="Kristine" userId="S::kncairns64_gmail.com#ext#@dioceseofbrisbane.onmicrosoft.com::75b3fe38-61fa-4d99-a205-52387dc7842d" providerId="AD" clId="Web-{FB5568D0-23B1-520E-0F30-5C128536EE06}" dt="2026-07-14T22:08:11.518" v="56" actId="20577"/>
          <ac:spMkLst>
            <pc:docMk/>
            <pc:sldMk cId="3072534831" sldId="1192"/>
            <ac:spMk id="2" creationId="{93F294E1-B4C8-90AC-7D2C-E55FA7ADFC45}"/>
          </ac:spMkLst>
        </pc:spChg>
      </pc:sldChg>
      <pc:sldChg chg="modSp">
        <pc:chgData name="Kristine" userId="S::kncairns64_gmail.com#ext#@dioceseofbrisbane.onmicrosoft.com::75b3fe38-61fa-4d99-a205-52387dc7842d" providerId="AD" clId="Web-{FB5568D0-23B1-520E-0F30-5C128536EE06}" dt="2026-07-14T22:09:33.189" v="69" actId="20577"/>
        <pc:sldMkLst>
          <pc:docMk/>
          <pc:sldMk cId="2853581768" sldId="1193"/>
        </pc:sldMkLst>
        <pc:spChg chg="mod">
          <ac:chgData name="Kristine" userId="S::kncairns64_gmail.com#ext#@dioceseofbrisbane.onmicrosoft.com::75b3fe38-61fa-4d99-a205-52387dc7842d" providerId="AD" clId="Web-{FB5568D0-23B1-520E-0F30-5C128536EE06}" dt="2026-07-14T22:09:33.189" v="69" actId="20577"/>
          <ac:spMkLst>
            <pc:docMk/>
            <pc:sldMk cId="2853581768" sldId="1193"/>
            <ac:spMk id="3" creationId="{00000000-0000-0000-0000-000000000000}"/>
          </ac:spMkLst>
        </pc:spChg>
      </pc:sldChg>
      <pc:sldChg chg="modSp">
        <pc:chgData name="Kristine" userId="S::kncairns64_gmail.com#ext#@dioceseofbrisbane.onmicrosoft.com::75b3fe38-61fa-4d99-a205-52387dc7842d" providerId="AD" clId="Web-{FB5568D0-23B1-520E-0F30-5C128536EE06}" dt="2026-07-14T22:10:25.986" v="73" actId="1076"/>
        <pc:sldMkLst>
          <pc:docMk/>
          <pc:sldMk cId="867282222" sldId="1199"/>
        </pc:sldMkLst>
        <pc:spChg chg="mod">
          <ac:chgData name="Kristine" userId="S::kncairns64_gmail.com#ext#@dioceseofbrisbane.onmicrosoft.com::75b3fe38-61fa-4d99-a205-52387dc7842d" providerId="AD" clId="Web-{FB5568D0-23B1-520E-0F30-5C128536EE06}" dt="2026-07-14T22:10:25.986" v="73" actId="1076"/>
          <ac:spMkLst>
            <pc:docMk/>
            <pc:sldMk cId="867282222" sldId="1199"/>
            <ac:spMk id="7" creationId="{FBCFD97D-2C97-37FF-356C-A993317B1DEE}"/>
          </ac:spMkLst>
        </pc:spChg>
      </pc:sldChg>
      <pc:sldChg chg="addSp delSp modSp">
        <pc:chgData name="Kristine" userId="S::kncairns64_gmail.com#ext#@dioceseofbrisbane.onmicrosoft.com::75b3fe38-61fa-4d99-a205-52387dc7842d" providerId="AD" clId="Web-{FB5568D0-23B1-520E-0F30-5C128536EE06}" dt="2026-07-14T22:07:51.596" v="55" actId="20577"/>
        <pc:sldMkLst>
          <pc:docMk/>
          <pc:sldMk cId="2457218144" sldId="1210"/>
        </pc:sldMkLst>
        <pc:spChg chg="add del mod">
          <ac:chgData name="Kristine" userId="S::kncairns64_gmail.com#ext#@dioceseofbrisbane.onmicrosoft.com::75b3fe38-61fa-4d99-a205-52387dc7842d" providerId="AD" clId="Web-{FB5568D0-23B1-520E-0F30-5C128536EE06}" dt="2026-07-14T22:06:57.143" v="43" actId="20577"/>
          <ac:spMkLst>
            <pc:docMk/>
            <pc:sldMk cId="2457218144" sldId="1210"/>
            <ac:spMk id="4" creationId="{C5DB3A79-2F90-2024-406D-FEC33B194F18}"/>
          </ac:spMkLst>
        </pc:spChg>
        <pc:spChg chg="mod">
          <ac:chgData name="Kristine" userId="S::kncairns64_gmail.com#ext#@dioceseofbrisbane.onmicrosoft.com::75b3fe38-61fa-4d99-a205-52387dc7842d" providerId="AD" clId="Web-{FB5568D0-23B1-520E-0F30-5C128536EE06}" dt="2026-07-14T22:07:51.596" v="55" actId="20577"/>
          <ac:spMkLst>
            <pc:docMk/>
            <pc:sldMk cId="2457218144" sldId="1210"/>
            <ac:spMk id="5" creationId="{C69B0C24-A16F-CE1B-D032-11D1A2E84FDB}"/>
          </ac:spMkLst>
        </pc:spChg>
      </pc:sldChg>
      <pc:sldChg chg="modSp">
        <pc:chgData name="Kristine" userId="S::kncairns64_gmail.com#ext#@dioceseofbrisbane.onmicrosoft.com::75b3fe38-61fa-4d99-a205-52387dc7842d" providerId="AD" clId="Web-{FB5568D0-23B1-520E-0F30-5C128536EE06}" dt="2026-07-14T22:04:58.268" v="30" actId="20577"/>
        <pc:sldMkLst>
          <pc:docMk/>
          <pc:sldMk cId="2056574046" sldId="1219"/>
        </pc:sldMkLst>
        <pc:spChg chg="mod">
          <ac:chgData name="Kristine" userId="S::kncairns64_gmail.com#ext#@dioceseofbrisbane.onmicrosoft.com::75b3fe38-61fa-4d99-a205-52387dc7842d" providerId="AD" clId="Web-{FB5568D0-23B1-520E-0F30-5C128536EE06}" dt="2026-07-14T22:04:58.268" v="30" actId="20577"/>
          <ac:spMkLst>
            <pc:docMk/>
            <pc:sldMk cId="2056574046" sldId="1219"/>
            <ac:spMk id="3" creationId="{5CBC1612-C452-68BB-BE09-D9BEC639F6CA}"/>
          </ac:spMkLst>
        </pc:spChg>
      </pc:sldChg>
    </pc:docChg>
  </pc:docChgLst>
  <pc:docChgLst>
    <pc:chgData name="Viki" userId="S::bogvlc_hotmail.com#ext#@dioceseofbrisbane.onmicrosoft.com::79387dd6-701e-4999-b7de-924cac764073" providerId="AD" clId="Web-{8EF8778E-FCEC-DD16-0512-409BC649B7E3}"/>
    <pc:docChg chg="modSld">
      <pc:chgData name="Viki" userId="S::bogvlc_hotmail.com#ext#@dioceseofbrisbane.onmicrosoft.com::79387dd6-701e-4999-b7de-924cac764073" providerId="AD" clId="Web-{8EF8778E-FCEC-DD16-0512-409BC649B7E3}" dt="2026-07-03T00:56:02.954" v="1" actId="20577"/>
      <pc:docMkLst>
        <pc:docMk/>
      </pc:docMkLst>
      <pc:sldChg chg="modSp">
        <pc:chgData name="Viki" userId="S::bogvlc_hotmail.com#ext#@dioceseofbrisbane.onmicrosoft.com::79387dd6-701e-4999-b7de-924cac764073" providerId="AD" clId="Web-{8EF8778E-FCEC-DD16-0512-409BC649B7E3}" dt="2026-07-03T00:54:42.342" v="0" actId="20577"/>
        <pc:sldMkLst>
          <pc:docMk/>
          <pc:sldMk cId="1921818705" sldId="731"/>
        </pc:sldMkLst>
        <pc:spChg chg="mod">
          <ac:chgData name="Viki" userId="S::bogvlc_hotmail.com#ext#@dioceseofbrisbane.onmicrosoft.com::79387dd6-701e-4999-b7de-924cac764073" providerId="AD" clId="Web-{8EF8778E-FCEC-DD16-0512-409BC649B7E3}" dt="2026-07-03T00:54:42.342" v="0" actId="20577"/>
          <ac:spMkLst>
            <pc:docMk/>
            <pc:sldMk cId="1921818705" sldId="731"/>
            <ac:spMk id="2" creationId="{FBE6943D-06C5-A55E-9B43-20282BBA08ED}"/>
          </ac:spMkLst>
        </pc:spChg>
      </pc:sldChg>
      <pc:sldChg chg="modSp">
        <pc:chgData name="Viki" userId="S::bogvlc_hotmail.com#ext#@dioceseofbrisbane.onmicrosoft.com::79387dd6-701e-4999-b7de-924cac764073" providerId="AD" clId="Web-{8EF8778E-FCEC-DD16-0512-409BC649B7E3}" dt="2026-07-03T00:56:02.954" v="1" actId="20577"/>
        <pc:sldMkLst>
          <pc:docMk/>
          <pc:sldMk cId="2457218144" sldId="1210"/>
        </pc:sldMkLst>
        <pc:spChg chg="mod">
          <ac:chgData name="Viki" userId="S::bogvlc_hotmail.com#ext#@dioceseofbrisbane.onmicrosoft.com::79387dd6-701e-4999-b7de-924cac764073" providerId="AD" clId="Web-{8EF8778E-FCEC-DD16-0512-409BC649B7E3}" dt="2026-07-03T00:56:02.954" v="1" actId="20577"/>
          <ac:spMkLst>
            <pc:docMk/>
            <pc:sldMk cId="2457218144" sldId="1210"/>
            <ac:spMk id="5" creationId="{C69B0C24-A16F-CE1B-D032-11D1A2E84FDB}"/>
          </ac:spMkLst>
        </pc:spChg>
      </pc:sldChg>
    </pc:docChg>
  </pc:docChgLst>
  <pc:docChgLst>
    <pc:chgData name="Barry" userId="S::barry.growden_gmail.com#ext#@anglicanchurchsq.org.au::99486861-bd1f-4074-a470-cc2c4ba6a968" providerId="AD" clId="Web-{5F9D2FE6-03D3-740E-F573-965B8B99C393}"/>
    <pc:docChg chg="modSld">
      <pc:chgData name="Barry" userId="S::barry.growden_gmail.com#ext#@anglicanchurchsq.org.au::99486861-bd1f-4074-a470-cc2c4ba6a968" providerId="AD" clId="Web-{5F9D2FE6-03D3-740E-F573-965B8B99C393}" dt="2026-07-15T03:47:39.619" v="9"/>
      <pc:docMkLst>
        <pc:docMk/>
      </pc:docMkLst>
      <pc:sldChg chg="modSp modMedia">
        <pc:chgData name="Barry" userId="S::barry.growden_gmail.com#ext#@anglicanchurchsq.org.au::99486861-bd1f-4074-a470-cc2c4ba6a968" providerId="AD" clId="Web-{5F9D2FE6-03D3-740E-F573-965B8B99C393}" dt="2026-07-15T03:47:39.619" v="9"/>
        <pc:sldMkLst>
          <pc:docMk/>
          <pc:sldMk cId="4110762829" sldId="1165"/>
        </pc:sldMkLst>
        <pc:picChg chg="mod">
          <ac:chgData name="Barry" userId="S::barry.growden_gmail.com#ext#@anglicanchurchsq.org.au::99486861-bd1f-4074-a470-cc2c4ba6a968" providerId="AD" clId="Web-{5F9D2FE6-03D3-740E-F573-965B8B99C393}" dt="2026-07-15T03:47:39.619" v="9"/>
          <ac:picMkLst>
            <pc:docMk/>
            <pc:sldMk cId="4110762829" sldId="1165"/>
            <ac:picMk id="2" creationId="{6D981AAC-DB9F-9E5C-2DB1-07D955F0CE4C}"/>
          </ac:picMkLst>
        </pc:picChg>
      </pc:sldChg>
    </pc:docChg>
  </pc:docChgLst>
  <pc:docChgLst>
    <pc:chgData name="Viki" userId="S::bogvlc_hotmail.com#ext#@dioceseofbrisbane.onmicrosoft.com::79387dd6-701e-4999-b7de-924cac764073" providerId="AD" clId="Web-{B6327D84-EC69-6325-9BCC-8F244DB48316}"/>
    <pc:docChg chg="modSld">
      <pc:chgData name="Viki" userId="S::bogvlc_hotmail.com#ext#@dioceseofbrisbane.onmicrosoft.com::79387dd6-701e-4999-b7de-924cac764073" providerId="AD" clId="Web-{B6327D84-EC69-6325-9BCC-8F244DB48316}" dt="2026-06-21T02:34:07.306" v="103" actId="20577"/>
      <pc:docMkLst>
        <pc:docMk/>
      </pc:docMkLst>
      <pc:sldChg chg="modSp">
        <pc:chgData name="Viki" userId="S::bogvlc_hotmail.com#ext#@dioceseofbrisbane.onmicrosoft.com::79387dd6-701e-4999-b7de-924cac764073" providerId="AD" clId="Web-{B6327D84-EC69-6325-9BCC-8F244DB48316}" dt="2026-06-21T01:53:49.623" v="4" actId="20577"/>
        <pc:sldMkLst>
          <pc:docMk/>
          <pc:sldMk cId="2375204597" sldId="1082"/>
        </pc:sldMkLst>
        <pc:spChg chg="mod">
          <ac:chgData name="Viki" userId="S::bogvlc_hotmail.com#ext#@dioceseofbrisbane.onmicrosoft.com::79387dd6-701e-4999-b7de-924cac764073" providerId="AD" clId="Web-{B6327D84-EC69-6325-9BCC-8F244DB48316}" dt="2026-06-21T01:53:49.623" v="4"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B6327D84-EC69-6325-9BCC-8F244DB48316}" dt="2026-06-21T02:25:50.508" v="85" actId="20577"/>
        <pc:sldMkLst>
          <pc:docMk/>
          <pc:sldMk cId="2104720365" sldId="1179"/>
        </pc:sldMkLst>
        <pc:spChg chg="mod">
          <ac:chgData name="Viki" userId="S::bogvlc_hotmail.com#ext#@dioceseofbrisbane.onmicrosoft.com::79387dd6-701e-4999-b7de-924cac764073" providerId="AD" clId="Web-{B6327D84-EC69-6325-9BCC-8F244DB48316}" dt="2026-06-21T02:25:50.508" v="85"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B6327D84-EC69-6325-9BCC-8F244DB48316}" dt="2026-06-21T02:34:07.306" v="103" actId="20577"/>
        <pc:sldMkLst>
          <pc:docMk/>
          <pc:sldMk cId="2853581768" sldId="1193"/>
        </pc:sldMkLst>
        <pc:spChg chg="mod">
          <ac:chgData name="Viki" userId="S::bogvlc_hotmail.com#ext#@dioceseofbrisbane.onmicrosoft.com::79387dd6-701e-4999-b7de-924cac764073" providerId="AD" clId="Web-{B6327D84-EC69-6325-9BCC-8F244DB48316}" dt="2026-06-21T02:34:07.306" v="103"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B6327D84-EC69-6325-9BCC-8F244DB48316}" dt="2026-06-21T02:19:15.774" v="45" actId="20577"/>
        <pc:sldMkLst>
          <pc:docMk/>
          <pc:sldMk cId="2056574046" sldId="1219"/>
        </pc:sldMkLst>
        <pc:spChg chg="mod">
          <ac:chgData name="Viki" userId="S::bogvlc_hotmail.com#ext#@dioceseofbrisbane.onmicrosoft.com::79387dd6-701e-4999-b7de-924cac764073" providerId="AD" clId="Web-{B6327D84-EC69-6325-9BCC-8F244DB48316}" dt="2026-06-21T02:19:15.774" v="45" actId="20577"/>
          <ac:spMkLst>
            <pc:docMk/>
            <pc:sldMk cId="2056574046" sldId="1219"/>
            <ac:spMk id="3" creationId="{5CBC1612-C452-68BB-BE09-D9BEC639F6CA}"/>
          </ac:spMkLst>
        </pc:spChg>
      </pc:sldChg>
    </pc:docChg>
  </pc:docChgLst>
  <pc:docChgLst>
    <pc:chgData name="Barry" userId="S::barry.growden_gmail.com#ext#@anglicanchurchsq.org.au::99486861-bd1f-4074-a470-cc2c4ba6a968" providerId="AD" clId="Web-{ABD83489-1795-37D7-6801-126A1D2710A0}"/>
    <pc:docChg chg="modSld">
      <pc:chgData name="Barry" userId="S::barry.growden_gmail.com#ext#@anglicanchurchsq.org.au::99486861-bd1f-4074-a470-cc2c4ba6a968" providerId="AD" clId="Web-{ABD83489-1795-37D7-6801-126A1D2710A0}" dt="2026-07-18T01:24:54.494" v="4"/>
      <pc:docMkLst>
        <pc:docMk/>
      </pc:docMkLst>
      <pc:sldChg chg="modSp modMedia">
        <pc:chgData name="Barry" userId="S::barry.growden_gmail.com#ext#@anglicanchurchsq.org.au::99486861-bd1f-4074-a470-cc2c4ba6a968" providerId="AD" clId="Web-{ABD83489-1795-37D7-6801-126A1D2710A0}" dt="2026-07-18T01:24:54.494" v="4"/>
        <pc:sldMkLst>
          <pc:docMk/>
          <pc:sldMk cId="4110762829" sldId="1165"/>
        </pc:sldMkLst>
        <pc:picChg chg="mod">
          <ac:chgData name="Barry" userId="S::barry.growden_gmail.com#ext#@anglicanchurchsq.org.au::99486861-bd1f-4074-a470-cc2c4ba6a968" providerId="AD" clId="Web-{ABD83489-1795-37D7-6801-126A1D2710A0}" dt="2026-07-18T01:24:54.494" v="4"/>
          <ac:picMkLst>
            <pc:docMk/>
            <pc:sldMk cId="4110762829" sldId="1165"/>
            <ac:picMk id="2" creationId="{6D981AAC-DB9F-9E5C-2DB1-07D955F0CE4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19/07/2026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19/07/2026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47AD-96A0-C5EE-EAE3-225949351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7F97A-D681-5657-2543-FD6A63BC7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91B72-5118-C62E-DBE2-B8134683F2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685A11-2EE6-2D06-019A-B77BF7B13E8D}"/>
              </a:ext>
            </a:extLst>
          </p:cNvPr>
          <p:cNvSpPr>
            <a:spLocks noGrp="1"/>
          </p:cNvSpPr>
          <p:nvPr>
            <p:ph type="sldNum" sz="quarter" idx="5"/>
          </p:nvPr>
        </p:nvSpPr>
        <p:spPr/>
        <p:txBody>
          <a:bodyPr/>
          <a:lstStyle/>
          <a:p>
            <a:fld id="{39BD0D58-009C-4B34-BD04-760FE23A9F8A}" type="slidenum">
              <a:rPr lang="en-AU" smtClean="0"/>
              <a:t>23</a:t>
            </a:fld>
            <a:endParaRPr lang="en-AU"/>
          </a:p>
        </p:txBody>
      </p:sp>
    </p:spTree>
    <p:extLst>
      <p:ext uri="{BB962C8B-B14F-4D97-AF65-F5344CB8AC3E}">
        <p14:creationId xmlns:p14="http://schemas.microsoft.com/office/powerpoint/2010/main" val="238963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Sermon starts 37:14 – Please let me know if the sermon is too quiet</a:t>
            </a:r>
          </a:p>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Prayer of praise and thanksgiving</a:t>
            </a:r>
          </a:p>
        </p:txBody>
      </p:sp>
      <p:sp>
        <p:nvSpPr>
          <p:cNvPr id="4" name="Slide Number Placeholder 3"/>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96D9-2A2C-AAC1-83DB-0892EF67B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83FAC-363E-5E96-2102-EBCEE4F410C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2EF8550-62B9-17BB-8191-EEB2ECBFC911}"/>
              </a:ext>
            </a:extLst>
          </p:cNvPr>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a:extLst>
              <a:ext uri="{FF2B5EF4-FFF2-40B4-BE49-F238E27FC236}">
                <a16:creationId xmlns:a16="http://schemas.microsoft.com/office/drawing/2014/main" id="{76883665-6775-FF78-002D-193047D1EC19}"/>
              </a:ext>
            </a:extLst>
          </p:cNvPr>
          <p:cNvSpPr>
            <a:spLocks noGrp="1"/>
          </p:cNvSpPr>
          <p:nvPr>
            <p:ph type="sldNum" sz="quarter" idx="5"/>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20853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F96D7-9977-777E-B398-E9362C3F8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24365-1DC8-B46A-BDCE-D52B4554EB8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EFB6ECF-9B0B-8B7D-AC8C-619B9CCB99A7}"/>
              </a:ext>
            </a:extLst>
          </p:cNvPr>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a:extLst>
              <a:ext uri="{FF2B5EF4-FFF2-40B4-BE49-F238E27FC236}">
                <a16:creationId xmlns:a16="http://schemas.microsoft.com/office/drawing/2014/main" id="{5AD68359-1997-BA2C-15B0-97DA6F8D4D3A}"/>
              </a:ext>
            </a:extLst>
          </p:cNvPr>
          <p:cNvSpPr>
            <a:spLocks noGrp="1"/>
          </p:cNvSpPr>
          <p:nvPr>
            <p:ph type="sldNum" sz="quarter" idx="5"/>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343297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Prayer for all ages</a:t>
            </a:r>
          </a:p>
        </p:txBody>
      </p:sp>
      <p:sp>
        <p:nvSpPr>
          <p:cNvPr id="4" name="Slide Number Placeholder 3"/>
          <p:cNvSpPr>
            <a:spLocks noGrp="1"/>
          </p:cNvSpPr>
          <p:nvPr>
            <p:ph type="sldNum" sz="quarter" idx="5"/>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258035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59</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61</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a:t>
            </a:fld>
            <a:endParaRPr lang="en-AU"/>
          </a:p>
        </p:txBody>
      </p:sp>
    </p:spTree>
    <p:extLst>
      <p:ext uri="{BB962C8B-B14F-4D97-AF65-F5344CB8AC3E}">
        <p14:creationId xmlns:p14="http://schemas.microsoft.com/office/powerpoint/2010/main" val="34205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34EDB-1920-609E-FDA7-B37841718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53627-94E4-741F-5256-94CA4B3CECF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5EF4B32-52A0-01E2-4357-EA160E1E30EA}"/>
              </a:ext>
            </a:extLst>
          </p:cNvPr>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a:extLst>
              <a:ext uri="{FF2B5EF4-FFF2-40B4-BE49-F238E27FC236}">
                <a16:creationId xmlns:a16="http://schemas.microsoft.com/office/drawing/2014/main" id="{1DE882BF-99D1-0940-B5E8-BDBDC76D06E4}"/>
              </a:ext>
            </a:extLst>
          </p:cNvPr>
          <p:cNvSpPr>
            <a:spLocks noGrp="1"/>
          </p:cNvSpPr>
          <p:nvPr>
            <p:ph type="sldNum" sz="quarter" idx="5"/>
          </p:nvPr>
        </p:nvSpPr>
        <p:spPr/>
        <p:txBody>
          <a:bodyPr/>
          <a:lstStyle/>
          <a:p>
            <a:fld id="{39BD0D58-009C-4B34-BD04-760FE23A9F8A}" type="slidenum">
              <a:rPr lang="en-AU" smtClean="0"/>
              <a:t>5</a:t>
            </a:fld>
            <a:endParaRPr lang="en-AU"/>
          </a:p>
        </p:txBody>
      </p:sp>
    </p:spTree>
    <p:extLst>
      <p:ext uri="{BB962C8B-B14F-4D97-AF65-F5344CB8AC3E}">
        <p14:creationId xmlns:p14="http://schemas.microsoft.com/office/powerpoint/2010/main" val="60724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Call to Worship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42088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gathering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9</a:t>
            </a:fld>
            <a:endParaRPr lang="en-AU"/>
          </a:p>
        </p:txBody>
      </p:sp>
    </p:spTree>
    <p:extLst>
      <p:ext uri="{BB962C8B-B14F-4D97-AF65-F5344CB8AC3E}">
        <p14:creationId xmlns:p14="http://schemas.microsoft.com/office/powerpoint/2010/main" val="53752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Please note that the first reading is recorded this week</a:t>
            </a:r>
          </a:p>
        </p:txBody>
      </p:sp>
      <p:sp>
        <p:nvSpPr>
          <p:cNvPr id="4" name="Slide Number Placeholder 3"/>
          <p:cNvSpPr>
            <a:spLocks noGrp="1"/>
          </p:cNvSpPr>
          <p:nvPr>
            <p:ph type="sldNum" sz="quarter" idx="5"/>
          </p:nvPr>
        </p:nvSpPr>
        <p:spPr/>
        <p:txBody>
          <a:bodyPr/>
          <a:lstStyle/>
          <a:p>
            <a:fld id="{39BD0D58-009C-4B34-BD04-760FE23A9F8A}" type="slidenum">
              <a:rPr lang="en-AU" smtClean="0"/>
              <a:t>17</a:t>
            </a:fld>
            <a:endParaRPr lang="en-AU"/>
          </a:p>
        </p:txBody>
      </p:sp>
    </p:spTree>
    <p:extLst>
      <p:ext uri="{BB962C8B-B14F-4D97-AF65-F5344CB8AC3E}">
        <p14:creationId xmlns:p14="http://schemas.microsoft.com/office/powerpoint/2010/main" val="270701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01E1E-2428-7EC7-04F6-108C02ADA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BD3CA-5A50-1F81-0212-F175C0EA0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0C68D-D48B-2060-3458-D89DA51D05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EA64D8-BBA4-4C15-0F97-40C30AA34FD8}"/>
              </a:ext>
            </a:extLst>
          </p:cNvPr>
          <p:cNvSpPr>
            <a:spLocks noGrp="1"/>
          </p:cNvSpPr>
          <p:nvPr>
            <p:ph type="sldNum" sz="quarter" idx="5"/>
          </p:nvPr>
        </p:nvSpPr>
        <p:spPr/>
        <p:txBody>
          <a:bodyPr/>
          <a:lstStyle/>
          <a:p>
            <a:fld id="{39BD0D58-009C-4B34-BD04-760FE23A9F8A}" type="slidenum">
              <a:rPr lang="en-AU" smtClean="0"/>
              <a:t>22</a:t>
            </a:fld>
            <a:endParaRPr lang="en-AU"/>
          </a:p>
        </p:txBody>
      </p:sp>
    </p:spTree>
    <p:extLst>
      <p:ext uri="{BB962C8B-B14F-4D97-AF65-F5344CB8AC3E}">
        <p14:creationId xmlns:p14="http://schemas.microsoft.com/office/powerpoint/2010/main" val="2367208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19/07/2026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19/07/2026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19/07/2026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19/07/2026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19/07/2026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19/07/2026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19/07/2026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19/07/2026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19/07/2026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19/07/2026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19/07/2026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19/07/2026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_vegvb1u5s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QsqpF7Xn7DA"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F4ScBPE9v_I"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holy-hermits-online-chapel.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P5fqJaLg3u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yGGDWdXOF-E"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a:solidFill>
                  <a:srgbClr val="00B050"/>
                </a:solidFill>
                <a:latin typeface="Comic Sans MS"/>
                <a:cs typeface="MV Boli"/>
              </a:rPr>
              <a:t>Welcome to Holy Hermits Online Worship </a:t>
            </a:r>
          </a:p>
          <a:p>
            <a:pPr algn="ctr">
              <a:lnSpc>
                <a:spcPct val="150000"/>
              </a:lnSpc>
            </a:pPr>
            <a:r>
              <a:rPr lang="en-AU" sz="4400" noProof="0">
                <a:solidFill>
                  <a:srgbClr val="00B050"/>
                </a:solidFill>
                <a:latin typeface="Comic Sans MS"/>
                <a:cs typeface="MV Boli"/>
              </a:rPr>
              <a:t>8</a:t>
            </a:r>
            <a:r>
              <a:rPr lang="en-AU" sz="4400" baseline="30000" noProof="0">
                <a:solidFill>
                  <a:srgbClr val="00B050"/>
                </a:solidFill>
                <a:latin typeface="Comic Sans MS"/>
                <a:cs typeface="MV Boli"/>
              </a:rPr>
              <a:t>th</a:t>
            </a:r>
            <a:r>
              <a:rPr lang="en-AU" sz="4400" noProof="0">
                <a:solidFill>
                  <a:srgbClr val="00B050"/>
                </a:solidFill>
                <a:latin typeface="Comic Sans MS"/>
                <a:cs typeface="MV Boli"/>
              </a:rPr>
              <a:t> Sunday </a:t>
            </a:r>
            <a:r>
              <a:rPr lang="en-AU" sz="4400">
                <a:solidFill>
                  <a:srgbClr val="00B050"/>
                </a:solidFill>
                <a:latin typeface="Comic Sans MS"/>
                <a:cs typeface="MV Boli"/>
              </a:rPr>
              <a:t>after</a:t>
            </a:r>
            <a:r>
              <a:rPr lang="en-AU" sz="4400" noProof="0">
                <a:solidFill>
                  <a:srgbClr val="00B050"/>
                </a:solidFill>
                <a:latin typeface="Comic Sans MS"/>
                <a:cs typeface="MV Boli"/>
              </a:rPr>
              <a:t> Pentecost</a:t>
            </a:r>
          </a:p>
          <a:p>
            <a:pPr algn="ctr">
              <a:lnSpc>
                <a:spcPct val="150000"/>
              </a:lnSpc>
            </a:pPr>
            <a:r>
              <a:rPr lang="en-AU" sz="3600" noProof="0">
                <a:solidFill>
                  <a:srgbClr val="00B050"/>
                </a:solidFill>
                <a:latin typeface="Comic Sans MS"/>
                <a:cs typeface="MV Boli"/>
              </a:rPr>
              <a:t>Today we are remembering </a:t>
            </a:r>
          </a:p>
          <a:p>
            <a:pPr algn="ctr"/>
            <a:r>
              <a:rPr lang="en-AU" sz="3600" noProof="0">
                <a:solidFill>
                  <a:srgbClr val="00B050"/>
                </a:solidFill>
                <a:latin typeface="Comic Sans MS"/>
              </a:rPr>
              <a:t>Holy Hermit Amma Sarah of the Desert</a:t>
            </a:r>
            <a:endParaRPr lang="en-AU" sz="3600" noProof="0">
              <a:solidFill>
                <a:srgbClr val="00B050"/>
              </a:solidFill>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105144BC-5162-09B8-905D-EDF04198E975}"/>
              </a:ext>
            </a:extLst>
          </p:cNvPr>
          <p:cNvGraphicFramePr>
            <a:graphicFrameLocks noGrp="1"/>
          </p:cNvGraphicFramePr>
          <p:nvPr>
            <p:extLst>
              <p:ext uri="{D42A27DB-BD31-4B8C-83A1-F6EECF244321}">
                <p14:modId xmlns:p14="http://schemas.microsoft.com/office/powerpoint/2010/main" val="49476941"/>
              </p:ext>
            </p:extLst>
          </p:nvPr>
        </p:nvGraphicFramePr>
        <p:xfrm>
          <a:off x="370234" y="3605235"/>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1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AU" sz="2200" b="0" i="0" noProof="0">
                        <a:solidFill>
                          <a:srgbClr val="00B050"/>
                        </a:solidFill>
                        <a:latin typeface="Comic Sans MS"/>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graphicFrame>
        <p:nvGraphicFramePr>
          <p:cNvPr id="3" name="Table 2">
            <a:extLst>
              <a:ext uri="{FF2B5EF4-FFF2-40B4-BE49-F238E27FC236}">
                <a16:creationId xmlns:a16="http://schemas.microsoft.com/office/drawing/2014/main" id="{FE53E6EB-2C96-C764-A8DC-AB7CBE233818}"/>
              </a:ext>
            </a:extLst>
          </p:cNvPr>
          <p:cNvGraphicFramePr>
            <a:graphicFrameLocks noGrp="1"/>
          </p:cNvGraphicFramePr>
          <p:nvPr>
            <p:extLst>
              <p:ext uri="{D42A27DB-BD31-4B8C-83A1-F6EECF244321}">
                <p14:modId xmlns:p14="http://schemas.microsoft.com/office/powerpoint/2010/main" val="1706414471"/>
              </p:ext>
            </p:extLst>
          </p:nvPr>
        </p:nvGraphicFramePr>
        <p:xfrm>
          <a:off x="792216" y="3714092"/>
          <a:ext cx="10606497" cy="2719046"/>
        </p:xfrm>
        <a:graphic>
          <a:graphicData uri="http://schemas.openxmlformats.org/drawingml/2006/table">
            <a:tbl>
              <a:tblPr firstRow="1" bandRow="1">
                <a:tableStyleId>{2D5ABB26-0587-4C30-8999-92F81FD0307C}</a:tableStyleId>
              </a:tblPr>
              <a:tblGrid>
                <a:gridCol w="3696669">
                  <a:extLst>
                    <a:ext uri="{9D8B030D-6E8A-4147-A177-3AD203B41FA5}">
                      <a16:colId xmlns:a16="http://schemas.microsoft.com/office/drawing/2014/main" val="1738739509"/>
                    </a:ext>
                  </a:extLst>
                </a:gridCol>
                <a:gridCol w="3374329">
                  <a:extLst>
                    <a:ext uri="{9D8B030D-6E8A-4147-A177-3AD203B41FA5}">
                      <a16:colId xmlns:a16="http://schemas.microsoft.com/office/drawing/2014/main" val="4139255324"/>
                    </a:ext>
                  </a:extLst>
                </a:gridCol>
                <a:gridCol w="3535499">
                  <a:extLst>
                    <a:ext uri="{9D8B030D-6E8A-4147-A177-3AD203B41FA5}">
                      <a16:colId xmlns:a16="http://schemas.microsoft.com/office/drawing/2014/main" val="1978999015"/>
                    </a:ext>
                  </a:extLst>
                </a:gridCol>
              </a:tblGrid>
              <a:tr h="474252">
                <a:tc>
                  <a:txBody>
                    <a:bodyPr/>
                    <a:lstStyle/>
                    <a:p>
                      <a:r>
                        <a:rPr lang="en-AU" sz="20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a:solidFill>
                            <a:srgbClr val="00B050"/>
                          </a:solidFill>
                          <a:latin typeface="Comic Sans MS"/>
                        </a:rPr>
                        <a:t>First Reader: Grant*</a:t>
                      </a:r>
                      <a:endParaRPr lang="en-AU" sz="20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42636">
                <a:tc>
                  <a:txBody>
                    <a:bodyPr/>
                    <a:lstStyle/>
                    <a:p>
                      <a:r>
                        <a:rPr lang="en-AU" sz="2000" b="0" i="0" noProof="0">
                          <a:solidFill>
                            <a:srgbClr val="00B050"/>
                          </a:solidFill>
                          <a:latin typeface="Comic Sans MS"/>
                        </a:rPr>
                        <a:t>Music: Lauren</a:t>
                      </a:r>
                      <a:endParaRPr lang="en-AU" sz="20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Welcomer: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a:solidFill>
                            <a:srgbClr val="00B050"/>
                          </a:solidFill>
                          <a:latin typeface="Comic Sans MS"/>
                        </a:rPr>
                        <a:t>Second Reader: Kieron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827">
                <a:tc>
                  <a:txBody>
                    <a:bodyPr/>
                    <a:lstStyle/>
                    <a:p>
                      <a:r>
                        <a:rPr lang="en-AU" sz="2000" b="0" i="0" noProof="0">
                          <a:solidFill>
                            <a:srgbClr val="00B050"/>
                          </a:solidFill>
                          <a:latin typeface="Comic Sans MS"/>
                        </a:rPr>
                        <a:t>Proof-reader: Kris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a:solidFill>
                            <a:srgbClr val="00B050"/>
                          </a:solidFill>
                          <a:latin typeface="Comic Sans MS"/>
                        </a:rPr>
                        <a:t>Preacher: Flashback</a:t>
                      </a:r>
                      <a:endParaRPr lang="en-AU" sz="20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74252">
                <a:tc>
                  <a:txBody>
                    <a:bodyPr/>
                    <a:lstStyle/>
                    <a:p>
                      <a:r>
                        <a:rPr lang="en-AU" sz="2000" b="0" i="0" noProof="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a:solidFill>
                            <a:srgbClr val="00B050"/>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584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a:solidFill>
                            <a:srgbClr val="00B050"/>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42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000" b="0" i="0" noProof="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cs typeface="Arial"/>
              </a:rPr>
              <a:t>Sentence</a:t>
            </a:r>
          </a:p>
        </p:txBody>
      </p:sp>
      <p:sp>
        <p:nvSpPr>
          <p:cNvPr id="2" name="Rectangle 1"/>
          <p:cNvSpPr/>
          <p:nvPr/>
        </p:nvSpPr>
        <p:spPr>
          <a:xfrm>
            <a:off x="730781" y="2934118"/>
            <a:ext cx="10730438" cy="2088072"/>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a:solidFill>
                  <a:srgbClr val="00B050"/>
                </a:solidFill>
                <a:latin typeface="Comic Sans MS" panose="030F0902030302020204" pitchFamily="66" charset="0"/>
                <a:cs typeface="Times New Roman"/>
              </a:rPr>
              <a:t>Cantor</a:t>
            </a:r>
            <a:r>
              <a:rPr lang="en-AU" sz="2800" noProof="0">
                <a:solidFill>
                  <a:srgbClr val="00B050"/>
                </a:solidFill>
                <a:latin typeface="Comic Sans MS" panose="030F0902030302020204" pitchFamily="66" charset="0"/>
                <a:cs typeface="Times New Roman"/>
              </a:rPr>
              <a:t>: </a:t>
            </a:r>
            <a:r>
              <a:rPr lang="en-AU" sz="2800" noProof="0">
                <a:latin typeface="Comic Sans MS" panose="030F0902030302020204" pitchFamily="66" charset="0"/>
              </a:rPr>
              <a:t>You, O Lord, are a God merciful and gracious, slow to anger and abounding in steadfast love and faithfulness.</a:t>
            </a:r>
          </a:p>
          <a:p>
            <a:pPr algn="r">
              <a:lnSpc>
                <a:spcPct val="150000"/>
              </a:lnSpc>
              <a:spcBef>
                <a:spcPts val="450"/>
              </a:spcBef>
              <a:spcAft>
                <a:spcPts val="450"/>
              </a:spcAft>
            </a:pPr>
            <a:r>
              <a:rPr lang="en-AU" sz="2800" noProof="0">
                <a:solidFill>
                  <a:srgbClr val="00B050"/>
                </a:solidFill>
                <a:latin typeface="Comic Sans MS" panose="030F0902030302020204" pitchFamily="66" charset="0"/>
              </a:rPr>
              <a:t>Psalm 86.15</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a:solidFill>
                  <a:srgbClr val="00B050"/>
                </a:solidFill>
                <a:latin typeface="Comic Sans MS"/>
                <a:cs typeface="Arial"/>
              </a:rPr>
              <a:t>Leader: </a:t>
            </a:r>
            <a:r>
              <a:rPr lang="en-AU" sz="2800" noProof="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8619" y="1525754"/>
            <a:ext cx="10034761" cy="3806491"/>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Leader: </a:t>
            </a:r>
            <a:r>
              <a:rPr lang="en-AU" sz="2800" noProof="0">
                <a:latin typeface="Comic Sans MS"/>
              </a:rPr>
              <a:t>We pray the prayer of approach together</a:t>
            </a:r>
          </a:p>
          <a:p>
            <a:pPr>
              <a:lnSpc>
                <a:spcPct val="150000"/>
              </a:lnSpc>
            </a:pPr>
            <a:endParaRPr lang="en-AU" sz="2400" noProof="0">
              <a:latin typeface="Comic Sans MS"/>
            </a:endParaRPr>
          </a:p>
          <a:p>
            <a:pPr>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Let us draw near and climb the stairway to heaven.</a:t>
            </a:r>
          </a:p>
          <a:p>
            <a:pPr>
              <a:lnSpc>
                <a:spcPct val="150000"/>
              </a:lnSpc>
            </a:pPr>
            <a:r>
              <a:rPr lang="en-AU" sz="2800" b="1" noProof="0">
                <a:latin typeface="Comic Sans MS" panose="030F0702030302020204" pitchFamily="66" charset="0"/>
              </a:rPr>
              <a:t>Let us meet with our Awesome Lord in this place;</a:t>
            </a:r>
          </a:p>
          <a:p>
            <a:pPr>
              <a:lnSpc>
                <a:spcPct val="150000"/>
              </a:lnSpc>
            </a:pPr>
            <a:r>
              <a:rPr lang="en-AU" sz="2800" b="1" noProof="0">
                <a:latin typeface="Comic Sans MS" panose="030F0702030302020204" pitchFamily="66" charset="0"/>
              </a:rPr>
              <a:t>the One who searches and knows us,</a:t>
            </a:r>
          </a:p>
          <a:p>
            <a:pPr>
              <a:lnSpc>
                <a:spcPct val="150000"/>
              </a:lnSpc>
            </a:pPr>
            <a:r>
              <a:rPr lang="en-AU" sz="2800" b="1" noProof="0">
                <a:latin typeface="Comic Sans MS" panose="030F0702030302020204" pitchFamily="66" charset="0"/>
              </a:rPr>
              <a:t>whose presence lights up our life.</a:t>
            </a:r>
          </a:p>
        </p:txBody>
      </p:sp>
      <p:sp>
        <p:nvSpPr>
          <p:cNvPr id="4" name="TextBox 3"/>
          <p:cNvSpPr txBox="1"/>
          <p:nvPr/>
        </p:nvSpPr>
        <p:spPr>
          <a:xfrm>
            <a:off x="3997842" y="419100"/>
            <a:ext cx="4196316"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1B1-49AF-381C-6B77-8BA195D6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7C5B1-903F-4023-1892-5F801C576853}"/>
              </a:ext>
            </a:extLst>
          </p:cNvPr>
          <p:cNvSpPr>
            <a:spLocks noGrp="1"/>
          </p:cNvSpPr>
          <p:nvPr>
            <p:ph type="sldNum" sz="quarter" idx="12"/>
          </p:nvPr>
        </p:nvSpPr>
        <p:spPr/>
        <p:txBody>
          <a:bodyPr/>
          <a:lstStyle/>
          <a:p>
            <a:fld id="{D6BAAE04-8869-45BD-9FC4-571BC1F4B92A}" type="slidenum">
              <a:rPr lang="en-AU" noProof="0" smtClean="0"/>
              <a:t>12</a:t>
            </a:fld>
            <a:endParaRPr lang="en-AU" noProof="0"/>
          </a:p>
        </p:txBody>
      </p:sp>
      <p:sp>
        <p:nvSpPr>
          <p:cNvPr id="3" name="TextBox 2">
            <a:extLst>
              <a:ext uri="{FF2B5EF4-FFF2-40B4-BE49-F238E27FC236}">
                <a16:creationId xmlns:a16="http://schemas.microsoft.com/office/drawing/2014/main" id="{5CBC1612-C452-68BB-BE09-D9BEC639F6CA}"/>
              </a:ext>
            </a:extLst>
          </p:cNvPr>
          <p:cNvSpPr txBox="1"/>
          <p:nvPr/>
        </p:nvSpPr>
        <p:spPr>
          <a:xfrm>
            <a:off x="394648" y="1274564"/>
            <a:ext cx="11402704"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r>
              <a:rPr lang="en-AU" sz="4000" b="1" noProof="0">
                <a:solidFill>
                  <a:srgbClr val="00B050"/>
                </a:solidFill>
                <a:latin typeface="Comic Sans MS"/>
              </a:rPr>
              <a:t>Our first Hymn</a:t>
            </a:r>
            <a:endParaRPr lang="en-AU" sz="4000" b="1">
              <a:solidFill>
                <a:srgbClr val="00B050"/>
              </a:solidFill>
              <a:latin typeface="Comic Sans MS"/>
            </a:endParaRPr>
          </a:p>
          <a:p>
            <a:pPr algn="ctr"/>
            <a:endParaRPr lang="en-AU"/>
          </a:p>
          <a:p>
            <a:pPr algn="ctr"/>
            <a:r>
              <a:rPr lang="en-AU" sz="4400" b="1" noProof="0">
                <a:solidFill>
                  <a:srgbClr val="00B050"/>
                </a:solidFill>
                <a:latin typeface="Comic Sans MS"/>
                <a:ea typeface="Calibri"/>
                <a:cs typeface="Times New Roman"/>
              </a:rPr>
              <a:t>Praise to the Lord, the Almighty</a:t>
            </a:r>
          </a:p>
          <a:p>
            <a:pPr algn="ctr"/>
            <a:endParaRPr lang="en-AU" sz="3600" b="1" noProof="0">
              <a:solidFill>
                <a:srgbClr val="E68422"/>
              </a:solidFill>
              <a:latin typeface="Comic Sans MS"/>
              <a:ea typeface="Calibri"/>
              <a:cs typeface="+mn-lt"/>
            </a:endParaRPr>
          </a:p>
          <a:p>
            <a:pPr algn="ctr"/>
            <a:r>
              <a:rPr lang="en-AU" noProof="0">
                <a:solidFill>
                  <a:srgbClr val="E68422"/>
                </a:solidFill>
                <a:ea typeface="+mn-lt"/>
                <a:cs typeface="+mn-lt"/>
                <a:hlinkClick r:id="rId2"/>
              </a:rPr>
              <a:t>https://www.youtube.com/watch?v=_vegvb1u5s4</a:t>
            </a:r>
            <a:endParaRPr lang="en-AU" noProof="0">
              <a:solidFill>
                <a:srgbClr val="E68422"/>
              </a:solidFill>
              <a:ea typeface="+mn-lt"/>
              <a:cs typeface="+mn-lt"/>
            </a:endParaRPr>
          </a:p>
          <a:p>
            <a:pPr algn="ctr"/>
            <a:endParaRPr lang="en-AU" sz="2800" noProof="0">
              <a:solidFill>
                <a:srgbClr val="E68422"/>
              </a:solidFill>
              <a:latin typeface="Comic Sans MS" panose="030F0702030302020204" pitchFamily="66" charset="0"/>
              <a:ea typeface="Calibri"/>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05657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550611" y="1444516"/>
            <a:ext cx="11090776" cy="350897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noProof="0">
                <a:latin typeface="Comic Sans MS" panose="030F0702030302020204" pitchFamily="66" charset="0"/>
              </a:rPr>
              <a:t>God is steadfast in love and infinite in mercy, welcoming sinners and inviting them to the Lord's table.</a:t>
            </a:r>
          </a:p>
          <a:p>
            <a:pPr>
              <a:lnSpc>
                <a:spcPct val="150000"/>
              </a:lnSpc>
              <a:spcBef>
                <a:spcPts val="450"/>
              </a:spcBef>
              <a:spcAft>
                <a:spcPts val="450"/>
              </a:spcAft>
            </a:pPr>
            <a:r>
              <a:rPr lang="en-AU" sz="2800" noProof="0">
                <a:solidFill>
                  <a:srgbClr val="00B050"/>
                </a:solidFill>
                <a:latin typeface="Comic Sans MS" panose="030F0702030302020204" pitchFamily="66" charset="0"/>
              </a:rPr>
              <a:t>Silence may be kept.​</a:t>
            </a:r>
          </a:p>
          <a:p>
            <a:pPr>
              <a:lnSpc>
                <a:spcPct val="150000"/>
              </a:lnSpc>
              <a:spcBef>
                <a:spcPts val="450"/>
              </a:spcBef>
              <a:spcAft>
                <a:spcPts val="450"/>
              </a:spcAft>
            </a:pPr>
            <a:r>
              <a:rPr lang="en-AU" sz="2800" noProof="0">
                <a:latin typeface="Comic Sans MS" panose="030F0702030302020204" pitchFamily="66" charset="0"/>
              </a:rPr>
              <a:t>Let us confess our sins in penitence and faith, with a sincere and a true heart.</a:t>
            </a:r>
          </a:p>
        </p:txBody>
      </p:sp>
      <p:sp>
        <p:nvSpPr>
          <p:cNvPr id="6" name="TextBox 5">
            <a:extLst>
              <a:ext uri="{FF2B5EF4-FFF2-40B4-BE49-F238E27FC236}">
                <a16:creationId xmlns:a16="http://schemas.microsoft.com/office/drawing/2014/main" id="{A48A3EF4-65AF-E6D2-B414-00236287D18B}"/>
              </a:ext>
            </a:extLst>
          </p:cNvPr>
          <p:cNvSpPr txBox="1"/>
          <p:nvPr/>
        </p:nvSpPr>
        <p:spPr>
          <a:xfrm>
            <a:off x="1426273" y="183367"/>
            <a:ext cx="9339453" cy="747962"/>
          </a:xfrm>
          <a:prstGeom prst="rect">
            <a:avLst/>
          </a:prstGeom>
          <a:noFill/>
        </p:spPr>
        <p:txBody>
          <a:bodyPr wrap="square">
            <a:spAutoFit/>
          </a:bodyPr>
          <a:lstStyle/>
          <a:p>
            <a:pPr fontAlgn="base">
              <a:lnSpc>
                <a:spcPct val="150000"/>
              </a:lnSpc>
            </a:pPr>
            <a:r>
              <a:rPr lang="en-AU" sz="3200" b="1" noProof="0">
                <a:solidFill>
                  <a:srgbClr val="00B050"/>
                </a:solidFill>
                <a:latin typeface="Comic Sans MS" panose="030F0702030302020204" pitchFamily="66" charset="0"/>
              </a:rPr>
              <a:t>The Deacon or LA introduces the Confession</a:t>
            </a:r>
            <a:r>
              <a:rPr lang="en-AU" sz="3200" noProof="0">
                <a:solidFill>
                  <a:srgbClr val="00B050"/>
                </a:solidFill>
                <a:latin typeface="Comic Sans MS" panose="030F0702030302020204" pitchFamily="66" charset="0"/>
              </a:rPr>
              <a:t>​</a:t>
            </a:r>
            <a:endParaRPr lang="en-AU" sz="3200" noProof="0">
              <a:solidFill>
                <a:srgbClr val="00B050"/>
              </a:solidFill>
              <a:latin typeface="Comic Sans MS" panose="030F0702030302020204" pitchFamily="66" charset="0"/>
              <a:cs typeface="Times New Roman"/>
            </a:endParaRPr>
          </a:p>
        </p:txBody>
      </p:sp>
    </p:spTree>
    <p:extLst>
      <p:ext uri="{BB962C8B-B14F-4D97-AF65-F5344CB8AC3E}">
        <p14:creationId xmlns:p14="http://schemas.microsoft.com/office/powerpoint/2010/main" val="34507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14</a:t>
            </a:fld>
            <a:endParaRPr lang="en-AU" noProof="0">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All: </a:t>
            </a:r>
            <a:r>
              <a:rPr lang="en-AU" sz="2400" b="1" noProof="0">
                <a:solidFill>
                  <a:srgbClr val="000000"/>
                </a:solidFill>
                <a:latin typeface="Comic Sans MS"/>
              </a:rPr>
              <a:t>​</a:t>
            </a:r>
            <a:r>
              <a:rPr lang="en-AU" sz="2800" b="1" noProof="0">
                <a:solidFill>
                  <a:srgbClr val="000000"/>
                </a:solidFill>
                <a:latin typeface="Comic Sans MS"/>
              </a:rPr>
              <a:t>Merciful God, our maker and our judge,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sinned against you </a:t>
            </a:r>
            <a:r>
              <a:rPr lang="en-AU" sz="2800" noProof="0">
                <a:solidFill>
                  <a:srgbClr val="000000"/>
                </a:solidFill>
                <a:latin typeface="Comic Sans MS"/>
              </a:rPr>
              <a:t>​</a:t>
            </a:r>
            <a:r>
              <a:rPr lang="en-AU" sz="2800" b="1" noProof="0">
                <a:solidFill>
                  <a:srgbClr val="000000"/>
                </a:solidFill>
                <a:latin typeface="Comic Sans MS"/>
              </a:rPr>
              <a:t>in thought, word, and deed,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and in what we have failed to do: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you with our whole heart;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our neighbours as ourselves;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repent, and are sorry for all our sins.</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Father, forgive us. Strengthen us to love and obey you </a:t>
            </a:r>
          </a:p>
          <a:p>
            <a:pPr fontAlgn="base">
              <a:lnSpc>
                <a:spcPct val="150000"/>
              </a:lnSpc>
            </a:pPr>
            <a:r>
              <a:rPr lang="en-AU" sz="2800" b="1" noProof="0">
                <a:solidFill>
                  <a:srgbClr val="000000"/>
                </a:solidFill>
                <a:latin typeface="Comic Sans MS"/>
              </a:rPr>
              <a:t>in newness of life; </a:t>
            </a:r>
            <a:r>
              <a:rPr lang="en-AU" sz="2800" noProof="0">
                <a:solidFill>
                  <a:srgbClr val="000000"/>
                </a:solidFill>
                <a:latin typeface="Comic Sans MS"/>
              </a:rPr>
              <a:t>​</a:t>
            </a:r>
            <a:r>
              <a:rPr lang="en-AU" sz="2800" b="1" noProof="0">
                <a:solidFill>
                  <a:srgbClr val="000000"/>
                </a:solidFill>
                <a:latin typeface="Comic Sans MS"/>
              </a:rPr>
              <a:t>through Jesus Christ our Lord.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Amen.</a:t>
            </a:r>
            <a:r>
              <a:rPr lang="en-AU" sz="2800" noProof="0">
                <a:solidFill>
                  <a:srgbClr val="000000"/>
                </a:solidFill>
                <a:latin typeface="Comic Sans MS"/>
              </a:rPr>
              <a:t>​</a:t>
            </a:r>
            <a:endParaRPr lang="en-AU" sz="2800" b="0" i="0" noProof="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15</a:t>
            </a:fld>
            <a:endParaRPr lang="en-AU" noProof="0">
              <a:solidFill>
                <a:prstClr val="black">
                  <a:tint val="75000"/>
                </a:prstClr>
              </a:solidFill>
            </a:endParaRPr>
          </a:p>
        </p:txBody>
      </p:sp>
      <p:sp>
        <p:nvSpPr>
          <p:cNvPr id="3" name="Rectangle 2"/>
          <p:cNvSpPr/>
          <p:nvPr/>
        </p:nvSpPr>
        <p:spPr>
          <a:xfrm>
            <a:off x="301658" y="191394"/>
            <a:ext cx="11752342" cy="6164957"/>
          </a:xfrm>
          <a:prstGeom prst="rect">
            <a:avLst/>
          </a:prstGeom>
        </p:spPr>
        <p:txBody>
          <a:bodyPr wrap="square" lIns="91440" tIns="45720" rIns="91440" bIns="45720" anchor="t">
            <a:spAutoFit/>
          </a:bodyPr>
          <a:lstStyle/>
          <a:p>
            <a:pPr algn="ctr">
              <a:lnSpc>
                <a:spcPct val="150000"/>
              </a:lnSpc>
            </a:pPr>
            <a:r>
              <a:rPr lang="en-AU" sz="3200" b="1" noProof="0">
                <a:solidFill>
                  <a:srgbClr val="00B050"/>
                </a:solidFill>
                <a:latin typeface="Comic Sans MS"/>
              </a:rPr>
              <a:t>Words of Assurance offered by the Deacon or LA</a:t>
            </a:r>
            <a:r>
              <a:rPr lang="en-AU" sz="3200" b="1" i="1" noProof="0">
                <a:solidFill>
                  <a:srgbClr val="00B050"/>
                </a:solidFill>
                <a:latin typeface="Comic Sans MS"/>
              </a:rPr>
              <a:t> </a:t>
            </a:r>
            <a:endParaRPr lang="en-AU" sz="2600" noProof="0">
              <a:cs typeface="Times New Roman"/>
            </a:endParaRPr>
          </a:p>
          <a:p>
            <a:pPr>
              <a:lnSpc>
                <a:spcPct val="150000"/>
              </a:lnSpc>
            </a:pPr>
            <a:r>
              <a:rPr lang="en-AU" sz="2600" noProof="0">
                <a:latin typeface="Comic Sans MS"/>
              </a:rPr>
              <a:t>These words of assurance from the First Letter of John declare that: </a:t>
            </a:r>
            <a:endParaRPr lang="en-AU" sz="2600" noProof="0">
              <a:latin typeface="Times New Roman"/>
              <a:cs typeface="Times New Roman"/>
            </a:endParaRPr>
          </a:p>
          <a:p>
            <a:pPr>
              <a:lnSpc>
                <a:spcPct val="150000"/>
              </a:lnSpc>
            </a:pPr>
            <a:endParaRPr lang="en-AU" sz="2600" noProof="0">
              <a:latin typeface="Comic Sans MS"/>
            </a:endParaRPr>
          </a:p>
          <a:p>
            <a:pPr>
              <a:lnSpc>
                <a:spcPct val="150000"/>
              </a:lnSpc>
            </a:pPr>
            <a:r>
              <a:rPr lang="en-AU" sz="2600" noProof="0">
                <a:latin typeface="Comic Sans MS"/>
              </a:rPr>
              <a:t>If anyone sins, we have an advocate with the Father, Jesus Christ the righteous. He is the perfect offering for our sin, and not for ours only, but for the sins of the whole world. </a:t>
            </a:r>
            <a:endParaRPr lang="en-AU" sz="2600" noProof="0">
              <a:solidFill>
                <a:srgbClr val="7030A0"/>
              </a:solidFill>
              <a:latin typeface="Times New Roman"/>
              <a:cs typeface="Times New Roman"/>
            </a:endParaRPr>
          </a:p>
          <a:p>
            <a:pPr algn="r">
              <a:lnSpc>
                <a:spcPct val="150000"/>
              </a:lnSpc>
            </a:pPr>
            <a:r>
              <a:rPr lang="en-AU" sz="2600" noProof="0">
                <a:solidFill>
                  <a:srgbClr val="00B050"/>
                </a:solidFill>
                <a:latin typeface="Comic Sans MS"/>
              </a:rPr>
              <a:t>(1 John 2: 1-2)</a:t>
            </a:r>
          </a:p>
          <a:p>
            <a:pPr>
              <a:lnSpc>
                <a:spcPct val="150000"/>
              </a:lnSpc>
            </a:pPr>
            <a:r>
              <a:rPr lang="en-AU" sz="2600" noProof="0">
                <a:latin typeface="Comic Sans MS"/>
              </a:rPr>
              <a:t>In this is love, not that we loved God, but that he loved us and sent his Son to be the perfect offering for our sins. </a:t>
            </a:r>
          </a:p>
          <a:p>
            <a:pPr algn="r">
              <a:lnSpc>
                <a:spcPct val="150000"/>
              </a:lnSpc>
            </a:pPr>
            <a:r>
              <a:rPr lang="en-AU" sz="2600" noProof="0">
                <a:solidFill>
                  <a:srgbClr val="00B050"/>
                </a:solidFill>
                <a:latin typeface="Comic Sans MS"/>
              </a:rPr>
              <a:t>(1 John 4:10)</a:t>
            </a:r>
            <a:endParaRPr lang="en-AU" sz="2600" noProof="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a:solidFill>
                  <a:srgbClr val="00B050"/>
                </a:solidFill>
                <a:latin typeface="Comic Sans MS"/>
              </a:rPr>
              <a:t>Collect</a:t>
            </a:r>
          </a:p>
        </p:txBody>
      </p:sp>
      <p:sp>
        <p:nvSpPr>
          <p:cNvPr id="2" name="Rectangle 1"/>
          <p:cNvSpPr/>
          <p:nvPr/>
        </p:nvSpPr>
        <p:spPr>
          <a:xfrm>
            <a:off x="961887" y="833257"/>
            <a:ext cx="10268224" cy="5191486"/>
          </a:xfrm>
          <a:prstGeom prst="rect">
            <a:avLst/>
          </a:prstGeom>
        </p:spPr>
        <p:txBody>
          <a:bodyPr wrap="square" lIns="91440" tIns="45720" rIns="91440" bIns="45720" anchor="t">
            <a:spAutoFit/>
          </a:bodyPr>
          <a:lstStyle/>
          <a:p>
            <a:pPr lvl="0" eaLnBrk="0" fontAlgn="base" hangingPunct="0">
              <a:lnSpc>
                <a:spcPct val="150000"/>
              </a:lnSpc>
            </a:pPr>
            <a:r>
              <a:rPr lang="en-AU" sz="2600" b="1" noProof="0">
                <a:solidFill>
                  <a:srgbClr val="00B050"/>
                </a:solidFill>
                <a:latin typeface="Comic Sans MS" panose="030F0902030302020204" pitchFamily="66" charset="0"/>
                <a:ea typeface="+mn-lt"/>
                <a:cs typeface="+mn-lt"/>
              </a:rPr>
              <a:t>Leader:  </a:t>
            </a:r>
            <a:r>
              <a:rPr lang="en-AU" sz="2800" noProof="0">
                <a:latin typeface="Comic Sans MS" panose="030F0902030302020204" pitchFamily="66" charset="0"/>
              </a:rPr>
              <a:t>Saving God,</a:t>
            </a:r>
          </a:p>
          <a:p>
            <a:pPr eaLnBrk="0" fontAlgn="base" hangingPunct="0">
              <a:lnSpc>
                <a:spcPct val="150000"/>
              </a:lnSpc>
            </a:pPr>
            <a:r>
              <a:rPr lang="en-AU" sz="2800" noProof="0">
                <a:latin typeface="Comic Sans MS"/>
              </a:rPr>
              <a:t>in Jesus Christ you opened for us a new and living way into your presence:</a:t>
            </a:r>
            <a:r>
              <a:rPr lang="en-AU" sz="2800">
                <a:latin typeface="Comic Sans MS"/>
              </a:rPr>
              <a:t> </a:t>
            </a:r>
            <a:r>
              <a:rPr lang="en-AU" sz="2800" noProof="0">
                <a:latin typeface="Comic Sans MS"/>
              </a:rPr>
              <a:t>give us pure hearts</a:t>
            </a:r>
          </a:p>
          <a:p>
            <a:pPr lvl="0" eaLnBrk="0" fontAlgn="base" hangingPunct="0">
              <a:lnSpc>
                <a:spcPct val="150000"/>
              </a:lnSpc>
            </a:pPr>
            <a:r>
              <a:rPr lang="en-AU" sz="2800" noProof="0">
                <a:latin typeface="Comic Sans MS" panose="030F0902030302020204" pitchFamily="66" charset="0"/>
              </a:rPr>
              <a:t>and constant wills to worship you in spirit and in truth;</a:t>
            </a:r>
          </a:p>
          <a:p>
            <a:pPr lvl="0" eaLnBrk="0" fontAlgn="base" hangingPunct="0">
              <a:lnSpc>
                <a:spcPct val="150000"/>
              </a:lnSpc>
            </a:pPr>
            <a:r>
              <a:rPr lang="en-AU" sz="2800" noProof="0">
                <a:latin typeface="Comic Sans MS" panose="030F0902030302020204" pitchFamily="66" charset="0"/>
              </a:rPr>
              <a:t>through Jesus Christ our Lord,</a:t>
            </a:r>
          </a:p>
          <a:p>
            <a:pPr lvl="0" eaLnBrk="0" fontAlgn="base" hangingPunct="0">
              <a:lnSpc>
                <a:spcPct val="150000"/>
              </a:lnSpc>
            </a:pPr>
            <a:r>
              <a:rPr lang="en-AU" sz="2800" noProof="0">
                <a:latin typeface="Comic Sans MS" panose="030F0902030302020204" pitchFamily="66" charset="0"/>
              </a:rPr>
              <a:t>who lives and reigns with you and the Holy Spirit,</a:t>
            </a:r>
          </a:p>
          <a:p>
            <a:pPr eaLnBrk="0" fontAlgn="base" hangingPunct="0">
              <a:lnSpc>
                <a:spcPct val="150000"/>
              </a:lnSpc>
            </a:pPr>
            <a:r>
              <a:rPr lang="en-AU" sz="2800" noProof="0">
                <a:latin typeface="Comic Sans MS"/>
              </a:rPr>
              <a:t>one God, now and for ever. </a:t>
            </a:r>
            <a:endParaRPr lang="en-AU" sz="2800">
              <a:latin typeface="Comic Sans MS"/>
            </a:endParaRPr>
          </a:p>
          <a:p>
            <a:pPr lvl="0">
              <a:lnSpc>
                <a:spcPct val="150000"/>
              </a:lnSpc>
            </a:pPr>
            <a:r>
              <a:rPr lang="en-AU" sz="2800" b="1" noProof="0">
                <a:latin typeface="Comic Sans MS"/>
              </a:rPr>
              <a:t>Amen.</a:t>
            </a:r>
            <a:endParaRPr lang="en-AU">
              <a:latin typeface="Comic Sans MS"/>
            </a:endParaRPr>
          </a:p>
        </p:txBody>
      </p:sp>
    </p:spTree>
    <p:extLst>
      <p:ext uri="{BB962C8B-B14F-4D97-AF65-F5344CB8AC3E}">
        <p14:creationId xmlns:p14="http://schemas.microsoft.com/office/powerpoint/2010/main" val="280847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75575"/>
            <a:ext cx="11434622" cy="523220"/>
          </a:xfrm>
          <a:prstGeom prst="rect">
            <a:avLst/>
          </a:prstGeom>
        </p:spPr>
        <p:txBody>
          <a:bodyPr wrap="square" lIns="91440" tIns="45720" rIns="91440" bIns="45720" anchor="t">
            <a:spAutoFit/>
          </a:bodyPr>
          <a:lstStyle/>
          <a:p>
            <a:pPr>
              <a:spcBef>
                <a:spcPts val="450"/>
              </a:spcBef>
              <a:spcAft>
                <a:spcPts val="450"/>
              </a:spcAft>
            </a:pPr>
            <a:r>
              <a:rPr lang="en-AU" sz="2800" b="1" noProof="0">
                <a:solidFill>
                  <a:srgbClr val="00B050"/>
                </a:solidFill>
                <a:latin typeface="Comic Sans MS"/>
                <a:ea typeface="Tahoma"/>
                <a:cs typeface="Tahoma"/>
              </a:rPr>
              <a:t>Reader 1: </a:t>
            </a:r>
            <a:r>
              <a:rPr lang="en-AU" sz="2800" noProof="0">
                <a:latin typeface="Comic Sans MS"/>
                <a:ea typeface="Tahoma"/>
                <a:cs typeface="Tahoma"/>
              </a:rPr>
              <a:t>The 1</a:t>
            </a:r>
            <a:r>
              <a:rPr lang="en-AU" sz="2800" baseline="30000" noProof="0">
                <a:latin typeface="Comic Sans MS"/>
                <a:ea typeface="Tahoma"/>
                <a:cs typeface="Tahoma"/>
              </a:rPr>
              <a:t>st</a:t>
            </a:r>
            <a:r>
              <a:rPr lang="en-AU" sz="2800" noProof="0">
                <a:latin typeface="Comic Sans MS"/>
                <a:ea typeface="Tahoma"/>
                <a:cs typeface="Tahoma"/>
              </a:rPr>
              <a:t> Reading is from Genesis 28.10-19a</a:t>
            </a:r>
            <a:endParaRPr lang="en-AU" sz="2800" noProof="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361664"/>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tabLst>
                <a:tab pos="1881188" algn="l"/>
              </a:tabLst>
            </a:pPr>
            <a:r>
              <a:rPr lang="en-AU" sz="2800" b="1" noProof="0">
                <a:solidFill>
                  <a:srgbClr val="00B050"/>
                </a:solidFill>
                <a:latin typeface="Comic Sans MS"/>
              </a:rPr>
              <a:t>The 1st Reading</a:t>
            </a:r>
          </a:p>
          <a:p>
            <a:pPr algn="l"/>
            <a:r>
              <a:rPr lang="en-AU" sz="2800" b="1" noProof="0">
                <a:solidFill>
                  <a:srgbClr val="00B050"/>
                </a:solidFill>
                <a:latin typeface="Comic Sans MS"/>
              </a:rPr>
              <a:t>Leader: </a:t>
            </a:r>
            <a:r>
              <a:rPr lang="en-AU" sz="2800" noProof="0">
                <a:latin typeface="Comic Sans MS"/>
              </a:rPr>
              <a:t>We will now listen to the first reading</a:t>
            </a:r>
            <a:endParaRPr lang="en-AU" sz="2800" noProof="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8" name="TextBox 7">
            <a:extLst>
              <a:ext uri="{FF2B5EF4-FFF2-40B4-BE49-F238E27FC236}">
                <a16:creationId xmlns:a16="http://schemas.microsoft.com/office/drawing/2014/main" id="{10F9BF26-2000-7F97-8DA5-CB72C47F2AC9}"/>
              </a:ext>
            </a:extLst>
          </p:cNvPr>
          <p:cNvSpPr txBox="1"/>
          <p:nvPr/>
        </p:nvSpPr>
        <p:spPr>
          <a:xfrm>
            <a:off x="245871" y="2297553"/>
            <a:ext cx="11700000" cy="3898824"/>
          </a:xfrm>
          <a:prstGeom prst="rect">
            <a:avLst/>
          </a:prstGeom>
          <a:noFill/>
        </p:spPr>
        <p:txBody>
          <a:bodyPr wrap="square">
            <a:spAutoFit/>
          </a:bodyPr>
          <a:lstStyle/>
          <a:p>
            <a:pPr>
              <a:lnSpc>
                <a:spcPct val="150000"/>
              </a:lnSpc>
            </a:pPr>
            <a:r>
              <a:rPr lang="en-AU" sz="2800" b="0" i="0" baseline="30000" noProof="0">
                <a:solidFill>
                  <a:srgbClr val="000000"/>
                </a:solidFill>
                <a:effectLst/>
                <a:latin typeface="Comic Sans MS" panose="030F0702030302020204" pitchFamily="66" charset="0"/>
              </a:rPr>
              <a:t>10 </a:t>
            </a:r>
            <a:r>
              <a:rPr lang="en-AU" sz="2800" b="0" i="0" noProof="0">
                <a:solidFill>
                  <a:srgbClr val="000000"/>
                </a:solidFill>
                <a:effectLst/>
                <a:latin typeface="Comic Sans MS" panose="030F0702030302020204" pitchFamily="66" charset="0"/>
              </a:rPr>
              <a:t>Jacob left Beer-</a:t>
            </a:r>
            <a:r>
              <a:rPr lang="en-AU" sz="2800" b="0" i="0" noProof="0" err="1">
                <a:solidFill>
                  <a:srgbClr val="000000"/>
                </a:solidFill>
                <a:effectLst/>
                <a:latin typeface="Comic Sans MS" panose="030F0702030302020204" pitchFamily="66" charset="0"/>
              </a:rPr>
              <a:t>sheba</a:t>
            </a:r>
            <a:r>
              <a:rPr lang="en-AU" sz="2800" b="0" i="0" noProof="0">
                <a:solidFill>
                  <a:srgbClr val="000000"/>
                </a:solidFill>
                <a:effectLst/>
                <a:latin typeface="Comic Sans MS" panose="030F0702030302020204" pitchFamily="66" charset="0"/>
              </a:rPr>
              <a:t> and went towards Haran. </a:t>
            </a:r>
            <a:r>
              <a:rPr lang="en-AU" sz="2800" b="0" i="0" baseline="30000" noProof="0">
                <a:solidFill>
                  <a:srgbClr val="000000"/>
                </a:solidFill>
                <a:effectLst/>
                <a:latin typeface="Comic Sans MS" panose="030F0702030302020204" pitchFamily="66" charset="0"/>
              </a:rPr>
              <a:t>11 </a:t>
            </a:r>
            <a:r>
              <a:rPr lang="en-AU" sz="2800" b="0" i="0" noProof="0">
                <a:solidFill>
                  <a:srgbClr val="000000"/>
                </a:solidFill>
                <a:effectLst/>
                <a:latin typeface="Comic Sans MS" panose="030F0702030302020204" pitchFamily="66" charset="0"/>
              </a:rPr>
              <a:t>He came to a certain place and stayed there for the night, because the sun had set. Taking one of the stones of the place, he put it under his head and lay down in that place. </a:t>
            </a:r>
            <a:r>
              <a:rPr lang="en-AU" sz="2800" b="0" i="0" baseline="30000" noProof="0">
                <a:solidFill>
                  <a:srgbClr val="000000"/>
                </a:solidFill>
                <a:effectLst/>
                <a:latin typeface="Comic Sans MS" panose="030F0702030302020204" pitchFamily="66" charset="0"/>
              </a:rPr>
              <a:t>12 </a:t>
            </a:r>
            <a:r>
              <a:rPr lang="en-AU" sz="2800" b="0" i="0" noProof="0">
                <a:solidFill>
                  <a:srgbClr val="000000"/>
                </a:solidFill>
                <a:effectLst/>
                <a:latin typeface="Comic Sans MS" panose="030F0702030302020204" pitchFamily="66" charset="0"/>
              </a:rPr>
              <a:t>And he dreamed that there was a ladder set up on the earth, the top of it reaching to heaven; and the angels of God were ascending and descending on it. </a:t>
            </a:r>
          </a:p>
        </p:txBody>
      </p:sp>
      <p:pic>
        <p:nvPicPr>
          <p:cNvPr id="2" name="GMT20260715-001754_Recording">
            <a:hlinkClick r:id="" action="ppaction://media"/>
            <a:extLst>
              <a:ext uri="{FF2B5EF4-FFF2-40B4-BE49-F238E27FC236}">
                <a16:creationId xmlns:a16="http://schemas.microsoft.com/office/drawing/2014/main" id="{6D981AAC-DB9F-9E5C-2DB1-07D955F0CE4C}"/>
              </a:ext>
            </a:extLst>
          </p:cNvPr>
          <p:cNvPicPr>
            <a:picLocks noChangeAspect="1"/>
          </p:cNvPicPr>
          <p:nvPr>
            <a:audioFile r:link="rId1"/>
            <p:extLst>
              <p:ext uri="{DAA4B4D4-6D71-4841-9C94-3DE7FCFB9230}">
                <p14:media xmlns:p14="http://schemas.microsoft.com/office/powerpoint/2010/main" r:embed="rId2">
                  <p14:trim st="4412"/>
                </p14:media>
              </p:ext>
            </p:extLst>
          </p:nvPr>
        </p:nvPicPr>
        <p:blipFill>
          <a:blip r:embed="rId5"/>
          <a:stretch>
            <a:fillRect/>
          </a:stretch>
        </p:blipFill>
        <p:spPr>
          <a:xfrm>
            <a:off x="9522697" y="639720"/>
            <a:ext cx="609600" cy="609600"/>
          </a:xfrm>
          <a:prstGeom prst="rect">
            <a:avLst/>
          </a:prstGeom>
          <a:ln w="28575">
            <a:solidFill>
              <a:srgbClr val="04A436"/>
            </a:solidFill>
          </a:ln>
        </p:spPr>
      </p:pic>
    </p:spTree>
    <p:extLst>
      <p:ext uri="{BB962C8B-B14F-4D97-AF65-F5344CB8AC3E}">
        <p14:creationId xmlns:p14="http://schemas.microsoft.com/office/powerpoint/2010/main" val="2451469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4866529-4496-AD31-B79A-F676F977CED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DCB795E6-3AC2-069A-9460-F286790BEB44}"/>
              </a:ext>
            </a:extLst>
          </p:cNvPr>
          <p:cNvSpPr txBox="1"/>
          <p:nvPr/>
        </p:nvSpPr>
        <p:spPr>
          <a:xfrm>
            <a:off x="246000" y="197006"/>
            <a:ext cx="1170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13 </a:t>
            </a:r>
            <a:r>
              <a:rPr lang="en-AU" sz="2800" noProof="0">
                <a:solidFill>
                  <a:srgbClr val="000000"/>
                </a:solidFill>
                <a:latin typeface="Comic Sans MS" panose="030F0702030302020204" pitchFamily="66" charset="0"/>
              </a:rPr>
              <a:t>And the Lord stood beside him and said, ‘I am the Lord , the God of Abraham your father and the God of Isaac; the land on which you lie I will give to you and to your offspring; </a:t>
            </a:r>
            <a:r>
              <a:rPr lang="en-AU" sz="2800" baseline="30000" noProof="0">
                <a:solidFill>
                  <a:srgbClr val="000000"/>
                </a:solidFill>
                <a:latin typeface="Comic Sans MS" panose="030F0702030302020204" pitchFamily="66" charset="0"/>
              </a:rPr>
              <a:t>14 </a:t>
            </a:r>
            <a:r>
              <a:rPr lang="en-AU" sz="2800" noProof="0">
                <a:solidFill>
                  <a:srgbClr val="000000"/>
                </a:solidFill>
                <a:latin typeface="Comic Sans MS" panose="030F0702030302020204" pitchFamily="66" charset="0"/>
              </a:rPr>
              <a:t>and your offspring shall be like the dust of the earth, and you shall spread abroad to the west and to the east and to the north and to the south; and all the families of the earth shall be blessed in you and in your offspring. </a:t>
            </a:r>
            <a:r>
              <a:rPr lang="en-AU" sz="2800" baseline="30000" noProof="0">
                <a:solidFill>
                  <a:srgbClr val="000000"/>
                </a:solidFill>
                <a:latin typeface="Comic Sans MS" panose="030F0702030302020204" pitchFamily="66" charset="0"/>
              </a:rPr>
              <a:t>15 </a:t>
            </a:r>
            <a:r>
              <a:rPr lang="en-AU" sz="2800" noProof="0">
                <a:solidFill>
                  <a:srgbClr val="000000"/>
                </a:solidFill>
                <a:latin typeface="Comic Sans MS" panose="030F0702030302020204" pitchFamily="66" charset="0"/>
              </a:rPr>
              <a:t>Know that I am with you and will keep you wherever you go, and will bring you back to this land; for I will not leave you until I have done what I have promised you.’</a:t>
            </a:r>
          </a:p>
        </p:txBody>
      </p:sp>
    </p:spTree>
    <p:extLst>
      <p:ext uri="{BB962C8B-B14F-4D97-AF65-F5344CB8AC3E}">
        <p14:creationId xmlns:p14="http://schemas.microsoft.com/office/powerpoint/2010/main" val="121846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17BB-A2AB-9555-828C-7CE2C3C43A5A}"/>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FB4C212-0DC4-BF9E-BB3E-54E9DDA3FF9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29C4168-348B-BE28-D048-427FD088EC6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D58C1D26-7584-72C9-8770-4CEE525377AB}"/>
              </a:ext>
            </a:extLst>
          </p:cNvPr>
          <p:cNvSpPr txBox="1"/>
          <p:nvPr/>
        </p:nvSpPr>
        <p:spPr>
          <a:xfrm>
            <a:off x="246000" y="413572"/>
            <a:ext cx="11700000" cy="5191486"/>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16 </a:t>
            </a:r>
            <a:r>
              <a:rPr lang="en-AU" sz="2800" noProof="0">
                <a:solidFill>
                  <a:srgbClr val="000000"/>
                </a:solidFill>
                <a:latin typeface="Comic Sans MS" panose="030F0702030302020204" pitchFamily="66" charset="0"/>
              </a:rPr>
              <a:t>Then Jacob woke from his sleep and said, ‘Surely the Lord is in this place—and I did not know it!’ </a:t>
            </a:r>
            <a:r>
              <a:rPr lang="en-AU" sz="2800" baseline="30000" noProof="0">
                <a:solidFill>
                  <a:srgbClr val="000000"/>
                </a:solidFill>
                <a:latin typeface="Comic Sans MS" panose="030F0702030302020204" pitchFamily="66" charset="0"/>
              </a:rPr>
              <a:t>17 </a:t>
            </a:r>
            <a:r>
              <a:rPr lang="en-AU" sz="2800" noProof="0">
                <a:solidFill>
                  <a:srgbClr val="000000"/>
                </a:solidFill>
                <a:latin typeface="Comic Sans MS" panose="030F0702030302020204" pitchFamily="66" charset="0"/>
              </a:rPr>
              <a:t>And he was afraid, and said, ‘How awesome is this place! This is none other than the house of God, and this is the gate of heaven.’ </a:t>
            </a:r>
          </a:p>
          <a:p>
            <a:pPr>
              <a:lnSpc>
                <a:spcPct val="150000"/>
              </a:lnSpc>
            </a:pPr>
            <a:r>
              <a:rPr lang="en-AU" sz="2800" baseline="30000" noProof="0">
                <a:solidFill>
                  <a:srgbClr val="000000"/>
                </a:solidFill>
                <a:latin typeface="Comic Sans MS" panose="030F0702030302020204" pitchFamily="66" charset="0"/>
              </a:rPr>
              <a:t>18 </a:t>
            </a:r>
            <a:r>
              <a:rPr lang="en-AU" sz="2800" noProof="0">
                <a:solidFill>
                  <a:srgbClr val="000000"/>
                </a:solidFill>
                <a:latin typeface="Comic Sans MS" panose="030F0702030302020204" pitchFamily="66" charset="0"/>
              </a:rPr>
              <a:t>So Jacob rose early in the morning, and he took the stone that he had put under his head and set it up for a pillar and poured oil on the top of it. </a:t>
            </a:r>
            <a:r>
              <a:rPr lang="en-AU" sz="2800" baseline="30000" noProof="0">
                <a:solidFill>
                  <a:srgbClr val="000000"/>
                </a:solidFill>
                <a:latin typeface="Comic Sans MS" panose="030F0702030302020204" pitchFamily="66" charset="0"/>
              </a:rPr>
              <a:t>19 </a:t>
            </a:r>
            <a:r>
              <a:rPr lang="en-AU" sz="2800" noProof="0">
                <a:solidFill>
                  <a:srgbClr val="000000"/>
                </a:solidFill>
                <a:latin typeface="Comic Sans MS" panose="030F0702030302020204" pitchFamily="66" charset="0"/>
              </a:rPr>
              <a:t>He called that place Bethel; but the name of the city was Luz at the first.</a:t>
            </a:r>
          </a:p>
        </p:txBody>
      </p:sp>
      <p:sp>
        <p:nvSpPr>
          <p:cNvPr id="7" name="TextBox 6">
            <a:extLst>
              <a:ext uri="{FF2B5EF4-FFF2-40B4-BE49-F238E27FC236}">
                <a16:creationId xmlns:a16="http://schemas.microsoft.com/office/drawing/2014/main" id="{62ACBBFA-BDDD-6108-DB87-E2EE903B54B6}"/>
              </a:ext>
            </a:extLst>
          </p:cNvPr>
          <p:cNvSpPr txBox="1"/>
          <p:nvPr/>
        </p:nvSpPr>
        <p:spPr>
          <a:xfrm>
            <a:off x="2073467" y="5763133"/>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1777747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panose="030F0702030302020204" pitchFamily="66" charset="0"/>
              </a:rPr>
              <a:t>Hospitality </a:t>
            </a:r>
            <a:endParaRPr lang="en-AU" sz="3200" b="1" noProof="0">
              <a:solidFill>
                <a:srgbClr val="00B050"/>
              </a:solidFill>
              <a:latin typeface="Comic Sans MS" panose="030F0702030302020204" pitchFamily="66" charset="0"/>
              <a:cs typeface="Times New Roman"/>
            </a:endParaRPr>
          </a:p>
          <a:p>
            <a:pPr>
              <a:spcBef>
                <a:spcPts val="600"/>
              </a:spcBef>
              <a:spcAft>
                <a:spcPts val="1200"/>
              </a:spcAft>
            </a:pPr>
            <a:r>
              <a:rPr lang="en-AU" sz="2400" b="1" noProof="0">
                <a:solidFill>
                  <a:srgbClr val="00B050"/>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340" y="549425"/>
            <a:ext cx="11349319" cy="1313501"/>
          </a:xfrm>
          <a:prstGeom prst="rect">
            <a:avLst/>
          </a:prstGeom>
        </p:spPr>
        <p:txBody>
          <a:bodyPr wrap="square" lIns="91440" tIns="45720" rIns="91440" bIns="45720" anchor="t">
            <a:spAutoFit/>
          </a:bodyPr>
          <a:lstStyle/>
          <a:p>
            <a:pPr algn="ctr">
              <a:lnSpc>
                <a:spcPct val="150000"/>
              </a:lnSpc>
            </a:pPr>
            <a:r>
              <a:rPr lang="en-AU" sz="2800" b="1" noProof="0">
                <a:solidFill>
                  <a:srgbClr val="00B050"/>
                </a:solidFill>
                <a:latin typeface="Comic Sans MS"/>
              </a:rPr>
              <a:t>Leader: </a:t>
            </a:r>
            <a:r>
              <a:rPr lang="en-AU" sz="2800" noProof="0">
                <a:latin typeface="Comic Sans MS"/>
              </a:rPr>
              <a:t>We now say the psalm antiphonally, we will all respond with our cantor as our voice.</a:t>
            </a: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00B050"/>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161925" y="2355201"/>
            <a:ext cx="2571750" cy="1441741"/>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b="1" i="0" noProof="0">
                <a:solidFill>
                  <a:srgbClr val="00B050"/>
                </a:solidFill>
                <a:effectLst/>
                <a:latin typeface="Comic Sans MS" panose="030F0702030302020204" pitchFamily="66" charset="0"/>
              </a:rPr>
              <a:t>Psalm 139.</a:t>
            </a:r>
          </a:p>
          <a:p>
            <a:pPr algn="ctr">
              <a:lnSpc>
                <a:spcPct val="150000"/>
              </a:lnSpc>
              <a:spcBef>
                <a:spcPts val="450"/>
              </a:spcBef>
              <a:spcAft>
                <a:spcPts val="450"/>
              </a:spcAft>
            </a:pPr>
            <a:r>
              <a:rPr lang="en-AU" sz="2800" b="1" i="0" noProof="0">
                <a:solidFill>
                  <a:srgbClr val="00B050"/>
                </a:solidFill>
                <a:effectLst/>
                <a:latin typeface="Comic Sans MS" panose="030F0702030302020204" pitchFamily="66" charset="0"/>
              </a:rPr>
              <a:t>1-11; 23-24</a:t>
            </a: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B59F7DA9-773D-A942-7493-112A079F066D}"/>
              </a:ext>
            </a:extLst>
          </p:cNvPr>
          <p:cNvSpPr txBox="1"/>
          <p:nvPr/>
        </p:nvSpPr>
        <p:spPr>
          <a:xfrm>
            <a:off x="2733675" y="2355201"/>
            <a:ext cx="9172575" cy="3457678"/>
          </a:xfrm>
          <a:prstGeom prst="rect">
            <a:avLst/>
          </a:prstGeom>
          <a:noFill/>
        </p:spPr>
        <p:txBody>
          <a:bodyPr wrap="square">
            <a:spAutoFit/>
          </a:bodyPr>
          <a:lstStyle/>
          <a:p>
            <a:pPr algn="l">
              <a:lnSpc>
                <a:spcPct val="150000"/>
              </a:lnSpc>
              <a:spcBef>
                <a:spcPts val="225"/>
              </a:spcBef>
              <a:spcAft>
                <a:spcPts val="225"/>
              </a:spcAft>
              <a:buNone/>
            </a:pPr>
            <a:r>
              <a:rPr lang="en-AU" sz="2800" b="0" i="0" baseline="30000" noProof="0">
                <a:effectLst/>
                <a:latin typeface="Comic Sans MS" panose="030F0702030302020204" pitchFamily="66" charset="0"/>
              </a:rPr>
              <a:t>1 </a:t>
            </a:r>
            <a:r>
              <a:rPr lang="en-AU" sz="2800" b="0" i="0" noProof="0">
                <a:effectLst/>
                <a:latin typeface="Comic Sans MS" panose="030F0702030302020204" pitchFamily="66" charset="0"/>
              </a:rPr>
              <a:t>O Lord, you have searched me out and known me:</a:t>
            </a:r>
          </a:p>
          <a:p>
            <a:pPr algn="l">
              <a:lnSpc>
                <a:spcPct val="150000"/>
              </a:lnSpc>
              <a:spcBef>
                <a:spcPts val="225"/>
              </a:spcBef>
              <a:spcAft>
                <a:spcPts val="225"/>
              </a:spcAft>
              <a:buNone/>
            </a:pPr>
            <a:r>
              <a:rPr lang="en-AU" sz="2800" b="0" i="0" noProof="0">
                <a:effectLst/>
                <a:latin typeface="Comic Sans MS" panose="030F0702030302020204" pitchFamily="66" charset="0"/>
              </a:rPr>
              <a:t>you know when I sit or when I stand,</a:t>
            </a:r>
          </a:p>
          <a:p>
            <a:pPr algn="l">
              <a:lnSpc>
                <a:spcPct val="150000"/>
              </a:lnSpc>
              <a:spcBef>
                <a:spcPts val="225"/>
              </a:spcBef>
              <a:spcAft>
                <a:spcPts val="225"/>
              </a:spcAft>
              <a:buNone/>
            </a:pPr>
            <a:r>
              <a:rPr lang="en-AU" sz="2800" b="0" i="0" noProof="0">
                <a:effectLst/>
                <a:latin typeface="Comic Sans MS" panose="030F0702030302020204" pitchFamily="66" charset="0"/>
              </a:rPr>
              <a:t>you comprehend my thoughts long before.</a:t>
            </a:r>
          </a:p>
          <a:p>
            <a:pPr algn="l">
              <a:lnSpc>
                <a:spcPct val="150000"/>
              </a:lnSpc>
              <a:spcBef>
                <a:spcPts val="225"/>
              </a:spcBef>
              <a:spcAft>
                <a:spcPts val="225"/>
              </a:spcAft>
              <a:buNone/>
            </a:pPr>
            <a:r>
              <a:rPr lang="en-AU" sz="2800" b="1" i="0" baseline="30000" noProof="0">
                <a:effectLst/>
                <a:latin typeface="Comic Sans MS" panose="030F0702030302020204" pitchFamily="66" charset="0"/>
              </a:rPr>
              <a:t>2 </a:t>
            </a:r>
            <a:r>
              <a:rPr lang="en-AU" sz="2800" b="1" i="0" noProof="0">
                <a:effectLst/>
                <a:latin typeface="Comic Sans MS" panose="030F0702030302020204" pitchFamily="66" charset="0"/>
              </a:rPr>
              <a:t>You discern my path and the places where I rest:</a:t>
            </a:r>
          </a:p>
          <a:p>
            <a:pPr algn="l">
              <a:lnSpc>
                <a:spcPct val="150000"/>
              </a:lnSpc>
              <a:spcBef>
                <a:spcPts val="225"/>
              </a:spcBef>
              <a:spcAft>
                <a:spcPts val="225"/>
              </a:spcAft>
              <a:buNone/>
            </a:pPr>
            <a:r>
              <a:rPr lang="en-AU" sz="2800" b="1" i="0" noProof="0">
                <a:effectLst/>
                <a:latin typeface="Comic Sans MS" panose="030F0702030302020204" pitchFamily="66" charset="0"/>
              </a:rPr>
              <a:t>you are acquainted with all my ways.</a:t>
            </a:r>
          </a:p>
        </p:txBody>
      </p:sp>
      <p:sp>
        <p:nvSpPr>
          <p:cNvPr id="6" name="TextBox 5">
            <a:extLst>
              <a:ext uri="{FF2B5EF4-FFF2-40B4-BE49-F238E27FC236}">
                <a16:creationId xmlns:a16="http://schemas.microsoft.com/office/drawing/2014/main" id="{795BC03B-0B25-C6AA-9ECF-8293340F11FB}"/>
              </a:ext>
            </a:extLst>
          </p:cNvPr>
          <p:cNvSpPr txBox="1"/>
          <p:nvPr/>
        </p:nvSpPr>
        <p:spPr>
          <a:xfrm>
            <a:off x="161925" y="57150"/>
            <a:ext cx="6096000" cy="585097"/>
          </a:xfrm>
          <a:prstGeom prst="rect">
            <a:avLst/>
          </a:prstGeom>
          <a:noFill/>
        </p:spPr>
        <p:txBody>
          <a:bodyPr wrap="square">
            <a:spAutoFit/>
          </a:bodyPr>
          <a:lstStyle/>
          <a:p>
            <a:pPr>
              <a:lnSpc>
                <a:spcPct val="150000"/>
              </a:lnSpc>
            </a:pPr>
            <a:r>
              <a:rPr lang="en-AU" sz="2400" noProof="0">
                <a:solidFill>
                  <a:srgbClr val="04A436"/>
                </a:solidFill>
                <a:latin typeface="Comic Sans MS"/>
              </a:rPr>
              <a:t>The leader will lead the Psalm</a:t>
            </a:r>
          </a:p>
        </p:txBody>
      </p:sp>
    </p:spTree>
    <p:extLst>
      <p:ext uri="{BB962C8B-B14F-4D97-AF65-F5344CB8AC3E}">
        <p14:creationId xmlns:p14="http://schemas.microsoft.com/office/powerpoint/2010/main" val="65462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E2F32635-2102-DBFC-5F92-475CA62DEB5B}"/>
              </a:ext>
            </a:extLst>
          </p:cNvPr>
          <p:cNvSpPr txBox="1"/>
          <p:nvPr/>
        </p:nvSpPr>
        <p:spPr>
          <a:xfrm>
            <a:off x="1727085" y="653721"/>
            <a:ext cx="8737829" cy="5550558"/>
          </a:xfrm>
          <a:prstGeom prst="rect">
            <a:avLst/>
          </a:prstGeom>
          <a:noFill/>
        </p:spPr>
        <p:txBody>
          <a:bodyPr wrap="square">
            <a:spAutoFit/>
          </a:bodyPr>
          <a:lstStyle/>
          <a:p>
            <a:pPr>
              <a:lnSpc>
                <a:spcPct val="150000"/>
              </a:lnSpc>
              <a:spcBef>
                <a:spcPts val="225"/>
              </a:spcBef>
              <a:spcAft>
                <a:spcPts val="225"/>
              </a:spcAft>
            </a:pPr>
            <a:r>
              <a:rPr lang="en-AU" sz="2800" baseline="30000" noProof="0">
                <a:latin typeface="Comic Sans MS" panose="030F0702030302020204" pitchFamily="66" charset="0"/>
              </a:rPr>
              <a:t>3 </a:t>
            </a:r>
            <a:r>
              <a:rPr lang="en-AU" sz="2800" noProof="0">
                <a:latin typeface="Comic Sans MS" panose="030F0702030302020204" pitchFamily="66" charset="0"/>
              </a:rPr>
              <a:t>For there is not a word on my tongue:</a:t>
            </a:r>
          </a:p>
          <a:p>
            <a:pPr>
              <a:lnSpc>
                <a:spcPct val="150000"/>
              </a:lnSpc>
              <a:spcBef>
                <a:spcPts val="225"/>
              </a:spcBef>
              <a:spcAft>
                <a:spcPts val="225"/>
              </a:spcAft>
            </a:pPr>
            <a:r>
              <a:rPr lang="en-AU" sz="2800" noProof="0">
                <a:latin typeface="Comic Sans MS" panose="030F0702030302020204" pitchFamily="66" charset="0"/>
              </a:rPr>
              <a:t>but you, Lord, know it altogether.</a:t>
            </a:r>
          </a:p>
          <a:p>
            <a:pPr>
              <a:lnSpc>
                <a:spcPct val="150000"/>
              </a:lnSpc>
              <a:spcBef>
                <a:spcPts val="225"/>
              </a:spcBef>
              <a:spcAft>
                <a:spcPts val="225"/>
              </a:spcAft>
            </a:pPr>
            <a:r>
              <a:rPr lang="en-AU" sz="2800" b="1" baseline="30000" noProof="0">
                <a:latin typeface="Comic Sans MS" panose="030F0702030302020204" pitchFamily="66" charset="0"/>
              </a:rPr>
              <a:t>4 </a:t>
            </a:r>
            <a:r>
              <a:rPr lang="en-AU" sz="2800" b="1" noProof="0">
                <a:latin typeface="Comic Sans MS" panose="030F0702030302020204" pitchFamily="66" charset="0"/>
              </a:rPr>
              <a:t>You have encompassed me behind and before:</a:t>
            </a:r>
          </a:p>
          <a:p>
            <a:pPr>
              <a:lnSpc>
                <a:spcPct val="150000"/>
              </a:lnSpc>
              <a:spcBef>
                <a:spcPts val="225"/>
              </a:spcBef>
              <a:spcAft>
                <a:spcPts val="225"/>
              </a:spcAft>
            </a:pPr>
            <a:r>
              <a:rPr lang="en-AU" sz="2800" b="1" noProof="0">
                <a:latin typeface="Comic Sans MS" panose="030F0702030302020204" pitchFamily="66" charset="0"/>
              </a:rPr>
              <a:t>and have laid your hand upon me.</a:t>
            </a:r>
          </a:p>
          <a:p>
            <a:pPr>
              <a:lnSpc>
                <a:spcPct val="150000"/>
              </a:lnSpc>
              <a:spcBef>
                <a:spcPts val="225"/>
              </a:spcBef>
              <a:spcAft>
                <a:spcPts val="225"/>
              </a:spcAft>
            </a:pPr>
            <a:r>
              <a:rPr lang="en-AU" sz="2800" baseline="30000" noProof="0">
                <a:latin typeface="Comic Sans MS" panose="030F0702030302020204" pitchFamily="66" charset="0"/>
              </a:rPr>
              <a:t>5 </a:t>
            </a:r>
            <a:r>
              <a:rPr lang="en-AU" sz="2800" noProof="0">
                <a:latin typeface="Comic Sans MS" panose="030F0702030302020204" pitchFamily="66" charset="0"/>
              </a:rPr>
              <a:t>Such knowledge is too wonderful for me:</a:t>
            </a:r>
          </a:p>
          <a:p>
            <a:pPr>
              <a:lnSpc>
                <a:spcPct val="150000"/>
              </a:lnSpc>
              <a:spcBef>
                <a:spcPts val="225"/>
              </a:spcBef>
              <a:spcAft>
                <a:spcPts val="225"/>
              </a:spcAft>
            </a:pPr>
            <a:r>
              <a:rPr lang="en-AU" sz="2800" noProof="0">
                <a:latin typeface="Comic Sans MS" panose="030F0702030302020204" pitchFamily="66" charset="0"/>
              </a:rPr>
              <a:t>so high that I cannot endure it.</a:t>
            </a:r>
          </a:p>
          <a:p>
            <a:pPr>
              <a:lnSpc>
                <a:spcPct val="150000"/>
              </a:lnSpc>
              <a:spcBef>
                <a:spcPts val="225"/>
              </a:spcBef>
              <a:spcAft>
                <a:spcPts val="225"/>
              </a:spcAft>
            </a:pPr>
            <a:r>
              <a:rPr lang="en-AU" sz="2800" b="1" baseline="30000" noProof="0">
                <a:latin typeface="Comic Sans MS" panose="030F0702030302020204" pitchFamily="66" charset="0"/>
              </a:rPr>
              <a:t>6 </a:t>
            </a:r>
            <a:r>
              <a:rPr lang="en-AU" sz="2800" b="1" noProof="0">
                <a:latin typeface="Comic Sans MS" panose="030F0702030302020204" pitchFamily="66" charset="0"/>
              </a:rPr>
              <a:t>Where shall I go from your spirit:</a:t>
            </a:r>
          </a:p>
          <a:p>
            <a:pPr>
              <a:lnSpc>
                <a:spcPct val="150000"/>
              </a:lnSpc>
              <a:spcBef>
                <a:spcPts val="225"/>
              </a:spcBef>
              <a:spcAft>
                <a:spcPts val="225"/>
              </a:spcAft>
            </a:pPr>
            <a:r>
              <a:rPr lang="en-AU" sz="2800" b="1" noProof="0">
                <a:latin typeface="Comic Sans MS" panose="030F0702030302020204" pitchFamily="66" charset="0"/>
              </a:rPr>
              <a:t>or where shall I flee from your presence?</a:t>
            </a:r>
          </a:p>
        </p:txBody>
      </p:sp>
      <p:sp>
        <p:nvSpPr>
          <p:cNvPr id="3" name="Rectangle 2">
            <a:extLst>
              <a:ext uri="{FF2B5EF4-FFF2-40B4-BE49-F238E27FC236}">
                <a16:creationId xmlns:a16="http://schemas.microsoft.com/office/drawing/2014/main" id="{62E7E61C-0EDC-18A5-FD8B-983DD8F84016}"/>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29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A00A-673C-7724-7A62-FA6E7E50CE3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D9F9038-7BC4-E643-E7FD-7648D55C21BA}"/>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943916EF-56C8-1A5E-F6A1-3283C3314B3A}"/>
              </a:ext>
            </a:extLst>
          </p:cNvPr>
          <p:cNvSpPr txBox="1"/>
          <p:nvPr/>
        </p:nvSpPr>
        <p:spPr>
          <a:xfrm>
            <a:off x="1727085" y="653721"/>
            <a:ext cx="8737829" cy="5550558"/>
          </a:xfrm>
          <a:prstGeom prst="rect">
            <a:avLst/>
          </a:prstGeom>
          <a:noFill/>
        </p:spPr>
        <p:txBody>
          <a:bodyPr wrap="square">
            <a:spAutoFit/>
          </a:bodyPr>
          <a:lstStyle/>
          <a:p>
            <a:pPr>
              <a:lnSpc>
                <a:spcPct val="150000"/>
              </a:lnSpc>
              <a:spcBef>
                <a:spcPts val="225"/>
              </a:spcBef>
              <a:spcAft>
                <a:spcPts val="225"/>
              </a:spcAft>
            </a:pPr>
            <a:r>
              <a:rPr lang="en-AU" sz="2800" baseline="30000" noProof="0">
                <a:latin typeface="Comic Sans MS" panose="030F0702030302020204" pitchFamily="66" charset="0"/>
              </a:rPr>
              <a:t>7 </a:t>
            </a:r>
            <a:r>
              <a:rPr lang="en-AU" sz="2800" noProof="0">
                <a:latin typeface="Comic Sans MS" panose="030F0702030302020204" pitchFamily="66" charset="0"/>
              </a:rPr>
              <a:t>If I ascend into heaven you are there:</a:t>
            </a:r>
          </a:p>
          <a:p>
            <a:pPr>
              <a:lnSpc>
                <a:spcPct val="150000"/>
              </a:lnSpc>
              <a:spcBef>
                <a:spcPts val="225"/>
              </a:spcBef>
              <a:spcAft>
                <a:spcPts val="225"/>
              </a:spcAft>
            </a:pPr>
            <a:r>
              <a:rPr lang="en-AU" sz="2800" noProof="0">
                <a:latin typeface="Comic Sans MS" panose="030F0702030302020204" pitchFamily="66" charset="0"/>
              </a:rPr>
              <a:t>if I make my bed in the grave you are there also.</a:t>
            </a:r>
          </a:p>
          <a:p>
            <a:pPr>
              <a:lnSpc>
                <a:spcPct val="150000"/>
              </a:lnSpc>
              <a:spcBef>
                <a:spcPts val="225"/>
              </a:spcBef>
              <a:spcAft>
                <a:spcPts val="225"/>
              </a:spcAft>
            </a:pPr>
            <a:r>
              <a:rPr lang="en-AU" sz="2800" b="1" baseline="30000" noProof="0">
                <a:latin typeface="Comic Sans MS" panose="030F0702030302020204" pitchFamily="66" charset="0"/>
              </a:rPr>
              <a:t>8 </a:t>
            </a:r>
            <a:r>
              <a:rPr lang="en-AU" sz="2800" b="1" noProof="0">
                <a:latin typeface="Comic Sans MS" panose="030F0702030302020204" pitchFamily="66" charset="0"/>
              </a:rPr>
              <a:t>If I spread out my wings towards the morning:</a:t>
            </a:r>
          </a:p>
          <a:p>
            <a:pPr>
              <a:lnSpc>
                <a:spcPct val="150000"/>
              </a:lnSpc>
              <a:spcBef>
                <a:spcPts val="225"/>
              </a:spcBef>
              <a:spcAft>
                <a:spcPts val="225"/>
              </a:spcAft>
            </a:pPr>
            <a:r>
              <a:rPr lang="en-AU" sz="2800" b="1" noProof="0">
                <a:latin typeface="Comic Sans MS" panose="030F0702030302020204" pitchFamily="66" charset="0"/>
              </a:rPr>
              <a:t>or dwell in the uttermost parts of the sea,</a:t>
            </a:r>
          </a:p>
          <a:p>
            <a:pPr>
              <a:lnSpc>
                <a:spcPct val="150000"/>
              </a:lnSpc>
              <a:spcBef>
                <a:spcPts val="225"/>
              </a:spcBef>
              <a:spcAft>
                <a:spcPts val="225"/>
              </a:spcAft>
            </a:pPr>
            <a:r>
              <a:rPr lang="en-AU" sz="2800" baseline="30000" noProof="0">
                <a:latin typeface="Comic Sans MS" panose="030F0702030302020204" pitchFamily="66" charset="0"/>
              </a:rPr>
              <a:t>9 </a:t>
            </a:r>
            <a:r>
              <a:rPr lang="en-AU" sz="2800" noProof="0">
                <a:latin typeface="Comic Sans MS" panose="030F0702030302020204" pitchFamily="66" charset="0"/>
              </a:rPr>
              <a:t>Even there your hand shall lead me:</a:t>
            </a:r>
          </a:p>
          <a:p>
            <a:pPr>
              <a:lnSpc>
                <a:spcPct val="150000"/>
              </a:lnSpc>
              <a:spcBef>
                <a:spcPts val="225"/>
              </a:spcBef>
              <a:spcAft>
                <a:spcPts val="225"/>
              </a:spcAft>
            </a:pPr>
            <a:r>
              <a:rPr lang="en-AU" sz="2800" noProof="0">
                <a:latin typeface="Comic Sans MS" panose="030F0702030302020204" pitchFamily="66" charset="0"/>
              </a:rPr>
              <a:t>and your right hand shall hold me.</a:t>
            </a:r>
          </a:p>
          <a:p>
            <a:pPr>
              <a:lnSpc>
                <a:spcPct val="150000"/>
              </a:lnSpc>
              <a:spcBef>
                <a:spcPts val="225"/>
              </a:spcBef>
              <a:spcAft>
                <a:spcPts val="225"/>
              </a:spcAft>
            </a:pPr>
            <a:r>
              <a:rPr lang="en-AU" sz="2800" b="1" baseline="30000" noProof="0">
                <a:latin typeface="Comic Sans MS" panose="030F0702030302020204" pitchFamily="66" charset="0"/>
              </a:rPr>
              <a:t>10 </a:t>
            </a:r>
            <a:r>
              <a:rPr lang="en-AU" sz="2800" b="1" noProof="0">
                <a:latin typeface="Comic Sans MS" panose="030F0702030302020204" pitchFamily="66" charset="0"/>
              </a:rPr>
              <a:t>If I say ‘Surely the darkness will cover me:</a:t>
            </a:r>
          </a:p>
          <a:p>
            <a:pPr>
              <a:lnSpc>
                <a:spcPct val="150000"/>
              </a:lnSpc>
              <a:spcBef>
                <a:spcPts val="225"/>
              </a:spcBef>
              <a:spcAft>
                <a:spcPts val="225"/>
              </a:spcAft>
            </a:pPr>
            <a:r>
              <a:rPr lang="en-AU" sz="2800" b="1" noProof="0">
                <a:latin typeface="Comic Sans MS" panose="030F0702030302020204" pitchFamily="66" charset="0"/>
              </a:rPr>
              <a:t>and the night will enclose me’,</a:t>
            </a:r>
          </a:p>
        </p:txBody>
      </p:sp>
      <p:sp>
        <p:nvSpPr>
          <p:cNvPr id="3" name="Rectangle 2">
            <a:extLst>
              <a:ext uri="{FF2B5EF4-FFF2-40B4-BE49-F238E27FC236}">
                <a16:creationId xmlns:a16="http://schemas.microsoft.com/office/drawing/2014/main" id="{F6D14381-67B9-5F23-2797-2CCF1B233D34}"/>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622706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A8C4-4951-E614-1805-D187106C3B4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050D4A1-5228-6BF3-91A9-95D48ADA313E}"/>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5" name="TextBox 4">
            <a:extLst>
              <a:ext uri="{FF2B5EF4-FFF2-40B4-BE49-F238E27FC236}">
                <a16:creationId xmlns:a16="http://schemas.microsoft.com/office/drawing/2014/main" id="{65B8EAD9-1146-CD88-3078-9290F9742484}"/>
              </a:ext>
            </a:extLst>
          </p:cNvPr>
          <p:cNvSpPr txBox="1"/>
          <p:nvPr/>
        </p:nvSpPr>
        <p:spPr>
          <a:xfrm>
            <a:off x="1432490" y="1002534"/>
            <a:ext cx="9327020" cy="4852932"/>
          </a:xfrm>
          <a:prstGeom prst="rect">
            <a:avLst/>
          </a:prstGeom>
          <a:noFill/>
        </p:spPr>
        <p:txBody>
          <a:bodyPr wrap="square">
            <a:spAutoFit/>
          </a:bodyPr>
          <a:lstStyle/>
          <a:p>
            <a:pPr>
              <a:lnSpc>
                <a:spcPct val="150000"/>
              </a:lnSpc>
              <a:spcBef>
                <a:spcPts val="225"/>
              </a:spcBef>
              <a:spcAft>
                <a:spcPts val="225"/>
              </a:spcAft>
            </a:pPr>
            <a:r>
              <a:rPr lang="en-AU" sz="2800" noProof="0">
                <a:latin typeface="Comic Sans MS" panose="030F0702030302020204" pitchFamily="66" charset="0"/>
              </a:rPr>
              <a:t>11 The darkness is no darkness with you,</a:t>
            </a:r>
          </a:p>
          <a:p>
            <a:pPr>
              <a:lnSpc>
                <a:spcPct val="150000"/>
              </a:lnSpc>
              <a:spcBef>
                <a:spcPts val="225"/>
              </a:spcBef>
              <a:spcAft>
                <a:spcPts val="225"/>
              </a:spcAft>
            </a:pPr>
            <a:r>
              <a:rPr lang="en-AU" sz="2800" noProof="0">
                <a:latin typeface="Comic Sans MS" panose="030F0702030302020204" pitchFamily="66" charset="0"/>
              </a:rPr>
              <a:t>but the night is as clear as the day:</a:t>
            </a:r>
          </a:p>
          <a:p>
            <a:pPr>
              <a:lnSpc>
                <a:spcPct val="150000"/>
              </a:lnSpc>
              <a:spcBef>
                <a:spcPts val="225"/>
              </a:spcBef>
              <a:spcAft>
                <a:spcPts val="225"/>
              </a:spcAft>
            </a:pPr>
            <a:r>
              <a:rPr lang="en-AU" sz="2800" noProof="0">
                <a:latin typeface="Comic Sans MS" panose="030F0702030302020204" pitchFamily="66" charset="0"/>
              </a:rPr>
              <a:t>the darkness and the light are both alike.</a:t>
            </a:r>
          </a:p>
          <a:p>
            <a:pPr>
              <a:lnSpc>
                <a:spcPct val="150000"/>
              </a:lnSpc>
              <a:spcBef>
                <a:spcPts val="225"/>
              </a:spcBef>
              <a:spcAft>
                <a:spcPts val="225"/>
              </a:spcAft>
            </a:pPr>
            <a:r>
              <a:rPr lang="en-AU" sz="2800" b="1" baseline="30000" noProof="0">
                <a:latin typeface="Comic Sans MS" panose="030F0702030302020204" pitchFamily="66" charset="0"/>
              </a:rPr>
              <a:t>23 </a:t>
            </a:r>
            <a:r>
              <a:rPr lang="en-AU" sz="2800" b="1" noProof="0">
                <a:latin typeface="Comic Sans MS" panose="030F0702030302020204" pitchFamily="66" charset="0"/>
              </a:rPr>
              <a:t>Search me out, O God, and know my heart:</a:t>
            </a:r>
          </a:p>
          <a:p>
            <a:pPr>
              <a:lnSpc>
                <a:spcPct val="150000"/>
              </a:lnSpc>
              <a:spcBef>
                <a:spcPts val="225"/>
              </a:spcBef>
              <a:spcAft>
                <a:spcPts val="225"/>
              </a:spcAft>
            </a:pPr>
            <a:r>
              <a:rPr lang="en-AU" sz="2800" b="1" noProof="0">
                <a:latin typeface="Comic Sans MS" panose="030F0702030302020204" pitchFamily="66" charset="0"/>
              </a:rPr>
              <a:t>put me to the proof and know my thoughts.</a:t>
            </a:r>
          </a:p>
          <a:p>
            <a:pPr>
              <a:lnSpc>
                <a:spcPct val="150000"/>
              </a:lnSpc>
              <a:spcBef>
                <a:spcPts val="225"/>
              </a:spcBef>
              <a:spcAft>
                <a:spcPts val="225"/>
              </a:spcAft>
            </a:pPr>
            <a:r>
              <a:rPr lang="en-AU" sz="2800" baseline="30000" noProof="0">
                <a:latin typeface="Comic Sans MS" panose="030F0702030302020204" pitchFamily="66" charset="0"/>
              </a:rPr>
              <a:t>24 </a:t>
            </a:r>
            <a:r>
              <a:rPr lang="en-AU" sz="2800" noProof="0">
                <a:latin typeface="Comic Sans MS" panose="030F0702030302020204" pitchFamily="66" charset="0"/>
              </a:rPr>
              <a:t>Look well lest there be any way of wickedness in me:</a:t>
            </a:r>
          </a:p>
          <a:p>
            <a:pPr>
              <a:lnSpc>
                <a:spcPct val="150000"/>
              </a:lnSpc>
              <a:spcBef>
                <a:spcPts val="225"/>
              </a:spcBef>
              <a:spcAft>
                <a:spcPts val="225"/>
              </a:spcAft>
            </a:pPr>
            <a:r>
              <a:rPr lang="en-AU" sz="2800" noProof="0">
                <a:latin typeface="Comic Sans MS" panose="030F0702030302020204" pitchFamily="66" charset="0"/>
              </a:rPr>
              <a:t>and lead me in the way that is everlasting.</a:t>
            </a:r>
          </a:p>
        </p:txBody>
      </p:sp>
    </p:spTree>
    <p:extLst>
      <p:ext uri="{BB962C8B-B14F-4D97-AF65-F5344CB8AC3E}">
        <p14:creationId xmlns:p14="http://schemas.microsoft.com/office/powerpoint/2010/main" val="3796576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24</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336000" y="2009132"/>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a:solidFill>
                  <a:srgbClr val="00B050"/>
                </a:solidFill>
                <a:latin typeface="Comic Sans MS"/>
                <a:ea typeface="Tahoma"/>
                <a:cs typeface="Tahoma"/>
              </a:rPr>
              <a:t>Reader 2: </a:t>
            </a:r>
            <a:r>
              <a:rPr lang="en-AU" sz="2800" noProof="0">
                <a:latin typeface="Comic Sans MS"/>
                <a:ea typeface="Tahoma"/>
                <a:cs typeface="Tahoma"/>
              </a:rPr>
              <a:t>The 2</a:t>
            </a:r>
            <a:r>
              <a:rPr lang="en-AU" sz="2800" baseline="30000" noProof="0">
                <a:latin typeface="Comic Sans MS"/>
                <a:ea typeface="Tahoma"/>
                <a:cs typeface="Tahoma"/>
              </a:rPr>
              <a:t>nd</a:t>
            </a:r>
            <a:r>
              <a:rPr lang="en-AU" sz="2800" noProof="0">
                <a:latin typeface="Comic Sans MS"/>
                <a:ea typeface="Tahoma"/>
                <a:cs typeface="Tahoma"/>
              </a:rPr>
              <a:t> Reading is from </a:t>
            </a:r>
            <a:r>
              <a:rPr lang="en-AU" sz="2800" noProof="0">
                <a:latin typeface="Comic Sans MS" panose="030F0902030302020204" pitchFamily="66" charset="0"/>
                <a:ea typeface="Tahoma"/>
                <a:cs typeface="Tahoma"/>
              </a:rPr>
              <a:t> Romans 8.12-25</a:t>
            </a:r>
            <a:endParaRPr lang="en-AU" sz="2800" noProof="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36000" y="228600"/>
            <a:ext cx="11183027" cy="1748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00B050"/>
                </a:solidFill>
                <a:latin typeface="Comic Sans MS"/>
              </a:rPr>
              <a:t>The 2nd reader unmutes </a:t>
            </a:r>
            <a:endParaRPr lang="en-AU" sz="2800" noProof="0">
              <a:solidFill>
                <a:srgbClr val="00B050"/>
              </a:solidFill>
              <a:latin typeface="Comic Sans MS"/>
            </a:endParaRPr>
          </a:p>
          <a:p>
            <a:pPr>
              <a:lnSpc>
                <a:spcPct val="150000"/>
              </a:lnSpc>
            </a:pPr>
            <a:r>
              <a:rPr lang="en-AU" sz="2800" b="1" noProof="0">
                <a:solidFill>
                  <a:srgbClr val="00B050"/>
                </a:solidFill>
                <a:latin typeface="Comic Sans MS"/>
              </a:rPr>
              <a:t>Leader: </a:t>
            </a:r>
            <a:r>
              <a:rPr lang="en-AU" sz="2800" noProof="0">
                <a:latin typeface="Comic Sans MS"/>
              </a:rPr>
              <a:t>I invite the 2nd reader to unmute and offer the 2nd lesson when ready.</a:t>
            </a:r>
            <a:endParaRPr lang="en-AU" sz="2800" noProof="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005AE5B-3262-0718-EDCA-8489CE68FC58}"/>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8" name="TextBox 7">
            <a:extLst>
              <a:ext uri="{FF2B5EF4-FFF2-40B4-BE49-F238E27FC236}">
                <a16:creationId xmlns:a16="http://schemas.microsoft.com/office/drawing/2014/main" id="{F76B4420-52BA-D44E-EFC4-97D228045780}"/>
              </a:ext>
            </a:extLst>
          </p:cNvPr>
          <p:cNvSpPr txBox="1"/>
          <p:nvPr/>
        </p:nvSpPr>
        <p:spPr>
          <a:xfrm>
            <a:off x="336000" y="2555959"/>
            <a:ext cx="11520000" cy="3898824"/>
          </a:xfrm>
          <a:prstGeom prst="rect">
            <a:avLst/>
          </a:prstGeom>
          <a:noFill/>
        </p:spPr>
        <p:txBody>
          <a:bodyPr wrap="square">
            <a:spAutoFit/>
          </a:bodyPr>
          <a:lstStyle/>
          <a:p>
            <a:pPr>
              <a:lnSpc>
                <a:spcPct val="150000"/>
              </a:lnSpc>
            </a:pPr>
            <a:r>
              <a:rPr lang="en-AU" sz="2800" b="0" i="0" baseline="30000" noProof="0">
                <a:solidFill>
                  <a:srgbClr val="000000"/>
                </a:solidFill>
                <a:effectLst/>
                <a:latin typeface="Comic Sans MS" panose="030F0702030302020204" pitchFamily="66" charset="0"/>
              </a:rPr>
              <a:t>12 </a:t>
            </a:r>
            <a:r>
              <a:rPr lang="en-AU" sz="2800" b="0" i="0" noProof="0">
                <a:solidFill>
                  <a:srgbClr val="000000"/>
                </a:solidFill>
                <a:effectLst/>
                <a:latin typeface="Comic Sans MS" panose="030F0702030302020204" pitchFamily="66" charset="0"/>
              </a:rPr>
              <a:t>So then, brothers and sisters, we are debtors, not to the flesh, to live according to the flesh— </a:t>
            </a:r>
            <a:r>
              <a:rPr lang="en-AU" sz="2800" b="0" i="0" baseline="30000" noProof="0">
                <a:solidFill>
                  <a:srgbClr val="000000"/>
                </a:solidFill>
                <a:effectLst/>
                <a:latin typeface="Comic Sans MS" panose="030F0702030302020204" pitchFamily="66" charset="0"/>
              </a:rPr>
              <a:t>13 </a:t>
            </a:r>
            <a:r>
              <a:rPr lang="en-AU" sz="2800" b="0" i="0" noProof="0">
                <a:solidFill>
                  <a:srgbClr val="000000"/>
                </a:solidFill>
                <a:effectLst/>
                <a:latin typeface="Comic Sans MS" panose="030F0702030302020204" pitchFamily="66" charset="0"/>
              </a:rPr>
              <a:t>for if you live according to the flesh, you will die; but if by the Spirit you put to death the deeds of the body, you will live. </a:t>
            </a:r>
            <a:r>
              <a:rPr lang="en-AU" sz="2800" b="0" i="0" baseline="30000" noProof="0">
                <a:solidFill>
                  <a:srgbClr val="000000"/>
                </a:solidFill>
                <a:effectLst/>
                <a:latin typeface="Comic Sans MS" panose="030F0702030302020204" pitchFamily="66" charset="0"/>
              </a:rPr>
              <a:t>14 </a:t>
            </a:r>
            <a:r>
              <a:rPr lang="en-AU" sz="2800" b="0" i="0" noProof="0">
                <a:solidFill>
                  <a:srgbClr val="000000"/>
                </a:solidFill>
                <a:effectLst/>
                <a:latin typeface="Comic Sans MS" panose="030F0702030302020204" pitchFamily="66" charset="0"/>
              </a:rPr>
              <a:t>For all who are led by the Spirit of God are children of God. </a:t>
            </a:r>
            <a:r>
              <a:rPr lang="en-AU" sz="2800" b="0" i="0" baseline="30000" noProof="0">
                <a:solidFill>
                  <a:srgbClr val="000000"/>
                </a:solidFill>
                <a:effectLst/>
                <a:latin typeface="Comic Sans MS" panose="030F0702030302020204" pitchFamily="66" charset="0"/>
              </a:rPr>
              <a:t>15 </a:t>
            </a:r>
            <a:r>
              <a:rPr lang="en-AU" sz="2800" b="0" i="0" noProof="0">
                <a:solidFill>
                  <a:srgbClr val="000000"/>
                </a:solidFill>
                <a:effectLst/>
                <a:latin typeface="Comic Sans MS" panose="030F0702030302020204" pitchFamily="66" charset="0"/>
              </a:rPr>
              <a:t>For you did not receive a spirit of slavery to fall back into fear, but you have received a spirit of adoption. </a:t>
            </a:r>
            <a:endParaRPr lang="en-AU" sz="2800" noProof="0">
              <a:latin typeface="Comic Sans MS" panose="030F0702030302020204" pitchFamily="66" charset="0"/>
            </a:endParaRPr>
          </a:p>
        </p:txBody>
      </p:sp>
    </p:spTree>
    <p:extLst>
      <p:ext uri="{BB962C8B-B14F-4D97-AF65-F5344CB8AC3E}">
        <p14:creationId xmlns:p14="http://schemas.microsoft.com/office/powerpoint/2010/main" val="30338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7F9B-F0F5-956A-66E9-E756A3E8490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EDA33F-C43D-9BA1-2AF5-026908ADA4C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6E4BAAD1-D467-DC61-F91A-E9419A2FC57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43CB9FBA-4ADB-72CE-EFFE-A220662690D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5" name="TextBox 4">
            <a:extLst>
              <a:ext uri="{FF2B5EF4-FFF2-40B4-BE49-F238E27FC236}">
                <a16:creationId xmlns:a16="http://schemas.microsoft.com/office/drawing/2014/main" id="{926A8308-282A-0C3A-DE07-BF678B1E6822}"/>
              </a:ext>
            </a:extLst>
          </p:cNvPr>
          <p:cNvSpPr txBox="1"/>
          <p:nvPr/>
        </p:nvSpPr>
        <p:spPr>
          <a:xfrm>
            <a:off x="336000" y="413572"/>
            <a:ext cx="11520000" cy="5837817"/>
          </a:xfrm>
          <a:prstGeom prst="rect">
            <a:avLst/>
          </a:prstGeom>
          <a:noFill/>
        </p:spPr>
        <p:txBody>
          <a:bodyPr wrap="square">
            <a:spAutoFit/>
          </a:bodyPr>
          <a:lstStyle/>
          <a:p>
            <a:pPr>
              <a:lnSpc>
                <a:spcPct val="150000"/>
              </a:lnSpc>
            </a:pPr>
            <a:r>
              <a:rPr lang="en-AU" sz="2800" noProof="0">
                <a:solidFill>
                  <a:srgbClr val="000000"/>
                </a:solidFill>
                <a:latin typeface="Comic Sans MS" panose="030F0702030302020204" pitchFamily="66" charset="0"/>
              </a:rPr>
              <a:t>When we cry, ‘Abba! Father!’ </a:t>
            </a:r>
            <a:r>
              <a:rPr lang="en-AU" sz="2800" baseline="30000" noProof="0">
                <a:solidFill>
                  <a:srgbClr val="000000"/>
                </a:solidFill>
                <a:latin typeface="Comic Sans MS" panose="030F0702030302020204" pitchFamily="66" charset="0"/>
              </a:rPr>
              <a:t>16 </a:t>
            </a:r>
            <a:r>
              <a:rPr lang="en-AU" sz="2800" noProof="0">
                <a:solidFill>
                  <a:srgbClr val="000000"/>
                </a:solidFill>
                <a:latin typeface="Comic Sans MS" panose="030F0702030302020204" pitchFamily="66" charset="0"/>
              </a:rPr>
              <a:t>it is that very Spirit bearing witness with our spirit that we are children of God, </a:t>
            </a:r>
            <a:r>
              <a:rPr lang="en-AU" sz="2800" baseline="30000" noProof="0">
                <a:solidFill>
                  <a:srgbClr val="000000"/>
                </a:solidFill>
                <a:latin typeface="Comic Sans MS" panose="030F0702030302020204" pitchFamily="66" charset="0"/>
              </a:rPr>
              <a:t>17 </a:t>
            </a:r>
            <a:r>
              <a:rPr lang="en-AU" sz="2800" noProof="0">
                <a:solidFill>
                  <a:srgbClr val="000000"/>
                </a:solidFill>
                <a:latin typeface="Comic Sans MS" panose="030F0702030302020204" pitchFamily="66" charset="0"/>
              </a:rPr>
              <a:t>and if children, then heirs, heirs of God and joint heirs with Christ—if, in fact, we suffer with him so that we may also be glorified with him. </a:t>
            </a:r>
          </a:p>
          <a:p>
            <a:pPr>
              <a:lnSpc>
                <a:spcPct val="150000"/>
              </a:lnSpc>
            </a:pPr>
            <a:r>
              <a:rPr lang="en-AU" sz="2800" baseline="30000" noProof="0">
                <a:solidFill>
                  <a:srgbClr val="000000"/>
                </a:solidFill>
                <a:latin typeface="Comic Sans MS" panose="030F0702030302020204" pitchFamily="66" charset="0"/>
              </a:rPr>
              <a:t>18 </a:t>
            </a:r>
            <a:r>
              <a:rPr lang="en-AU" sz="2800" noProof="0">
                <a:solidFill>
                  <a:srgbClr val="000000"/>
                </a:solidFill>
                <a:latin typeface="Comic Sans MS" panose="030F0702030302020204" pitchFamily="66" charset="0"/>
              </a:rPr>
              <a:t>I consider that the sufferings of this present time are not worth comparing with the glory about to be revealed to us. </a:t>
            </a:r>
            <a:r>
              <a:rPr lang="en-AU" sz="2800" baseline="30000" noProof="0">
                <a:solidFill>
                  <a:srgbClr val="000000"/>
                </a:solidFill>
                <a:latin typeface="Comic Sans MS" panose="030F0702030302020204" pitchFamily="66" charset="0"/>
              </a:rPr>
              <a:t>19 </a:t>
            </a:r>
            <a:r>
              <a:rPr lang="en-AU" sz="2800" noProof="0">
                <a:solidFill>
                  <a:srgbClr val="000000"/>
                </a:solidFill>
                <a:latin typeface="Comic Sans MS" panose="030F0702030302020204" pitchFamily="66" charset="0"/>
              </a:rPr>
              <a:t>For the creation waits with eager longing for the revealing of the children of God; </a:t>
            </a:r>
            <a:r>
              <a:rPr lang="en-AU" sz="2800" baseline="30000" noProof="0">
                <a:solidFill>
                  <a:srgbClr val="000000"/>
                </a:solidFill>
                <a:latin typeface="Comic Sans MS" panose="030F0702030302020204" pitchFamily="66" charset="0"/>
              </a:rPr>
              <a:t>20 </a:t>
            </a:r>
            <a:r>
              <a:rPr lang="en-AU" sz="2800" noProof="0">
                <a:solidFill>
                  <a:srgbClr val="000000"/>
                </a:solidFill>
                <a:latin typeface="Comic Sans MS" panose="030F0702030302020204" pitchFamily="66" charset="0"/>
              </a:rPr>
              <a:t>for the creation was subjected to futility, not of its own will but by the will of the one who subjected it, in hope</a:t>
            </a:r>
            <a:endParaRPr lang="en-AU" sz="2800" noProof="0">
              <a:latin typeface="Comic Sans MS" panose="030F0702030302020204" pitchFamily="66" charset="0"/>
            </a:endParaRPr>
          </a:p>
        </p:txBody>
      </p:sp>
    </p:spTree>
    <p:extLst>
      <p:ext uri="{BB962C8B-B14F-4D97-AF65-F5344CB8AC3E}">
        <p14:creationId xmlns:p14="http://schemas.microsoft.com/office/powerpoint/2010/main" val="66648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2280-5027-0F29-701B-84DD5EB4F1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4FE053-7ACA-D79D-9231-CFA049984E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6DBF68-C131-B801-200D-6FD8852A336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3EB45BF-D398-BD62-22FC-AC4941115E22}"/>
              </a:ext>
            </a:extLst>
          </p:cNvPr>
          <p:cNvSpPr txBox="1"/>
          <p:nvPr/>
        </p:nvSpPr>
        <p:spPr>
          <a:xfrm>
            <a:off x="2073467" y="6019801"/>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
        <p:nvSpPr>
          <p:cNvPr id="5" name="TextBox 4">
            <a:extLst>
              <a:ext uri="{FF2B5EF4-FFF2-40B4-BE49-F238E27FC236}">
                <a16:creationId xmlns:a16="http://schemas.microsoft.com/office/drawing/2014/main" id="{45D18AC5-EC05-16AB-3927-D17A5C260212}"/>
              </a:ext>
            </a:extLst>
          </p:cNvPr>
          <p:cNvSpPr txBox="1"/>
          <p:nvPr/>
        </p:nvSpPr>
        <p:spPr>
          <a:xfrm>
            <a:off x="336000" y="314979"/>
            <a:ext cx="1152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21 </a:t>
            </a:r>
            <a:r>
              <a:rPr lang="en-AU" sz="2800" noProof="0">
                <a:solidFill>
                  <a:srgbClr val="000000"/>
                </a:solidFill>
                <a:latin typeface="Comic Sans MS" panose="030F0702030302020204" pitchFamily="66" charset="0"/>
              </a:rPr>
              <a:t>that the creation itself will be set free from its bondage to decay and will obtain the freedom of the glory of the children of God. </a:t>
            </a:r>
            <a:r>
              <a:rPr lang="en-AU" sz="2800" baseline="30000" noProof="0">
                <a:solidFill>
                  <a:srgbClr val="000000"/>
                </a:solidFill>
                <a:latin typeface="Comic Sans MS" panose="030F0702030302020204" pitchFamily="66" charset="0"/>
              </a:rPr>
              <a:t>22 </a:t>
            </a:r>
            <a:r>
              <a:rPr lang="en-AU" sz="2800" noProof="0">
                <a:solidFill>
                  <a:srgbClr val="000000"/>
                </a:solidFill>
                <a:latin typeface="Comic Sans MS" panose="030F0702030302020204" pitchFamily="66" charset="0"/>
              </a:rPr>
              <a:t>We know that the whole creation has been groaning in labour pains until now; </a:t>
            </a:r>
            <a:r>
              <a:rPr lang="en-AU" sz="2800" baseline="30000" noProof="0">
                <a:solidFill>
                  <a:srgbClr val="000000"/>
                </a:solidFill>
                <a:latin typeface="Comic Sans MS" panose="030F0702030302020204" pitchFamily="66" charset="0"/>
              </a:rPr>
              <a:t>23 </a:t>
            </a:r>
            <a:r>
              <a:rPr lang="en-AU" sz="2800" noProof="0">
                <a:solidFill>
                  <a:srgbClr val="000000"/>
                </a:solidFill>
                <a:latin typeface="Comic Sans MS" panose="030F0702030302020204" pitchFamily="66" charset="0"/>
              </a:rPr>
              <a:t>and not only the creation, but we ourselves, who have the first fruits of the Spirit, groan inwardly while we wait for adoption, the redemption of our bodies. </a:t>
            </a:r>
            <a:r>
              <a:rPr lang="en-AU" sz="2800" baseline="30000" noProof="0">
                <a:solidFill>
                  <a:srgbClr val="000000"/>
                </a:solidFill>
                <a:latin typeface="Comic Sans MS" panose="030F0702030302020204" pitchFamily="66" charset="0"/>
              </a:rPr>
              <a:t>24 </a:t>
            </a:r>
            <a:r>
              <a:rPr lang="en-AU" sz="2800" noProof="0">
                <a:solidFill>
                  <a:srgbClr val="000000"/>
                </a:solidFill>
                <a:latin typeface="Comic Sans MS" panose="030F0702030302020204" pitchFamily="66" charset="0"/>
              </a:rPr>
              <a:t>For in hope we were saved. Now hope that is seen is not hope. For who hopes for what is seen? </a:t>
            </a:r>
            <a:r>
              <a:rPr lang="en-AU" sz="2800" baseline="30000" noProof="0">
                <a:solidFill>
                  <a:srgbClr val="000000"/>
                </a:solidFill>
                <a:latin typeface="Comic Sans MS" panose="030F0702030302020204" pitchFamily="66" charset="0"/>
              </a:rPr>
              <a:t>25 </a:t>
            </a:r>
            <a:r>
              <a:rPr lang="en-AU" sz="2800" noProof="0">
                <a:solidFill>
                  <a:srgbClr val="000000"/>
                </a:solidFill>
                <a:latin typeface="Comic Sans MS" panose="030F0702030302020204" pitchFamily="66" charset="0"/>
              </a:rPr>
              <a:t>But if we hope for what we do not see, we wait for it with patience.</a:t>
            </a:r>
            <a:endParaRPr lang="en-AU" sz="2800" noProof="0">
              <a:latin typeface="Comic Sans MS" panose="030F0702030302020204" pitchFamily="66" charset="0"/>
            </a:endParaRPr>
          </a:p>
        </p:txBody>
      </p:sp>
    </p:spTree>
    <p:extLst>
      <p:ext uri="{BB962C8B-B14F-4D97-AF65-F5344CB8AC3E}">
        <p14:creationId xmlns:p14="http://schemas.microsoft.com/office/powerpoint/2010/main" val="318300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27</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before </a:t>
            </a:r>
          </a:p>
          <a:p>
            <a:pPr algn="ctr">
              <a:lnSpc>
                <a:spcPct val="114999"/>
              </a:lnSpc>
            </a:pPr>
            <a:r>
              <a:rPr lang="en-AU" sz="4000" b="1" noProof="0">
                <a:solidFill>
                  <a:srgbClr val="ADDB7B"/>
                </a:solidFill>
                <a:latin typeface="Comic Sans MS"/>
              </a:rPr>
              <a:t>​the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366E-7A1E-774C-F501-3DA9199C46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6A36D59-C128-2217-2D33-80FB1FD3A3F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E7F2779-C97D-ED91-DBB9-EEDF4D94D281}"/>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DD5FA168-80A9-9148-7CD7-9BD738F04D2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05648C0E-612C-79F1-0955-56E6C1984DCE}"/>
              </a:ext>
            </a:extLst>
          </p:cNvPr>
          <p:cNvSpPr txBox="1"/>
          <p:nvPr/>
        </p:nvSpPr>
        <p:spPr>
          <a:xfrm>
            <a:off x="960000" y="105183"/>
            <a:ext cx="10260000" cy="1959832"/>
          </a:xfrm>
          <a:prstGeom prst="rect">
            <a:avLst/>
          </a:prstGeom>
          <a:noFill/>
        </p:spPr>
        <p:txBody>
          <a:bodyPr wrap="square" lIns="91440" tIns="45720" rIns="91440" bIns="45720" anchor="t">
            <a:spAutoFit/>
          </a:bodyPr>
          <a:lstStyle/>
          <a:p>
            <a:pPr>
              <a:lnSpc>
                <a:spcPct val="150000"/>
              </a:lnSpc>
            </a:pPr>
            <a:r>
              <a:rPr lang="en-AU" sz="2800" noProof="0">
                <a:solidFill>
                  <a:srgbClr val="00B050"/>
                </a:solidFill>
                <a:latin typeface="Comic Sans MS"/>
              </a:rPr>
              <a:t>Deacon: </a:t>
            </a:r>
            <a:r>
              <a:rPr lang="en-AU" sz="2800" noProof="0">
                <a:latin typeface="Comic Sans MS"/>
              </a:rPr>
              <a:t>The Gospel of our Lord Jesus Christ according to St Matthew Chapter 13 beginning at the 24</a:t>
            </a:r>
            <a:r>
              <a:rPr lang="en-AU" sz="2800" baseline="30000" noProof="0">
                <a:latin typeface="Comic Sans MS"/>
              </a:rPr>
              <a:t>th</a:t>
            </a:r>
            <a:r>
              <a:rPr lang="en-AU" sz="2800" noProof="0">
                <a:latin typeface="Comic Sans MS"/>
              </a:rPr>
              <a:t> verse </a:t>
            </a:r>
          </a:p>
          <a:p>
            <a:pPr algn="ctr">
              <a:lnSpc>
                <a:spcPct val="150000"/>
              </a:lnSpc>
            </a:pPr>
            <a:r>
              <a:rPr lang="en-AU" sz="2800" b="1" noProof="0">
                <a:solidFill>
                  <a:srgbClr val="00B050"/>
                </a:solidFill>
                <a:latin typeface="Comic Sans MS" panose="030F0702030302020204" pitchFamily="66" charset="0"/>
              </a:rPr>
              <a:t>All: </a:t>
            </a:r>
            <a:r>
              <a:rPr lang="en-AU" sz="2800" b="1" noProof="0">
                <a:latin typeface="Comic Sans MS" panose="030F0702030302020204" pitchFamily="66" charset="0"/>
              </a:rPr>
              <a:t>Glory to you Lord Jesus Christ.</a:t>
            </a:r>
            <a:endParaRPr lang="en-AU" sz="2800" noProof="0">
              <a:latin typeface="Comic Sans MS" panose="030F0702030302020204" pitchFamily="66" charset="0"/>
            </a:endParaRPr>
          </a:p>
        </p:txBody>
      </p:sp>
      <p:sp>
        <p:nvSpPr>
          <p:cNvPr id="9" name="TextBox 8">
            <a:extLst>
              <a:ext uri="{FF2B5EF4-FFF2-40B4-BE49-F238E27FC236}">
                <a16:creationId xmlns:a16="http://schemas.microsoft.com/office/drawing/2014/main" id="{2D35B482-C192-2C4F-C033-2E85BC357F12}"/>
              </a:ext>
            </a:extLst>
          </p:cNvPr>
          <p:cNvSpPr txBox="1"/>
          <p:nvPr/>
        </p:nvSpPr>
        <p:spPr>
          <a:xfrm>
            <a:off x="330000" y="2223617"/>
            <a:ext cx="11520000" cy="3898824"/>
          </a:xfrm>
          <a:prstGeom prst="rect">
            <a:avLst/>
          </a:prstGeom>
          <a:noFill/>
        </p:spPr>
        <p:txBody>
          <a:bodyPr wrap="square">
            <a:spAutoFit/>
          </a:bodyPr>
          <a:lstStyle/>
          <a:p>
            <a:pPr>
              <a:lnSpc>
                <a:spcPct val="150000"/>
              </a:lnSpc>
            </a:pPr>
            <a:r>
              <a:rPr lang="en-AU" sz="2800" b="0" i="0" baseline="30000" noProof="0">
                <a:solidFill>
                  <a:srgbClr val="000000"/>
                </a:solidFill>
                <a:effectLst/>
                <a:latin typeface="Comic Sans MS" panose="030F0702030302020204" pitchFamily="66" charset="0"/>
              </a:rPr>
              <a:t>24 </a:t>
            </a:r>
            <a:r>
              <a:rPr lang="en-AU" sz="2800" b="0" i="0" noProof="0">
                <a:solidFill>
                  <a:srgbClr val="000000"/>
                </a:solidFill>
                <a:effectLst/>
                <a:latin typeface="Comic Sans MS" panose="030F0702030302020204" pitchFamily="66" charset="0"/>
              </a:rPr>
              <a:t>He put before them another parable: ‘The kingdom of heaven may be compared to someone who sowed good seed in his field; </a:t>
            </a:r>
            <a:r>
              <a:rPr lang="en-AU" sz="2800" b="0" i="0" baseline="30000" noProof="0">
                <a:solidFill>
                  <a:srgbClr val="000000"/>
                </a:solidFill>
                <a:effectLst/>
                <a:latin typeface="Comic Sans MS" panose="030F0702030302020204" pitchFamily="66" charset="0"/>
              </a:rPr>
              <a:t>25 </a:t>
            </a:r>
            <a:r>
              <a:rPr lang="en-AU" sz="2800" b="0" i="0" noProof="0">
                <a:solidFill>
                  <a:srgbClr val="000000"/>
                </a:solidFill>
                <a:effectLst/>
                <a:latin typeface="Comic Sans MS" panose="030F0702030302020204" pitchFamily="66" charset="0"/>
              </a:rPr>
              <a:t>but while everybody was asleep, an enemy came and sowed weeds among the wheat, and then went away. </a:t>
            </a:r>
            <a:r>
              <a:rPr lang="en-AU" sz="2800" b="0" i="0" baseline="30000" noProof="0">
                <a:solidFill>
                  <a:srgbClr val="000000"/>
                </a:solidFill>
                <a:effectLst/>
                <a:latin typeface="Comic Sans MS" panose="030F0702030302020204" pitchFamily="66" charset="0"/>
              </a:rPr>
              <a:t>26 </a:t>
            </a:r>
            <a:r>
              <a:rPr lang="en-AU" sz="2800" b="0" i="0" noProof="0">
                <a:solidFill>
                  <a:srgbClr val="000000"/>
                </a:solidFill>
                <a:effectLst/>
                <a:latin typeface="Comic Sans MS" panose="030F0702030302020204" pitchFamily="66" charset="0"/>
              </a:rPr>
              <a:t>So when the plants came up and bore grain, then the weeds appeared as well. </a:t>
            </a:r>
            <a:r>
              <a:rPr lang="en-AU" sz="2800" b="0" i="0" baseline="30000" noProof="0">
                <a:solidFill>
                  <a:srgbClr val="000000"/>
                </a:solidFill>
                <a:effectLst/>
                <a:latin typeface="Comic Sans MS" panose="030F0702030302020204" pitchFamily="66" charset="0"/>
              </a:rPr>
              <a:t>27 </a:t>
            </a:r>
            <a:r>
              <a:rPr lang="en-AU" sz="2800" b="0" i="0" noProof="0">
                <a:solidFill>
                  <a:srgbClr val="000000"/>
                </a:solidFill>
                <a:effectLst/>
                <a:latin typeface="Comic Sans MS" panose="030F0702030302020204" pitchFamily="66" charset="0"/>
              </a:rPr>
              <a:t>And the slaves of the householder came and said to him, </a:t>
            </a:r>
          </a:p>
        </p:txBody>
      </p:sp>
      <p:sp>
        <p:nvSpPr>
          <p:cNvPr id="7" name="Rectangle 6">
            <a:extLst>
              <a:ext uri="{FF2B5EF4-FFF2-40B4-BE49-F238E27FC236}">
                <a16:creationId xmlns:a16="http://schemas.microsoft.com/office/drawing/2014/main" id="{1ED06EE2-5E8F-715B-E71D-AA70C7B02295}"/>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605535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FAC5-BEB8-454D-709E-18D55E2CA4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8ECB70-5FAD-52F3-919E-E168A2F606D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19C1284B-EEE5-0FBA-6913-C49FBDDEBDC6}"/>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37B15296-6E66-56B3-A57B-BFBD338BF97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21AF59B-458E-6D7A-CEF9-25F8725B261D}"/>
              </a:ext>
            </a:extLst>
          </p:cNvPr>
          <p:cNvSpPr txBox="1"/>
          <p:nvPr/>
        </p:nvSpPr>
        <p:spPr>
          <a:xfrm>
            <a:off x="336000" y="833257"/>
            <a:ext cx="11520000" cy="5191486"/>
          </a:xfrm>
          <a:prstGeom prst="rect">
            <a:avLst/>
          </a:prstGeom>
          <a:noFill/>
        </p:spPr>
        <p:txBody>
          <a:bodyPr wrap="square">
            <a:spAutoFit/>
          </a:bodyPr>
          <a:lstStyle/>
          <a:p>
            <a:pPr>
              <a:lnSpc>
                <a:spcPct val="150000"/>
              </a:lnSpc>
            </a:pPr>
            <a:r>
              <a:rPr lang="en-AU" sz="2800" noProof="0">
                <a:solidFill>
                  <a:srgbClr val="000000"/>
                </a:solidFill>
                <a:latin typeface="Comic Sans MS" panose="030F0702030302020204" pitchFamily="66" charset="0"/>
              </a:rPr>
              <a:t>“Master, did you not sow good seed in your field? Where, then, did these weeds come from?” </a:t>
            </a:r>
            <a:r>
              <a:rPr lang="en-AU" sz="2800" baseline="30000" noProof="0">
                <a:solidFill>
                  <a:srgbClr val="000000"/>
                </a:solidFill>
                <a:latin typeface="Comic Sans MS" panose="030F0702030302020204" pitchFamily="66" charset="0"/>
              </a:rPr>
              <a:t>28 </a:t>
            </a:r>
            <a:r>
              <a:rPr lang="en-AU" sz="2800" noProof="0">
                <a:solidFill>
                  <a:srgbClr val="000000"/>
                </a:solidFill>
                <a:latin typeface="Comic Sans MS" panose="030F0702030302020204" pitchFamily="66" charset="0"/>
              </a:rPr>
              <a:t>He answered, “An enemy has done this.” The slaves said to him, “Then do you want us to go and gather them?” </a:t>
            </a:r>
            <a:r>
              <a:rPr lang="en-AU" sz="2800" baseline="30000" noProof="0">
                <a:solidFill>
                  <a:srgbClr val="000000"/>
                </a:solidFill>
                <a:latin typeface="Comic Sans MS" panose="030F0702030302020204" pitchFamily="66" charset="0"/>
              </a:rPr>
              <a:t>29 </a:t>
            </a:r>
            <a:r>
              <a:rPr lang="en-AU" sz="2800" noProof="0">
                <a:solidFill>
                  <a:srgbClr val="000000"/>
                </a:solidFill>
                <a:latin typeface="Comic Sans MS" panose="030F0702030302020204" pitchFamily="66" charset="0"/>
              </a:rPr>
              <a:t>But he replied, “No; for in gathering the weeds you would uproot the wheat along with them. </a:t>
            </a:r>
            <a:r>
              <a:rPr lang="en-AU" sz="2800" baseline="30000" noProof="0">
                <a:solidFill>
                  <a:srgbClr val="000000"/>
                </a:solidFill>
                <a:latin typeface="Comic Sans MS" panose="030F0702030302020204" pitchFamily="66" charset="0"/>
              </a:rPr>
              <a:t>30 </a:t>
            </a:r>
            <a:r>
              <a:rPr lang="en-AU" sz="2800" noProof="0">
                <a:solidFill>
                  <a:srgbClr val="000000"/>
                </a:solidFill>
                <a:latin typeface="Comic Sans MS" panose="030F0702030302020204" pitchFamily="66" charset="0"/>
              </a:rPr>
              <a:t>Let both of them grow together until the harvest; and at harvest time I will tell the reapers, Collect the weeds first and bind them in bundles to be burned, but gather the wheat into my barn.” ’ </a:t>
            </a:r>
          </a:p>
        </p:txBody>
      </p:sp>
      <p:sp>
        <p:nvSpPr>
          <p:cNvPr id="7" name="Rectangle 6">
            <a:extLst>
              <a:ext uri="{FF2B5EF4-FFF2-40B4-BE49-F238E27FC236}">
                <a16:creationId xmlns:a16="http://schemas.microsoft.com/office/drawing/2014/main" id="{0840FD21-5F64-F56E-1EC6-C2B2977AAF4E}"/>
              </a:ext>
            </a:extLst>
          </p:cNvPr>
          <p:cNvSpPr/>
          <p:nvPr/>
        </p:nvSpPr>
        <p:spPr>
          <a:xfrm>
            <a:off x="8287299" y="63572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26770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2784" y="0"/>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a:t>
            </a:r>
            <a:r>
              <a:rPr lang="en-AU" sz="2800" i="1" noProof="0">
                <a:solidFill>
                  <a:srgbClr val="00B050"/>
                </a:solidFill>
                <a:latin typeface="Comic Sans MS"/>
              </a:rPr>
              <a:t> </a:t>
            </a:r>
            <a:r>
              <a:rPr lang="en-AU" sz="2800" noProof="0">
                <a:latin typeface="Comic Sans MS"/>
              </a:rPr>
              <a:t>Our Holy Hermit today is Amma Sarah of the Desert</a:t>
            </a:r>
          </a:p>
        </p:txBody>
      </p:sp>
      <p:pic>
        <p:nvPicPr>
          <p:cNvPr id="1026" name="Picture 2">
            <a:extLst>
              <a:ext uri="{FF2B5EF4-FFF2-40B4-BE49-F238E27FC236}">
                <a16:creationId xmlns:a16="http://schemas.microsoft.com/office/drawing/2014/main" id="{921C052C-9B9D-15CC-601F-8A5908BBE5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855758" y="1395186"/>
            <a:ext cx="4067628" cy="4067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7F2017-F10E-F6C3-675E-44E4A1E2DF4D}"/>
              </a:ext>
            </a:extLst>
          </p:cNvPr>
          <p:cNvSpPr txBox="1"/>
          <p:nvPr/>
        </p:nvSpPr>
        <p:spPr>
          <a:xfrm>
            <a:off x="268614" y="667170"/>
            <a:ext cx="7539166" cy="5837817"/>
          </a:xfrm>
          <a:prstGeom prst="rect">
            <a:avLst/>
          </a:prstGeom>
          <a:noFill/>
        </p:spPr>
        <p:txBody>
          <a:bodyPr wrap="square" lIns="91440" tIns="45720" rIns="91440" bIns="45720" anchor="t">
            <a:spAutoFit/>
          </a:bodyPr>
          <a:lstStyle/>
          <a:p>
            <a:pPr>
              <a:lnSpc>
                <a:spcPct val="150000"/>
              </a:lnSpc>
            </a:pPr>
            <a:r>
              <a:rPr lang="en-AU" sz="2800" noProof="0">
                <a:latin typeface="Comic Sans MS"/>
              </a:rPr>
              <a:t>Amma Sarah of the Desert blazed her own fierce, clear path through 5th‑century ascetic life. For sixty years</a:t>
            </a:r>
            <a:r>
              <a:rPr lang="en-AU" sz="2800">
                <a:latin typeface="Comic Sans MS"/>
              </a:rPr>
              <a:t>,</a:t>
            </a:r>
            <a:r>
              <a:rPr lang="en-AU" sz="2800" noProof="0">
                <a:latin typeface="Comic Sans MS"/>
              </a:rPr>
              <a:t> she lived as a hermit by the Nile, battling temptation with stubborn courage and seeking only God’s approval. Her recorded sayings show a woman who defied gender expectations, urged charity even from imperfect motives, and refused to be diminished by anyone. </a:t>
            </a:r>
          </a:p>
        </p:txBody>
      </p:sp>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A17D-2E67-6F26-CDFD-ADFD386C120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DD45E77-5BF9-3252-CB68-A208A020E8FE}"/>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ED7AAE60-0D89-833F-1B6F-60E1D0D0782B}"/>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6FA70602-B09F-B2BF-7043-C5ADBB8C58D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55A2DEBC-7120-D6B7-FA0A-1745665A60CD}"/>
              </a:ext>
            </a:extLst>
          </p:cNvPr>
          <p:cNvSpPr txBox="1"/>
          <p:nvPr/>
        </p:nvSpPr>
        <p:spPr>
          <a:xfrm>
            <a:off x="336000" y="514063"/>
            <a:ext cx="11520000" cy="5837817"/>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36 </a:t>
            </a:r>
            <a:r>
              <a:rPr lang="en-AU" sz="2800" noProof="0">
                <a:solidFill>
                  <a:srgbClr val="000000"/>
                </a:solidFill>
                <a:latin typeface="Comic Sans MS" panose="030F0702030302020204" pitchFamily="66" charset="0"/>
              </a:rPr>
              <a:t>Then he left the crowds and went into the house. And his disciples approached him, saying, ‘Explain to us the parable of the weeds of the field.’ </a:t>
            </a:r>
            <a:r>
              <a:rPr lang="en-AU" sz="2800" baseline="30000" noProof="0">
                <a:solidFill>
                  <a:srgbClr val="000000"/>
                </a:solidFill>
                <a:latin typeface="Comic Sans MS" panose="030F0702030302020204" pitchFamily="66" charset="0"/>
              </a:rPr>
              <a:t>37 </a:t>
            </a:r>
            <a:r>
              <a:rPr lang="en-AU" sz="2800" noProof="0">
                <a:solidFill>
                  <a:srgbClr val="000000"/>
                </a:solidFill>
                <a:latin typeface="Comic Sans MS" panose="030F0702030302020204" pitchFamily="66" charset="0"/>
              </a:rPr>
              <a:t>He answered, ‘The one who sows the good seed is the Son of Man; </a:t>
            </a:r>
            <a:r>
              <a:rPr lang="en-AU" sz="2800" baseline="30000" noProof="0">
                <a:solidFill>
                  <a:srgbClr val="000000"/>
                </a:solidFill>
                <a:latin typeface="Comic Sans MS" panose="030F0702030302020204" pitchFamily="66" charset="0"/>
              </a:rPr>
              <a:t>38 </a:t>
            </a:r>
            <a:r>
              <a:rPr lang="en-AU" sz="2800" noProof="0">
                <a:solidFill>
                  <a:srgbClr val="000000"/>
                </a:solidFill>
                <a:latin typeface="Comic Sans MS" panose="030F0702030302020204" pitchFamily="66" charset="0"/>
              </a:rPr>
              <a:t>the field is the world, and the good seed are the children of the kingdom; the weeds are the children of the evil one, </a:t>
            </a:r>
            <a:r>
              <a:rPr lang="en-AU" sz="2800" baseline="30000" noProof="0">
                <a:solidFill>
                  <a:srgbClr val="000000"/>
                </a:solidFill>
                <a:latin typeface="Comic Sans MS" panose="030F0702030302020204" pitchFamily="66" charset="0"/>
              </a:rPr>
              <a:t>39 </a:t>
            </a:r>
            <a:r>
              <a:rPr lang="en-AU" sz="2800" noProof="0">
                <a:solidFill>
                  <a:srgbClr val="000000"/>
                </a:solidFill>
                <a:latin typeface="Comic Sans MS" panose="030F0702030302020204" pitchFamily="66" charset="0"/>
              </a:rPr>
              <a:t>and the enemy who sowed them is the devil; the harvest is the end of the age, and the reapers are angels. </a:t>
            </a:r>
            <a:r>
              <a:rPr lang="en-AU" sz="2800" baseline="30000" noProof="0">
                <a:solidFill>
                  <a:srgbClr val="000000"/>
                </a:solidFill>
                <a:latin typeface="Comic Sans MS" panose="030F0702030302020204" pitchFamily="66" charset="0"/>
              </a:rPr>
              <a:t>40 </a:t>
            </a:r>
            <a:r>
              <a:rPr lang="en-AU" sz="2800" noProof="0">
                <a:solidFill>
                  <a:srgbClr val="000000"/>
                </a:solidFill>
                <a:latin typeface="Comic Sans MS" panose="030F0702030302020204" pitchFamily="66" charset="0"/>
              </a:rPr>
              <a:t>Just as the weeds are collected and burned up with fire, so will it be at the end of the age. </a:t>
            </a:r>
          </a:p>
        </p:txBody>
      </p:sp>
      <p:sp>
        <p:nvSpPr>
          <p:cNvPr id="7" name="Rectangle 6">
            <a:extLst>
              <a:ext uri="{FF2B5EF4-FFF2-40B4-BE49-F238E27FC236}">
                <a16:creationId xmlns:a16="http://schemas.microsoft.com/office/drawing/2014/main" id="{EB5050FE-0D78-9C31-5306-2057982B286A}"/>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350457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54410-F699-DF18-0EDF-AB91260B1A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0EDE08-11C9-74CA-96AF-38106036402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56C213E-2211-F1AC-F9DA-C74D106350E0}"/>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2122550F-8409-73DC-439B-C65E0345091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A89DA7FB-F618-218A-D97E-9839207A2F58}"/>
              </a:ext>
            </a:extLst>
          </p:cNvPr>
          <p:cNvSpPr txBox="1"/>
          <p:nvPr/>
        </p:nvSpPr>
        <p:spPr>
          <a:xfrm>
            <a:off x="336000" y="737300"/>
            <a:ext cx="11520000" cy="3252493"/>
          </a:xfrm>
          <a:prstGeom prst="rect">
            <a:avLst/>
          </a:prstGeom>
          <a:noFill/>
        </p:spPr>
        <p:txBody>
          <a:bodyPr wrap="square">
            <a:spAutoFit/>
          </a:bodyPr>
          <a:lstStyle/>
          <a:p>
            <a:pPr>
              <a:lnSpc>
                <a:spcPct val="150000"/>
              </a:lnSpc>
            </a:pPr>
            <a:r>
              <a:rPr lang="en-AU" sz="2800" baseline="30000" noProof="0">
                <a:solidFill>
                  <a:srgbClr val="000000"/>
                </a:solidFill>
                <a:latin typeface="Comic Sans MS" panose="030F0702030302020204" pitchFamily="66" charset="0"/>
              </a:rPr>
              <a:t>41 </a:t>
            </a:r>
            <a:r>
              <a:rPr lang="en-AU" sz="2800" noProof="0">
                <a:solidFill>
                  <a:srgbClr val="000000"/>
                </a:solidFill>
                <a:latin typeface="Comic Sans MS" panose="030F0702030302020204" pitchFamily="66" charset="0"/>
              </a:rPr>
              <a:t>The Son of Man will send his angels, and they will collect out of his kingdom all causes of sin and all evildoers, </a:t>
            </a:r>
            <a:r>
              <a:rPr lang="en-AU" sz="2800" baseline="30000" noProof="0">
                <a:solidFill>
                  <a:srgbClr val="000000"/>
                </a:solidFill>
                <a:latin typeface="Comic Sans MS" panose="030F0702030302020204" pitchFamily="66" charset="0"/>
              </a:rPr>
              <a:t>42 </a:t>
            </a:r>
            <a:r>
              <a:rPr lang="en-AU" sz="2800" noProof="0">
                <a:solidFill>
                  <a:srgbClr val="000000"/>
                </a:solidFill>
                <a:latin typeface="Comic Sans MS" panose="030F0702030302020204" pitchFamily="66" charset="0"/>
              </a:rPr>
              <a:t>and they will throw them into the furnace of fire, where there will be weeping and gnashing of teeth. </a:t>
            </a:r>
            <a:r>
              <a:rPr lang="en-AU" sz="2800" baseline="30000" noProof="0">
                <a:solidFill>
                  <a:srgbClr val="000000"/>
                </a:solidFill>
                <a:latin typeface="Comic Sans MS" panose="030F0702030302020204" pitchFamily="66" charset="0"/>
              </a:rPr>
              <a:t>43 </a:t>
            </a:r>
            <a:r>
              <a:rPr lang="en-AU" sz="2800" noProof="0">
                <a:solidFill>
                  <a:srgbClr val="000000"/>
                </a:solidFill>
                <a:latin typeface="Comic Sans MS" panose="030F0702030302020204" pitchFamily="66" charset="0"/>
              </a:rPr>
              <a:t>Then the righteous will shine like the sun in the kingdom of their Father. Let anyone with ears listen!</a:t>
            </a:r>
            <a:endParaRPr lang="en-AU" sz="2800" noProof="0">
              <a:latin typeface="Comic Sans MS" panose="030F0702030302020204" pitchFamily="66" charset="0"/>
            </a:endParaRPr>
          </a:p>
        </p:txBody>
      </p:sp>
      <p:sp>
        <p:nvSpPr>
          <p:cNvPr id="10" name="TextBox 9">
            <a:extLst>
              <a:ext uri="{FF2B5EF4-FFF2-40B4-BE49-F238E27FC236}">
                <a16:creationId xmlns:a16="http://schemas.microsoft.com/office/drawing/2014/main" id="{160A2CDC-15EC-FACF-A544-572A81CE0C30}"/>
              </a:ext>
            </a:extLst>
          </p:cNvPr>
          <p:cNvSpPr txBox="1"/>
          <p:nvPr/>
        </p:nvSpPr>
        <p:spPr>
          <a:xfrm>
            <a:off x="450388" y="5340365"/>
            <a:ext cx="1129122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a:latin typeface="Comic Sans MS"/>
              </a:rPr>
              <a:t>This is the Gospel of the Lord.   </a:t>
            </a:r>
            <a:r>
              <a:rPr lang="en-AU" sz="2800" b="1" noProof="0">
                <a:latin typeface="Comic Sans MS"/>
              </a:rPr>
              <a:t>Praise to you Lord Jesus Christ.</a:t>
            </a:r>
            <a:endParaRPr lang="en-AU" sz="2800" noProof="0"/>
          </a:p>
        </p:txBody>
      </p:sp>
    </p:spTree>
    <p:extLst>
      <p:ext uri="{BB962C8B-B14F-4D97-AF65-F5344CB8AC3E}">
        <p14:creationId xmlns:p14="http://schemas.microsoft.com/office/powerpoint/2010/main" val="3397310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32</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a:t>
            </a:r>
            <a:endParaRPr lang="en-AU" sz="4000" b="1" noProof="0">
              <a:solidFill>
                <a:srgbClr val="ADDB7B"/>
              </a:solidFill>
              <a:latin typeface="Comic Sans MS"/>
              <a:cs typeface="Calibri"/>
            </a:endParaRPr>
          </a:p>
          <a:p>
            <a:pPr algn="ctr">
              <a:lnSpc>
                <a:spcPct val="114999"/>
              </a:lnSpc>
            </a:pPr>
            <a:r>
              <a:rPr lang="en-AU" sz="4000" b="1" noProof="0">
                <a:solidFill>
                  <a:srgbClr val="ADDB7B"/>
                </a:solidFill>
                <a:latin typeface="Comic Sans MS"/>
              </a:rPr>
              <a:t>after ​the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33</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355256"/>
            <a:ext cx="1146552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000" noProof="0">
                <a:solidFill>
                  <a:srgbClr val="00B050"/>
                </a:solidFill>
                <a:latin typeface="Comic Sans MS"/>
              </a:rPr>
              <a:t>Flashback Sermon:</a:t>
            </a:r>
            <a:endParaRPr lang="en-AU" sz="1600" noProof="0">
              <a:solidFill>
                <a:srgbClr val="00B050"/>
              </a:solidFill>
            </a:endParaRPr>
          </a:p>
          <a:p>
            <a:pPr algn="ctr"/>
            <a:r>
              <a:rPr lang="en-AU" sz="6000" noProof="0">
                <a:solidFill>
                  <a:srgbClr val="00B050"/>
                </a:solidFill>
                <a:latin typeface="Comic Sans MS"/>
                <a:ea typeface="+mn-lt"/>
                <a:cs typeface="+mn-lt"/>
              </a:rPr>
              <a:t>Grace Roots</a:t>
            </a:r>
          </a:p>
          <a:p>
            <a:pPr algn="ctr"/>
            <a:r>
              <a:rPr lang="en-AU" sz="2800">
                <a:solidFill>
                  <a:srgbClr val="00B050"/>
                </a:solidFill>
                <a:latin typeface="Comic Sans MS"/>
                <a:ea typeface="+mn-lt"/>
                <a:cs typeface="+mn-lt"/>
              </a:rPr>
              <a:t>Rev. Steve </a:t>
            </a:r>
            <a:r>
              <a:rPr lang="en-AU" sz="2800" err="1">
                <a:solidFill>
                  <a:srgbClr val="00B050"/>
                </a:solidFill>
                <a:latin typeface="Comic Sans MS"/>
                <a:ea typeface="+mn-lt"/>
                <a:cs typeface="+mn-lt"/>
              </a:rPr>
              <a:t>Granaas</a:t>
            </a:r>
            <a:r>
              <a:rPr lang="en-AU" sz="2800">
                <a:solidFill>
                  <a:srgbClr val="00B050"/>
                </a:solidFill>
                <a:latin typeface="Comic Sans MS"/>
                <a:ea typeface="+mn-lt"/>
                <a:cs typeface="+mn-lt"/>
              </a:rPr>
              <a:t>-Holmes</a:t>
            </a:r>
            <a:endParaRPr lang="en-AU" sz="2800" noProof="0">
              <a:solidFill>
                <a:srgbClr val="00B050"/>
              </a:solidFill>
              <a:latin typeface="Comic Sans MS"/>
              <a:ea typeface="+mn-lt"/>
              <a:cs typeface="+mn-lt"/>
            </a:endParaRPr>
          </a:p>
          <a:p>
            <a:pPr algn="ctr"/>
            <a:endParaRPr lang="en-AU" sz="2400" noProof="0">
              <a:solidFill>
                <a:srgbClr val="00B050"/>
              </a:solidFill>
              <a:latin typeface="Comic Sans MS"/>
              <a:ea typeface="+mn-lt"/>
              <a:cs typeface="+mn-lt"/>
            </a:endParaRPr>
          </a:p>
          <a:p>
            <a:pPr algn="ctr"/>
            <a:endParaRPr lang="en-AU" sz="2400" noProof="0">
              <a:solidFill>
                <a:srgbClr val="00B050"/>
              </a:solidFill>
              <a:latin typeface="Comic Sans MS"/>
              <a:ea typeface="+mn-lt"/>
              <a:cs typeface="+mn-lt"/>
            </a:endParaRPr>
          </a:p>
          <a:p>
            <a:pPr algn="ctr"/>
            <a:r>
              <a:rPr lang="en-AU" sz="2400" noProof="0">
                <a:solidFill>
                  <a:srgbClr val="00B050"/>
                </a:solidFill>
                <a:ea typeface="+mn-lt"/>
                <a:cs typeface="+mn-lt"/>
                <a:hlinkClick r:id="rId3"/>
              </a:rPr>
              <a:t>https://www.youtube.com/watch?v=QsqpF7Xn7DA</a:t>
            </a:r>
            <a:r>
              <a:rPr lang="en-AU" sz="2400" noProof="0">
                <a:solidFill>
                  <a:srgbClr val="00B050"/>
                </a:solidFill>
                <a:ea typeface="+mn-lt"/>
                <a:cs typeface="+mn-lt"/>
              </a:rPr>
              <a:t> </a:t>
            </a:r>
            <a:endParaRPr lang="en-AU" sz="2400" noProof="0">
              <a:solidFill>
                <a:srgbClr val="00B050"/>
              </a:solidFill>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30031" y="435443"/>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noProof="0">
                <a:solidFill>
                  <a:srgbClr val="00B050"/>
                </a:solidFill>
                <a:latin typeface="Comic Sans MS"/>
              </a:rPr>
              <a:t>Leader:</a:t>
            </a:r>
            <a:r>
              <a:rPr lang="en-AU" sz="2400" i="1" noProof="0">
                <a:solidFill>
                  <a:srgbClr val="00B050"/>
                </a:solidFill>
                <a:latin typeface="Comic Sans MS"/>
              </a:rPr>
              <a:t> </a:t>
            </a:r>
            <a:r>
              <a:rPr lang="en-AU" sz="2400" noProof="0">
                <a:solidFill>
                  <a:srgbClr val="00B050"/>
                </a:solidFill>
                <a:latin typeface="Comic Sans MS"/>
              </a:rPr>
              <a:t>.</a:t>
            </a:r>
            <a:endParaRPr lang="en-AU" sz="2400" noProof="0">
              <a:solidFill>
                <a:srgbClr val="00B050"/>
              </a:solidFill>
              <a:ea typeface="Calibri"/>
              <a:cs typeface="Calibri"/>
            </a:endParaRPr>
          </a:p>
          <a:p>
            <a:endParaRPr lang="en-AU" sz="2400" b="1" i="1" noProof="0">
              <a:solidFill>
                <a:srgbClr val="00B050"/>
              </a:solidFill>
              <a:latin typeface="Comic Sans MS"/>
              <a:ea typeface="Calibri"/>
              <a:cs typeface="Calibri"/>
            </a:endParaRPr>
          </a:p>
          <a:p>
            <a:pPr marL="342900" indent="-342900">
              <a:buFont typeface="Wingdings"/>
              <a:buChar char="Ø"/>
            </a:pPr>
            <a:r>
              <a:rPr lang="en-AU" sz="2400" i="1" noProof="0">
                <a:solidFill>
                  <a:srgbClr val="00B050"/>
                </a:solidFill>
                <a:latin typeface="Comic Sans MS"/>
                <a:ea typeface="Calibri"/>
                <a:cs typeface="Calibri"/>
              </a:rPr>
              <a:t>Leader and Cantor mute  </a:t>
            </a:r>
            <a:endParaRPr lang="en-AU" sz="2400" i="1" noProof="0">
              <a:solidFill>
                <a:srgbClr val="00B050"/>
              </a:solidFill>
              <a:latin typeface="Calibri"/>
              <a:ea typeface="Calibri"/>
              <a:cs typeface="Calibri"/>
            </a:endParaRPr>
          </a:p>
          <a:p>
            <a:pPr marL="342900" indent="-342900">
              <a:buFont typeface="Wingdings"/>
              <a:buChar char="Ø"/>
            </a:pPr>
            <a:r>
              <a:rPr lang="en-AU" sz="2400" i="1" noProof="0">
                <a:solidFill>
                  <a:srgbClr val="00B050"/>
                </a:solidFill>
                <a:latin typeface="Comic Sans MS"/>
                <a:ea typeface="Calibri"/>
                <a:cs typeface="Calibri"/>
              </a:rPr>
              <a:t>Broadcaster exits screenshare </a:t>
            </a:r>
            <a:endParaRPr lang="en-AU" sz="2400" i="1" noProof="0">
              <a:solidFill>
                <a:srgbClr val="00B050"/>
              </a:solidFill>
              <a:latin typeface="Calibri"/>
              <a:ea typeface="Calibri"/>
              <a:cs typeface="Calibri"/>
            </a:endParaRPr>
          </a:p>
          <a:p>
            <a:endParaRPr lang="en-AU" sz="2400" i="1" noProof="0">
              <a:solidFill>
                <a:srgbClr val="00B050"/>
              </a:solidFill>
              <a:latin typeface="Calibri"/>
              <a:ea typeface="Calibri"/>
              <a:cs typeface="Calibri"/>
            </a:endParaRPr>
          </a:p>
        </p:txBody>
      </p:sp>
    </p:spTree>
    <p:extLst>
      <p:ext uri="{BB962C8B-B14F-4D97-AF65-F5344CB8AC3E}">
        <p14:creationId xmlns:p14="http://schemas.microsoft.com/office/powerpoint/2010/main" val="3122305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34</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lnSpc>
                <a:spcPct val="150000"/>
              </a:lnSpc>
            </a:pPr>
            <a:r>
              <a:rPr lang="en-AU" sz="4800" b="1" noProof="0">
                <a:solidFill>
                  <a:srgbClr val="00B050"/>
                </a:solidFill>
                <a:latin typeface="Comic Sans MS"/>
              </a:rPr>
              <a:t>Our next Hymn</a:t>
            </a:r>
          </a:p>
          <a:p>
            <a:pPr algn="ctr">
              <a:lnSpc>
                <a:spcPct val="150000"/>
              </a:lnSpc>
            </a:pPr>
            <a:r>
              <a:rPr lang="en-AU" sz="4800" b="1" noProof="0">
                <a:solidFill>
                  <a:srgbClr val="00B050"/>
                </a:solidFill>
                <a:latin typeface="Comic Sans MS"/>
              </a:rPr>
              <a:t>O God, You Search Me</a:t>
            </a:r>
          </a:p>
          <a:p>
            <a:pPr algn="ctr">
              <a:lnSpc>
                <a:spcPct val="150000"/>
              </a:lnSpc>
            </a:pPr>
            <a:endParaRPr lang="en-AU" noProof="0">
              <a:solidFill>
                <a:srgbClr val="000000"/>
              </a:solidFill>
              <a:latin typeface="Times New Roman"/>
              <a:cs typeface="Times New Roman"/>
            </a:endParaRPr>
          </a:p>
          <a:p>
            <a:pPr algn="ctr">
              <a:lnSpc>
                <a:spcPct val="150000"/>
              </a:lnSpc>
            </a:pPr>
            <a:r>
              <a:rPr lang="en-AU" sz="2800" noProof="0">
                <a:solidFill>
                  <a:srgbClr val="00B050"/>
                </a:solidFill>
                <a:ea typeface="+mn-lt"/>
                <a:cs typeface="+mn-lt"/>
                <a:hlinkClick r:id="rId2"/>
              </a:rPr>
              <a:t>https://www.youtube.com/watch?v=F4ScBPE9v_I</a:t>
            </a:r>
            <a:endParaRPr lang="en-AU" sz="2800" noProof="0">
              <a:solidFill>
                <a:srgbClr val="00B050"/>
              </a:solidFill>
              <a:ea typeface="+mn-lt"/>
              <a:cs typeface="+mn-lt"/>
            </a:endParaRPr>
          </a:p>
          <a:p>
            <a:pPr algn="ctr">
              <a:lnSpc>
                <a:spcPct val="150000"/>
              </a:lnSpc>
            </a:pPr>
            <a:endParaRPr lang="en-AU" sz="2800" noProof="0">
              <a:solidFill>
                <a:srgbClr val="00B050"/>
              </a:solidFill>
              <a:latin typeface="Comic Sans MS"/>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00B050"/>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00B050"/>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00B050"/>
                </a:solidFill>
                <a:latin typeface="Comic Sans MS"/>
                <a:cs typeface="Arial"/>
              </a:rPr>
              <a:t>The Leader and Cantor unmute</a:t>
            </a:r>
            <a:endParaRPr lang="en-AU" sz="1400" noProof="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00B050"/>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Thanksgiving before Intercessions</a:t>
            </a:r>
            <a:r>
              <a:rPr lang="en-AU" sz="2400" b="1" noProof="0">
                <a:solidFill>
                  <a:srgbClr val="00B050"/>
                </a:solidFill>
                <a:latin typeface="Comic Sans MS"/>
              </a:rPr>
              <a:t> </a:t>
            </a:r>
            <a:endParaRPr lang="en-AU" sz="2400" b="1" noProof="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AU" sz="2800" noProof="0">
                <a:latin typeface="Comic Sans MS"/>
              </a:rPr>
              <a:t>As we enter prayer, I invite the second reader to unmute to lead our intercessions following the prayer of thanksgiving on the next slide. Please feel free to change your body position as you need.</a:t>
            </a:r>
            <a:endParaRPr lang="en-AU" sz="2800" noProof="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4133180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599250" y="510091"/>
            <a:ext cx="10993500" cy="5837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AU" sz="2800" noProof="0">
                <a:latin typeface="Comic Sans MS" panose="030F0702030302020204" pitchFamily="66" charset="0"/>
              </a:rPr>
              <a:t>	</a:t>
            </a:r>
          </a:p>
          <a:p>
            <a:pPr>
              <a:lnSpc>
                <a:spcPct val="150000"/>
              </a:lnSpc>
            </a:pPr>
            <a:r>
              <a:rPr lang="en-AU" sz="2800" noProof="0">
                <a:latin typeface="Comic Sans MS" panose="030F0702030302020204" pitchFamily="66" charset="0"/>
              </a:rPr>
              <a:t>Thank you, Father, Son, and Holy Spirit, </a:t>
            </a:r>
          </a:p>
          <a:p>
            <a:pPr>
              <a:lnSpc>
                <a:spcPct val="150000"/>
              </a:lnSpc>
            </a:pPr>
            <a:r>
              <a:rPr lang="en-AU" sz="2800" noProof="0">
                <a:latin typeface="Comic Sans MS" panose="030F0702030302020204" pitchFamily="66" charset="0"/>
              </a:rPr>
              <a:t>for your ever-with-us presence.</a:t>
            </a:r>
          </a:p>
          <a:p>
            <a:pPr>
              <a:lnSpc>
                <a:spcPct val="150000"/>
              </a:lnSpc>
            </a:pPr>
            <a:r>
              <a:rPr lang="en-AU" sz="2800" noProof="0">
                <a:latin typeface="Comic Sans MS" panose="030F0702030302020204" pitchFamily="66" charset="0"/>
              </a:rPr>
              <a:t>You are with us in this place, we cannot go anywhere without you.</a:t>
            </a:r>
          </a:p>
          <a:p>
            <a:pPr>
              <a:lnSpc>
                <a:spcPct val="150000"/>
              </a:lnSpc>
            </a:pPr>
            <a:r>
              <a:rPr lang="en-AU" sz="2800" noProof="0">
                <a:latin typeface="Comic Sans MS" panose="030F0702030302020204" pitchFamily="66" charset="0"/>
              </a:rPr>
              <a:t>Happy or sad, you are beside us.</a:t>
            </a:r>
          </a:p>
          <a:p>
            <a:pPr>
              <a:lnSpc>
                <a:spcPct val="150000"/>
              </a:lnSpc>
            </a:pPr>
            <a:r>
              <a:rPr lang="en-AU" sz="2800" noProof="0">
                <a:latin typeface="Comic Sans MS" panose="030F0702030302020204" pitchFamily="66" charset="0"/>
              </a:rPr>
              <a:t>Waking or sleeping, you are with us.</a:t>
            </a:r>
          </a:p>
          <a:p>
            <a:pPr>
              <a:lnSpc>
                <a:spcPct val="150000"/>
              </a:lnSpc>
            </a:pPr>
            <a:r>
              <a:rPr lang="en-AU" sz="2800" noProof="0">
                <a:latin typeface="Comic Sans MS" panose="030F0702030302020204" pitchFamily="66" charset="0"/>
              </a:rPr>
              <a:t>Lost or found, you direct us.</a:t>
            </a:r>
          </a:p>
          <a:p>
            <a:pPr>
              <a:lnSpc>
                <a:spcPct val="150000"/>
              </a:lnSpc>
            </a:pPr>
            <a:r>
              <a:rPr lang="en-AU" sz="2800" noProof="0">
                <a:latin typeface="Comic Sans MS" panose="030F0702030302020204" pitchFamily="66" charset="0"/>
              </a:rPr>
              <a:t>Thank you for your ever-present help and everlasting love.</a:t>
            </a:r>
          </a:p>
          <a:p>
            <a:pPr>
              <a:lnSpc>
                <a:spcPct val="150000"/>
              </a:lnSpc>
            </a:pPr>
            <a:r>
              <a:rPr lang="en-AU" sz="2800" noProof="0">
                <a:latin typeface="Comic Sans MS" panose="030F0702030302020204" pitchFamily="66" charset="0"/>
              </a:rPr>
              <a:t>We praise you. </a:t>
            </a:r>
            <a:r>
              <a:rPr lang="en-AU" sz="2800" b="1" noProof="0">
                <a:latin typeface="Comic Sans MS" panose="030F0702030302020204" pitchFamily="66" charset="0"/>
              </a:rPr>
              <a:t>Amen.</a:t>
            </a:r>
            <a:endParaRPr lang="en-AU" sz="2800" b="1" noProof="0">
              <a:latin typeface="Comic Sans MS"/>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00B050"/>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34942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796453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130761172"/>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C1585-10C1-A83D-39D0-8F5E1DC0B352}"/>
              </a:ext>
            </a:extLst>
          </p:cNvPr>
          <p:cNvSpPr/>
          <p:nvPr/>
        </p:nvSpPr>
        <p:spPr>
          <a:xfrm>
            <a:off x="8063303" y="4753679"/>
            <a:ext cx="3289649" cy="1200329"/>
          </a:xfrm>
          <a:prstGeom prst="rect">
            <a:avLst/>
          </a:prstGeom>
        </p:spPr>
        <p:txBody>
          <a:bodyPr wrap="square">
            <a:spAutoFit/>
          </a:bodyPr>
          <a:lstStyle/>
          <a:p>
            <a:r>
              <a:rPr lang="en-AU" sz="2400" noProof="0">
                <a:latin typeface="Comic Sans MS"/>
              </a:rPr>
              <a:t>To read more about our hermits click the link​​ in the send out</a:t>
            </a:r>
          </a:p>
        </p:txBody>
      </p:sp>
      <p:sp>
        <p:nvSpPr>
          <p:cNvPr id="3" name="TextBox 2">
            <a:extLst>
              <a:ext uri="{FF2B5EF4-FFF2-40B4-BE49-F238E27FC236}">
                <a16:creationId xmlns:a16="http://schemas.microsoft.com/office/drawing/2014/main" id="{90655D2D-D026-B393-8659-DBA5565D97CA}"/>
              </a:ext>
            </a:extLst>
          </p:cNvPr>
          <p:cNvSpPr txBox="1"/>
          <p:nvPr/>
        </p:nvSpPr>
        <p:spPr>
          <a:xfrm>
            <a:off x="248363" y="510701"/>
            <a:ext cx="7124791" cy="5190267"/>
          </a:xfrm>
          <a:prstGeom prst="rect">
            <a:avLst/>
          </a:prstGeom>
          <a:noFill/>
        </p:spPr>
        <p:txBody>
          <a:bodyPr wrap="square">
            <a:spAutoFit/>
          </a:bodyPr>
          <a:lstStyle/>
          <a:p>
            <a:pPr>
              <a:lnSpc>
                <a:spcPct val="150000"/>
              </a:lnSpc>
            </a:pPr>
            <a:r>
              <a:rPr lang="en-AU" sz="2800" noProof="0">
                <a:latin typeface="Comic Sans MS" panose="030F0702030302020204" pitchFamily="66" charset="0"/>
              </a:rPr>
              <a:t>She taught that purity of heart comes through vigilance, humility, and relentless trust in Christ’s strength rather than one’s own. Though little is known of her life, her sharp wit, spiritual toughness, and uncompromising integrity made her one of the desert’s most compelling voices.</a:t>
            </a:r>
            <a:endParaRPr lang="en-AU" sz="2800" noProof="0"/>
          </a:p>
        </p:txBody>
      </p:sp>
      <p:pic>
        <p:nvPicPr>
          <p:cNvPr id="4" name="Picture 3">
            <a:extLst>
              <a:ext uri="{FF2B5EF4-FFF2-40B4-BE49-F238E27FC236}">
                <a16:creationId xmlns:a16="http://schemas.microsoft.com/office/drawing/2014/main" id="{A6990C50-0C59-5C51-5A32-D1D8CA80CF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29834" y="510701"/>
            <a:ext cx="4156588" cy="4156588"/>
          </a:xfrm>
          <a:prstGeom prst="rect">
            <a:avLst/>
          </a:prstGeom>
        </p:spPr>
      </p:pic>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00B050"/>
                </a:solidFill>
                <a:latin typeface="Comic Sans MS"/>
              </a:rPr>
              <a:t> </a:t>
            </a:r>
            <a:r>
              <a:rPr lang="en-AU" sz="2800" b="1" noProof="0">
                <a:solidFill>
                  <a:srgbClr val="00B050"/>
                </a:solidFill>
                <a:latin typeface="Comic Sans MS"/>
              </a:rPr>
              <a:t>PAUSE…</a:t>
            </a:r>
            <a:endParaRPr lang="en-AU" sz="2800" b="1" noProof="0">
              <a:solidFill>
                <a:srgbClr val="00B05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p>
          <a:p>
            <a:pPr rtl="0"/>
            <a:r>
              <a:rPr lang="en-AU" sz="2800" noProof="0">
                <a:latin typeface="Comic Sans MS"/>
                <a:cs typeface="Segoe UI"/>
              </a:rPr>
              <a:t>Squealer</a:t>
            </a: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42</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1475312986"/>
              </p:ext>
            </p:extLst>
          </p:nvPr>
        </p:nvGraphicFramePr>
        <p:xfrm>
          <a:off x="141670" y="1645920"/>
          <a:ext cx="11880000" cy="445008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6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noProof="0" err="1">
                          <a:solidFill>
                            <a:srgbClr val="000000"/>
                          </a:solidFill>
                          <a:effectLst/>
                          <a:latin typeface="Comic Sans MS"/>
                        </a:rPr>
                        <a:t>Rev'd</a:t>
                      </a:r>
                      <a:r>
                        <a:rPr lang="en-AU" sz="26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Matthew &amp; Nicholas</a:t>
                      </a:r>
                      <a:endParaRPr lang="en-AU" sz="2600" b="0" i="0"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Dr Julie ​​</a:t>
                      </a:r>
                    </a:p>
                    <a:p>
                      <a:pPr algn="l" rtl="0" fontAlgn="base">
                        <a:lnSpc>
                          <a:spcPct val="100000"/>
                        </a:lnSpc>
                        <a:spcBef>
                          <a:spcPts val="0"/>
                        </a:spcBef>
                        <a:spcAft>
                          <a:spcPts val="0"/>
                        </a:spcAft>
                      </a:pPr>
                      <a:r>
                        <a:rPr lang="en-AU" sz="2600" b="0" i="0" noProof="0">
                          <a:solidFill>
                            <a:srgbClr val="000000"/>
                          </a:solidFill>
                          <a:effectLst/>
                          <a:latin typeface="Comic Sans MS"/>
                        </a:rPr>
                        <a:t>Ruth​​</a:t>
                      </a:r>
                    </a:p>
                    <a:p>
                      <a:pPr algn="l" rtl="0" fontAlgn="base">
                        <a:lnSpc>
                          <a:spcPct val="100000"/>
                        </a:lnSpc>
                        <a:spcBef>
                          <a:spcPts val="0"/>
                        </a:spcBef>
                        <a:spcAft>
                          <a:spcPts val="0"/>
                        </a:spcAft>
                      </a:pPr>
                      <a:r>
                        <a:rPr lang="en-AU" sz="2600" b="0" i="0" noProof="0">
                          <a:solidFill>
                            <a:srgbClr val="000000"/>
                          </a:solidFill>
                          <a:effectLst/>
                          <a:latin typeface="Comic Sans MS"/>
                        </a:rPr>
                        <a:t>Phil​</a:t>
                      </a:r>
                    </a:p>
                    <a:p>
                      <a:pPr algn="l" rtl="0" fontAlgn="base">
                        <a:lnSpc>
                          <a:spcPct val="100000"/>
                        </a:lnSpc>
                        <a:spcBef>
                          <a:spcPts val="0"/>
                        </a:spcBef>
                        <a:spcAft>
                          <a:spcPts val="0"/>
                        </a:spcAft>
                      </a:pPr>
                      <a:r>
                        <a:rPr lang="en-AU" sz="26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u="none" strike="noStrike" noProof="0">
                          <a:solidFill>
                            <a:srgbClr val="000000"/>
                          </a:solidFill>
                          <a:effectLst/>
                          <a:latin typeface="Comic Sans MS"/>
                        </a:rPr>
                        <a:t>Gayanne</a:t>
                      </a:r>
                      <a:endParaRPr lang="en-AU" sz="2600" b="0" i="0"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​​  </a:t>
                      </a:r>
                    </a:p>
                    <a:p>
                      <a:pPr lvl="0" algn="l">
                        <a:lnSpc>
                          <a:spcPct val="100000"/>
                        </a:lnSpc>
                        <a:spcBef>
                          <a:spcPts val="0"/>
                        </a:spcBef>
                        <a:spcAft>
                          <a:spcPts val="0"/>
                        </a:spcAft>
                        <a:buNone/>
                      </a:pPr>
                      <a:endParaRPr lang="en-AU" sz="26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Alan &amp; Gaylene</a:t>
                      </a:r>
                      <a:r>
                        <a:rPr lang="en-AU" sz="26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Barry &amp; Gwen</a:t>
                      </a:r>
                      <a:endParaRPr lang="en-AU" sz="2600" b="0" i="0" noProof="0">
                        <a:solidFill>
                          <a:srgbClr val="000000"/>
                        </a:solidFill>
                        <a:effectLst/>
                        <a:latin typeface="Comic Sans MS"/>
                      </a:endParaRPr>
                    </a:p>
                    <a:p>
                      <a:pPr algn="l" rtl="0" fontAlgn="base">
                        <a:lnSpc>
                          <a:spcPct val="100000"/>
                        </a:lnSpc>
                        <a:spcBef>
                          <a:spcPts val="0"/>
                        </a:spcBef>
                        <a:spcAft>
                          <a:spcPts val="0"/>
                        </a:spcAft>
                      </a:pPr>
                      <a:r>
                        <a:rPr lang="en-AU" sz="2600" b="0" i="0" noProof="0">
                          <a:solidFill>
                            <a:srgbClr val="000000"/>
                          </a:solidFill>
                          <a:effectLst/>
                          <a:latin typeface="Comic Sans MS"/>
                        </a:rPr>
                        <a:t>Bob &amp; Di​</a:t>
                      </a:r>
                    </a:p>
                    <a:p>
                      <a:pPr lvl="0" algn="l">
                        <a:lnSpc>
                          <a:spcPct val="100000"/>
                        </a:lnSpc>
                        <a:spcBef>
                          <a:spcPts val="0"/>
                        </a:spcBef>
                        <a:spcAft>
                          <a:spcPts val="0"/>
                        </a:spcAft>
                        <a:buNone/>
                      </a:pPr>
                      <a:r>
                        <a:rPr lang="en-AU" sz="2600" b="0" i="0" u="none" strike="noStrike" noProof="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Paul &amp; </a:t>
                      </a:r>
                      <a:r>
                        <a:rPr lang="en-AU" sz="2600" b="0" i="0" noProof="0" err="1">
                          <a:solidFill>
                            <a:srgbClr val="000000"/>
                          </a:solidFill>
                          <a:effectLst/>
                          <a:latin typeface="Comic Sans MS"/>
                        </a:rPr>
                        <a:t>Darhon</a:t>
                      </a:r>
                      <a:endParaRPr lang="en-AU" sz="26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Judy &amp; Mary</a:t>
                      </a:r>
                      <a:endParaRPr lang="en-AU" sz="2600" b="0" i="0" u="none" strike="noStrike"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Lorelei</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Nettie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43</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endParaRPr lang="en-AU" sz="2800" noProof="0">
              <a:solidFill>
                <a:srgbClr val="00B050"/>
              </a:solidFill>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00B050"/>
                </a:solidFill>
                <a:latin typeface="Comic Sans MS"/>
              </a:rPr>
              <a:t> </a:t>
            </a:r>
            <a:r>
              <a:rPr lang="en-AU" sz="2800" b="1" noProof="0">
                <a:solidFill>
                  <a:srgbClr val="00B050"/>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829945" y="1757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246000" y="831563"/>
            <a:ext cx="11700000" cy="116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800" b="1" noProof="0">
                <a:solidFill>
                  <a:srgbClr val="00B050"/>
                </a:solidFill>
                <a:latin typeface="Comic Sans MS"/>
              </a:rPr>
              <a:t>Leader: </a:t>
            </a:r>
            <a:r>
              <a:rPr lang="en-AU" sz="2800" noProof="0">
                <a:solidFill>
                  <a:srgbClr val="000000"/>
                </a:solidFill>
                <a:latin typeface="Comic Sans MS"/>
              </a:rPr>
              <a:t>Loving</a:t>
            </a:r>
            <a:r>
              <a:rPr lang="en-AU" sz="2800" i="0" u="none" strike="noStrike" noProof="0">
                <a:solidFill>
                  <a:srgbClr val="000000"/>
                </a:solidFill>
                <a:effectLst/>
                <a:latin typeface="Comic Sans MS"/>
              </a:rPr>
              <a:t> God, joining with the Church in our cycle of prayer, we ask </a:t>
            </a:r>
            <a:r>
              <a:rPr lang="en-AU" sz="28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0D2CDB5E-20AF-3DB7-8150-B8693F71C796}"/>
              </a:ext>
            </a:extLst>
          </p:cNvPr>
          <p:cNvSpPr txBox="1"/>
          <p:nvPr/>
        </p:nvSpPr>
        <p:spPr>
          <a:xfrm>
            <a:off x="294675" y="2065281"/>
            <a:ext cx="11736000" cy="3898824"/>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AU" sz="2800" noProof="0">
                <a:latin typeface="Comic Sans MS" panose="030F0702030302020204" pitchFamily="66" charset="0"/>
              </a:rPr>
              <a:t>The Province of the Episcopal Church of Sudan</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The Diocese of Perth: †Kay; Assistant Bishops – †Kate, †David, †Hans; Clergy and People</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Little Angels ELC, Salisbury</a:t>
            </a:r>
          </a:p>
          <a:p>
            <a:pPr marL="457200" indent="-457200">
              <a:lnSpc>
                <a:spcPct val="150000"/>
              </a:lnSpc>
              <a:buFont typeface="Arial" panose="020B0604020202020204" pitchFamily="34" charset="0"/>
              <a:buChar char="•"/>
            </a:pPr>
            <a:r>
              <a:rPr lang="en-AU" sz="2800" noProof="0">
                <a:latin typeface="Comic Sans MS" panose="030F0702030302020204" pitchFamily="66" charset="0"/>
              </a:rPr>
              <a:t>Toowoomba Anglican School, Toowoomba: Principal – Nick; Chaplaincy team; members of School Council; staff &amp; students</a:t>
            </a:r>
          </a:p>
        </p:txBody>
      </p:sp>
      <p:sp>
        <p:nvSpPr>
          <p:cNvPr id="6" name="Rectangle 5">
            <a:extLst>
              <a:ext uri="{FF2B5EF4-FFF2-40B4-BE49-F238E27FC236}">
                <a16:creationId xmlns:a16="http://schemas.microsoft.com/office/drawing/2014/main" id="{2F43FC7C-5897-9DC6-D1D9-4CE5256FCFB2}"/>
              </a:ext>
            </a:extLst>
          </p:cNvPr>
          <p:cNvSpPr/>
          <p:nvPr/>
        </p:nvSpPr>
        <p:spPr>
          <a:xfrm>
            <a:off x="8362940" y="634942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934760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21B72-4F04-94E4-6374-12C8FC7E9CC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251A302-89BE-FFE0-EFCD-C20BF24DC6D6}"/>
              </a:ext>
            </a:extLst>
          </p:cNvPr>
          <p:cNvSpPr/>
          <p:nvPr/>
        </p:nvSpPr>
        <p:spPr>
          <a:xfrm>
            <a:off x="1763270" y="280537"/>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4" name="TextBox 3">
            <a:extLst>
              <a:ext uri="{FF2B5EF4-FFF2-40B4-BE49-F238E27FC236}">
                <a16:creationId xmlns:a16="http://schemas.microsoft.com/office/drawing/2014/main" id="{A99ABA1E-4E00-C755-65F7-FDF509D6F6AB}"/>
              </a:ext>
            </a:extLst>
          </p:cNvPr>
          <p:cNvSpPr txBox="1"/>
          <p:nvPr/>
        </p:nvSpPr>
        <p:spPr>
          <a:xfrm>
            <a:off x="282000" y="1504128"/>
            <a:ext cx="11628000" cy="3252493"/>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AU" sz="2800" noProof="0">
                <a:latin typeface="Comic Sans MS" panose="030F0702030302020204" pitchFamily="66" charset="0"/>
              </a:rPr>
              <a:t>The Parish of St John’s Cathedral: Peter, Julia, Jessica, Ann, Gemma, Jamee, Ray, John, Mary, Alwyn, Alan, Libbie, Linda, Bruce, Nicole, Ann, Paul, Stewart, George, †Bill, †Doug, Eleanor, Ros, Marian, Ross, Greg, Gary, Daniel, Brian, Cheryl, Lauren, Carol, Tim, Tania, Pauline, Gillian, Eron, David, John, Bruce, Ruth</a:t>
            </a:r>
          </a:p>
        </p:txBody>
      </p:sp>
    </p:spTree>
    <p:extLst>
      <p:ext uri="{BB962C8B-B14F-4D97-AF65-F5344CB8AC3E}">
        <p14:creationId xmlns:p14="http://schemas.microsoft.com/office/powerpoint/2010/main" val="1198349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206188" y="292386"/>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Commitment Prayer of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268797" y="955349"/>
            <a:ext cx="11654406" cy="667170"/>
          </a:xfrm>
          <a:prstGeom prst="rect">
            <a:avLst/>
          </a:prstGeom>
          <a:noFill/>
        </p:spPr>
        <p:txBody>
          <a:bodyPr wrap="square" lIns="91440" tIns="45720" rIns="91440" bIns="45720" anchor="t">
            <a:spAutoFit/>
          </a:bodyPr>
          <a:lstStyle/>
          <a:p>
            <a:pPr fontAlgn="base">
              <a:lnSpc>
                <a:spcPct val="150000"/>
              </a:lnSpc>
            </a:pPr>
            <a:r>
              <a:rPr lang="en-AU" sz="2800" i="0" u="none" strike="noStrike" noProof="0">
                <a:solidFill>
                  <a:srgbClr val="00B050"/>
                </a:solidFill>
                <a:effectLst/>
                <a:latin typeface="Comic Sans MS" panose="030F0702030302020204" pitchFamily="66" charset="0"/>
              </a:rPr>
              <a:t>Leader: </a:t>
            </a:r>
            <a:r>
              <a:rPr lang="en-AU" sz="2800" noProof="0">
                <a:latin typeface="Comic Sans MS" panose="030F0702030302020204" pitchFamily="66" charset="0"/>
              </a:rPr>
              <a:t>Our commitment prayer for the week is for people in need</a:t>
            </a:r>
          </a:p>
        </p:txBody>
      </p:sp>
      <p:sp>
        <p:nvSpPr>
          <p:cNvPr id="6" name="TextBox 5">
            <a:extLst>
              <a:ext uri="{FF2B5EF4-FFF2-40B4-BE49-F238E27FC236}">
                <a16:creationId xmlns:a16="http://schemas.microsoft.com/office/drawing/2014/main" id="{110705DF-5BE0-F5C4-98AF-9E2989DD7D2D}"/>
              </a:ext>
            </a:extLst>
          </p:cNvPr>
          <p:cNvSpPr txBox="1"/>
          <p:nvPr/>
        </p:nvSpPr>
        <p:spPr>
          <a:xfrm>
            <a:off x="696000" y="1700707"/>
            <a:ext cx="10800000" cy="4089966"/>
          </a:xfrm>
          <a:prstGeom prst="rect">
            <a:avLst/>
          </a:prstGeom>
          <a:noFill/>
        </p:spPr>
        <p:txBody>
          <a:bodyPr wrap="square">
            <a:spAutoFit/>
          </a:bodyPr>
          <a:lstStyle/>
          <a:p>
            <a:pPr marL="0" marR="0" indent="0" algn="l">
              <a:lnSpc>
                <a:spcPct val="150000"/>
              </a:lnSpc>
              <a:spcAft>
                <a:spcPts val="1500"/>
              </a:spcAft>
              <a:buNone/>
            </a:pPr>
            <a:r>
              <a:rPr lang="en-AU" sz="2800" b="0" i="0" noProof="0">
                <a:effectLst/>
                <a:latin typeface="Comic Sans MS" panose="030F0702030302020204" pitchFamily="66" charset="0"/>
              </a:rPr>
              <a:t>God who gives shelter, we give thanks for opportunities to offer support and prayers for those that are struggling at this time to put a permanent roof over their heads and to shelter those they love.​​​​</a:t>
            </a:r>
          </a:p>
          <a:p>
            <a:pPr marL="0" marR="0" indent="0" algn="l">
              <a:lnSpc>
                <a:spcPct val="150000"/>
              </a:lnSpc>
              <a:spcAft>
                <a:spcPts val="1500"/>
              </a:spcAft>
              <a:buNone/>
            </a:pPr>
            <a:r>
              <a:rPr lang="en-AU" sz="2800" b="0" i="0" noProof="0">
                <a:effectLst/>
                <a:latin typeface="Comic Sans MS" panose="030F0702030302020204" pitchFamily="66" charset="0"/>
              </a:rPr>
              <a:t>Please shine a light on homelessness for the people and animals experiencing this and provide a way for homes to be found and others to help, especially governments and churches.​​​​</a:t>
            </a:r>
          </a:p>
        </p:txBody>
      </p:sp>
      <p:sp>
        <p:nvSpPr>
          <p:cNvPr id="9" name="Rectangle 8">
            <a:extLst>
              <a:ext uri="{FF2B5EF4-FFF2-40B4-BE49-F238E27FC236}">
                <a16:creationId xmlns:a16="http://schemas.microsoft.com/office/drawing/2014/main" id="{D2EB6709-7CD7-22DD-1191-4DC488E6E6FE}"/>
              </a:ext>
            </a:extLst>
          </p:cNvPr>
          <p:cNvSpPr/>
          <p:nvPr/>
        </p:nvSpPr>
        <p:spPr>
          <a:xfrm>
            <a:off x="8362940" y="634942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523887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5547F-32CD-87BE-0324-D4BE0D8482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87A3EC6-09D7-F7CE-0D69-73F8A97F10EF}"/>
              </a:ext>
            </a:extLst>
          </p:cNvPr>
          <p:cNvSpPr txBox="1"/>
          <p:nvPr/>
        </p:nvSpPr>
        <p:spPr>
          <a:xfrm>
            <a:off x="696000" y="756815"/>
            <a:ext cx="10800000" cy="4929876"/>
          </a:xfrm>
          <a:prstGeom prst="rect">
            <a:avLst/>
          </a:prstGeom>
          <a:noFill/>
        </p:spPr>
        <p:txBody>
          <a:bodyPr wrap="square">
            <a:spAutoFit/>
          </a:bodyPr>
          <a:lstStyle/>
          <a:p>
            <a:pPr>
              <a:lnSpc>
                <a:spcPct val="150000"/>
              </a:lnSpc>
              <a:spcAft>
                <a:spcPts val="1500"/>
              </a:spcAft>
            </a:pPr>
            <a:r>
              <a:rPr lang="en-AU" sz="2800" noProof="0">
                <a:latin typeface="Comic Sans MS" panose="030F0702030302020204" pitchFamily="66" charset="0"/>
              </a:rPr>
              <a:t>Please protect all living rough and give safety and security to families and young people, and those who are supporting them.​​​​</a:t>
            </a:r>
          </a:p>
          <a:p>
            <a:pPr>
              <a:lnSpc>
                <a:spcPct val="150000"/>
              </a:lnSpc>
              <a:spcAft>
                <a:spcPts val="1500"/>
              </a:spcAft>
            </a:pPr>
            <a:r>
              <a:rPr lang="en-AU" sz="2800" noProof="0">
                <a:latin typeface="Comic Sans MS" panose="030F0702030302020204" pitchFamily="66" charset="0"/>
              </a:rPr>
              <a:t>Please help us channel and inspire the hospitality that Jesus and his followers sought and encouraged in their day, and especially strengthen those already offering this ministry.​​​​</a:t>
            </a:r>
          </a:p>
          <a:p>
            <a:pPr>
              <a:lnSpc>
                <a:spcPct val="150000"/>
              </a:lnSpc>
              <a:spcAft>
                <a:spcPts val="1500"/>
              </a:spcAft>
            </a:pPr>
            <a:r>
              <a:rPr lang="en-AU" sz="2800" noProof="0">
                <a:latin typeface="Comic Sans MS" panose="030F0702030302020204" pitchFamily="66" charset="0"/>
              </a:rPr>
              <a:t>Awaken compassion in the hearts of all people to reach out with a loving hand. </a:t>
            </a:r>
          </a:p>
        </p:txBody>
      </p:sp>
      <p:sp>
        <p:nvSpPr>
          <p:cNvPr id="4" name="Rectangle 3">
            <a:extLst>
              <a:ext uri="{FF2B5EF4-FFF2-40B4-BE49-F238E27FC236}">
                <a16:creationId xmlns:a16="http://schemas.microsoft.com/office/drawing/2014/main" id="{2A1AA146-6A55-025D-9E20-E77E0B28B29F}"/>
              </a:ext>
            </a:extLst>
          </p:cNvPr>
          <p:cNvSpPr/>
          <p:nvPr/>
        </p:nvSpPr>
        <p:spPr>
          <a:xfrm>
            <a:off x="8362940" y="634942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032060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E9A3-F6E8-CB37-F7A5-C712D577BDC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5FE7C7-87B7-46DB-BA00-10EB2E6F8E3E}"/>
              </a:ext>
            </a:extLst>
          </p:cNvPr>
          <p:cNvSpPr txBox="1"/>
          <p:nvPr/>
        </p:nvSpPr>
        <p:spPr>
          <a:xfrm>
            <a:off x="696000" y="1041975"/>
            <a:ext cx="10800000" cy="3443635"/>
          </a:xfrm>
          <a:prstGeom prst="rect">
            <a:avLst/>
          </a:prstGeom>
          <a:noFill/>
        </p:spPr>
        <p:txBody>
          <a:bodyPr wrap="square">
            <a:spAutoFit/>
          </a:bodyPr>
          <a:lstStyle/>
          <a:p>
            <a:pPr>
              <a:lnSpc>
                <a:spcPct val="150000"/>
              </a:lnSpc>
              <a:spcAft>
                <a:spcPts val="1500"/>
              </a:spcAft>
            </a:pPr>
            <a:r>
              <a:rPr lang="en-AU" sz="2800" noProof="0">
                <a:latin typeface="Comic Sans MS" panose="030F0702030302020204" pitchFamily="66" charset="0"/>
              </a:rPr>
              <a:t>When we feel disheartened by this unfolding situation, please refocus our energies to keep praying and finding small ways to help so we don't feel so overwhelmed.​​​​ </a:t>
            </a:r>
          </a:p>
          <a:p>
            <a:pPr>
              <a:lnSpc>
                <a:spcPct val="150000"/>
              </a:lnSpc>
              <a:spcAft>
                <a:spcPts val="1500"/>
              </a:spcAft>
            </a:pPr>
            <a:r>
              <a:rPr lang="en-AU" sz="2800" noProof="0">
                <a:latin typeface="Comic Sans MS" panose="030F0702030302020204" pitchFamily="66" charset="0"/>
              </a:rPr>
              <a:t>Usher in a wave of change for systems to be transformed and ways made for large scale transformation. </a:t>
            </a:r>
            <a:r>
              <a:rPr lang="en-AU" sz="2800" b="1" noProof="0">
                <a:latin typeface="Comic Sans MS" panose="030F0702030302020204" pitchFamily="66" charset="0"/>
              </a:rPr>
              <a:t>Amen.​​</a:t>
            </a:r>
            <a:endParaRPr lang="en-AU" sz="2800" b="0" i="0" noProof="0">
              <a:effectLst/>
              <a:latin typeface="Comic Sans MS" panose="030F0702030302020204" pitchFamily="66" charset="0"/>
            </a:endParaRPr>
          </a:p>
        </p:txBody>
      </p:sp>
    </p:spTree>
    <p:extLst>
      <p:ext uri="{BB962C8B-B14F-4D97-AF65-F5344CB8AC3E}">
        <p14:creationId xmlns:p14="http://schemas.microsoft.com/office/powerpoint/2010/main" val="1609805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p:cNvSpPr txBox="1"/>
          <p:nvPr/>
        </p:nvSpPr>
        <p:spPr>
          <a:xfrm>
            <a:off x="2481678" y="254854"/>
            <a:ext cx="7228642" cy="830997"/>
          </a:xfrm>
          <a:prstGeom prst="rect">
            <a:avLst/>
          </a:prstGeom>
          <a:noFill/>
        </p:spPr>
        <p:txBody>
          <a:bodyPr wrap="square" lIns="91440" tIns="45720" rIns="91440" bIns="45720" rtlCol="0" anchor="t">
            <a:spAutoFit/>
          </a:bodyPr>
          <a:lstStyle/>
          <a:p>
            <a:pPr algn="ctr"/>
            <a:r>
              <a:rPr lang="en-AU" sz="4800" b="1" noProof="0">
                <a:solidFill>
                  <a:srgbClr val="00B050"/>
                </a:solidFill>
                <a:latin typeface="Comic Sans MS"/>
              </a:rPr>
              <a:t>Devotions</a:t>
            </a:r>
          </a:p>
        </p:txBody>
      </p:sp>
      <p:pic>
        <p:nvPicPr>
          <p:cNvPr id="5" name="Picture 4">
            <a:extLst>
              <a:ext uri="{FF2B5EF4-FFF2-40B4-BE49-F238E27FC236}">
                <a16:creationId xmlns:a16="http://schemas.microsoft.com/office/drawing/2014/main" id="{9D306D98-1791-7FB4-C79E-E8DB01C4F8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2862" y="1285874"/>
            <a:ext cx="4486275" cy="4486275"/>
          </a:xfrm>
          <a:prstGeom prst="rect">
            <a:avLst/>
          </a:prstGeom>
        </p:spPr>
      </p:pic>
    </p:spTree>
    <p:extLst>
      <p:ext uri="{BB962C8B-B14F-4D97-AF65-F5344CB8AC3E}">
        <p14:creationId xmlns:p14="http://schemas.microsoft.com/office/powerpoint/2010/main" val="26102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4744-CF1D-F223-9E87-9E3CE55767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BF17D82-4D45-4399-1D4B-161F11370799}"/>
              </a:ext>
            </a:extLst>
          </p:cNvPr>
          <p:cNvSpPr/>
          <p:nvPr/>
        </p:nvSpPr>
        <p:spPr>
          <a:xfrm>
            <a:off x="0" y="93265"/>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Digital Chapel: Sanctuary Lamp of Remembrance</a:t>
            </a:r>
          </a:p>
        </p:txBody>
      </p:sp>
      <p:sp>
        <p:nvSpPr>
          <p:cNvPr id="3" name="TextBox 2">
            <a:extLst>
              <a:ext uri="{FF2B5EF4-FFF2-40B4-BE49-F238E27FC236}">
                <a16:creationId xmlns:a16="http://schemas.microsoft.com/office/drawing/2014/main" id="{80F28D0B-10F1-6B80-D4F8-23B0D3970237}"/>
              </a:ext>
            </a:extLst>
          </p:cNvPr>
          <p:cNvSpPr txBox="1"/>
          <p:nvPr/>
        </p:nvSpPr>
        <p:spPr>
          <a:xfrm>
            <a:off x="1067690" y="611365"/>
            <a:ext cx="10056620" cy="1313501"/>
          </a:xfrm>
          <a:prstGeom prst="rect">
            <a:avLst/>
          </a:prstGeom>
          <a:noFill/>
        </p:spPr>
        <p:txBody>
          <a:bodyPr wrap="square" lIns="91440" tIns="45720" rIns="91440" bIns="45720" anchor="t">
            <a:spAutoFit/>
          </a:bodyPr>
          <a:lstStyle/>
          <a:p>
            <a:pPr fontAlgn="base">
              <a:lnSpc>
                <a:spcPct val="150000"/>
              </a:lnSpc>
            </a:pPr>
            <a:r>
              <a:rPr lang="en-AU" sz="2800" i="0" u="none" strike="noStrike" noProof="0">
                <a:solidFill>
                  <a:srgbClr val="00B050"/>
                </a:solidFill>
                <a:effectLst/>
                <a:latin typeface="Comic Sans MS" panose="030F0702030302020204" pitchFamily="66" charset="0"/>
              </a:rPr>
              <a:t>Leader: </a:t>
            </a:r>
            <a:r>
              <a:rPr lang="en-AU" sz="2800" noProof="0">
                <a:latin typeface="Comic Sans MS" panose="030F0702030302020204" pitchFamily="66" charset="0"/>
              </a:rPr>
              <a:t>Our digital chapel sanctuary lamp is lit this week in loving memory of David, now at peace and pain free</a:t>
            </a:r>
          </a:p>
        </p:txBody>
      </p:sp>
      <p:sp>
        <p:nvSpPr>
          <p:cNvPr id="4" name="TextBox 3">
            <a:extLst>
              <a:ext uri="{FF2B5EF4-FFF2-40B4-BE49-F238E27FC236}">
                <a16:creationId xmlns:a16="http://schemas.microsoft.com/office/drawing/2014/main" id="{138FDD83-FF34-928D-3D31-825C1677F566}"/>
              </a:ext>
            </a:extLst>
          </p:cNvPr>
          <p:cNvSpPr txBox="1"/>
          <p:nvPr/>
        </p:nvSpPr>
        <p:spPr>
          <a:xfrm>
            <a:off x="3595433" y="6302877"/>
            <a:ext cx="5001133" cy="461858"/>
          </a:xfrm>
          <a:prstGeom prst="rect">
            <a:avLst/>
          </a:prstGeom>
          <a:noFill/>
        </p:spPr>
        <p:txBody>
          <a:bodyPr wrap="square">
            <a:spAutoFit/>
          </a:bodyPr>
          <a:lstStyle/>
          <a:p>
            <a:pPr algn="l" rtl="0" fontAlgn="base">
              <a:lnSpc>
                <a:spcPct val="150000"/>
              </a:lnSpc>
              <a:buNone/>
            </a:pPr>
            <a:r>
              <a:rPr lang="en-AU" b="0" i="0" u="none" strike="noStrike" noProof="0">
                <a:effectLst/>
                <a:latin typeface="Comic Sans MS" panose="030F0702030302020204" pitchFamily="66" charset="0"/>
                <a:hlinkClick r:id="rId3"/>
              </a:rPr>
              <a:t>https://holy-hermits-online-chapel.org/</a:t>
            </a:r>
            <a:r>
              <a:rPr lang="en-AU" b="0" i="0" u="none" strike="noStrike" noProof="0">
                <a:effectLst/>
                <a:latin typeface="Comic Sans MS" panose="030F0702030302020204" pitchFamily="66" charset="0"/>
              </a:rPr>
              <a:t> </a:t>
            </a:r>
          </a:p>
        </p:txBody>
      </p:sp>
      <p:pic>
        <p:nvPicPr>
          <p:cNvPr id="7" name="Picture 6">
            <a:extLst>
              <a:ext uri="{FF2B5EF4-FFF2-40B4-BE49-F238E27FC236}">
                <a16:creationId xmlns:a16="http://schemas.microsoft.com/office/drawing/2014/main" id="{D3132969-FA6F-7395-7522-C5C6432C12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01378" y="1991541"/>
            <a:ext cx="9189244" cy="4414107"/>
          </a:xfrm>
          <a:prstGeom prst="rect">
            <a:avLst/>
          </a:prstGeom>
        </p:spPr>
      </p:pic>
    </p:spTree>
    <p:extLst>
      <p:ext uri="{BB962C8B-B14F-4D97-AF65-F5344CB8AC3E}">
        <p14:creationId xmlns:p14="http://schemas.microsoft.com/office/powerpoint/2010/main" val="491305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noProof="0" smtClean="0"/>
              <a:t>50</a:t>
            </a:fld>
            <a:endParaRPr lang="en-AU" noProof="0"/>
          </a:p>
        </p:txBody>
      </p:sp>
      <p:sp>
        <p:nvSpPr>
          <p:cNvPr id="4" name="TextBox 3">
            <a:extLst>
              <a:ext uri="{FF2B5EF4-FFF2-40B4-BE49-F238E27FC236}">
                <a16:creationId xmlns:a16="http://schemas.microsoft.com/office/drawing/2014/main" id="{C5DB3A79-2F90-2024-406D-FEC33B194F18}"/>
              </a:ext>
            </a:extLst>
          </p:cNvPr>
          <p:cNvSpPr txBox="1"/>
          <p:nvPr/>
        </p:nvSpPr>
        <p:spPr>
          <a:xfrm>
            <a:off x="4470397" y="157352"/>
            <a:ext cx="3251210" cy="584775"/>
          </a:xfrm>
          <a:prstGeom prst="rect">
            <a:avLst/>
          </a:prstGeom>
          <a:noFill/>
        </p:spPr>
        <p:txBody>
          <a:bodyPr wrap="none" lIns="91440" tIns="45720" rIns="91440" bIns="45720" rtlCol="0" anchor="t">
            <a:spAutoFit/>
          </a:bodyPr>
          <a:lstStyle/>
          <a:p>
            <a:pPr algn="ctr"/>
            <a:r>
              <a:rPr lang="en-AU" sz="3200" b="1" noProof="0">
                <a:solidFill>
                  <a:srgbClr val="00B050"/>
                </a:solidFill>
                <a:latin typeface="Comic Sans MS"/>
              </a:rPr>
              <a:t>Hermit Wisdom</a:t>
            </a:r>
          </a:p>
        </p:txBody>
      </p:sp>
      <p:sp>
        <p:nvSpPr>
          <p:cNvPr id="5" name="TextBox 4">
            <a:extLst>
              <a:ext uri="{FF2B5EF4-FFF2-40B4-BE49-F238E27FC236}">
                <a16:creationId xmlns:a16="http://schemas.microsoft.com/office/drawing/2014/main" id="{C69B0C24-A16F-CE1B-D032-11D1A2E84FDB}"/>
              </a:ext>
            </a:extLst>
          </p:cNvPr>
          <p:cNvSpPr txBox="1"/>
          <p:nvPr/>
        </p:nvSpPr>
        <p:spPr>
          <a:xfrm>
            <a:off x="444000" y="857316"/>
            <a:ext cx="11304000" cy="5383846"/>
          </a:xfrm>
          <a:prstGeom prst="rect">
            <a:avLst/>
          </a:prstGeom>
          <a:noFill/>
        </p:spPr>
        <p:txBody>
          <a:bodyPr wrap="square" lIns="91440" tIns="45720" rIns="91440" bIns="45720" anchor="t">
            <a:spAutoFit/>
          </a:bodyPr>
          <a:lstStyle/>
          <a:p>
            <a:pPr algn="l">
              <a:lnSpc>
                <a:spcPct val="150000"/>
              </a:lnSpc>
              <a:spcAft>
                <a:spcPts val="1500"/>
              </a:spcAft>
              <a:buNone/>
            </a:pPr>
            <a:r>
              <a:rPr lang="en-AU" sz="2800" noProof="0">
                <a:latin typeface="Comic Sans MS"/>
              </a:rPr>
              <a:t>A prayer that Amma Sarah wrote for the Sixth Hour, that is noon:</a:t>
            </a:r>
          </a:p>
          <a:p>
            <a:pPr>
              <a:lnSpc>
                <a:spcPct val="150000"/>
              </a:lnSpc>
              <a:spcAft>
                <a:spcPts val="1500"/>
              </a:spcAft>
            </a:pPr>
            <a:r>
              <a:rPr lang="en-AU" sz="2800" noProof="0">
                <a:latin typeface="Comic Sans MS"/>
              </a:rPr>
              <a:t>O Lord, You who have measured </a:t>
            </a:r>
            <a:r>
              <a:rPr lang="en-AU" sz="2800">
                <a:latin typeface="Comic Sans MS"/>
              </a:rPr>
              <a:t>the</a:t>
            </a:r>
            <a:r>
              <a:rPr lang="en-AU" sz="2800" noProof="0">
                <a:latin typeface="Comic Sans MS"/>
              </a:rPr>
              <a:t> heights and the earth </a:t>
            </a:r>
            <a:r>
              <a:rPr lang="en-AU" sz="2800">
                <a:latin typeface="Comic Sans MS"/>
              </a:rPr>
              <a:t>in</a:t>
            </a:r>
            <a:r>
              <a:rPr lang="en-AU" sz="2800" noProof="0">
                <a:latin typeface="Comic Sans MS"/>
              </a:rPr>
              <a:t> the hollow of your hand</a:t>
            </a:r>
            <a:r>
              <a:rPr lang="en-AU" sz="2800">
                <a:latin typeface="Comic Sans MS"/>
              </a:rPr>
              <a:t> and</a:t>
            </a:r>
            <a:r>
              <a:rPr lang="en-AU" sz="2800" noProof="0">
                <a:latin typeface="Comic Sans MS"/>
              </a:rPr>
              <a:t> created the six-wing Seraphim </a:t>
            </a:r>
            <a:r>
              <a:rPr lang="en-AU" sz="2800">
                <a:latin typeface="Comic Sans MS"/>
              </a:rPr>
              <a:t>to</a:t>
            </a:r>
            <a:r>
              <a:rPr lang="en-AU" sz="2800" noProof="0">
                <a:latin typeface="Comic Sans MS"/>
              </a:rPr>
              <a:t> cry out to you with an unceasing voice Holy, Holy, Holy, Glory to your name. Deliver me </a:t>
            </a:r>
            <a:r>
              <a:rPr lang="en-AU" sz="2800">
                <a:latin typeface="Comic Sans MS"/>
              </a:rPr>
              <a:t>from</a:t>
            </a:r>
            <a:r>
              <a:rPr lang="en-AU" sz="2800" noProof="0">
                <a:latin typeface="Comic Sans MS"/>
              </a:rPr>
              <a:t> the mouth of the evil one, O Master. Forget my many evil deeds </a:t>
            </a:r>
            <a:r>
              <a:rPr lang="en-AU" sz="2800">
                <a:latin typeface="Comic Sans MS"/>
              </a:rPr>
              <a:t>and</a:t>
            </a:r>
            <a:r>
              <a:rPr lang="en-AU" sz="2800" noProof="0">
                <a:latin typeface="Comic Sans MS"/>
              </a:rPr>
              <a:t> through the multitude of your compassions </a:t>
            </a:r>
            <a:r>
              <a:rPr lang="en-AU" sz="2800">
                <a:latin typeface="Comic Sans MS"/>
              </a:rPr>
              <a:t>grant</a:t>
            </a:r>
            <a:r>
              <a:rPr lang="en-AU" sz="2800" noProof="0">
                <a:latin typeface="Comic Sans MS"/>
              </a:rPr>
              <a:t> me daily forgiveness, </a:t>
            </a:r>
            <a:r>
              <a:rPr lang="en-AU" sz="2800">
                <a:latin typeface="Comic Sans MS"/>
              </a:rPr>
              <a:t>for</a:t>
            </a:r>
            <a:r>
              <a:rPr lang="en-AU" sz="2800" noProof="0">
                <a:latin typeface="Comic Sans MS"/>
              </a:rPr>
              <a:t> you are blessed unto the ages. Amen.</a:t>
            </a:r>
          </a:p>
        </p:txBody>
      </p:sp>
    </p:spTree>
    <p:extLst>
      <p:ext uri="{BB962C8B-B14F-4D97-AF65-F5344CB8AC3E}">
        <p14:creationId xmlns:p14="http://schemas.microsoft.com/office/powerpoint/2010/main" val="2457218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the prayer of adoration on the next slide and/or spend this time in contemplation. ​</a:t>
            </a:r>
          </a:p>
          <a:p>
            <a:pPr>
              <a:lnSpc>
                <a:spcPct val="150000"/>
              </a:lnSpc>
            </a:pPr>
            <a:r>
              <a:rPr lang="en-AU" sz="2800" noProof="0">
                <a:latin typeface="Comic Sans MS"/>
                <a:cs typeface="Segoe UI"/>
              </a:rPr>
              <a:t>The Spiritual Communion prayer follows on the slide after that. </a:t>
            </a:r>
          </a:p>
          <a:p>
            <a:pPr>
              <a:lnSpc>
                <a:spcPct val="150000"/>
              </a:lnSpc>
            </a:pPr>
            <a:r>
              <a:rPr lang="en-AU" sz="2800" noProof="0">
                <a:latin typeface="Comic Sans MS"/>
                <a:cs typeface="Segoe UI"/>
              </a:rPr>
              <a:t>Let us be still.</a:t>
            </a:r>
          </a:p>
          <a:p>
            <a:pPr>
              <a:lnSpc>
                <a:spcPct val="150000"/>
              </a:lnSpc>
            </a:pPr>
            <a:r>
              <a:rPr lang="en-AU" sz="2800" noProof="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536535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2585623" y="833257"/>
            <a:ext cx="7020754" cy="51914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Lord God,</a:t>
            </a:r>
          </a:p>
          <a:p>
            <a:pPr lvl="0" eaLnBrk="0" fontAlgn="base" hangingPunct="0">
              <a:lnSpc>
                <a:spcPct val="150000"/>
              </a:lnSpc>
              <a:spcBef>
                <a:spcPct val="0"/>
              </a:spcBef>
              <a:spcAft>
                <a:spcPct val="0"/>
              </a:spcAft>
            </a:pPr>
            <a:r>
              <a:rPr lang="en-AU" sz="2800" noProof="0">
                <a:latin typeface="Comic Sans MS" panose="030F0902030302020204" pitchFamily="66" charset="0"/>
              </a:rPr>
              <a:t>we thank you that you are in this place.</a:t>
            </a:r>
          </a:p>
          <a:p>
            <a:pPr lvl="0" eaLnBrk="0" fontAlgn="base" hangingPunct="0">
              <a:lnSpc>
                <a:spcPct val="150000"/>
              </a:lnSpc>
              <a:spcBef>
                <a:spcPct val="0"/>
              </a:spcBef>
              <a:spcAft>
                <a:spcPct val="0"/>
              </a:spcAft>
            </a:pPr>
            <a:r>
              <a:rPr lang="en-AU" sz="2800" noProof="0">
                <a:latin typeface="Comic Sans MS" panose="030F0902030302020204" pitchFamily="66" charset="0"/>
              </a:rPr>
              <a:t>Help us to know that you are with us,</a:t>
            </a:r>
          </a:p>
          <a:p>
            <a:pPr lvl="0" eaLnBrk="0" fontAlgn="base" hangingPunct="0">
              <a:lnSpc>
                <a:spcPct val="150000"/>
              </a:lnSpc>
              <a:spcBef>
                <a:spcPct val="0"/>
              </a:spcBef>
              <a:spcAft>
                <a:spcPct val="0"/>
              </a:spcAft>
            </a:pPr>
            <a:r>
              <a:rPr lang="en-AU" sz="2800" noProof="0">
                <a:latin typeface="Comic Sans MS" panose="030F0902030302020204" pitchFamily="66" charset="0"/>
              </a:rPr>
              <a:t>whether we feel tired and anxious,</a:t>
            </a:r>
          </a:p>
          <a:p>
            <a:pPr lvl="0" eaLnBrk="0" fontAlgn="base" hangingPunct="0">
              <a:lnSpc>
                <a:spcPct val="150000"/>
              </a:lnSpc>
              <a:spcBef>
                <a:spcPct val="0"/>
              </a:spcBef>
              <a:spcAft>
                <a:spcPct val="0"/>
              </a:spcAft>
            </a:pPr>
            <a:r>
              <a:rPr lang="en-AU" sz="2800" noProof="0">
                <a:latin typeface="Comic Sans MS" panose="030F0902030302020204" pitchFamily="66" charset="0"/>
              </a:rPr>
              <a:t>or peaceful and content.</a:t>
            </a:r>
          </a:p>
          <a:p>
            <a:pPr lvl="0" eaLnBrk="0" fontAlgn="base" hangingPunct="0">
              <a:lnSpc>
                <a:spcPct val="150000"/>
              </a:lnSpc>
              <a:spcBef>
                <a:spcPct val="0"/>
              </a:spcBef>
              <a:spcAft>
                <a:spcPct val="0"/>
              </a:spcAft>
            </a:pPr>
            <a:r>
              <a:rPr lang="en-AU" sz="2800" noProof="0">
                <a:latin typeface="Comic Sans MS" panose="030F0902030302020204" pitchFamily="66" charset="0"/>
              </a:rPr>
              <a:t>May each of us encounter your presence.</a:t>
            </a:r>
          </a:p>
          <a:p>
            <a:pPr lvl="0" eaLnBrk="0" fontAlgn="base" hangingPunct="0">
              <a:lnSpc>
                <a:spcPct val="150000"/>
              </a:lnSpc>
              <a:spcBef>
                <a:spcPct val="0"/>
              </a:spcBef>
              <a:spcAft>
                <a:spcPct val="0"/>
              </a:spcAft>
            </a:pPr>
            <a:r>
              <a:rPr lang="en-AU" sz="2800" noProof="0">
                <a:latin typeface="Comic Sans MS" panose="030F0902030302020204" pitchFamily="66" charset="0"/>
              </a:rPr>
              <a:t>Father, Son and Holy Spirit.</a:t>
            </a:r>
          </a:p>
          <a:p>
            <a:pPr lvl="0" eaLnBrk="0" fontAlgn="base" hangingPunct="0">
              <a:lnSpc>
                <a:spcPct val="150000"/>
              </a:lnSpc>
              <a:spcBef>
                <a:spcPct val="0"/>
              </a:spcBef>
              <a:spcAft>
                <a:spcPct val="0"/>
              </a:spcAft>
            </a:pPr>
            <a:r>
              <a:rPr lang="en-AU" sz="2800" b="1" noProof="0">
                <a:latin typeface="Comic Sans MS"/>
              </a:rPr>
              <a:t>Amen.</a:t>
            </a:r>
          </a:p>
        </p:txBody>
      </p:sp>
    </p:spTree>
    <p:extLst>
      <p:ext uri="{BB962C8B-B14F-4D97-AF65-F5344CB8AC3E}">
        <p14:creationId xmlns:p14="http://schemas.microsoft.com/office/powerpoint/2010/main" val="3072534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95250" y="0"/>
            <a:ext cx="6239766" cy="689419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0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016" y="0"/>
            <a:ext cx="5858541" cy="6858347"/>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215753" y="-35848"/>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ADDB7B"/>
                </a:solidFill>
                <a:latin typeface="Comic Sans MS"/>
                <a:cs typeface="Times New Roman"/>
              </a:rPr>
              <a:t>Making a </a:t>
            </a:r>
            <a:endParaRPr lang="en-AU" sz="3200" b="1" noProof="0">
              <a:solidFill>
                <a:srgbClr val="ADDB7B"/>
              </a:solidFill>
              <a:latin typeface="Times New Roman"/>
              <a:cs typeface="Times New Roman"/>
            </a:endParaRPr>
          </a:p>
          <a:p>
            <a:pPr algn="ctr">
              <a:lnSpc>
                <a:spcPct val="90000"/>
              </a:lnSpc>
              <a:spcAft>
                <a:spcPts val="600"/>
              </a:spcAft>
            </a:pPr>
            <a:r>
              <a:rPr lang="en-AU" sz="3200" b="1" noProof="0">
                <a:solidFill>
                  <a:srgbClr val="ADDB7B"/>
                </a:solidFill>
                <a:latin typeface="Comic Sans MS"/>
                <a:cs typeface="Times New Roman"/>
              </a:rPr>
              <a:t>Spiritual Communion</a:t>
            </a:r>
          </a:p>
          <a:p>
            <a:pPr algn="ctr">
              <a:lnSpc>
                <a:spcPct val="90000"/>
              </a:lnSpc>
              <a:spcAft>
                <a:spcPts val="600"/>
              </a:spcAft>
            </a:pPr>
            <a:r>
              <a:rPr lang="en-AU" sz="2000" b="1" noProof="0">
                <a:solidFill>
                  <a:srgbClr val="ADDB7B"/>
                </a:solidFill>
                <a:latin typeface="Comic Sans MS"/>
                <a:cs typeface="Times New Roman"/>
              </a:rPr>
              <a:t>(Prayed in silence)</a:t>
            </a:r>
          </a:p>
        </p:txBody>
      </p:sp>
    </p:spTree>
    <p:extLst>
      <p:ext uri="{BB962C8B-B14F-4D97-AF65-F5344CB8AC3E}">
        <p14:creationId xmlns:p14="http://schemas.microsoft.com/office/powerpoint/2010/main" val="3731548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4531" y="920621"/>
            <a:ext cx="10142937" cy="5109091"/>
          </a:xfrm>
          <a:prstGeom prst="rect">
            <a:avLst/>
          </a:prstGeom>
          <a:noFill/>
        </p:spPr>
        <p:txBody>
          <a:bodyPr wrap="square" lIns="91440" tIns="45720" rIns="91440" bIns="45720" rtlCol="0" anchor="t">
            <a:spAutoFit/>
          </a:bodyPr>
          <a:lstStyle/>
          <a:p>
            <a:pPr algn="ctr"/>
            <a:r>
              <a:rPr lang="en-AU" sz="3600" noProof="0">
                <a:solidFill>
                  <a:srgbClr val="00B050"/>
                </a:solidFill>
                <a:latin typeface="Comic Sans MS"/>
              </a:rPr>
              <a:t>Leader unmutes</a:t>
            </a:r>
          </a:p>
          <a:p>
            <a:pPr algn="ctr"/>
            <a:endParaRPr lang="en-AU" sz="2400" noProof="0">
              <a:solidFill>
                <a:srgbClr val="00B050"/>
              </a:solidFill>
              <a:latin typeface="Comic Sans MS" panose="030F0702030302020204" pitchFamily="66" charset="0"/>
              <a:cs typeface="Times New Roman"/>
            </a:endParaRPr>
          </a:p>
          <a:p>
            <a:pPr algn="ctr"/>
            <a:r>
              <a:rPr lang="en-AU" sz="4000" b="1" noProof="0">
                <a:solidFill>
                  <a:srgbClr val="00B050"/>
                </a:solidFill>
                <a:latin typeface="Comic Sans MS"/>
              </a:rPr>
              <a:t>Our final song is</a:t>
            </a:r>
          </a:p>
          <a:p>
            <a:pPr algn="ctr"/>
            <a:endParaRPr lang="en-AU" sz="4000" b="1">
              <a:solidFill>
                <a:srgbClr val="00B050"/>
              </a:solidFill>
              <a:latin typeface="Comic Sans MS"/>
              <a:ea typeface="+mn-lt"/>
              <a:cs typeface="+mn-lt"/>
            </a:endParaRPr>
          </a:p>
          <a:p>
            <a:pPr algn="ctr"/>
            <a:r>
              <a:rPr lang="en-AU" sz="4800" b="1" noProof="0">
                <a:solidFill>
                  <a:srgbClr val="00B050"/>
                </a:solidFill>
                <a:latin typeface="Comic Sans MS"/>
                <a:ea typeface="+mn-lt"/>
                <a:cs typeface="+mn-lt"/>
              </a:rPr>
              <a:t>Father, Lord of All Creation</a:t>
            </a:r>
          </a:p>
          <a:p>
            <a:pPr algn="ctr"/>
            <a:endParaRPr lang="en-AU" sz="2800" noProof="0">
              <a:solidFill>
                <a:srgbClr val="00B050"/>
              </a:solidFill>
              <a:ea typeface="+mn-lt"/>
              <a:cs typeface="+mn-lt"/>
            </a:endParaRPr>
          </a:p>
          <a:p>
            <a:pPr algn="ctr"/>
            <a:r>
              <a:rPr lang="en-AU" noProof="0">
                <a:solidFill>
                  <a:srgbClr val="00B050"/>
                </a:solidFill>
                <a:ea typeface="+mn-lt"/>
                <a:cs typeface="+mn-lt"/>
                <a:hlinkClick r:id="rId2"/>
              </a:rPr>
              <a:t>https://www.youtube.com/watch?v=P5fqJaLg3ug</a:t>
            </a:r>
            <a:endParaRPr lang="en-AU" noProof="0">
              <a:solidFill>
                <a:srgbClr val="00B050"/>
              </a:solidFill>
              <a:ea typeface="+mn-lt"/>
              <a:cs typeface="+mn-lt"/>
            </a:endParaRPr>
          </a:p>
          <a:p>
            <a:pPr algn="ctr"/>
            <a:endParaRPr lang="en-AU" sz="2800" noProof="0">
              <a:solidFill>
                <a:srgbClr val="00B050"/>
              </a:solidFill>
              <a:latin typeface="Times New Roman"/>
              <a:cs typeface="Times New Roman"/>
            </a:endParaRPr>
          </a:p>
          <a:p>
            <a:pPr algn="ctr"/>
            <a:r>
              <a:rPr lang="en-AU" sz="3200" noProof="0">
                <a:solidFill>
                  <a:srgbClr val="00B050"/>
                </a:solidFill>
                <a:latin typeface="Comic Sans MS"/>
                <a:cs typeface="Segoe UI"/>
              </a:rPr>
              <a:t>​</a:t>
            </a:r>
            <a:r>
              <a:rPr lang="en-AU" sz="3200" b="0" i="0" u="none" strike="noStrike" noProof="0">
                <a:solidFill>
                  <a:srgbClr val="00B050"/>
                </a:solidFill>
                <a:effectLst/>
                <a:latin typeface="Comic Sans MS"/>
              </a:rPr>
              <a:t>We stay on mute</a:t>
            </a:r>
            <a:endParaRPr lang="en-AU" sz="3200" noProof="0">
              <a:solidFill>
                <a:srgbClr val="00B050"/>
              </a:solidFill>
              <a:latin typeface="Comic Sans MS"/>
              <a:ea typeface="+mn-lt"/>
              <a:cs typeface="+mn-lt"/>
            </a:endParaRPr>
          </a:p>
          <a:p>
            <a:pPr algn="ctr"/>
            <a:r>
              <a:rPr lang="en-AU" sz="3200" noProof="0">
                <a:solidFill>
                  <a:srgbClr val="00B050"/>
                </a:solidFill>
                <a:latin typeface="Comic Sans MS"/>
                <a:ea typeface="+mn-lt"/>
                <a:cs typeface="+mn-lt"/>
              </a:rPr>
              <a:t>Leader and Cantor mute</a:t>
            </a:r>
            <a:endParaRPr lang="en-AU" noProof="0">
              <a:solidFill>
                <a:srgbClr val="00B05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570" y="1070820"/>
            <a:ext cx="10144857" cy="5445401"/>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panose="030F0902030302020204" pitchFamily="66" charset="0"/>
              </a:rPr>
              <a:t>Leader: </a:t>
            </a:r>
            <a:r>
              <a:rPr lang="en-AU" sz="2800" noProof="0">
                <a:latin typeface="Comic Sans MS" panose="030F0902030302020204" pitchFamily="66" charset="0"/>
              </a:rPr>
              <a:t>We pray our sending prayer together.</a:t>
            </a:r>
          </a:p>
          <a:p>
            <a:pPr>
              <a:lnSpc>
                <a:spcPct val="150000"/>
              </a:lnSpc>
            </a:pPr>
            <a:endParaRPr lang="en-AU" sz="1100" noProof="0">
              <a:latin typeface="Comic Sans MS" panose="030F0902030302020204" pitchFamily="66" charset="0"/>
            </a:endParaRPr>
          </a:p>
          <a:p>
            <a:pPr eaLnBrk="0" fontAlgn="base" hangingPunct="0">
              <a:lnSpc>
                <a:spcPct val="150000"/>
              </a:lnSpc>
              <a:spcBef>
                <a:spcPct val="0"/>
              </a:spcBef>
              <a:spcAft>
                <a:spcPct val="0"/>
              </a:spcAft>
            </a:pPr>
            <a:r>
              <a:rPr lang="en-AU" sz="2800" b="1" noProof="0">
                <a:solidFill>
                  <a:srgbClr val="00B050"/>
                </a:solidFill>
                <a:latin typeface="Comic Sans MS"/>
              </a:rPr>
              <a:t>All: </a:t>
            </a:r>
            <a:r>
              <a:rPr lang="en-AU" sz="2800" b="1" noProof="0">
                <a:latin typeface="Comic Sans MS"/>
              </a:rPr>
              <a:t>Almighty God,</a:t>
            </a:r>
          </a:p>
          <a:p>
            <a:pPr eaLnBrk="0" fontAlgn="base" hangingPunct="0">
              <a:lnSpc>
                <a:spcPct val="150000"/>
              </a:lnSpc>
              <a:spcBef>
                <a:spcPct val="0"/>
              </a:spcBef>
              <a:spcAft>
                <a:spcPct val="0"/>
              </a:spcAft>
            </a:pPr>
            <a:r>
              <a:rPr lang="en-AU" sz="2800" b="1" noProof="0">
                <a:latin typeface="Comic Sans MS"/>
              </a:rPr>
              <a:t>you know us and all that we will face this coming week.</a:t>
            </a:r>
          </a:p>
          <a:p>
            <a:pPr eaLnBrk="0" fontAlgn="base" hangingPunct="0">
              <a:lnSpc>
                <a:spcPct val="150000"/>
              </a:lnSpc>
              <a:spcBef>
                <a:spcPct val="0"/>
              </a:spcBef>
              <a:spcAft>
                <a:spcPct val="0"/>
              </a:spcAft>
            </a:pPr>
            <a:r>
              <a:rPr lang="en-AU" sz="2800" b="1" noProof="0">
                <a:latin typeface="Comic Sans MS"/>
              </a:rPr>
              <a:t>Help us to recognise your presence and your voice in our</a:t>
            </a:r>
          </a:p>
          <a:p>
            <a:pPr eaLnBrk="0" fontAlgn="base" hangingPunct="0">
              <a:lnSpc>
                <a:spcPct val="150000"/>
              </a:lnSpc>
              <a:spcBef>
                <a:spcPct val="0"/>
              </a:spcBef>
              <a:spcAft>
                <a:spcPct val="0"/>
              </a:spcAft>
            </a:pPr>
            <a:r>
              <a:rPr lang="en-AU" sz="2800" b="1" noProof="0">
                <a:latin typeface="Comic Sans MS"/>
              </a:rPr>
              <a:t>everyday lives.</a:t>
            </a:r>
          </a:p>
          <a:p>
            <a:pPr eaLnBrk="0" fontAlgn="base" hangingPunct="0">
              <a:lnSpc>
                <a:spcPct val="150000"/>
              </a:lnSpc>
              <a:spcBef>
                <a:spcPct val="0"/>
              </a:spcBef>
              <a:spcAft>
                <a:spcPct val="0"/>
              </a:spcAft>
            </a:pPr>
            <a:r>
              <a:rPr lang="en-AU" sz="2800" b="1" noProof="0">
                <a:latin typeface="Comic Sans MS"/>
              </a:rPr>
              <a:t>May we know that, wherever we will be,</a:t>
            </a:r>
          </a:p>
          <a:p>
            <a:pPr eaLnBrk="0" fontAlgn="base" hangingPunct="0">
              <a:lnSpc>
                <a:spcPct val="150000"/>
              </a:lnSpc>
              <a:spcBef>
                <a:spcPct val="0"/>
              </a:spcBef>
              <a:spcAft>
                <a:spcPct val="0"/>
              </a:spcAft>
            </a:pPr>
            <a:r>
              <a:rPr lang="en-AU" sz="2800" b="1" noProof="0">
                <a:latin typeface="Comic Sans MS"/>
              </a:rPr>
              <a:t>our God will be in that place.</a:t>
            </a:r>
          </a:p>
          <a:p>
            <a:pPr eaLnBrk="0" fontAlgn="base" hangingPunct="0">
              <a:lnSpc>
                <a:spcPct val="150000"/>
              </a:lnSpc>
              <a:spcBef>
                <a:spcPct val="0"/>
              </a:spcBef>
              <a:spcAft>
                <a:spcPct val="0"/>
              </a:spcAft>
            </a:pPr>
            <a:r>
              <a:rPr lang="en-AU" sz="2800" b="1" noProof="0">
                <a:latin typeface="Comic Sans MS"/>
              </a:rPr>
              <a:t>Amen.</a:t>
            </a:r>
          </a:p>
        </p:txBody>
      </p:sp>
      <p:sp>
        <p:nvSpPr>
          <p:cNvPr id="4" name="TextBox 3"/>
          <p:cNvSpPr txBox="1"/>
          <p:nvPr/>
        </p:nvSpPr>
        <p:spPr>
          <a:xfrm>
            <a:off x="4504859" y="417360"/>
            <a:ext cx="3182281" cy="584775"/>
          </a:xfrm>
          <a:prstGeom prst="rect">
            <a:avLst/>
          </a:prstGeom>
          <a:noFill/>
        </p:spPr>
        <p:txBody>
          <a:bodyPr wrap="none" lIns="91440" tIns="45720" rIns="91440" bIns="45720" rtlCol="0" anchor="t">
            <a:spAutoFit/>
          </a:bodyPr>
          <a:lstStyle/>
          <a:p>
            <a:r>
              <a:rPr lang="en-AU" sz="3200" b="1" noProof="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00B050"/>
                </a:solidFill>
                <a:latin typeface="Comic Sans MS"/>
              </a:rPr>
              <a:t>Leader and cantor unmute</a:t>
            </a:r>
            <a:endParaRPr lang="en-AU" b="1" noProof="0">
              <a:solidFill>
                <a:srgbClr val="00B050"/>
              </a:solidFill>
            </a:endParaRPr>
          </a:p>
        </p:txBody>
      </p:sp>
    </p:spTree>
    <p:extLst>
      <p:ext uri="{BB962C8B-B14F-4D97-AF65-F5344CB8AC3E}">
        <p14:creationId xmlns:p14="http://schemas.microsoft.com/office/powerpoint/2010/main" val="1433532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56</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479588"/>
            <a:ext cx="10594588"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a:solidFill>
                  <a:srgbClr val="00B050"/>
                </a:solidFill>
                <a:latin typeface="Comic Sans MS"/>
              </a:rPr>
              <a:t>Leader: </a:t>
            </a:r>
            <a:r>
              <a:rPr lang="en-AU" sz="2800" noProof="0">
                <a:latin typeface="Comic Sans MS"/>
              </a:rPr>
              <a:t>Let us all invite God’s blessings together,</a:t>
            </a:r>
            <a:endParaRPr lang="en-AU" sz="2400" noProof="0">
              <a:cs typeface="Times New Roman"/>
            </a:endParaRPr>
          </a:p>
          <a:p>
            <a:pPr marL="383540">
              <a:lnSpc>
                <a:spcPct val="150000"/>
              </a:lnSpc>
            </a:pPr>
            <a:endParaRPr lang="en-AU" sz="2800" b="1" noProof="0">
              <a:solidFill>
                <a:srgbClr val="E68422"/>
              </a:solidFill>
              <a:latin typeface="Comic Sans MS"/>
            </a:endParaRPr>
          </a:p>
          <a:p>
            <a:pPr marL="383540">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May the Lord bless us and keep us.</a:t>
            </a:r>
          </a:p>
          <a:p>
            <a:pPr marL="383540">
              <a:lnSpc>
                <a:spcPct val="150000"/>
              </a:lnSpc>
            </a:pPr>
            <a:r>
              <a:rPr lang="en-AU" sz="2800" b="1" noProof="0">
                <a:latin typeface="Comic Sans MS" panose="030F0702030302020204" pitchFamily="66" charset="0"/>
              </a:rPr>
              <a:t>May the Lord’s face shine upon us and be gracious to us.</a:t>
            </a:r>
          </a:p>
          <a:p>
            <a:pPr marL="383540">
              <a:lnSpc>
                <a:spcPct val="150000"/>
              </a:lnSpc>
            </a:pPr>
            <a:r>
              <a:rPr lang="en-AU" sz="2800" b="1" noProof="0">
                <a:latin typeface="Comic Sans MS" panose="030F0702030302020204" pitchFamily="66" charset="0"/>
              </a:rPr>
              <a:t>May the Lord’s countenance be lifted upon us, </a:t>
            </a:r>
          </a:p>
          <a:p>
            <a:pPr marL="383540">
              <a:lnSpc>
                <a:spcPct val="150000"/>
              </a:lnSpc>
            </a:pPr>
            <a:r>
              <a:rPr lang="en-AU" sz="2800" b="1" noProof="0">
                <a:latin typeface="Comic Sans MS"/>
              </a:rPr>
              <a:t>and bring us peace. </a:t>
            </a:r>
            <a:endParaRPr lang="en-AU" sz="2800" b="1">
              <a:latin typeface="Comic Sans MS"/>
            </a:endParaRPr>
          </a:p>
          <a:p>
            <a:pPr marL="383540">
              <a:lnSpc>
                <a:spcPct val="150000"/>
              </a:lnSpc>
            </a:pPr>
            <a:r>
              <a:rPr lang="en-AU" sz="2800" b="1" noProof="0">
                <a:latin typeface="Comic Sans MS"/>
              </a:rPr>
              <a:t>Amen</a:t>
            </a:r>
            <a:endParaRPr lang="en-AU">
              <a:latin typeface="Comic Sans MS"/>
            </a:endParaRPr>
          </a:p>
        </p:txBody>
      </p:sp>
      <p:sp>
        <p:nvSpPr>
          <p:cNvPr id="5" name="TextBox 4">
            <a:extLst>
              <a:ext uri="{FF2B5EF4-FFF2-40B4-BE49-F238E27FC236}">
                <a16:creationId xmlns:a16="http://schemas.microsoft.com/office/drawing/2014/main" id="{6BBDE8A0-77FF-2510-36E8-FC35F64A9753}"/>
              </a:ext>
            </a:extLst>
          </p:cNvPr>
          <p:cNvSpPr txBox="1"/>
          <p:nvPr/>
        </p:nvSpPr>
        <p:spPr>
          <a:xfrm>
            <a:off x="4334888" y="501649"/>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57</a:t>
            </a:fld>
            <a:endParaRPr lang="en-AU" noProof="0"/>
          </a:p>
        </p:txBody>
      </p:sp>
      <p:sp>
        <p:nvSpPr>
          <p:cNvPr id="3" name="TextBox 2"/>
          <p:cNvSpPr txBox="1"/>
          <p:nvPr/>
        </p:nvSpPr>
        <p:spPr>
          <a:xfrm>
            <a:off x="4175248" y="273269"/>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Notices</a:t>
            </a:r>
            <a:endParaRPr lang="en-AU" sz="2400" noProof="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479998" y="1648865"/>
            <a:ext cx="11232000" cy="3560270"/>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a:latin typeface="Comic Sans MS"/>
              </a:rPr>
              <a:t>If there is anything you would like to pray for please post a prayer to the HHO App Prayer Wall so we can hold each other in our prayers</a:t>
            </a:r>
          </a:p>
          <a:p>
            <a:pPr marL="342900" indent="-342900">
              <a:lnSpc>
                <a:spcPct val="150000"/>
              </a:lnSpc>
              <a:spcAft>
                <a:spcPts val="1200"/>
              </a:spcAft>
              <a:buFont typeface="Arial" panose="020B0604020202020204" pitchFamily="34" charset="0"/>
              <a:buChar char="•"/>
            </a:pPr>
            <a:r>
              <a:rPr lang="en-AU" sz="2800" noProof="0">
                <a:latin typeface="Comic Sans MS"/>
              </a:rPr>
              <a:t>We continue our July Sabbath month of rest</a:t>
            </a:r>
          </a:p>
          <a:p>
            <a:pPr marL="342900" indent="-342900">
              <a:lnSpc>
                <a:spcPct val="150000"/>
              </a:lnSpc>
              <a:spcAft>
                <a:spcPts val="1200"/>
              </a:spcAft>
              <a:buFont typeface="Arial" panose="020B0604020202020204" pitchFamily="34" charset="0"/>
              <a:buChar char="•"/>
            </a:pPr>
            <a:r>
              <a:rPr lang="en-AU" sz="2800" b="0" i="0" u="none" strike="noStrike" noProof="0">
                <a:effectLst/>
                <a:latin typeface="Comic Sans MS"/>
              </a:rPr>
              <a:t>See HHO Events page for further upcoming events </a:t>
            </a:r>
            <a:r>
              <a:rPr lang="en-AU" sz="2800" b="0" i="0" u="none" strike="noStrike" noProof="0">
                <a:effectLst/>
                <a:latin typeface="Comic Sans MS"/>
                <a:hlinkClick r:id="rId2"/>
              </a:rPr>
              <a:t>HHO Events</a:t>
            </a:r>
            <a:endParaRPr lang="en-AU" sz="2800" b="0" i="0" u="none" strike="noStrike" noProof="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58</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59</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27989"/>
            <a:ext cx="8483125" cy="2123658"/>
          </a:xfrm>
          <a:prstGeom prst="rect">
            <a:avLst/>
          </a:prstGeom>
          <a:noFill/>
        </p:spPr>
        <p:txBody>
          <a:bodyPr wrap="square" lIns="91440" tIns="45720" rIns="91440" bIns="45720" anchor="t">
            <a:spAutoFit/>
          </a:bodyPr>
          <a:lstStyle/>
          <a:p>
            <a:pPr algn="ctr" fontAlgn="base">
              <a:spcAft>
                <a:spcPts val="800"/>
              </a:spcAft>
              <a:defRPr/>
            </a:pPr>
            <a:r>
              <a:rPr lang="en-AU" sz="2800" noProof="0">
                <a:solidFill>
                  <a:srgbClr val="00B050"/>
                </a:solidFill>
                <a:effectLst/>
                <a:latin typeface="Comic Sans MS"/>
              </a:rPr>
              <a:t>Serving next week </a:t>
            </a:r>
            <a:endParaRPr lang="en-AU" noProof="0"/>
          </a:p>
          <a:p>
            <a:pPr algn="ctr" fontAlgn="base">
              <a:spcAft>
                <a:spcPts val="800"/>
              </a:spcAft>
              <a:defRPr/>
            </a:pPr>
            <a:r>
              <a:rPr lang="en-AU" sz="2800" noProof="0">
                <a:solidFill>
                  <a:srgbClr val="00B050"/>
                </a:solidFill>
                <a:latin typeface="Comic Sans MS"/>
              </a:rPr>
              <a:t> 26</a:t>
            </a:r>
            <a:r>
              <a:rPr lang="en-AU" sz="2800" baseline="30000" noProof="0">
                <a:solidFill>
                  <a:srgbClr val="00B050"/>
                </a:solidFill>
                <a:latin typeface="Comic Sans MS"/>
              </a:rPr>
              <a:t>th</a:t>
            </a:r>
            <a:r>
              <a:rPr lang="en-AU" sz="2800" noProof="0">
                <a:solidFill>
                  <a:srgbClr val="00B050"/>
                </a:solidFill>
                <a:latin typeface="Comic Sans MS"/>
              </a:rPr>
              <a:t> July 2026</a:t>
            </a:r>
          </a:p>
          <a:p>
            <a:pPr algn="ctr" fontAlgn="base">
              <a:spcAft>
                <a:spcPts val="800"/>
              </a:spcAft>
              <a:defRPr/>
            </a:pPr>
            <a:r>
              <a:rPr lang="en-AU" sz="2800" noProof="0">
                <a:solidFill>
                  <a:srgbClr val="00B050"/>
                </a:solidFill>
                <a:latin typeface="Comic Sans MS"/>
              </a:rPr>
              <a:t> 9</a:t>
            </a:r>
            <a:r>
              <a:rPr lang="en-AU" sz="2800" baseline="30000" noProof="0">
                <a:solidFill>
                  <a:srgbClr val="00B050"/>
                </a:solidFill>
                <a:latin typeface="Comic Sans MS"/>
              </a:rPr>
              <a:t>th</a:t>
            </a:r>
            <a:r>
              <a:rPr lang="en-AU" sz="2800" noProof="0">
                <a:solidFill>
                  <a:srgbClr val="00B050"/>
                </a:solidFill>
                <a:latin typeface="Comic Sans MS"/>
              </a:rPr>
              <a:t>  Sunday after Pentecost</a:t>
            </a:r>
          </a:p>
          <a:p>
            <a:pPr algn="ctr">
              <a:spcAft>
                <a:spcPts val="800"/>
              </a:spcAft>
              <a:defRPr/>
            </a:pPr>
            <a:r>
              <a:rPr lang="en-AU" sz="2800" noProof="0">
                <a:solidFill>
                  <a:srgbClr val="00B050"/>
                </a:solidFill>
                <a:latin typeface="Comic Sans MS"/>
              </a:rPr>
              <a:t>9:00 am AEST</a:t>
            </a:r>
            <a:endParaRPr lang="en-AU" sz="2800" noProof="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483811"/>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988376"/>
            <a:ext cx="5363142" cy="461665"/>
          </a:xfrm>
          <a:prstGeom prst="rect">
            <a:avLst/>
          </a:prstGeom>
          <a:noFill/>
        </p:spPr>
        <p:txBody>
          <a:bodyPr wrap="square" lIns="91440" tIns="45720" rIns="91440" bIns="45720" rtlCol="0" anchor="t">
            <a:spAutoFit/>
          </a:bodyPr>
          <a:lstStyle/>
          <a:p>
            <a:r>
              <a:rPr lang="en-AU" sz="2400" b="1" noProof="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227936849"/>
              </p:ext>
            </p:extLst>
          </p:nvPr>
        </p:nvGraphicFramePr>
        <p:xfrm>
          <a:off x="241739" y="2249400"/>
          <a:ext cx="11580024" cy="2644269"/>
        </p:xfrm>
        <a:graphic>
          <a:graphicData uri="http://schemas.openxmlformats.org/drawingml/2006/table">
            <a:tbl>
              <a:tblPr firstRow="1" bandRow="1">
                <a:tableStyleId>{2D5ABB26-0587-4C30-8999-92F81FD0307C}</a:tableStyleId>
              </a:tblPr>
              <a:tblGrid>
                <a:gridCol w="4035971">
                  <a:extLst>
                    <a:ext uri="{9D8B030D-6E8A-4147-A177-3AD203B41FA5}">
                      <a16:colId xmlns:a16="http://schemas.microsoft.com/office/drawing/2014/main" val="1738739509"/>
                    </a:ext>
                  </a:extLst>
                </a:gridCol>
                <a:gridCol w="3684045">
                  <a:extLst>
                    <a:ext uri="{9D8B030D-6E8A-4147-A177-3AD203B41FA5}">
                      <a16:colId xmlns:a16="http://schemas.microsoft.com/office/drawing/2014/main" val="4139255324"/>
                    </a:ext>
                  </a:extLst>
                </a:gridCol>
                <a:gridCol w="3860008">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Kris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Margo</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Wiggles</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Vanessa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Chris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48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419198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Leader: </a:t>
            </a:r>
            <a:r>
              <a:rPr lang="en-AU" sz="2800" noProof="0">
                <a:latin typeface="Comic Sans MS"/>
              </a:rPr>
              <a:t>As we come into worship let’s take a few deep breaths, </a:t>
            </a:r>
          </a:p>
          <a:p>
            <a:pPr>
              <a:lnSpc>
                <a:spcPct val="150000"/>
              </a:lnSpc>
            </a:pPr>
            <a:r>
              <a:rPr lang="en-AU" sz="2800" noProof="0">
                <a:latin typeface="Comic Sans MS"/>
              </a:rPr>
              <a:t>Let go of anything that isn’t serving us,</a:t>
            </a:r>
          </a:p>
          <a:p>
            <a:pPr>
              <a:lnSpc>
                <a:spcPct val="150000"/>
              </a:lnSpc>
            </a:pPr>
            <a:r>
              <a:rPr lang="en-AU" sz="2800" noProof="0">
                <a:latin typeface="Comic Sans MS"/>
              </a:rPr>
              <a:t>And become aware of God’s presence here with us.</a:t>
            </a:r>
          </a:p>
          <a:p>
            <a:pPr>
              <a:lnSpc>
                <a:spcPct val="150000"/>
              </a:lnSpc>
            </a:pPr>
            <a:endParaRPr lang="en-AU" sz="2800" b="1" noProof="0">
              <a:latin typeface="Comic Sans MS"/>
            </a:endParaRPr>
          </a:p>
          <a:p>
            <a:pPr algn="ctr">
              <a:lnSpc>
                <a:spcPct val="150000"/>
              </a:lnSpc>
            </a:pPr>
            <a:r>
              <a:rPr lang="en-AU" sz="2800" b="1" noProof="0">
                <a:solidFill>
                  <a:srgbClr val="00B050"/>
                </a:solidFill>
                <a:latin typeface="Comic Sans MS"/>
              </a:rPr>
              <a:t>Opening Music: </a:t>
            </a:r>
            <a:endParaRPr lang="en-AU" sz="2800" b="1">
              <a:solidFill>
                <a:srgbClr val="00B050"/>
              </a:solidFill>
              <a:latin typeface="Comic Sans MS"/>
              <a:ea typeface="+mn-lt"/>
              <a:cs typeface="+mn-lt"/>
            </a:endParaRPr>
          </a:p>
          <a:p>
            <a:pPr algn="ctr">
              <a:lnSpc>
                <a:spcPct val="150000"/>
              </a:lnSpc>
            </a:pPr>
            <a:r>
              <a:rPr lang="en-AU" sz="2000" noProof="0">
                <a:solidFill>
                  <a:srgbClr val="00B050"/>
                </a:solidFill>
                <a:ea typeface="+mn-lt"/>
                <a:cs typeface="+mn-lt"/>
                <a:hlinkClick r:id="rId2"/>
              </a:rPr>
              <a:t>https://www.youtube.com/watch?v=yGGDWdXOF-E</a:t>
            </a:r>
            <a:endParaRPr lang="en-AU" noProof="0">
              <a:solidFill>
                <a:srgbClr val="000000"/>
              </a:solidFill>
              <a:ea typeface="+mn-lt"/>
              <a:cs typeface="+mn-lt"/>
            </a:endParaRPr>
          </a:p>
          <a:p>
            <a:pPr algn="ctr">
              <a:lnSpc>
                <a:spcPct val="150000"/>
              </a:lnSpc>
            </a:pPr>
            <a:endParaRPr lang="en-AU" sz="2000">
              <a:solidFill>
                <a:srgbClr val="00B050"/>
              </a:solidFill>
              <a:cs typeface="Times New Roman"/>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006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1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The Dismissal </a:t>
            </a:r>
            <a:endParaRPr lang="en-AU" sz="2400" noProof="0">
              <a:solidFill>
                <a:srgbClr val="00B05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9768" y="5521947"/>
            <a:ext cx="3271234" cy="923330"/>
          </a:xfrm>
          <a:prstGeom prst="rect">
            <a:avLst/>
          </a:prstGeom>
          <a:noFill/>
        </p:spPr>
        <p:txBody>
          <a:bodyPr wrap="square" lIns="91440" tIns="45720" rIns="91440" bIns="45720" rtlCol="0" anchor="t">
            <a:spAutoFit/>
          </a:bodyPr>
          <a:lstStyle/>
          <a:p>
            <a:r>
              <a:rPr lang="en-AU" noProof="0">
                <a:solidFill>
                  <a:srgbClr val="00B050"/>
                </a:solidFill>
                <a:latin typeface="Comic Sans MS"/>
              </a:rPr>
              <a:t>Extra resources developed </a:t>
            </a:r>
          </a:p>
          <a:p>
            <a:r>
              <a:rPr lang="en-AU" noProof="0">
                <a:solidFill>
                  <a:srgbClr val="00B050"/>
                </a:solidFill>
                <a:latin typeface="Comic Sans MS"/>
              </a:rPr>
              <a:t>by Roots on the Web </a:t>
            </a:r>
          </a:p>
          <a:p>
            <a:r>
              <a:rPr lang="en-AU">
                <a:solidFill>
                  <a:srgbClr val="00B050"/>
                </a:solidFill>
                <a:latin typeface="Comic Sans MS"/>
              </a:rPr>
              <a:t>Images from Padlet</a:t>
            </a:r>
          </a:p>
        </p:txBody>
      </p:sp>
      <p:sp>
        <p:nvSpPr>
          <p:cNvPr id="7" name="TextBox 6">
            <a:extLst>
              <a:ext uri="{FF2B5EF4-FFF2-40B4-BE49-F238E27FC236}">
                <a16:creationId xmlns:a16="http://schemas.microsoft.com/office/drawing/2014/main" id="{FBCFD97D-2C97-37FF-356C-A993317B1DEE}"/>
              </a:ext>
            </a:extLst>
          </p:cNvPr>
          <p:cNvSpPr txBox="1"/>
          <p:nvPr/>
        </p:nvSpPr>
        <p:spPr>
          <a:xfrm>
            <a:off x="762039" y="984278"/>
            <a:ext cx="4563176" cy="3498791"/>
          </a:xfrm>
          <a:prstGeom prst="roundRect">
            <a:avLst/>
          </a:prstGeom>
          <a:solidFill>
            <a:srgbClr val="FDE58F"/>
          </a:solidFill>
          <a:ln>
            <a:noFill/>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4A436"/>
                </a:solidFill>
                <a:latin typeface="Comic Sans MS"/>
              </a:rPr>
              <a:t>Fellowship </a:t>
            </a:r>
          </a:p>
          <a:p>
            <a:pPr algn="ctr"/>
            <a:r>
              <a:rPr lang="en-AU" sz="2400" b="1" noProof="0">
                <a:solidFill>
                  <a:srgbClr val="04A436"/>
                </a:solidFill>
                <a:latin typeface="Comic Sans MS"/>
              </a:rPr>
              <a:t>Thank you, Lauren for leading Fellowship </a:t>
            </a:r>
          </a:p>
          <a:p>
            <a:pPr algn="ctr"/>
            <a:endParaRPr lang="en-AU" sz="2400" b="1" noProof="0">
              <a:solidFill>
                <a:srgbClr val="04A436"/>
              </a:solidFill>
              <a:latin typeface="Comic Sans MS"/>
            </a:endParaRPr>
          </a:p>
          <a:p>
            <a:pPr algn="ctr"/>
            <a:r>
              <a:rPr lang="en-AU" sz="2400" b="1" noProof="0">
                <a:solidFill>
                  <a:srgbClr val="04A436"/>
                </a:solidFill>
                <a:latin typeface="Comic Sans MS"/>
              </a:rPr>
              <a:t>Please feel welcome to linger or pop a message in the chat and head off when you are ready.</a:t>
            </a:r>
            <a:r>
              <a:rPr lang="en-AU" sz="2400" b="1" noProof="0">
                <a:solidFill>
                  <a:schemeClr val="accent5"/>
                </a:solidFill>
                <a:latin typeface="Comic Sans MS"/>
              </a:rPr>
              <a:t>​</a:t>
            </a:r>
            <a:endParaRPr lang="en-AU" b="1" noProof="0">
              <a:solidFill>
                <a:schemeClr val="accent5"/>
              </a:solidFill>
              <a:cs typeface="Calibri"/>
            </a:endParaRPr>
          </a:p>
        </p:txBody>
      </p:sp>
      <p:pic>
        <p:nvPicPr>
          <p:cNvPr id="4" name="Picture 3">
            <a:extLst>
              <a:ext uri="{FF2B5EF4-FFF2-40B4-BE49-F238E27FC236}">
                <a16:creationId xmlns:a16="http://schemas.microsoft.com/office/drawing/2014/main" id="{2F60835E-9905-C55E-9C06-486AB98512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60147" y="682682"/>
            <a:ext cx="4101981" cy="4101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13D18632-DDBA-56B0-F0BC-6936143DD07B}"/>
              </a:ext>
            </a:extLst>
          </p:cNvPr>
          <p:cNvPicPr>
            <a:picLocks noChangeAspect="1"/>
          </p:cNvPicPr>
          <p:nvPr/>
        </p:nvPicPr>
        <p:blipFill>
          <a:blip r:embed="rId4"/>
          <a:stretch>
            <a:fillRect/>
          </a:stretch>
        </p:blipFill>
        <p:spPr>
          <a:xfrm>
            <a:off x="5206569" y="0"/>
            <a:ext cx="1550261" cy="2756019"/>
          </a:xfrm>
          <a:prstGeom prst="rect">
            <a:avLst/>
          </a:prstGeom>
        </p:spPr>
      </p:pic>
      <p:sp>
        <p:nvSpPr>
          <p:cNvPr id="8" name="TextBox 7">
            <a:extLst>
              <a:ext uri="{FF2B5EF4-FFF2-40B4-BE49-F238E27FC236}">
                <a16:creationId xmlns:a16="http://schemas.microsoft.com/office/drawing/2014/main" id="{812DA733-1CEF-9569-858D-21BC01EE2420}"/>
              </a:ext>
            </a:extLst>
          </p:cNvPr>
          <p:cNvSpPr txBox="1"/>
          <p:nvPr/>
        </p:nvSpPr>
        <p:spPr>
          <a:xfrm>
            <a:off x="4652762" y="5383448"/>
            <a:ext cx="2886475" cy="1200329"/>
          </a:xfrm>
          <a:prstGeom prst="rect">
            <a:avLst/>
          </a:prstGeom>
          <a:noFill/>
        </p:spPr>
        <p:txBody>
          <a:bodyPr wrap="square" rtlCol="0">
            <a:spAutoFit/>
          </a:bodyPr>
          <a:lstStyle/>
          <a:p>
            <a:r>
              <a:rPr lang="en-AU" noProof="0">
                <a:solidFill>
                  <a:srgbClr val="04A436"/>
                </a:solidFill>
                <a:latin typeface="Comic Sans MS" panose="030F0702030302020204" pitchFamily="66" charset="0"/>
              </a:rPr>
              <a:t>This week our sanctuary lamp is lit in loving memory of David, now at peace and pain free</a:t>
            </a:r>
          </a:p>
        </p:txBody>
      </p:sp>
    </p:spTree>
    <p:extLst>
      <p:ext uri="{BB962C8B-B14F-4D97-AF65-F5344CB8AC3E}">
        <p14:creationId xmlns:p14="http://schemas.microsoft.com/office/powerpoint/2010/main" val="86728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rgbClr val="00B050"/>
                </a:solidFill>
                <a:latin typeface="Comic Sans MS"/>
              </a:rPr>
              <a:t>Leader and Cantor unmute</a:t>
            </a:r>
            <a:endParaRPr lang="en-AU" noProof="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218765" y="1802797"/>
            <a:ext cx="7754470" cy="4017366"/>
          </a:xfrm>
        </p:spPr>
        <p:txBody>
          <a:bodyPr vert="horz" lIns="91440" tIns="45720" rIns="91440" bIns="45720" rtlCol="0" anchor="t">
            <a:normAutofit fontScale="92500"/>
          </a:bodyPr>
          <a:lstStyle/>
          <a:p>
            <a:pPr>
              <a:lnSpc>
                <a:spcPct val="150000"/>
              </a:lnSpc>
              <a:buNone/>
            </a:pPr>
            <a:r>
              <a:rPr lang="en-AU" sz="2800" b="1" noProof="0">
                <a:solidFill>
                  <a:srgbClr val="00B050"/>
                </a:solidFill>
                <a:latin typeface="Comic Sans MS"/>
              </a:rPr>
              <a:t>Leader: </a:t>
            </a:r>
            <a:r>
              <a:rPr lang="en-AU" sz="3000" noProof="0">
                <a:latin typeface="Comic Sans MS"/>
              </a:rPr>
              <a:t>The grace of the Lord Jesus Christ,  </a:t>
            </a:r>
            <a:br>
              <a:rPr lang="en-AU" sz="3000" noProof="0">
                <a:latin typeface="Comic Sans MS"/>
              </a:rPr>
            </a:br>
            <a:r>
              <a:rPr lang="en-AU" sz="3000" noProof="0">
                <a:latin typeface="Comic Sans MS"/>
              </a:rPr>
              <a:t>and the love of God,  </a:t>
            </a:r>
            <a:br>
              <a:rPr lang="en-AU" sz="3000" noProof="0">
                <a:latin typeface="Comic Sans MS"/>
              </a:rPr>
            </a:br>
            <a:r>
              <a:rPr lang="en-AU" sz="3000" noProof="0">
                <a:latin typeface="Comic Sans MS"/>
              </a:rPr>
              <a:t>and the fellowship of the Holy Spirit,  </a:t>
            </a:r>
            <a:br>
              <a:rPr lang="en-AU" sz="3000" noProof="0">
                <a:latin typeface="Comic Sans MS"/>
              </a:rPr>
            </a:br>
            <a:r>
              <a:rPr lang="en-AU" sz="3000" noProof="0">
                <a:latin typeface="Comic Sans MS"/>
              </a:rPr>
              <a:t>be with you all. </a:t>
            </a:r>
            <a:br>
              <a:rPr lang="en-AU" sz="2800" noProof="0">
                <a:latin typeface="Comic Sans MS"/>
              </a:rPr>
            </a:br>
            <a:r>
              <a:rPr lang="en-AU" sz="1900" noProof="0">
                <a:latin typeface="Comic Sans MS"/>
              </a:rPr>
              <a:t> </a:t>
            </a:r>
            <a:endParaRPr lang="en-AU" sz="1900" b="1" noProof="0">
              <a:solidFill>
                <a:srgbClr val="E3960B"/>
              </a:solidFill>
              <a:latin typeface="Comic Sans MS"/>
              <a:cs typeface="Times New Roman"/>
            </a:endParaRPr>
          </a:p>
          <a:p>
            <a:pPr>
              <a:lnSpc>
                <a:spcPct val="150000"/>
              </a:lnSpc>
              <a:buNone/>
            </a:pPr>
            <a:r>
              <a:rPr lang="en-AU" sz="2800" b="1" noProof="0">
                <a:solidFill>
                  <a:srgbClr val="00B050"/>
                </a:solidFill>
                <a:latin typeface="Comic Sans MS"/>
                <a:cs typeface="Times New Roman"/>
              </a:rPr>
              <a:t>All: </a:t>
            </a:r>
            <a:r>
              <a:rPr lang="en-AU" sz="2800" b="1" noProof="0">
                <a:latin typeface="Comic Sans MS"/>
                <a:cs typeface="Times New Roman"/>
              </a:rPr>
              <a:t>And also with you. </a:t>
            </a: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7</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rgbClr val="00B050"/>
                </a:solidFill>
                <a:latin typeface="Comic Sans MS"/>
              </a:rPr>
              <a:t>The Greeting</a:t>
            </a:r>
            <a:endParaRPr lang="en-AU" sz="3200" b="1" noProof="0">
              <a:solidFill>
                <a:srgbClr val="00B05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563570" y="1156422"/>
            <a:ext cx="9064856" cy="4545155"/>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Leader: </a:t>
            </a:r>
          </a:p>
          <a:p>
            <a:pPr lvl="0" eaLnBrk="0" fontAlgn="base" hangingPunct="0">
              <a:lnSpc>
                <a:spcPct val="150000"/>
              </a:lnSpc>
              <a:spcBef>
                <a:spcPct val="0"/>
              </a:spcBef>
              <a:spcAft>
                <a:spcPct val="0"/>
              </a:spcAft>
            </a:pPr>
            <a:r>
              <a:rPr lang="en-AU" sz="2800" noProof="0">
                <a:latin typeface="Comic Sans MS" panose="030F0702030302020204" pitchFamily="66" charset="0"/>
              </a:rPr>
              <a:t>Our God is awesome!</a:t>
            </a:r>
          </a:p>
          <a:p>
            <a:pPr lvl="0" eaLnBrk="0" fontAlgn="base" hangingPunct="0">
              <a:lnSpc>
                <a:spcPct val="150000"/>
              </a:lnSpc>
              <a:spcBef>
                <a:spcPct val="0"/>
              </a:spcBef>
              <a:spcAft>
                <a:spcPct val="0"/>
              </a:spcAft>
            </a:pPr>
            <a:r>
              <a:rPr lang="en-AU" sz="2800" noProof="0">
                <a:latin typeface="Comic Sans MS" panose="030F0702030302020204" pitchFamily="66" charset="0"/>
              </a:rPr>
              <a:t>By his word, he brought heaven and earth into being,</a:t>
            </a:r>
          </a:p>
          <a:p>
            <a:pPr lvl="0" eaLnBrk="0" fontAlgn="base" hangingPunct="0">
              <a:lnSpc>
                <a:spcPct val="150000"/>
              </a:lnSpc>
              <a:spcBef>
                <a:spcPct val="0"/>
              </a:spcBef>
              <a:spcAft>
                <a:spcPct val="0"/>
              </a:spcAft>
            </a:pPr>
            <a:r>
              <a:rPr lang="en-AU" sz="2800" noProof="0">
                <a:latin typeface="Comic Sans MS" panose="030F0702030302020204" pitchFamily="66" charset="0"/>
              </a:rPr>
              <a:t>by his Spirit, he sustains them.</a:t>
            </a:r>
          </a:p>
          <a:p>
            <a:pPr lvl="0" eaLnBrk="0" fontAlgn="base" hangingPunct="0">
              <a:lnSpc>
                <a:spcPct val="150000"/>
              </a:lnSpc>
              <a:spcBef>
                <a:spcPct val="0"/>
              </a:spcBef>
              <a:spcAft>
                <a:spcPct val="0"/>
              </a:spcAft>
            </a:pPr>
            <a:r>
              <a:rPr lang="en-AU" sz="2800" noProof="0">
                <a:latin typeface="Comic Sans MS" panose="030F0702030302020204" pitchFamily="66" charset="0"/>
              </a:rPr>
              <a:t>Whatever we have been through in the past week,</a:t>
            </a:r>
          </a:p>
          <a:p>
            <a:pPr lvl="0" eaLnBrk="0" fontAlgn="base" hangingPunct="0">
              <a:lnSpc>
                <a:spcPct val="150000"/>
              </a:lnSpc>
              <a:spcBef>
                <a:spcPct val="0"/>
              </a:spcBef>
              <a:spcAft>
                <a:spcPct val="0"/>
              </a:spcAft>
            </a:pPr>
            <a:r>
              <a:rPr lang="en-AU" sz="2800" noProof="0">
                <a:latin typeface="Comic Sans MS" panose="030F0702030302020204" pitchFamily="66" charset="0"/>
              </a:rPr>
              <a:t>we have come today into God’s house;</a:t>
            </a:r>
          </a:p>
          <a:p>
            <a:pPr lvl="0" eaLnBrk="0" fontAlgn="base" hangingPunct="0">
              <a:lnSpc>
                <a:spcPct val="150000"/>
              </a:lnSpc>
              <a:spcBef>
                <a:spcPct val="0"/>
              </a:spcBef>
              <a:spcAft>
                <a:spcPct val="0"/>
              </a:spcAft>
            </a:pPr>
            <a:r>
              <a:rPr lang="en-AU" sz="2800" noProof="0">
                <a:latin typeface="Comic Sans MS" panose="030F0702030302020204" pitchFamily="66" charset="0"/>
              </a:rPr>
              <a:t>let us recognise God’s worth and give him praise.</a:t>
            </a:r>
            <a:endParaRPr lang="en-AU" sz="2800" b="1" noProof="0">
              <a:solidFill>
                <a:srgbClr val="00B050"/>
              </a:solidFill>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6" y="323997"/>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2369949" y="833257"/>
            <a:ext cx="7585445" cy="5191486"/>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All</a:t>
            </a:r>
            <a:r>
              <a:rPr lang="en-AU" sz="2800" noProof="0">
                <a:solidFill>
                  <a:srgbClr val="00B050"/>
                </a:solidFill>
                <a:latin typeface="Comic Sans MS" panose="030F0902030302020204" pitchFamily="66" charset="0"/>
              </a:rPr>
              <a:t>: </a:t>
            </a:r>
          </a:p>
          <a:p>
            <a:pPr lvl="0" eaLnBrk="0" fontAlgn="base" hangingPunct="0">
              <a:lnSpc>
                <a:spcPct val="150000"/>
              </a:lnSpc>
              <a:spcBef>
                <a:spcPct val="0"/>
              </a:spcBef>
              <a:spcAft>
                <a:spcPct val="0"/>
              </a:spcAft>
            </a:pPr>
            <a:r>
              <a:rPr lang="en-AU" sz="2800" b="1" noProof="0">
                <a:latin typeface="Comic Sans MS" panose="030F0902030302020204" pitchFamily="66" charset="0"/>
              </a:rPr>
              <a:t>Mighty God,</a:t>
            </a:r>
          </a:p>
          <a:p>
            <a:pPr lvl="0" eaLnBrk="0" fontAlgn="base" hangingPunct="0">
              <a:lnSpc>
                <a:spcPct val="150000"/>
              </a:lnSpc>
              <a:spcBef>
                <a:spcPct val="0"/>
              </a:spcBef>
              <a:spcAft>
                <a:spcPct val="0"/>
              </a:spcAft>
            </a:pPr>
            <a:r>
              <a:rPr lang="en-AU" sz="2800" b="1" noProof="0">
                <a:latin typeface="Comic Sans MS" panose="030F0902030302020204" pitchFamily="66" charset="0"/>
              </a:rPr>
              <a:t>you are powerful beyond our imagining.</a:t>
            </a:r>
          </a:p>
          <a:p>
            <a:pPr lvl="0" eaLnBrk="0" fontAlgn="base" hangingPunct="0">
              <a:lnSpc>
                <a:spcPct val="150000"/>
              </a:lnSpc>
              <a:spcBef>
                <a:spcPct val="0"/>
              </a:spcBef>
              <a:spcAft>
                <a:spcPct val="0"/>
              </a:spcAft>
            </a:pPr>
            <a:r>
              <a:rPr lang="en-AU" sz="2800" b="1" noProof="0">
                <a:latin typeface="Comic Sans MS" panose="030F0902030302020204" pitchFamily="66" charset="0"/>
              </a:rPr>
              <a:t>Help us to recognise your presence here with us today,</a:t>
            </a:r>
          </a:p>
          <a:p>
            <a:pPr lvl="0" eaLnBrk="0" fontAlgn="base" hangingPunct="0">
              <a:lnSpc>
                <a:spcPct val="150000"/>
              </a:lnSpc>
              <a:spcBef>
                <a:spcPct val="0"/>
              </a:spcBef>
              <a:spcAft>
                <a:spcPct val="0"/>
              </a:spcAft>
            </a:pPr>
            <a:r>
              <a:rPr lang="en-AU" sz="2800" b="1" noProof="0">
                <a:latin typeface="Comic Sans MS" panose="030F0902030302020204" pitchFamily="66" charset="0"/>
              </a:rPr>
              <a:t>to listen for your voice and to give you the glory that is yours.</a:t>
            </a:r>
          </a:p>
          <a:p>
            <a:pPr lvl="0" eaLnBrk="0" fontAlgn="base" hangingPunct="0">
              <a:lnSpc>
                <a:spcPct val="150000"/>
              </a:lnSpc>
              <a:spcBef>
                <a:spcPct val="0"/>
              </a:spcBef>
              <a:spcAft>
                <a:spcPct val="0"/>
              </a:spcAft>
            </a:pPr>
            <a:r>
              <a:rPr lang="en-AU" sz="2800" b="1" noProof="0">
                <a:latin typeface="Comic Sans MS" panose="030F0902030302020204" pitchFamily="66" charset="0"/>
              </a:rPr>
              <a:t>Amen.</a:t>
            </a:r>
            <a:endParaRPr lang="en-AU" sz="2800" b="1" noProof="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247439" y="248482"/>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D2CB55-90DB-47F1-A1DF-76122F96F5EE}">
  <ds:schemaRefs>
    <ds:schemaRef ds:uri="http://schemas.microsoft.com/sharepoint/v3/contenttype/forms"/>
  </ds:schemaRefs>
</ds:datastoreItem>
</file>

<file path=customXml/itemProps2.xml><?xml version="1.0" encoding="utf-8"?>
<ds:datastoreItem xmlns:ds="http://schemas.openxmlformats.org/officeDocument/2006/customXml" ds:itemID="{FE5274FF-2E52-4130-9932-E8CAF77BB21D}">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4764</Words>
  <Application>Microsoft Office PowerPoint</Application>
  <PresentationFormat>Widescreen</PresentationFormat>
  <Paragraphs>498</Paragraphs>
  <Slides>61</Slides>
  <Notes>22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61</vt:i4>
      </vt:variant>
    </vt:vector>
  </HeadingPairs>
  <TitlesOfParts>
    <vt:vector size="71" baseType="lpstr">
      <vt:lpstr>Arial</vt:lpstr>
      <vt:lpstr>Calibri</vt:lpstr>
      <vt:lpstr>Comic Sans MS</vt:lpstr>
      <vt:lpstr>Tahoma</vt:lpstr>
      <vt:lpstr>Times New Roman</vt:lpstr>
      <vt:lpstr>-webkit-standard</vt:lpstr>
      <vt:lpstr>Wingdings</vt: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2</cp:revision>
  <cp:lastPrinted>2019-01-02T23:00:29Z</cp:lastPrinted>
  <dcterms:created xsi:type="dcterms:W3CDTF">2018-08-20T02:08:08Z</dcterms:created>
  <dcterms:modified xsi:type="dcterms:W3CDTF">2026-07-18T23:53:06Z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