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69" r:id="rId2"/>
    <p:sldId id="260" r:id="rId3"/>
    <p:sldId id="374" r:id="rId4"/>
    <p:sldId id="375" r:id="rId5"/>
    <p:sldId id="373" r:id="rId6"/>
    <p:sldId id="380" r:id="rId7"/>
    <p:sldId id="408" r:id="rId8"/>
    <p:sldId id="409" r:id="rId9"/>
    <p:sldId id="381" r:id="rId10"/>
    <p:sldId id="410" r:id="rId11"/>
    <p:sldId id="411" r:id="rId12"/>
    <p:sldId id="258" r:id="rId13"/>
    <p:sldId id="405" r:id="rId14"/>
    <p:sldId id="378" r:id="rId15"/>
    <p:sldId id="418" r:id="rId16"/>
    <p:sldId id="407" r:id="rId17"/>
    <p:sldId id="416" r:id="rId18"/>
    <p:sldId id="406" r:id="rId19"/>
    <p:sldId id="403" r:id="rId20"/>
    <p:sldId id="379" r:id="rId21"/>
    <p:sldId id="402" r:id="rId22"/>
    <p:sldId id="396" r:id="rId23"/>
    <p:sldId id="42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8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82"/>
    <p:restoredTop sz="87534" autoAdjust="0"/>
  </p:normalViewPr>
  <p:slideViewPr>
    <p:cSldViewPr snapToGrid="0">
      <p:cViewPr varScale="1">
        <p:scale>
          <a:sx n="110" d="100"/>
          <a:sy n="110" d="100"/>
        </p:scale>
        <p:origin x="15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0DFA3-20F3-6447-9A5A-83A6ECBA16A1}" type="datetimeFigureOut">
              <a:rPr lang="en-US" smtClean="0"/>
              <a:t>7/19/26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2DF5B-E78D-CC4A-820B-A92730CA44B6}" type="slidenum">
              <a:rPr lang="en-US" smtClean="0"/>
              <a:t>‹#›</a:t>
            </a:fld>
            <a:endParaRPr lang="en-US" dirty="0"/>
          </a:p>
        </p:txBody>
      </p:sp>
    </p:spTree>
    <p:extLst>
      <p:ext uri="{BB962C8B-B14F-4D97-AF65-F5344CB8AC3E}">
        <p14:creationId xmlns:p14="http://schemas.microsoft.com/office/powerpoint/2010/main" val="77687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02DF5B-E78D-CC4A-820B-A92730CA44B6}" type="slidenum">
              <a:rPr lang="en-US" smtClean="0"/>
              <a:t>1</a:t>
            </a:fld>
            <a:endParaRPr lang="en-US" dirty="0"/>
          </a:p>
        </p:txBody>
      </p:sp>
    </p:spTree>
    <p:extLst>
      <p:ext uri="{BB962C8B-B14F-4D97-AF65-F5344CB8AC3E}">
        <p14:creationId xmlns:p14="http://schemas.microsoft.com/office/powerpoint/2010/main" val="2790524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02DF5B-E78D-CC4A-820B-A92730CA44B6}" type="slidenum">
              <a:rPr lang="en-US" smtClean="0"/>
              <a:t>4</a:t>
            </a:fld>
            <a:endParaRPr lang="en-US" dirty="0"/>
          </a:p>
        </p:txBody>
      </p:sp>
    </p:spTree>
    <p:extLst>
      <p:ext uri="{BB962C8B-B14F-4D97-AF65-F5344CB8AC3E}">
        <p14:creationId xmlns:p14="http://schemas.microsoft.com/office/powerpoint/2010/main" val="44294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02DF5B-E78D-CC4A-820B-A92730CA44B6}" type="slidenum">
              <a:rPr lang="en-US" smtClean="0"/>
              <a:t>6</a:t>
            </a:fld>
            <a:endParaRPr lang="en-US" dirty="0"/>
          </a:p>
        </p:txBody>
      </p:sp>
    </p:spTree>
    <p:extLst>
      <p:ext uri="{BB962C8B-B14F-4D97-AF65-F5344CB8AC3E}">
        <p14:creationId xmlns:p14="http://schemas.microsoft.com/office/powerpoint/2010/main" val="103742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err="1">
                <a:solidFill>
                  <a:schemeClr val="bg1"/>
                </a:solidFill>
              </a:rPr>
              <a:t>耶稣身为神儿子的身份</a:t>
            </a:r>
            <a:endParaRPr lang="en-AU" sz="1200" dirty="0">
              <a:solidFill>
                <a:schemeClr val="bg1"/>
              </a:solidFill>
            </a:endParaRPr>
          </a:p>
          <a:p>
            <a:r>
              <a:rPr lang="en-AU" b="1" dirty="0" err="1"/>
              <a:t>天父在耶稣受洗时对祂的肯定</a:t>
            </a:r>
            <a:r>
              <a:rPr lang="en-AU" dirty="0"/>
              <a:t> (Use </a:t>
            </a:r>
            <a:r>
              <a:rPr lang="en-AU" b="1" dirty="0"/>
              <a:t>祂</a:t>
            </a:r>
            <a:r>
              <a:rPr lang="en-AU" dirty="0"/>
              <a:t> when referring to God or Jesus.)</a:t>
            </a:r>
          </a:p>
        </p:txBody>
      </p:sp>
      <p:sp>
        <p:nvSpPr>
          <p:cNvPr id="4" name="Slide Number Placeholder 3"/>
          <p:cNvSpPr>
            <a:spLocks noGrp="1"/>
          </p:cNvSpPr>
          <p:nvPr>
            <p:ph type="sldNum" sz="quarter" idx="5"/>
          </p:nvPr>
        </p:nvSpPr>
        <p:spPr/>
        <p:txBody>
          <a:bodyPr/>
          <a:lstStyle/>
          <a:p>
            <a:fld id="{E802DF5B-E78D-CC4A-820B-A92730CA44B6}" type="slidenum">
              <a:rPr lang="en-US" smtClean="0"/>
              <a:t>10</a:t>
            </a:fld>
            <a:endParaRPr lang="en-US" dirty="0"/>
          </a:p>
        </p:txBody>
      </p:sp>
    </p:spTree>
    <p:extLst>
      <p:ext uri="{BB962C8B-B14F-4D97-AF65-F5344CB8AC3E}">
        <p14:creationId xmlns:p14="http://schemas.microsoft.com/office/powerpoint/2010/main" val="93227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对耶稣身份的攻击：耶稣</a:t>
            </a:r>
            <a:r>
              <a:rPr lang="zh-CN" altLang="en-US" dirty="0"/>
              <a:t>身为</a:t>
            </a:r>
            <a:r>
              <a:rPr lang="en-AU" dirty="0"/>
              <a:t> </a:t>
            </a:r>
            <a:r>
              <a:rPr lang="en-AU" dirty="0" err="1"/>
              <a:t>神儿子的身份在旷野受到了试探</a:t>
            </a:r>
            <a:r>
              <a:rPr lang="en-AU" dirty="0"/>
              <a:t> The current translation incorrectly says Jesus was proving He was "God's people" (</a:t>
            </a:r>
            <a:r>
              <a:rPr lang="en-AU" dirty="0" err="1"/>
              <a:t>子民</a:t>
            </a:r>
            <a:r>
              <a:rPr lang="en-AU" dirty="0"/>
              <a:t>), rather than </a:t>
            </a:r>
            <a:r>
              <a:rPr lang="en-AU" b="1" dirty="0"/>
              <a:t>God's Son</a:t>
            </a:r>
            <a:r>
              <a:rPr lang="en-AU" dirty="0"/>
              <a:t> (</a:t>
            </a:r>
            <a:r>
              <a:rPr lang="en-AU" dirty="0" err="1"/>
              <a:t>神的儿子</a:t>
            </a:r>
            <a:r>
              <a:rPr lang="en-AU" dirty="0"/>
              <a:t>).</a:t>
            </a:r>
          </a:p>
        </p:txBody>
      </p:sp>
      <p:sp>
        <p:nvSpPr>
          <p:cNvPr id="4" name="Slide Number Placeholder 3"/>
          <p:cNvSpPr>
            <a:spLocks noGrp="1"/>
          </p:cNvSpPr>
          <p:nvPr>
            <p:ph type="sldNum" sz="quarter" idx="5"/>
          </p:nvPr>
        </p:nvSpPr>
        <p:spPr/>
        <p:txBody>
          <a:bodyPr/>
          <a:lstStyle/>
          <a:p>
            <a:fld id="{E802DF5B-E78D-CC4A-820B-A92730CA44B6}" type="slidenum">
              <a:rPr lang="en-US" smtClean="0"/>
              <a:t>11</a:t>
            </a:fld>
            <a:endParaRPr lang="en-US" dirty="0"/>
          </a:p>
        </p:txBody>
      </p:sp>
    </p:spTree>
    <p:extLst>
      <p:ext uri="{BB962C8B-B14F-4D97-AF65-F5344CB8AC3E}">
        <p14:creationId xmlns:p14="http://schemas.microsoft.com/office/powerpoint/2010/main" val="419447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02DF5B-E78D-CC4A-820B-A92730CA44B6}" type="slidenum">
              <a:rPr lang="en-US" smtClean="0"/>
              <a:t>13</a:t>
            </a:fld>
            <a:endParaRPr lang="en-US" dirty="0"/>
          </a:p>
        </p:txBody>
      </p:sp>
    </p:spTree>
    <p:extLst>
      <p:ext uri="{BB962C8B-B14F-4D97-AF65-F5344CB8AC3E}">
        <p14:creationId xmlns:p14="http://schemas.microsoft.com/office/powerpoint/2010/main" val="3080293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02DF5B-E78D-CC4A-820B-A92730CA44B6}" type="slidenum">
              <a:rPr lang="en-US" smtClean="0"/>
              <a:t>18</a:t>
            </a:fld>
            <a:endParaRPr lang="en-US" dirty="0"/>
          </a:p>
        </p:txBody>
      </p:sp>
    </p:spTree>
    <p:extLst>
      <p:ext uri="{BB962C8B-B14F-4D97-AF65-F5344CB8AC3E}">
        <p14:creationId xmlns:p14="http://schemas.microsoft.com/office/powerpoint/2010/main" val="1505491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3C74-55FD-CDA2-886D-8820E1C8A1F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35BD114-D1A6-0D2A-F918-0EA13EB8BF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FCB7CB9-D7A7-D971-84A6-067628B165C7}"/>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5" name="Footer Placeholder 4">
            <a:extLst>
              <a:ext uri="{FF2B5EF4-FFF2-40B4-BE49-F238E27FC236}">
                <a16:creationId xmlns:a16="http://schemas.microsoft.com/office/drawing/2014/main" id="{3E6D09B0-6002-2C6B-AD74-9E5BDAA8CA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0033C7-B3C1-DD22-FC6E-CE2D2E68A05F}"/>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96707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DA3E-35D0-E916-5202-F01F375B6A5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17C8BC-76FB-15B7-A3C4-4F2B24CBF60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66AB6B-7178-C709-B7CA-D9D522EF0F6E}"/>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5" name="Footer Placeholder 4">
            <a:extLst>
              <a:ext uri="{FF2B5EF4-FFF2-40B4-BE49-F238E27FC236}">
                <a16:creationId xmlns:a16="http://schemas.microsoft.com/office/drawing/2014/main" id="{F180EC5E-962D-E1E9-F403-E90C84C79D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FF757E-1AD5-546F-46EB-3857CC026A0C}"/>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1565457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D5BF9-3407-1D0B-F13A-93239C62FB9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B41450-C778-AC85-4EF5-55DD33D413D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FBDA1B-66A5-15B0-EE04-F1146DAF44A3}"/>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5" name="Footer Placeholder 4">
            <a:extLst>
              <a:ext uri="{FF2B5EF4-FFF2-40B4-BE49-F238E27FC236}">
                <a16:creationId xmlns:a16="http://schemas.microsoft.com/office/drawing/2014/main" id="{11A02182-A7EA-2F61-0AF2-89BA681440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99A3C9-7081-AB5D-B3DC-A031D5E8DA3D}"/>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114956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D767-FE0A-E037-91BC-82F287727AE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D13B6BB-52F0-F580-016E-BE09082FB55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F2F491-5314-4D07-2E40-7530B44AB971}"/>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5" name="Footer Placeholder 4">
            <a:extLst>
              <a:ext uri="{FF2B5EF4-FFF2-40B4-BE49-F238E27FC236}">
                <a16:creationId xmlns:a16="http://schemas.microsoft.com/office/drawing/2014/main" id="{C1EFEF9E-0DC0-0AEC-E4FD-596D44262E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2CCA58-FBCC-7635-14D5-F64FBEFE2ACD}"/>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225298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464A-A965-91AB-6E86-60DA7B5129A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33BF16F-B0C6-1559-DCD8-5CEA4CE256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99E0E4C-FD36-36D2-DF52-5AB711D65C49}"/>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5" name="Footer Placeholder 4">
            <a:extLst>
              <a:ext uri="{FF2B5EF4-FFF2-40B4-BE49-F238E27FC236}">
                <a16:creationId xmlns:a16="http://schemas.microsoft.com/office/drawing/2014/main" id="{96DA01B4-5BF9-17B8-A992-B740AE450D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57B937-85EF-345C-AD11-22762A7F9E13}"/>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389225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1775-A827-67AE-E197-2B4C991238F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A6DE5A3-B525-95E9-02FB-14A65DF076C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B009802-8E92-2BD6-86F3-F19079E013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6FB24BB-005E-5CBF-1708-F99B6A963720}"/>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6" name="Footer Placeholder 5">
            <a:extLst>
              <a:ext uri="{FF2B5EF4-FFF2-40B4-BE49-F238E27FC236}">
                <a16:creationId xmlns:a16="http://schemas.microsoft.com/office/drawing/2014/main" id="{59E2822A-7C36-73A4-7194-6AA8E829F8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391C90-2AA2-8008-7B6A-757AB356C275}"/>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42644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F918-DAFC-B5D0-67F9-00E5075E0E6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268E83-7CD4-2C9A-6936-FF003A36E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B688483-06D8-F7F2-FC69-B1AECB9859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901AB7D-E5EF-8BCC-00D9-C2B73F5403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60B093-9B51-E951-46E7-59098822FE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2E771CB-197E-516A-0EE8-67B30C679C5A}"/>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8" name="Footer Placeholder 7">
            <a:extLst>
              <a:ext uri="{FF2B5EF4-FFF2-40B4-BE49-F238E27FC236}">
                <a16:creationId xmlns:a16="http://schemas.microsoft.com/office/drawing/2014/main" id="{89B5D630-951D-6950-4216-D1A3F96BB0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F8C714-5092-109F-1887-93EC15B10484}"/>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15895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B638C-4C14-B4AC-73D2-4691433C7C2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EA56C42-16D1-9276-0BA9-5D9593324A55}"/>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4" name="Footer Placeholder 3">
            <a:extLst>
              <a:ext uri="{FF2B5EF4-FFF2-40B4-BE49-F238E27FC236}">
                <a16:creationId xmlns:a16="http://schemas.microsoft.com/office/drawing/2014/main" id="{7F0125CF-8D26-4147-0501-AF5C84E32F4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C3980D-FC8F-EA05-CF5C-B69C1BF65278}"/>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1543623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C9C6CF-FB13-2523-213F-EABA834CBB90}"/>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3" name="Footer Placeholder 2">
            <a:extLst>
              <a:ext uri="{FF2B5EF4-FFF2-40B4-BE49-F238E27FC236}">
                <a16:creationId xmlns:a16="http://schemas.microsoft.com/office/drawing/2014/main" id="{A5FE4FF7-4201-6BD1-0FA1-C143ABC37B1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8800E23-F6BF-B27C-C5A5-5A0A51A95940}"/>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3544240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AFB2-B8E1-A94B-FAAD-BBA0C53EB7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BEB0C2E-D699-BAB0-0689-DC3A0C297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2D32FD6-DE29-D654-F738-131139CC2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8EE27E-0C70-F9EC-1A79-B4459AFAC2D8}"/>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6" name="Footer Placeholder 5">
            <a:extLst>
              <a:ext uri="{FF2B5EF4-FFF2-40B4-BE49-F238E27FC236}">
                <a16:creationId xmlns:a16="http://schemas.microsoft.com/office/drawing/2014/main" id="{2BC111CD-402C-50EE-A382-677C306B63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5190B1-5A6C-1C4C-B1DB-B8F8159A3168}"/>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216063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BB5F-B1E3-FF62-1368-64C60FE5F2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016965F-7A42-8B57-D245-943A01B9B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3E9FA7-DC53-A3AC-064A-F60CCBBFA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D9B011-B471-1F54-A199-18112D17004F}"/>
              </a:ext>
            </a:extLst>
          </p:cNvPr>
          <p:cNvSpPr>
            <a:spLocks noGrp="1"/>
          </p:cNvSpPr>
          <p:nvPr>
            <p:ph type="dt" sz="half" idx="10"/>
          </p:nvPr>
        </p:nvSpPr>
        <p:spPr/>
        <p:txBody>
          <a:bodyPr/>
          <a:lstStyle/>
          <a:p>
            <a:fld id="{0383541A-E1BB-B74E-9D75-EB964D4E11CF}" type="datetimeFigureOut">
              <a:rPr lang="en-US" smtClean="0"/>
              <a:t>7/19/26</a:t>
            </a:fld>
            <a:endParaRPr lang="en-US" dirty="0"/>
          </a:p>
        </p:txBody>
      </p:sp>
      <p:sp>
        <p:nvSpPr>
          <p:cNvPr id="6" name="Footer Placeholder 5">
            <a:extLst>
              <a:ext uri="{FF2B5EF4-FFF2-40B4-BE49-F238E27FC236}">
                <a16:creationId xmlns:a16="http://schemas.microsoft.com/office/drawing/2014/main" id="{5815080A-5A13-93C3-48C3-85CA4EEA32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F6BBA6-4A19-E01B-6BAC-FDF607104B4F}"/>
              </a:ext>
            </a:extLst>
          </p:cNvPr>
          <p:cNvSpPr>
            <a:spLocks noGrp="1"/>
          </p:cNvSpPr>
          <p:nvPr>
            <p:ph type="sldNum" sz="quarter" idx="12"/>
          </p:nvPr>
        </p:nvSpPr>
        <p:spPr/>
        <p:txBody>
          <a:bodyPr/>
          <a:lstStyle/>
          <a:p>
            <a:fld id="{70ACA73E-2F68-7844-A5C2-59D98999D765}" type="slidenum">
              <a:rPr lang="en-US" smtClean="0"/>
              <a:t>‹#›</a:t>
            </a:fld>
            <a:endParaRPr lang="en-US" dirty="0"/>
          </a:p>
        </p:txBody>
      </p:sp>
    </p:spTree>
    <p:extLst>
      <p:ext uri="{BB962C8B-B14F-4D97-AF65-F5344CB8AC3E}">
        <p14:creationId xmlns:p14="http://schemas.microsoft.com/office/powerpoint/2010/main" val="389940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D1DD76-5399-BE6C-16B5-0727F74C4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F98EFB-AADC-F1CD-3E52-21ED7070C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97E781-26A7-934A-0771-0EFAAEC78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83541A-E1BB-B74E-9D75-EB964D4E11CF}" type="datetimeFigureOut">
              <a:rPr lang="en-US" smtClean="0"/>
              <a:t>7/19/26</a:t>
            </a:fld>
            <a:endParaRPr lang="en-US" dirty="0"/>
          </a:p>
        </p:txBody>
      </p:sp>
      <p:sp>
        <p:nvSpPr>
          <p:cNvPr id="5" name="Footer Placeholder 4">
            <a:extLst>
              <a:ext uri="{FF2B5EF4-FFF2-40B4-BE49-F238E27FC236}">
                <a16:creationId xmlns:a16="http://schemas.microsoft.com/office/drawing/2014/main" id="{5BC72BFE-8CCA-068C-2A61-8CF4F31C98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BC51A246-CFC0-4DEB-D2D6-175F2D9BA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ACA73E-2F68-7844-A5C2-59D98999D765}" type="slidenum">
              <a:rPr lang="en-US" smtClean="0"/>
              <a:t>‹#›</a:t>
            </a:fld>
            <a:endParaRPr lang="en-US" dirty="0"/>
          </a:p>
        </p:txBody>
      </p:sp>
    </p:spTree>
    <p:extLst>
      <p:ext uri="{BB962C8B-B14F-4D97-AF65-F5344CB8AC3E}">
        <p14:creationId xmlns:p14="http://schemas.microsoft.com/office/powerpoint/2010/main" val="1136883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124873A-D00D-4648-A801-6ACA1639626D}"/>
              </a:ext>
            </a:extLst>
          </p:cNvPr>
          <p:cNvPicPr>
            <a:picLocks noChangeAspect="1"/>
          </p:cNvPicPr>
          <p:nvPr/>
        </p:nvPicPr>
        <p:blipFill rotWithShape="1">
          <a:blip r:embed="rId3"/>
          <a:srcRect t="4583" r="-1" b="21538"/>
          <a:stretch/>
        </p:blipFill>
        <p:spPr>
          <a:xfrm>
            <a:off x="4547938" y="3690118"/>
            <a:ext cx="7644062" cy="3176595"/>
          </a:xfrm>
          <a:prstGeom prst="rect">
            <a:avLst/>
          </a:prstGeom>
        </p:spPr>
      </p:pic>
      <p:sp>
        <p:nvSpPr>
          <p:cNvPr id="23" name="Rectangle 2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98F5AF-E5C5-79A4-FAD4-8D125B20DD03}"/>
              </a:ext>
            </a:extLst>
          </p:cNvPr>
          <p:cNvSpPr txBox="1"/>
          <p:nvPr/>
        </p:nvSpPr>
        <p:spPr>
          <a:xfrm>
            <a:off x="-76200" y="959180"/>
            <a:ext cx="7118131" cy="4558751"/>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b="1" kern="1200" dirty="0">
                <a:solidFill>
                  <a:schemeClr val="bg1"/>
                </a:solidFill>
                <a:latin typeface="+mj-lt"/>
                <a:ea typeface="+mj-ea"/>
                <a:cs typeface="+mj-cs"/>
              </a:rPr>
              <a:t>The Kingdom of God:</a:t>
            </a:r>
          </a:p>
          <a:p>
            <a:pPr algn="ctr">
              <a:lnSpc>
                <a:spcPct val="90000"/>
              </a:lnSpc>
              <a:spcBef>
                <a:spcPct val="0"/>
              </a:spcBef>
              <a:spcAft>
                <a:spcPts val="600"/>
              </a:spcAft>
            </a:pPr>
            <a:r>
              <a:rPr lang="en-US" sz="5400" b="1" kern="1200" dirty="0">
                <a:solidFill>
                  <a:schemeClr val="bg1"/>
                </a:solidFill>
                <a:latin typeface="+mj-lt"/>
                <a:ea typeface="+mj-ea"/>
                <a:cs typeface="+mj-cs"/>
              </a:rPr>
              <a:t> Global Agenda</a:t>
            </a:r>
          </a:p>
          <a:p>
            <a:pPr algn="ctr">
              <a:lnSpc>
                <a:spcPct val="90000"/>
              </a:lnSpc>
              <a:spcBef>
                <a:spcPct val="0"/>
              </a:spcBef>
              <a:spcAft>
                <a:spcPts val="600"/>
              </a:spcAft>
            </a:pPr>
            <a:endParaRPr lang="en-US" sz="1200" b="1" kern="1200" dirty="0">
              <a:solidFill>
                <a:schemeClr val="bg1"/>
              </a:solidFill>
              <a:latin typeface="+mj-lt"/>
              <a:ea typeface="+mj-ea"/>
              <a:cs typeface="+mj-cs"/>
            </a:endParaRPr>
          </a:p>
          <a:p>
            <a:pPr algn="ctr">
              <a:lnSpc>
                <a:spcPct val="90000"/>
              </a:lnSpc>
              <a:spcBef>
                <a:spcPct val="0"/>
              </a:spcBef>
              <a:spcAft>
                <a:spcPts val="600"/>
              </a:spcAft>
            </a:pPr>
            <a:r>
              <a:rPr lang="ja-JP" altLang="en-US" sz="5400" b="1" kern="1200">
                <a:solidFill>
                  <a:schemeClr val="bg1"/>
                </a:solidFill>
                <a:latin typeface="+mj-lt"/>
                <a:ea typeface="+mj-ea"/>
                <a:cs typeface="+mj-cs"/>
              </a:rPr>
              <a:t>神国的国度：</a:t>
            </a:r>
            <a:endParaRPr lang="en-AU" altLang="ja-JP" sz="5400" b="1" kern="1200" dirty="0">
              <a:solidFill>
                <a:schemeClr val="bg1"/>
              </a:solidFill>
              <a:latin typeface="+mj-lt"/>
              <a:ea typeface="+mj-ea"/>
              <a:cs typeface="+mj-cs"/>
            </a:endParaRPr>
          </a:p>
          <a:p>
            <a:pPr algn="ctr">
              <a:lnSpc>
                <a:spcPct val="90000"/>
              </a:lnSpc>
              <a:spcBef>
                <a:spcPct val="0"/>
              </a:spcBef>
              <a:spcAft>
                <a:spcPts val="600"/>
              </a:spcAft>
            </a:pPr>
            <a:r>
              <a:rPr lang="ja-JP" altLang="en-US" sz="5400" b="1" kern="1200">
                <a:solidFill>
                  <a:schemeClr val="bg1"/>
                </a:solidFill>
                <a:latin typeface="+mj-lt"/>
                <a:ea typeface="+mj-ea"/>
                <a:cs typeface="+mj-cs"/>
              </a:rPr>
              <a:t>全球计划 </a:t>
            </a:r>
            <a:endParaRPr lang="en-US" sz="5400" b="1" kern="1200" dirty="0">
              <a:solidFill>
                <a:schemeClr val="bg1"/>
              </a:solidFill>
              <a:latin typeface="+mj-lt"/>
              <a:ea typeface="+mj-ea"/>
              <a:cs typeface="+mj-cs"/>
            </a:endParaRPr>
          </a:p>
        </p:txBody>
      </p:sp>
      <p:cxnSp>
        <p:nvCxnSpPr>
          <p:cNvPr id="25" name="Straight Connector 2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4390A21-ACEB-0A4F-C4CA-D54D22D73DB4}"/>
              </a:ext>
            </a:extLst>
          </p:cNvPr>
          <p:cNvPicPr>
            <a:picLocks noChangeAspect="1"/>
          </p:cNvPicPr>
          <p:nvPr/>
        </p:nvPicPr>
        <p:blipFill rotWithShape="1">
          <a:blip r:embed="rId4"/>
          <a:srcRect l="-1" t="1" r="933" b="49999"/>
          <a:stretch/>
        </p:blipFill>
        <p:spPr>
          <a:xfrm>
            <a:off x="10924302" y="258399"/>
            <a:ext cx="1047253" cy="700781"/>
          </a:xfrm>
          <a:prstGeom prst="rect">
            <a:avLst/>
          </a:prstGeom>
        </p:spPr>
      </p:pic>
      <p:pic>
        <p:nvPicPr>
          <p:cNvPr id="7" name="Picture 6" descr="A gold crown with diamonds&#10;&#10;Description automatically generated">
            <a:extLst>
              <a:ext uri="{FF2B5EF4-FFF2-40B4-BE49-F238E27FC236}">
                <a16:creationId xmlns:a16="http://schemas.microsoft.com/office/drawing/2014/main" id="{B3AFC681-6634-1BA7-F957-CFAA43081090}"/>
              </a:ext>
            </a:extLst>
          </p:cNvPr>
          <p:cNvPicPr>
            <a:picLocks noChangeAspect="1"/>
          </p:cNvPicPr>
          <p:nvPr/>
        </p:nvPicPr>
        <p:blipFill>
          <a:blip r:embed="rId5">
            <a:alphaModFix amt="68000"/>
            <a:extLst>
              <a:ext uri="{BEBA8EAE-BF5A-486C-A8C5-ECC9F3942E4B}">
                <a14:imgProps xmlns:a14="http://schemas.microsoft.com/office/drawing/2010/main">
                  <a14:imgLayer r:embed="rId6">
                    <a14:imgEffect>
                      <a14:brightnessContrast bright="-4000" contrast="32000"/>
                    </a14:imgEffect>
                  </a14:imgLayer>
                </a14:imgProps>
              </a:ext>
            </a:extLst>
          </a:blip>
          <a:stretch>
            <a:fillRect/>
          </a:stretch>
        </p:blipFill>
        <p:spPr>
          <a:xfrm>
            <a:off x="7935165" y="479597"/>
            <a:ext cx="3681394" cy="3681394"/>
          </a:xfrm>
          <a:prstGeom prst="rect">
            <a:avLst/>
          </a:prstGeom>
        </p:spPr>
      </p:pic>
    </p:spTree>
    <p:extLst>
      <p:ext uri="{BB962C8B-B14F-4D97-AF65-F5344CB8AC3E}">
        <p14:creationId xmlns:p14="http://schemas.microsoft.com/office/powerpoint/2010/main" val="2762234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6D887-8964-4A5F-F791-411AAC1447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C359954-26CA-C9B8-4820-6D9FEA0DEDF9}"/>
              </a:ext>
            </a:extLst>
          </p:cNvPr>
          <p:cNvPicPr>
            <a:picLocks noChangeAspect="1"/>
          </p:cNvPicPr>
          <p:nvPr/>
        </p:nvPicPr>
        <p:blipFill rotWithShape="1">
          <a:blip r:embed="rId3"/>
          <a:srcRect t="1" b="71023"/>
          <a:stretch>
            <a:fillRect/>
          </a:stretch>
        </p:blipFill>
        <p:spPr>
          <a:xfrm>
            <a:off x="0" y="5410554"/>
            <a:ext cx="12212241" cy="1447446"/>
          </a:xfrm>
          <a:prstGeom prst="rect">
            <a:avLst/>
          </a:prstGeom>
        </p:spPr>
      </p:pic>
      <p:pic>
        <p:nvPicPr>
          <p:cNvPr id="4" name="Picture 3">
            <a:extLst>
              <a:ext uri="{FF2B5EF4-FFF2-40B4-BE49-F238E27FC236}">
                <a16:creationId xmlns:a16="http://schemas.microsoft.com/office/drawing/2014/main" id="{4AA07EE8-63F7-9BFC-982A-69C5B2FDE7E8}"/>
              </a:ext>
            </a:extLst>
          </p:cNvPr>
          <p:cNvPicPr>
            <a:picLocks noChangeAspect="1"/>
          </p:cNvPicPr>
          <p:nvPr/>
        </p:nvPicPr>
        <p:blipFill rotWithShape="1">
          <a:blip r:embed="rId4"/>
          <a:srcRect l="-1" t="1" r="933" b="49999"/>
          <a:stretch/>
        </p:blipFill>
        <p:spPr>
          <a:xfrm>
            <a:off x="11156288" y="246487"/>
            <a:ext cx="772101" cy="516660"/>
          </a:xfrm>
          <a:prstGeom prst="rect">
            <a:avLst/>
          </a:prstGeom>
        </p:spPr>
      </p:pic>
      <p:sp>
        <p:nvSpPr>
          <p:cNvPr id="5" name="TextBox 4">
            <a:extLst>
              <a:ext uri="{FF2B5EF4-FFF2-40B4-BE49-F238E27FC236}">
                <a16:creationId xmlns:a16="http://schemas.microsoft.com/office/drawing/2014/main" id="{E07D7764-5E6E-D331-B935-76EB75D48804}"/>
              </a:ext>
            </a:extLst>
          </p:cNvPr>
          <p:cNvSpPr txBox="1"/>
          <p:nvPr/>
        </p:nvSpPr>
        <p:spPr>
          <a:xfrm>
            <a:off x="1334105" y="763147"/>
            <a:ext cx="8795657" cy="4216539"/>
          </a:xfrm>
          <a:prstGeom prst="rect">
            <a:avLst/>
          </a:prstGeom>
          <a:noFill/>
        </p:spPr>
        <p:txBody>
          <a:bodyPr wrap="square">
            <a:spAutoFit/>
          </a:bodyPr>
          <a:lstStyle/>
          <a:p>
            <a:pPr algn="ctr"/>
            <a:r>
              <a:rPr lang="en-US" sz="2800" b="1" dirty="0">
                <a:solidFill>
                  <a:srgbClr val="FFFF00"/>
                </a:solidFill>
              </a:rPr>
              <a:t>Jesus’s Identity as Son of God</a:t>
            </a:r>
          </a:p>
          <a:p>
            <a:pPr algn="ctr"/>
            <a:endParaRPr lang="en-US" sz="1200" dirty="0">
              <a:solidFill>
                <a:schemeClr val="bg1"/>
              </a:solidFill>
            </a:endParaRPr>
          </a:p>
          <a:p>
            <a:pPr algn="ctr"/>
            <a:r>
              <a:rPr lang="en-US" sz="2800" dirty="0">
                <a:solidFill>
                  <a:schemeClr val="bg1"/>
                </a:solidFill>
              </a:rPr>
              <a:t>The Father’s Affirmation of Jesus at the Baptism. “And a voice came from heaven: “</a:t>
            </a:r>
            <a:r>
              <a:rPr lang="en-US" sz="2800" b="1" dirty="0">
                <a:solidFill>
                  <a:srgbClr val="FFFF00"/>
                </a:solidFill>
              </a:rPr>
              <a:t>You are my Son (This is my son), whom I love; with you I am well pleased.” </a:t>
            </a:r>
            <a:r>
              <a:rPr lang="en-US" sz="2400" dirty="0">
                <a:solidFill>
                  <a:schemeClr val="bg1"/>
                </a:solidFill>
              </a:rPr>
              <a:t>Mark 1:11</a:t>
            </a:r>
          </a:p>
          <a:p>
            <a:pPr algn="ctr"/>
            <a:endParaRPr lang="en-US" sz="2400" dirty="0">
              <a:solidFill>
                <a:schemeClr val="bg1"/>
              </a:solidFill>
            </a:endParaRPr>
          </a:p>
          <a:p>
            <a:pPr algn="ctr"/>
            <a:r>
              <a:rPr lang="ja-JP" altLang="en-US" sz="2400" b="1" dirty="0">
                <a:solidFill>
                  <a:srgbClr val="FFFF00"/>
                </a:solidFill>
              </a:rPr>
              <a:t>耶稣作为上帝之子的身份 </a:t>
            </a:r>
            <a:endParaRPr lang="ja-JP" altLang="en-US" sz="1200" dirty="0">
              <a:solidFill>
                <a:schemeClr val="bg1"/>
              </a:solidFill>
            </a:endParaRPr>
          </a:p>
          <a:p>
            <a:pPr algn="ctr"/>
            <a:r>
              <a:rPr lang="ja-JP" altLang="en-US" sz="2400" dirty="0">
                <a:solidFill>
                  <a:schemeClr val="bg1"/>
                </a:solidFill>
              </a:rPr>
              <a:t>天父在耶稣受洗时对他的肯定。</a:t>
            </a:r>
            <a:r>
              <a:rPr lang="en-US" sz="2400" dirty="0">
                <a:solidFill>
                  <a:schemeClr val="bg1"/>
                </a:solidFill>
              </a:rPr>
              <a:t>11 </a:t>
            </a:r>
            <a:r>
              <a:rPr lang="ja-JP" altLang="en-US" sz="2400" b="1" dirty="0">
                <a:solidFill>
                  <a:srgbClr val="FFFF00"/>
                </a:solidFill>
              </a:rPr>
              <a:t>又 有 声 音 从 天 上 来 ， 说 ： 你 是 我 的 爱 子 ， 我 喜 悦 你 </a:t>
            </a:r>
            <a:endParaRPr lang="en-AU" altLang="ja-JP" sz="2400" b="1" dirty="0">
              <a:solidFill>
                <a:srgbClr val="FFFF00"/>
              </a:solidFill>
            </a:endParaRPr>
          </a:p>
          <a:p>
            <a:pPr algn="ctr"/>
            <a:r>
              <a:rPr lang="ja-JP" altLang="en-US" sz="2400" dirty="0">
                <a:solidFill>
                  <a:schemeClr val="bg1"/>
                </a:solidFill>
              </a:rPr>
              <a:t>馬 可 福 音 </a:t>
            </a:r>
            <a:r>
              <a:rPr lang="en-US" altLang="ja-JP" sz="2400" dirty="0">
                <a:solidFill>
                  <a:schemeClr val="bg1"/>
                </a:solidFill>
              </a:rPr>
              <a:t>1:11</a:t>
            </a:r>
            <a:r>
              <a:rPr lang="en-US" sz="2400" dirty="0">
                <a:solidFill>
                  <a:schemeClr val="bg1"/>
                </a:solidFill>
              </a:rPr>
              <a:t>CUVS</a:t>
            </a:r>
          </a:p>
        </p:txBody>
      </p:sp>
    </p:spTree>
    <p:extLst>
      <p:ext uri="{BB962C8B-B14F-4D97-AF65-F5344CB8AC3E}">
        <p14:creationId xmlns:p14="http://schemas.microsoft.com/office/powerpoint/2010/main" val="1115327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511F5-D45D-269C-F4D5-38FA0BA0286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D307A9-6B5C-E626-6300-AC0EB7077E00}"/>
              </a:ext>
            </a:extLst>
          </p:cNvPr>
          <p:cNvPicPr>
            <a:picLocks noChangeAspect="1"/>
          </p:cNvPicPr>
          <p:nvPr/>
        </p:nvPicPr>
        <p:blipFill rotWithShape="1">
          <a:blip r:embed="rId3"/>
          <a:srcRect b="72053"/>
          <a:stretch>
            <a:fillRect/>
          </a:stretch>
        </p:blipFill>
        <p:spPr>
          <a:xfrm>
            <a:off x="0" y="5461980"/>
            <a:ext cx="12212241" cy="1396020"/>
          </a:xfrm>
          <a:prstGeom prst="rect">
            <a:avLst/>
          </a:prstGeom>
        </p:spPr>
      </p:pic>
      <p:pic>
        <p:nvPicPr>
          <p:cNvPr id="4" name="Picture 3">
            <a:extLst>
              <a:ext uri="{FF2B5EF4-FFF2-40B4-BE49-F238E27FC236}">
                <a16:creationId xmlns:a16="http://schemas.microsoft.com/office/drawing/2014/main" id="{CC04CB3E-BFD9-5A91-3809-5B4BF60B0586}"/>
              </a:ext>
            </a:extLst>
          </p:cNvPr>
          <p:cNvPicPr>
            <a:picLocks noChangeAspect="1"/>
          </p:cNvPicPr>
          <p:nvPr/>
        </p:nvPicPr>
        <p:blipFill rotWithShape="1">
          <a:blip r:embed="rId4"/>
          <a:srcRect l="-1" t="1" r="933" b="49999"/>
          <a:stretch/>
        </p:blipFill>
        <p:spPr>
          <a:xfrm>
            <a:off x="11156288" y="246487"/>
            <a:ext cx="772101" cy="516660"/>
          </a:xfrm>
          <a:prstGeom prst="rect">
            <a:avLst/>
          </a:prstGeom>
        </p:spPr>
      </p:pic>
      <p:sp>
        <p:nvSpPr>
          <p:cNvPr id="5" name="TextBox 4">
            <a:extLst>
              <a:ext uri="{FF2B5EF4-FFF2-40B4-BE49-F238E27FC236}">
                <a16:creationId xmlns:a16="http://schemas.microsoft.com/office/drawing/2014/main" id="{7725D8C4-0C15-515E-50CE-DBB7B36D6841}"/>
              </a:ext>
            </a:extLst>
          </p:cNvPr>
          <p:cNvSpPr txBox="1"/>
          <p:nvPr/>
        </p:nvSpPr>
        <p:spPr>
          <a:xfrm>
            <a:off x="278190" y="1351508"/>
            <a:ext cx="5817810" cy="4154984"/>
          </a:xfrm>
          <a:prstGeom prst="rect">
            <a:avLst/>
          </a:prstGeom>
          <a:noFill/>
        </p:spPr>
        <p:txBody>
          <a:bodyPr wrap="square">
            <a:spAutoFit/>
          </a:bodyPr>
          <a:lstStyle/>
          <a:p>
            <a:pPr algn="ctr"/>
            <a:r>
              <a:rPr lang="en-US" sz="2400" dirty="0">
                <a:solidFill>
                  <a:schemeClr val="bg1"/>
                </a:solidFill>
              </a:rPr>
              <a:t>Attacked on Jesus Identity: Jesus Sonship was Tested in the Wilderness.</a:t>
            </a:r>
          </a:p>
          <a:p>
            <a:pPr algn="ctr"/>
            <a:endParaRPr lang="en-US" sz="1200" dirty="0">
              <a:solidFill>
                <a:schemeClr val="bg1"/>
              </a:solidFill>
            </a:endParaRPr>
          </a:p>
          <a:p>
            <a:pPr algn="ctr"/>
            <a:r>
              <a:rPr lang="en-US" sz="2400" dirty="0">
                <a:solidFill>
                  <a:schemeClr val="bg1"/>
                </a:solidFill>
              </a:rPr>
              <a:t>“The devil said to him, “If you are the Son of God, tell this stone to become bread.” Luke 4:3</a:t>
            </a:r>
          </a:p>
          <a:p>
            <a:pPr algn="ctr"/>
            <a:endParaRPr lang="en-US" sz="1200" dirty="0">
              <a:solidFill>
                <a:schemeClr val="bg1"/>
              </a:solidFill>
            </a:endParaRPr>
          </a:p>
          <a:p>
            <a:pPr algn="ctr"/>
            <a:r>
              <a:rPr lang="en-US" sz="2400" dirty="0">
                <a:solidFill>
                  <a:schemeClr val="bg1"/>
                </a:solidFill>
              </a:rPr>
              <a:t> “The devil led him to Jerusalem and had him stand on the highest point of the temple. “If you are the Son of God,” he said, “throw yourself down from here.” Luke 4:9</a:t>
            </a:r>
          </a:p>
        </p:txBody>
      </p:sp>
      <p:sp>
        <p:nvSpPr>
          <p:cNvPr id="6" name="TextBox 5">
            <a:extLst>
              <a:ext uri="{FF2B5EF4-FFF2-40B4-BE49-F238E27FC236}">
                <a16:creationId xmlns:a16="http://schemas.microsoft.com/office/drawing/2014/main" id="{C7978D3C-4843-5ADA-71E7-C39FB38D674B}"/>
              </a:ext>
            </a:extLst>
          </p:cNvPr>
          <p:cNvSpPr txBox="1"/>
          <p:nvPr/>
        </p:nvSpPr>
        <p:spPr>
          <a:xfrm>
            <a:off x="6096000" y="1351508"/>
            <a:ext cx="5706532" cy="4524315"/>
          </a:xfrm>
          <a:prstGeom prst="rect">
            <a:avLst/>
          </a:prstGeom>
          <a:noFill/>
        </p:spPr>
        <p:txBody>
          <a:bodyPr wrap="square">
            <a:spAutoFit/>
          </a:bodyPr>
          <a:lstStyle/>
          <a:p>
            <a:pPr algn="ctr"/>
            <a:r>
              <a:rPr lang="en-US" sz="2400" dirty="0" err="1">
                <a:solidFill>
                  <a:schemeClr val="bg1"/>
                </a:solidFill>
              </a:rPr>
              <a:t>对耶稣身份的攻击：耶稣在旷野中受考验，证明他是上帝的子民</a:t>
            </a:r>
            <a:endParaRPr lang="en-US" sz="2400" dirty="0">
              <a:solidFill>
                <a:schemeClr val="bg1"/>
              </a:solidFill>
            </a:endParaRPr>
          </a:p>
          <a:p>
            <a:pPr algn="ctr"/>
            <a:endParaRPr lang="en-US" sz="2400" dirty="0">
              <a:solidFill>
                <a:schemeClr val="bg1"/>
              </a:solidFill>
            </a:endParaRPr>
          </a:p>
          <a:p>
            <a:pPr algn="ctr"/>
            <a:r>
              <a:rPr lang="ja-JP" altLang="en-US" sz="2400">
                <a:solidFill>
                  <a:schemeClr val="bg1"/>
                </a:solidFill>
              </a:rPr>
              <a:t>魔 鬼 对 他 说 ： 你 若 是 神 的 儿 子 ， 可 以 吩 咐 这 块 石 头 变 成 食 物 。</a:t>
            </a:r>
            <a:endParaRPr lang="en-AU" altLang="ja-JP" sz="2400" dirty="0">
              <a:solidFill>
                <a:schemeClr val="bg1"/>
              </a:solidFill>
            </a:endParaRPr>
          </a:p>
          <a:p>
            <a:pPr algn="ctr"/>
            <a:r>
              <a:rPr lang="ja-JP" altLang="en-US" sz="2400">
                <a:solidFill>
                  <a:schemeClr val="bg1"/>
                </a:solidFill>
              </a:rPr>
              <a:t>路 加 福 音 </a:t>
            </a:r>
            <a:r>
              <a:rPr lang="en-US" altLang="ja-JP" sz="2400" dirty="0">
                <a:solidFill>
                  <a:schemeClr val="bg1"/>
                </a:solidFill>
              </a:rPr>
              <a:t>4:3 CUVS</a:t>
            </a:r>
          </a:p>
          <a:p>
            <a:pPr algn="ctr"/>
            <a:endParaRPr lang="en-US" altLang="ja-JP" sz="2400" dirty="0">
              <a:solidFill>
                <a:schemeClr val="bg1"/>
              </a:solidFill>
            </a:endParaRPr>
          </a:p>
          <a:p>
            <a:pPr algn="ctr"/>
            <a:r>
              <a:rPr lang="ja-JP" altLang="en-US" sz="2400">
                <a:solidFill>
                  <a:schemeClr val="bg1"/>
                </a:solidFill>
              </a:rPr>
              <a:t>魔 鬼 又 领 他 到 耶 路 撒 冷 去 ， 叫 他 站 在 殿 顶 （ 顶 ： 原 文 是 翅 ） 上 ， 对 他 说 ： 你 若 是 神 的 儿 子 ， 可 以 从 这 里 跳 下 去 ；</a:t>
            </a:r>
            <a:endParaRPr lang="en-AU" altLang="ja-JP" sz="2400" dirty="0">
              <a:solidFill>
                <a:schemeClr val="bg1"/>
              </a:solidFill>
            </a:endParaRPr>
          </a:p>
          <a:p>
            <a:pPr algn="ctr"/>
            <a:r>
              <a:rPr lang="ja-JP" altLang="en-US" sz="2400">
                <a:solidFill>
                  <a:schemeClr val="bg1"/>
                </a:solidFill>
              </a:rPr>
              <a:t>路 加 福 音 </a:t>
            </a:r>
            <a:r>
              <a:rPr lang="en-US" altLang="ja-JP" sz="2400" dirty="0">
                <a:solidFill>
                  <a:schemeClr val="bg1"/>
                </a:solidFill>
              </a:rPr>
              <a:t>4:9 CUVS</a:t>
            </a:r>
          </a:p>
        </p:txBody>
      </p:sp>
    </p:spTree>
    <p:extLst>
      <p:ext uri="{BB962C8B-B14F-4D97-AF65-F5344CB8AC3E}">
        <p14:creationId xmlns:p14="http://schemas.microsoft.com/office/powerpoint/2010/main" val="432563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CD215D-12E4-188B-56E2-D995AAAEFFCE}"/>
              </a:ext>
            </a:extLst>
          </p:cNvPr>
          <p:cNvPicPr>
            <a:picLocks noChangeAspect="1"/>
          </p:cNvPicPr>
          <p:nvPr/>
        </p:nvPicPr>
        <p:blipFill rotWithShape="1">
          <a:blip r:embed="rId2"/>
          <a:srcRect t="3025" b="68893"/>
          <a:stretch>
            <a:fillRect/>
          </a:stretch>
        </p:blipFill>
        <p:spPr>
          <a:xfrm rot="10800000">
            <a:off x="-10121" y="0"/>
            <a:ext cx="12212241" cy="1402774"/>
          </a:xfrm>
          <a:prstGeom prst="rect">
            <a:avLst/>
          </a:prstGeom>
        </p:spPr>
      </p:pic>
      <p:pic>
        <p:nvPicPr>
          <p:cNvPr id="3" name="Picture 2">
            <a:extLst>
              <a:ext uri="{FF2B5EF4-FFF2-40B4-BE49-F238E27FC236}">
                <a16:creationId xmlns:a16="http://schemas.microsoft.com/office/drawing/2014/main" id="{3D4C7EFF-1E8E-8386-3F78-B4359630B092}"/>
              </a:ext>
            </a:extLst>
          </p:cNvPr>
          <p:cNvPicPr>
            <a:picLocks noChangeAspect="1"/>
          </p:cNvPicPr>
          <p:nvPr/>
        </p:nvPicPr>
        <p:blipFill rotWithShape="1">
          <a:blip r:embed="rId3"/>
          <a:srcRect l="-1" t="1" r="933" b="49999"/>
          <a:stretch/>
        </p:blipFill>
        <p:spPr>
          <a:xfrm>
            <a:off x="-10121" y="202839"/>
            <a:ext cx="1047253" cy="700781"/>
          </a:xfrm>
          <a:prstGeom prst="rect">
            <a:avLst/>
          </a:prstGeom>
        </p:spPr>
      </p:pic>
      <p:sp>
        <p:nvSpPr>
          <p:cNvPr id="7" name="TextBox 6">
            <a:extLst>
              <a:ext uri="{FF2B5EF4-FFF2-40B4-BE49-F238E27FC236}">
                <a16:creationId xmlns:a16="http://schemas.microsoft.com/office/drawing/2014/main" id="{5057B681-C279-51CB-F4AC-10040CB031A7}"/>
              </a:ext>
            </a:extLst>
          </p:cNvPr>
          <p:cNvSpPr txBox="1"/>
          <p:nvPr/>
        </p:nvSpPr>
        <p:spPr>
          <a:xfrm>
            <a:off x="1204782" y="1402775"/>
            <a:ext cx="9782433" cy="5078313"/>
          </a:xfrm>
          <a:prstGeom prst="rect">
            <a:avLst/>
          </a:prstGeom>
          <a:noFill/>
        </p:spPr>
        <p:txBody>
          <a:bodyPr wrap="square">
            <a:spAutoFit/>
          </a:bodyPr>
          <a:lstStyle/>
          <a:p>
            <a:pPr algn="ctr"/>
            <a:r>
              <a:rPr lang="en-AU" sz="2800" dirty="0">
                <a:solidFill>
                  <a:schemeClr val="bg1"/>
                </a:solidFill>
                <a:effectLst>
                  <a:outerShdw blurRad="50800" dist="38100" algn="l" rotWithShape="0">
                    <a:prstClr val="black">
                      <a:alpha val="40000"/>
                    </a:prstClr>
                  </a:outerShdw>
                </a:effectLst>
              </a:rPr>
              <a:t>“I have installed my king on Zion, my holy mountain.” </a:t>
            </a:r>
            <a:r>
              <a:rPr lang="en-AU" sz="2800" baseline="30000" dirty="0">
                <a:solidFill>
                  <a:schemeClr val="bg1"/>
                </a:solidFill>
                <a:effectLst>
                  <a:outerShdw blurRad="50800" dist="38100" algn="l" rotWithShape="0">
                    <a:prstClr val="black">
                      <a:alpha val="40000"/>
                    </a:prstClr>
                  </a:outerShdw>
                </a:effectLst>
              </a:rPr>
              <a:t>7</a:t>
            </a:r>
            <a:r>
              <a:rPr lang="en-AU" sz="2800" dirty="0">
                <a:solidFill>
                  <a:schemeClr val="bg1"/>
                </a:solidFill>
                <a:effectLst>
                  <a:outerShdw blurRad="50800" dist="38100" algn="l" rotWithShape="0">
                    <a:prstClr val="black">
                      <a:alpha val="40000"/>
                    </a:prstClr>
                  </a:outerShdw>
                </a:effectLst>
              </a:rPr>
              <a:t> I will proclaim the Lord’s decree: He said to me, “</a:t>
            </a:r>
            <a:r>
              <a:rPr lang="en-AU" sz="2800" b="1" dirty="0">
                <a:solidFill>
                  <a:srgbClr val="FFFF00"/>
                </a:solidFill>
                <a:effectLst>
                  <a:outerShdw blurRad="50800" dist="38100" algn="l" rotWithShape="0">
                    <a:prstClr val="black">
                      <a:alpha val="40000"/>
                    </a:prstClr>
                  </a:outerShdw>
                </a:effectLst>
              </a:rPr>
              <a:t>You are my son</a:t>
            </a:r>
            <a:r>
              <a:rPr lang="en-AU" sz="2800" dirty="0">
                <a:solidFill>
                  <a:schemeClr val="bg1"/>
                </a:solidFill>
                <a:effectLst>
                  <a:outerShdw blurRad="50800" dist="38100" algn="l" rotWithShape="0">
                    <a:prstClr val="black">
                      <a:alpha val="40000"/>
                    </a:prstClr>
                  </a:outerShdw>
                </a:effectLst>
              </a:rPr>
              <a:t>;  today I have become </a:t>
            </a:r>
            <a:r>
              <a:rPr lang="en-AU" sz="2800" b="1" dirty="0">
                <a:solidFill>
                  <a:srgbClr val="FFFF00"/>
                </a:solidFill>
                <a:effectLst>
                  <a:outerShdw blurRad="50800" dist="38100" algn="l" rotWithShape="0">
                    <a:prstClr val="black">
                      <a:alpha val="40000"/>
                    </a:prstClr>
                  </a:outerShdw>
                </a:effectLst>
              </a:rPr>
              <a:t>your father</a:t>
            </a:r>
            <a:r>
              <a:rPr lang="en-AU" sz="2800" dirty="0">
                <a:solidFill>
                  <a:schemeClr val="bg1"/>
                </a:solidFill>
                <a:effectLst>
                  <a:outerShdw blurRad="50800" dist="38100" algn="l" rotWithShape="0">
                    <a:prstClr val="black">
                      <a:alpha val="40000"/>
                    </a:prstClr>
                  </a:outerShdw>
                </a:effectLst>
              </a:rPr>
              <a:t>. </a:t>
            </a:r>
            <a:r>
              <a:rPr lang="en-AU" sz="2800" baseline="30000" dirty="0">
                <a:solidFill>
                  <a:schemeClr val="bg1"/>
                </a:solidFill>
                <a:effectLst>
                  <a:outerShdw blurRad="50800" dist="38100" algn="l" rotWithShape="0">
                    <a:prstClr val="black">
                      <a:alpha val="40000"/>
                    </a:prstClr>
                  </a:outerShdw>
                </a:effectLst>
              </a:rPr>
              <a:t>8</a:t>
            </a:r>
            <a:r>
              <a:rPr lang="en-AU" sz="2800" dirty="0">
                <a:solidFill>
                  <a:schemeClr val="bg1"/>
                </a:solidFill>
                <a:effectLst>
                  <a:outerShdw blurRad="50800" dist="38100" algn="l" rotWithShape="0">
                    <a:prstClr val="black">
                      <a:alpha val="40000"/>
                    </a:prstClr>
                  </a:outerShdw>
                </a:effectLst>
              </a:rPr>
              <a:t> </a:t>
            </a:r>
            <a:r>
              <a:rPr lang="en-AU" sz="2800" b="1" dirty="0">
                <a:solidFill>
                  <a:srgbClr val="FFFF00"/>
                </a:solidFill>
                <a:effectLst>
                  <a:outerShdw blurRad="50800" dist="38100" algn="l" rotWithShape="0">
                    <a:prstClr val="black">
                      <a:alpha val="40000"/>
                    </a:prstClr>
                  </a:outerShdw>
                </a:effectLst>
              </a:rPr>
              <a:t>Ask me, and I will make the nations your inheritance, the ends of the earth your possession</a:t>
            </a:r>
            <a:r>
              <a:rPr lang="en-AU" sz="2800" dirty="0">
                <a:solidFill>
                  <a:schemeClr val="bg1"/>
                </a:solidFill>
                <a:effectLst>
                  <a:outerShdw blurRad="50800" dist="38100" algn="l" rotWithShape="0">
                    <a:prstClr val="black">
                      <a:alpha val="40000"/>
                    </a:prstClr>
                  </a:outerShdw>
                </a:effectLst>
              </a:rPr>
              <a:t>. </a:t>
            </a:r>
          </a:p>
          <a:p>
            <a:pPr algn="ctr"/>
            <a:r>
              <a:rPr lang="en-AU" sz="2400" dirty="0">
                <a:solidFill>
                  <a:schemeClr val="bg1"/>
                </a:solidFill>
                <a:effectLst>
                  <a:outerShdw blurRad="50800" dist="38100" algn="l" rotWithShape="0">
                    <a:prstClr val="black">
                      <a:alpha val="40000"/>
                    </a:prstClr>
                  </a:outerShdw>
                </a:effectLst>
              </a:rPr>
              <a:t>Psalm 2:6-8 NIV</a:t>
            </a:r>
          </a:p>
          <a:p>
            <a:pPr algn="ctr"/>
            <a:endParaRPr lang="en-AU" sz="14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说 ： 我 已 经 立 我 的 君 在 锡 安 ─ 我 的 圣 山 上 了 。</a:t>
            </a:r>
            <a:r>
              <a:rPr lang="en-US" altLang="ja-JP" sz="2800" dirty="0">
                <a:solidFill>
                  <a:schemeClr val="bg1"/>
                </a:solidFill>
                <a:effectLst>
                  <a:outerShdw blurRad="50800" dist="38100" algn="l" rotWithShape="0">
                    <a:prstClr val="black">
                      <a:alpha val="40000"/>
                    </a:prstClr>
                  </a:outerShdw>
                </a:effectLst>
              </a:rPr>
              <a:t>7 </a:t>
            </a:r>
            <a:r>
              <a:rPr lang="ja-JP" altLang="en-US" sz="2800">
                <a:solidFill>
                  <a:schemeClr val="bg1"/>
                </a:solidFill>
                <a:effectLst>
                  <a:outerShdw blurRad="50800" dist="38100" algn="l" rotWithShape="0">
                    <a:prstClr val="black">
                      <a:alpha val="40000"/>
                    </a:prstClr>
                  </a:outerShdw>
                </a:effectLst>
              </a:rPr>
              <a:t>受 膏 者 说 ： 我 要 传 圣 旨 。 耶 和 华 曾 对 我 说 </a:t>
            </a:r>
            <a:r>
              <a:rPr lang="ja-JP" altLang="en-US" sz="2800" b="1">
                <a:solidFill>
                  <a:srgbClr val="FFFF00"/>
                </a:solidFill>
                <a:effectLst>
                  <a:outerShdw blurRad="50800" dist="38100" algn="l" rotWithShape="0">
                    <a:prstClr val="black">
                      <a:alpha val="40000"/>
                    </a:prstClr>
                  </a:outerShdw>
                </a:effectLst>
              </a:rPr>
              <a:t>： 你 是 我 的 儿 子 ， 我 今 日 生 你 </a:t>
            </a:r>
            <a:r>
              <a:rPr lang="ja-JP" altLang="en-US" sz="2800">
                <a:solidFill>
                  <a:schemeClr val="bg1"/>
                </a:solidFill>
                <a:effectLst>
                  <a:outerShdw blurRad="50800" dist="38100" algn="l" rotWithShape="0">
                    <a:prstClr val="black">
                      <a:alpha val="40000"/>
                    </a:prstClr>
                  </a:outerShdw>
                </a:effectLst>
              </a:rPr>
              <a:t>。</a:t>
            </a:r>
            <a:r>
              <a:rPr lang="en-US" altLang="ja-JP" sz="2800" baseline="30000" dirty="0">
                <a:solidFill>
                  <a:schemeClr val="bg1"/>
                </a:solidFill>
                <a:effectLst>
                  <a:outerShdw blurRad="50800" dist="38100" algn="l" rotWithShape="0">
                    <a:prstClr val="black">
                      <a:alpha val="40000"/>
                    </a:prstClr>
                  </a:outerShdw>
                </a:effectLst>
              </a:rPr>
              <a:t>8</a:t>
            </a:r>
            <a:r>
              <a:rPr lang="en-US" altLang="ja-JP" sz="2800" dirty="0">
                <a:solidFill>
                  <a:schemeClr val="bg1"/>
                </a:solidFill>
                <a:effectLst>
                  <a:outerShdw blurRad="50800" dist="38100" algn="l" rotWithShape="0">
                    <a:prstClr val="black">
                      <a:alpha val="40000"/>
                    </a:prstClr>
                  </a:outerShdw>
                </a:effectLst>
              </a:rPr>
              <a:t> </a:t>
            </a:r>
            <a:r>
              <a:rPr lang="ja-JP" altLang="en-US" sz="2800">
                <a:solidFill>
                  <a:schemeClr val="bg1"/>
                </a:solidFill>
                <a:effectLst>
                  <a:outerShdw blurRad="50800" dist="38100" algn="l" rotWithShape="0">
                    <a:prstClr val="black">
                      <a:alpha val="40000"/>
                    </a:prstClr>
                  </a:outerShdw>
                </a:effectLst>
              </a:rPr>
              <a:t>你 求 我 ， 我 就 将 列 国 赐 你 为 基 业 ， 将 地 极 赐 你 为 田 产 。</a:t>
            </a:r>
            <a:endParaRPr lang="en-AU" altLang="ja-JP" sz="2800" dirty="0">
              <a:solidFill>
                <a:schemeClr val="bg1"/>
              </a:solidFill>
              <a:effectLst>
                <a:outerShdw blurRad="50800" dist="38100" algn="l" rotWithShape="0">
                  <a:prstClr val="black">
                    <a:alpha val="40000"/>
                  </a:prstClr>
                </a:outerShdw>
              </a:effectLst>
            </a:endParaRPr>
          </a:p>
          <a:p>
            <a:pPr algn="ctr"/>
            <a:r>
              <a:rPr lang="ja-JP" altLang="en-US" sz="2400">
                <a:solidFill>
                  <a:schemeClr val="bg1"/>
                </a:solidFill>
                <a:effectLst>
                  <a:outerShdw blurRad="50800" dist="38100" algn="l" rotWithShape="0">
                    <a:prstClr val="black">
                      <a:alpha val="40000"/>
                    </a:prstClr>
                  </a:outerShdw>
                </a:effectLst>
              </a:rPr>
              <a:t>詩 篇 </a:t>
            </a:r>
            <a:r>
              <a:rPr lang="en-US" altLang="ja-JP" sz="2400" dirty="0">
                <a:solidFill>
                  <a:schemeClr val="bg1"/>
                </a:solidFill>
                <a:effectLst>
                  <a:outerShdw blurRad="50800" dist="38100" algn="l" rotWithShape="0">
                    <a:prstClr val="black">
                      <a:alpha val="40000"/>
                    </a:prstClr>
                  </a:outerShdw>
                </a:effectLst>
              </a:rPr>
              <a:t>2:6-8 CUVS</a:t>
            </a:r>
          </a:p>
        </p:txBody>
      </p:sp>
    </p:spTree>
    <p:extLst>
      <p:ext uri="{BB962C8B-B14F-4D97-AF65-F5344CB8AC3E}">
        <p14:creationId xmlns:p14="http://schemas.microsoft.com/office/powerpoint/2010/main" val="1917138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03AD1-9B14-FAE0-959B-CE482463C0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2EA633-8443-CE3A-AC6E-37BDBCB1E3A2}"/>
              </a:ext>
            </a:extLst>
          </p:cNvPr>
          <p:cNvPicPr>
            <a:picLocks noChangeAspect="1"/>
          </p:cNvPicPr>
          <p:nvPr/>
        </p:nvPicPr>
        <p:blipFill rotWithShape="1">
          <a:blip r:embed="rId3"/>
          <a:srcRect b="57452"/>
          <a:stretch/>
        </p:blipFill>
        <p:spPr>
          <a:xfrm>
            <a:off x="0" y="4732637"/>
            <a:ext cx="12212241" cy="2125363"/>
          </a:xfrm>
          <a:prstGeom prst="rect">
            <a:avLst/>
          </a:prstGeom>
        </p:spPr>
      </p:pic>
      <p:sp>
        <p:nvSpPr>
          <p:cNvPr id="4" name="TextBox 3">
            <a:extLst>
              <a:ext uri="{FF2B5EF4-FFF2-40B4-BE49-F238E27FC236}">
                <a16:creationId xmlns:a16="http://schemas.microsoft.com/office/drawing/2014/main" id="{DC615DF5-BC5D-53CE-1896-EED1A325AAFC}"/>
              </a:ext>
            </a:extLst>
          </p:cNvPr>
          <p:cNvSpPr txBox="1"/>
          <p:nvPr/>
        </p:nvSpPr>
        <p:spPr>
          <a:xfrm>
            <a:off x="2669269" y="763147"/>
            <a:ext cx="6248826" cy="3416320"/>
          </a:xfrm>
          <a:prstGeom prst="rect">
            <a:avLst/>
          </a:prstGeom>
          <a:noFill/>
        </p:spPr>
        <p:txBody>
          <a:bodyPr wrap="none" rtlCol="0">
            <a:spAutoFit/>
          </a:bodyPr>
          <a:lstStyle/>
          <a:p>
            <a:pPr algn="ctr"/>
            <a:r>
              <a:rPr lang="en-US" sz="3200" b="1" dirty="0">
                <a:solidFill>
                  <a:schemeClr val="bg1"/>
                </a:solidFill>
              </a:rPr>
              <a:t>2</a:t>
            </a:r>
            <a:r>
              <a:rPr lang="en-US" sz="3200" b="1" baseline="30000" dirty="0">
                <a:solidFill>
                  <a:schemeClr val="bg1"/>
                </a:solidFill>
              </a:rPr>
              <a:t>nd</a:t>
            </a:r>
            <a:r>
              <a:rPr lang="en-US" sz="3200" b="1" dirty="0">
                <a:solidFill>
                  <a:schemeClr val="bg1"/>
                </a:solidFill>
              </a:rPr>
              <a:t> Aspect:</a:t>
            </a:r>
          </a:p>
          <a:p>
            <a:pPr algn="ctr"/>
            <a:endParaRPr lang="en-US" sz="1200" b="1" dirty="0">
              <a:solidFill>
                <a:schemeClr val="bg1"/>
              </a:solidFill>
            </a:endParaRPr>
          </a:p>
          <a:p>
            <a:pPr algn="ctr"/>
            <a:r>
              <a:rPr lang="en-US" sz="3200" b="1" dirty="0">
                <a:solidFill>
                  <a:schemeClr val="bg1"/>
                </a:solidFill>
              </a:rPr>
              <a:t>OUR PURPOSE IN THE KINGDOM</a:t>
            </a:r>
          </a:p>
          <a:p>
            <a:pPr algn="ctr"/>
            <a:endParaRPr lang="en-US" sz="3200" b="1" dirty="0">
              <a:solidFill>
                <a:schemeClr val="bg1"/>
              </a:solidFill>
            </a:endParaRPr>
          </a:p>
          <a:p>
            <a:pPr algn="ctr"/>
            <a:r>
              <a:rPr lang="ja-JP" altLang="en-US" sz="3200" b="1">
                <a:solidFill>
                  <a:schemeClr val="bg1"/>
                </a:solidFill>
              </a:rPr>
              <a:t>第二方面：</a:t>
            </a:r>
          </a:p>
          <a:p>
            <a:pPr algn="ctr"/>
            <a:endParaRPr lang="ja-JP" altLang="en-US" sz="1200" b="1">
              <a:solidFill>
                <a:schemeClr val="bg1"/>
              </a:solidFill>
            </a:endParaRPr>
          </a:p>
          <a:p>
            <a:pPr algn="ctr"/>
            <a:r>
              <a:rPr lang="ja-JP" altLang="en-US" sz="3200" b="1">
                <a:solidFill>
                  <a:schemeClr val="bg1"/>
                </a:solidFill>
              </a:rPr>
              <a:t>我们在神国度里的使命</a:t>
            </a:r>
          </a:p>
          <a:p>
            <a:pPr algn="ctr"/>
            <a:endParaRPr lang="ja-JP" altLang="en-US" sz="3200" b="1">
              <a:solidFill>
                <a:schemeClr val="bg1"/>
              </a:solidFill>
            </a:endParaRPr>
          </a:p>
        </p:txBody>
      </p:sp>
      <p:pic>
        <p:nvPicPr>
          <p:cNvPr id="5" name="Picture 4">
            <a:extLst>
              <a:ext uri="{FF2B5EF4-FFF2-40B4-BE49-F238E27FC236}">
                <a16:creationId xmlns:a16="http://schemas.microsoft.com/office/drawing/2014/main" id="{08195E4F-96A1-4212-D7A2-2F84EE4EF9AA}"/>
              </a:ext>
            </a:extLst>
          </p:cNvPr>
          <p:cNvPicPr>
            <a:picLocks noChangeAspect="1"/>
          </p:cNvPicPr>
          <p:nvPr/>
        </p:nvPicPr>
        <p:blipFill rotWithShape="1">
          <a:blip r:embed="rId4"/>
          <a:srcRect l="-1" t="1" r="933" b="49999"/>
          <a:stretch/>
        </p:blipFill>
        <p:spPr>
          <a:xfrm>
            <a:off x="11156288" y="246487"/>
            <a:ext cx="772101" cy="516660"/>
          </a:xfrm>
          <a:prstGeom prst="rect">
            <a:avLst/>
          </a:prstGeom>
        </p:spPr>
      </p:pic>
    </p:spTree>
    <p:extLst>
      <p:ext uri="{BB962C8B-B14F-4D97-AF65-F5344CB8AC3E}">
        <p14:creationId xmlns:p14="http://schemas.microsoft.com/office/powerpoint/2010/main" val="314014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2"/>
          <a:srcRect b="57452"/>
          <a:stretch/>
        </p:blipFill>
        <p:spPr>
          <a:xfrm>
            <a:off x="0" y="4732637"/>
            <a:ext cx="12212241" cy="2125363"/>
          </a:xfrm>
          <a:prstGeom prst="rect">
            <a:avLst/>
          </a:prstGeom>
        </p:spPr>
      </p:pic>
      <p:sp>
        <p:nvSpPr>
          <p:cNvPr id="5" name="TextBox 4">
            <a:extLst>
              <a:ext uri="{FF2B5EF4-FFF2-40B4-BE49-F238E27FC236}">
                <a16:creationId xmlns:a16="http://schemas.microsoft.com/office/drawing/2014/main" id="{25D225BB-5504-4367-F97F-1D9FE8E4CD48}"/>
              </a:ext>
            </a:extLst>
          </p:cNvPr>
          <p:cNvSpPr txBox="1"/>
          <p:nvPr/>
        </p:nvSpPr>
        <p:spPr>
          <a:xfrm>
            <a:off x="860227" y="1363705"/>
            <a:ext cx="9944100" cy="3631763"/>
          </a:xfrm>
          <a:prstGeom prst="rect">
            <a:avLst/>
          </a:prstGeom>
          <a:noFill/>
        </p:spPr>
        <p:txBody>
          <a:bodyPr wrap="square">
            <a:spAutoFit/>
          </a:bodyPr>
          <a:lstStyle/>
          <a:p>
            <a:pPr algn="ctr"/>
            <a:r>
              <a:rPr lang="en-GB" sz="3200" dirty="0">
                <a:solidFill>
                  <a:schemeClr val="bg1"/>
                </a:solidFill>
                <a:effectLst>
                  <a:outerShdw blurRad="50800" dist="38100" algn="l" rotWithShape="0">
                    <a:prstClr val="black">
                      <a:alpha val="40000"/>
                    </a:prstClr>
                  </a:outerShdw>
                </a:effectLst>
              </a:rPr>
              <a:t> And He said to them, “Why did you seek Me? Did you not know that </a:t>
            </a:r>
            <a:r>
              <a:rPr lang="en-GB" sz="3200" b="1" dirty="0">
                <a:solidFill>
                  <a:srgbClr val="FFFF00"/>
                </a:solidFill>
                <a:effectLst>
                  <a:outerShdw blurRad="50800" dist="38100" algn="l" rotWithShape="0">
                    <a:prstClr val="black">
                      <a:alpha val="40000"/>
                    </a:prstClr>
                  </a:outerShdw>
                </a:effectLst>
              </a:rPr>
              <a:t>I must be about My Father’s business</a:t>
            </a:r>
            <a:r>
              <a:rPr lang="en-GB" sz="3200" dirty="0">
                <a:solidFill>
                  <a:schemeClr val="bg1"/>
                </a:solidFill>
                <a:effectLst>
                  <a:outerShdw blurRad="50800" dist="38100" algn="l" rotWithShape="0">
                    <a:prstClr val="black">
                      <a:alpha val="40000"/>
                    </a:prstClr>
                  </a:outerShdw>
                </a:effectLst>
              </a:rPr>
              <a:t>?” </a:t>
            </a:r>
            <a:r>
              <a:rPr lang="en-GB" sz="2800" dirty="0">
                <a:solidFill>
                  <a:schemeClr val="bg1"/>
                </a:solidFill>
                <a:effectLst>
                  <a:outerShdw blurRad="50800" dist="38100" algn="l" rotWithShape="0">
                    <a:prstClr val="black">
                      <a:alpha val="40000"/>
                    </a:prstClr>
                  </a:outerShdw>
                </a:effectLst>
              </a:rPr>
              <a:t>Luke 2:49 nkjv</a:t>
            </a:r>
          </a:p>
          <a:p>
            <a:pPr algn="ctr"/>
            <a:endParaRPr lang="en-GB" sz="1400" dirty="0">
              <a:solidFill>
                <a:schemeClr val="bg1"/>
              </a:solidFill>
              <a:effectLst>
                <a:outerShdw blurRad="50800" dist="38100" algn="l" rotWithShape="0">
                  <a:prstClr val="black">
                    <a:alpha val="40000"/>
                  </a:prstClr>
                </a:outerShdw>
              </a:effectLst>
            </a:endParaRPr>
          </a:p>
          <a:p>
            <a:pPr algn="ctr"/>
            <a:r>
              <a:rPr lang="en-GB" sz="3200" dirty="0">
                <a:solidFill>
                  <a:schemeClr val="bg1"/>
                </a:solidFill>
                <a:effectLst>
                  <a:outerShdw blurRad="50800" dist="38100" algn="l" rotWithShape="0">
                    <a:prstClr val="black">
                      <a:alpha val="40000"/>
                    </a:prstClr>
                  </a:outerShdw>
                </a:effectLst>
              </a:rPr>
              <a:t>49 </a:t>
            </a:r>
            <a:r>
              <a:rPr lang="ja-JP" altLang="en-US" sz="3200">
                <a:solidFill>
                  <a:schemeClr val="bg1"/>
                </a:solidFill>
                <a:effectLst>
                  <a:outerShdw blurRad="50800" dist="38100" algn="l" rotWithShape="0">
                    <a:prstClr val="black">
                      <a:alpha val="40000"/>
                    </a:prstClr>
                  </a:outerShdw>
                </a:effectLst>
              </a:rPr>
              <a:t>耶 稣 说 ： 为 甚 麽 找 我 呢 ？ 岂 不 知 我 应 当 以 我 父 的 事 为 念 麽 （ 或 作 ： 岂 不 知 我 应 当 在 我 父 的 家 里 麽 ） ？</a:t>
            </a:r>
            <a:endParaRPr lang="en-AU" altLang="ja-JP" sz="32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路 加 福 音 </a:t>
            </a:r>
            <a:r>
              <a:rPr lang="en-US" altLang="ja-JP" sz="2800" dirty="0">
                <a:solidFill>
                  <a:schemeClr val="bg1"/>
                </a:solidFill>
                <a:effectLst>
                  <a:outerShdw blurRad="50800" dist="38100" algn="l" rotWithShape="0">
                    <a:prstClr val="black">
                      <a:alpha val="40000"/>
                    </a:prstClr>
                  </a:outerShdw>
                </a:effectLst>
              </a:rPr>
              <a:t>2:49 CUVS</a:t>
            </a:r>
          </a:p>
        </p:txBody>
      </p:sp>
      <p:pic>
        <p:nvPicPr>
          <p:cNvPr id="4" name="Picture 3">
            <a:extLst>
              <a:ext uri="{FF2B5EF4-FFF2-40B4-BE49-F238E27FC236}">
                <a16:creationId xmlns:a16="http://schemas.microsoft.com/office/drawing/2014/main" id="{1FC5522C-D44A-A60F-2749-7D1F0589323A}"/>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Tree>
    <p:extLst>
      <p:ext uri="{BB962C8B-B14F-4D97-AF65-F5344CB8AC3E}">
        <p14:creationId xmlns:p14="http://schemas.microsoft.com/office/powerpoint/2010/main" val="2842767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E473-069A-C51E-3F7B-D64D5CF3C03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259CE0D-C199-669D-B429-175CA1A76C51}"/>
              </a:ext>
            </a:extLst>
          </p:cNvPr>
          <p:cNvPicPr>
            <a:picLocks noChangeAspect="1"/>
          </p:cNvPicPr>
          <p:nvPr/>
        </p:nvPicPr>
        <p:blipFill rotWithShape="1">
          <a:blip r:embed="rId2"/>
          <a:srcRect b="57452"/>
          <a:stretch/>
        </p:blipFill>
        <p:spPr>
          <a:xfrm>
            <a:off x="0" y="4732637"/>
            <a:ext cx="12212241" cy="2125363"/>
          </a:xfrm>
          <a:prstGeom prst="rect">
            <a:avLst/>
          </a:prstGeom>
        </p:spPr>
      </p:pic>
      <p:sp>
        <p:nvSpPr>
          <p:cNvPr id="5" name="TextBox 4">
            <a:extLst>
              <a:ext uri="{FF2B5EF4-FFF2-40B4-BE49-F238E27FC236}">
                <a16:creationId xmlns:a16="http://schemas.microsoft.com/office/drawing/2014/main" id="{1E88862D-0FB7-7463-220B-971C9155357F}"/>
              </a:ext>
            </a:extLst>
          </p:cNvPr>
          <p:cNvSpPr txBox="1"/>
          <p:nvPr/>
        </p:nvSpPr>
        <p:spPr>
          <a:xfrm>
            <a:off x="1438488" y="763147"/>
            <a:ext cx="8817428" cy="4401205"/>
          </a:xfrm>
          <a:prstGeom prst="rect">
            <a:avLst/>
          </a:prstGeom>
          <a:noFill/>
        </p:spPr>
        <p:txBody>
          <a:bodyPr wrap="square">
            <a:spAutoFit/>
          </a:bodyPr>
          <a:lstStyle/>
          <a:p>
            <a:pPr algn="ctr"/>
            <a:r>
              <a:rPr lang="en-GB" sz="2800" dirty="0">
                <a:solidFill>
                  <a:schemeClr val="bg1"/>
                </a:solidFill>
                <a:effectLst>
                  <a:outerShdw blurRad="50800" dist="38100" algn="l" rotWithShape="0">
                    <a:prstClr val="black">
                      <a:alpha val="40000"/>
                    </a:prstClr>
                  </a:outerShdw>
                </a:effectLst>
              </a:rPr>
              <a:t>Jesus gave them this answer: “Very truly I tell you, </a:t>
            </a:r>
            <a:r>
              <a:rPr lang="en-GB" sz="2800" b="1" dirty="0">
                <a:solidFill>
                  <a:srgbClr val="FFFF00"/>
                </a:solidFill>
                <a:effectLst>
                  <a:outerShdw blurRad="50800" dist="38100" algn="l" rotWithShape="0">
                    <a:prstClr val="black">
                      <a:alpha val="40000"/>
                    </a:prstClr>
                  </a:outerShdw>
                </a:effectLst>
              </a:rPr>
              <a:t>the Son can do nothing by himself; he can do only what he sees his Father doing</a:t>
            </a:r>
            <a:r>
              <a:rPr lang="en-GB" sz="2800" dirty="0">
                <a:solidFill>
                  <a:schemeClr val="bg1"/>
                </a:solidFill>
                <a:effectLst>
                  <a:outerShdw blurRad="50800" dist="38100" algn="l" rotWithShape="0">
                    <a:prstClr val="black">
                      <a:alpha val="40000"/>
                    </a:prstClr>
                  </a:outerShdw>
                </a:effectLst>
              </a:rPr>
              <a:t>, because whatever the Father does the Son also does. </a:t>
            </a:r>
          </a:p>
          <a:p>
            <a:pPr algn="ctr"/>
            <a:r>
              <a:rPr lang="en-GB" sz="2400" dirty="0">
                <a:solidFill>
                  <a:schemeClr val="bg1"/>
                </a:solidFill>
                <a:effectLst>
                  <a:outerShdw blurRad="50800" dist="38100" algn="l" rotWithShape="0">
                    <a:prstClr val="black">
                      <a:alpha val="40000"/>
                    </a:prstClr>
                  </a:outerShdw>
                </a:effectLst>
              </a:rPr>
              <a:t>John 5:19 niv</a:t>
            </a:r>
          </a:p>
          <a:p>
            <a:pPr algn="ctr"/>
            <a:endParaRPr lang="en-GB" sz="28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耶 稣 对 他 们 说 ： 我 实 实 在 在 的 告 诉 你 们 ， 子 凭 着 自 己 不 能 做 甚 麽 ， 惟 有 看 见 父 所 做 的 ， 子 才 能 做 ； 父 所 做 的 事 ， 子 也 照 样 做 。</a:t>
            </a:r>
            <a:endParaRPr lang="en-AU" altLang="ja-JP" sz="2800" dirty="0">
              <a:solidFill>
                <a:schemeClr val="bg1"/>
              </a:solidFill>
              <a:effectLst>
                <a:outerShdw blurRad="50800" dist="38100" algn="l" rotWithShape="0">
                  <a:prstClr val="black">
                    <a:alpha val="40000"/>
                  </a:prstClr>
                </a:outerShdw>
              </a:effectLst>
            </a:endParaRPr>
          </a:p>
          <a:p>
            <a:pPr algn="ctr"/>
            <a:r>
              <a:rPr lang="ja-JP" altLang="en-US" sz="2400">
                <a:solidFill>
                  <a:schemeClr val="bg1"/>
                </a:solidFill>
                <a:effectLst>
                  <a:outerShdw blurRad="50800" dist="38100" algn="l" rotWithShape="0">
                    <a:prstClr val="black">
                      <a:alpha val="40000"/>
                    </a:prstClr>
                  </a:outerShdw>
                </a:effectLst>
              </a:rPr>
              <a:t>約 翰 福 音 </a:t>
            </a:r>
            <a:r>
              <a:rPr lang="en-US" altLang="ja-JP" sz="2400" dirty="0">
                <a:solidFill>
                  <a:schemeClr val="bg1"/>
                </a:solidFill>
                <a:effectLst>
                  <a:outerShdw blurRad="50800" dist="38100" algn="l" rotWithShape="0">
                    <a:prstClr val="black">
                      <a:alpha val="40000"/>
                    </a:prstClr>
                  </a:outerShdw>
                </a:effectLst>
              </a:rPr>
              <a:t>5:19 CUVS</a:t>
            </a:r>
          </a:p>
        </p:txBody>
      </p:sp>
      <p:pic>
        <p:nvPicPr>
          <p:cNvPr id="4" name="Picture 3">
            <a:extLst>
              <a:ext uri="{FF2B5EF4-FFF2-40B4-BE49-F238E27FC236}">
                <a16:creationId xmlns:a16="http://schemas.microsoft.com/office/drawing/2014/main" id="{B1F21031-833B-1881-4BB1-C2BCFB6CD826}"/>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Tree>
    <p:extLst>
      <p:ext uri="{BB962C8B-B14F-4D97-AF65-F5344CB8AC3E}">
        <p14:creationId xmlns:p14="http://schemas.microsoft.com/office/powerpoint/2010/main" val="901573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F6896-6168-7C84-7DF1-11A2C0B2B6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D29A82-6034-0BA9-5DC6-AB64FC39AE84}"/>
              </a:ext>
            </a:extLst>
          </p:cNvPr>
          <p:cNvPicPr>
            <a:picLocks noChangeAspect="1"/>
          </p:cNvPicPr>
          <p:nvPr/>
        </p:nvPicPr>
        <p:blipFill rotWithShape="1">
          <a:blip r:embed="rId2"/>
          <a:srcRect b="57452"/>
          <a:stretch/>
        </p:blipFill>
        <p:spPr>
          <a:xfrm>
            <a:off x="0" y="4732637"/>
            <a:ext cx="12212241" cy="2125363"/>
          </a:xfrm>
          <a:prstGeom prst="rect">
            <a:avLst/>
          </a:prstGeom>
        </p:spPr>
      </p:pic>
      <p:sp>
        <p:nvSpPr>
          <p:cNvPr id="5" name="TextBox 4">
            <a:extLst>
              <a:ext uri="{FF2B5EF4-FFF2-40B4-BE49-F238E27FC236}">
                <a16:creationId xmlns:a16="http://schemas.microsoft.com/office/drawing/2014/main" id="{CD6581D8-4207-1826-F57D-407D48D73133}"/>
              </a:ext>
            </a:extLst>
          </p:cNvPr>
          <p:cNvSpPr txBox="1"/>
          <p:nvPr/>
        </p:nvSpPr>
        <p:spPr>
          <a:xfrm>
            <a:off x="1214747" y="1490511"/>
            <a:ext cx="8968343" cy="3139321"/>
          </a:xfrm>
          <a:prstGeom prst="rect">
            <a:avLst/>
          </a:prstGeom>
          <a:noFill/>
        </p:spPr>
        <p:txBody>
          <a:bodyPr wrap="square">
            <a:spAutoFit/>
          </a:bodyPr>
          <a:lstStyle/>
          <a:p>
            <a:pPr algn="ctr"/>
            <a:r>
              <a:rPr lang="en-GB" sz="3200" dirty="0">
                <a:solidFill>
                  <a:schemeClr val="bg1"/>
                </a:solidFill>
                <a:effectLst>
                  <a:outerShdw blurRad="50800" dist="38100" algn="l" rotWithShape="0">
                    <a:prstClr val="black">
                      <a:alpha val="40000"/>
                    </a:prstClr>
                  </a:outerShdw>
                </a:effectLst>
              </a:rPr>
              <a:t> For I have come down from heaven </a:t>
            </a:r>
            <a:r>
              <a:rPr lang="en-GB" sz="3200" b="1" dirty="0">
                <a:solidFill>
                  <a:srgbClr val="FFFF00"/>
                </a:solidFill>
                <a:effectLst>
                  <a:outerShdw blurRad="50800" dist="38100" algn="l" rotWithShape="0">
                    <a:prstClr val="black">
                      <a:alpha val="40000"/>
                    </a:prstClr>
                  </a:outerShdw>
                </a:effectLst>
              </a:rPr>
              <a:t>not to do my will but to do the will of him who sent me</a:t>
            </a:r>
            <a:r>
              <a:rPr lang="en-GB" sz="3200" dirty="0">
                <a:solidFill>
                  <a:schemeClr val="bg1"/>
                </a:solidFill>
                <a:effectLst>
                  <a:outerShdw blurRad="50800" dist="38100" algn="l" rotWithShape="0">
                    <a:prstClr val="black">
                      <a:alpha val="40000"/>
                    </a:prstClr>
                  </a:outerShdw>
                </a:effectLst>
              </a:rPr>
              <a:t>. </a:t>
            </a:r>
            <a:r>
              <a:rPr lang="en-GB" sz="2800" dirty="0">
                <a:solidFill>
                  <a:schemeClr val="bg1"/>
                </a:solidFill>
                <a:effectLst>
                  <a:outerShdw blurRad="50800" dist="38100" algn="l" rotWithShape="0">
                    <a:prstClr val="black">
                      <a:alpha val="40000"/>
                    </a:prstClr>
                  </a:outerShdw>
                </a:effectLst>
              </a:rPr>
              <a:t>John 6:38 niv</a:t>
            </a:r>
          </a:p>
          <a:p>
            <a:pPr algn="ctr"/>
            <a:endParaRPr lang="en-GB" sz="1400" dirty="0">
              <a:solidFill>
                <a:schemeClr val="bg1"/>
              </a:solidFill>
              <a:effectLst>
                <a:outerShdw blurRad="50800" dist="38100" algn="l" rotWithShape="0">
                  <a:prstClr val="black">
                    <a:alpha val="40000"/>
                  </a:prstClr>
                </a:outerShdw>
              </a:effectLst>
            </a:endParaRPr>
          </a:p>
          <a:p>
            <a:pPr algn="ctr"/>
            <a:r>
              <a:rPr lang="ja-JP" altLang="en-US" sz="3200">
                <a:solidFill>
                  <a:schemeClr val="bg1"/>
                </a:solidFill>
                <a:effectLst>
                  <a:outerShdw blurRad="50800" dist="38100" algn="l" rotWithShape="0">
                    <a:prstClr val="black">
                      <a:alpha val="40000"/>
                    </a:prstClr>
                  </a:outerShdw>
                </a:effectLst>
              </a:rPr>
              <a:t>因 为 我 从 天 上 降 下 来 ， 不 是 要 按 自 己 的 意 思 行 ， 乃 是 要 按 那 差 我 来 者 的 意 思 行 。</a:t>
            </a:r>
            <a:endParaRPr lang="en-AU" altLang="ja-JP" sz="32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約 翰 福 音 </a:t>
            </a:r>
            <a:r>
              <a:rPr lang="en-US" altLang="ja-JP" sz="2800" dirty="0">
                <a:solidFill>
                  <a:schemeClr val="bg1"/>
                </a:solidFill>
                <a:effectLst>
                  <a:outerShdw blurRad="50800" dist="38100" algn="l" rotWithShape="0">
                    <a:prstClr val="black">
                      <a:alpha val="40000"/>
                    </a:prstClr>
                  </a:outerShdw>
                </a:effectLst>
              </a:rPr>
              <a:t>6:38 CUVS</a:t>
            </a:r>
          </a:p>
        </p:txBody>
      </p:sp>
      <p:pic>
        <p:nvPicPr>
          <p:cNvPr id="4" name="Picture 3">
            <a:extLst>
              <a:ext uri="{FF2B5EF4-FFF2-40B4-BE49-F238E27FC236}">
                <a16:creationId xmlns:a16="http://schemas.microsoft.com/office/drawing/2014/main" id="{FF197BFE-DB6B-BF06-9F5D-09F1A84569CB}"/>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Tree>
    <p:extLst>
      <p:ext uri="{BB962C8B-B14F-4D97-AF65-F5344CB8AC3E}">
        <p14:creationId xmlns:p14="http://schemas.microsoft.com/office/powerpoint/2010/main" val="380699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90078-0325-5076-CF3E-D1959082A50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A84B886-DD7B-8453-CAA0-CD789D8DE08C}"/>
              </a:ext>
            </a:extLst>
          </p:cNvPr>
          <p:cNvPicPr>
            <a:picLocks noChangeAspect="1"/>
          </p:cNvPicPr>
          <p:nvPr/>
        </p:nvPicPr>
        <p:blipFill rotWithShape="1">
          <a:blip r:embed="rId2"/>
          <a:srcRect b="67645"/>
          <a:stretch>
            <a:fillRect/>
          </a:stretch>
        </p:blipFill>
        <p:spPr>
          <a:xfrm>
            <a:off x="-20241" y="5241792"/>
            <a:ext cx="12212241" cy="1616208"/>
          </a:xfrm>
          <a:prstGeom prst="rect">
            <a:avLst/>
          </a:prstGeom>
        </p:spPr>
      </p:pic>
      <p:pic>
        <p:nvPicPr>
          <p:cNvPr id="4" name="Picture 3">
            <a:extLst>
              <a:ext uri="{FF2B5EF4-FFF2-40B4-BE49-F238E27FC236}">
                <a16:creationId xmlns:a16="http://schemas.microsoft.com/office/drawing/2014/main" id="{0D558260-EE0E-3411-5E91-C449F032FE49}"/>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
        <p:nvSpPr>
          <p:cNvPr id="6" name="TextBox 5">
            <a:extLst>
              <a:ext uri="{FF2B5EF4-FFF2-40B4-BE49-F238E27FC236}">
                <a16:creationId xmlns:a16="http://schemas.microsoft.com/office/drawing/2014/main" id="{AADFFA27-11CB-085C-73BE-328629118B6A}"/>
              </a:ext>
            </a:extLst>
          </p:cNvPr>
          <p:cNvSpPr txBox="1"/>
          <p:nvPr/>
        </p:nvSpPr>
        <p:spPr>
          <a:xfrm>
            <a:off x="955963" y="1071427"/>
            <a:ext cx="9860973" cy="4216539"/>
          </a:xfrm>
          <a:prstGeom prst="rect">
            <a:avLst/>
          </a:prstGeom>
          <a:noFill/>
        </p:spPr>
        <p:txBody>
          <a:bodyPr wrap="square">
            <a:spAutoFit/>
          </a:bodyPr>
          <a:lstStyle/>
          <a:p>
            <a:pPr algn="ctr"/>
            <a:r>
              <a:rPr lang="en-US" sz="3200" dirty="0">
                <a:solidFill>
                  <a:schemeClr val="bg1"/>
                </a:solidFill>
                <a:effectLst>
                  <a:outerShdw blurRad="50800" dist="38100" algn="l" rotWithShape="0">
                    <a:prstClr val="black">
                      <a:alpha val="40000"/>
                    </a:prstClr>
                  </a:outerShdw>
                </a:effectLst>
              </a:rPr>
              <a:t>The Lord is not slow in keeping his promise, as some understand slowness. Instead he is patient with you, </a:t>
            </a:r>
            <a:r>
              <a:rPr lang="en-US" sz="3200" b="1" dirty="0">
                <a:solidFill>
                  <a:srgbClr val="FFFF00"/>
                </a:solidFill>
                <a:effectLst>
                  <a:outerShdw blurRad="50800" dist="38100" algn="l" rotWithShape="0">
                    <a:prstClr val="black">
                      <a:alpha val="40000"/>
                    </a:prstClr>
                  </a:outerShdw>
                </a:effectLst>
              </a:rPr>
              <a:t>not wanting anyone to perish, but everyone to come to repentance</a:t>
            </a:r>
            <a:r>
              <a:rPr lang="en-US" sz="3200" dirty="0">
                <a:solidFill>
                  <a:schemeClr val="bg1"/>
                </a:solidFill>
                <a:effectLst>
                  <a:outerShdw blurRad="50800" dist="38100" algn="l" rotWithShape="0">
                    <a:prstClr val="black">
                      <a:alpha val="40000"/>
                    </a:prstClr>
                  </a:outerShdw>
                </a:effectLst>
              </a:rPr>
              <a:t>. 2 Peter 3:9 niv</a:t>
            </a:r>
          </a:p>
          <a:p>
            <a:pPr algn="ctr"/>
            <a:endParaRPr lang="en-US" sz="1200" dirty="0">
              <a:solidFill>
                <a:schemeClr val="bg1"/>
              </a:solidFill>
              <a:effectLst>
                <a:outerShdw blurRad="50800" dist="38100" algn="l" rotWithShape="0">
                  <a:prstClr val="black">
                    <a:alpha val="40000"/>
                  </a:prstClr>
                </a:outerShdw>
              </a:effectLst>
            </a:endParaRPr>
          </a:p>
          <a:p>
            <a:pPr algn="ctr"/>
            <a:r>
              <a:rPr lang="ja-JP" altLang="en-US" sz="3200">
                <a:solidFill>
                  <a:schemeClr val="bg1"/>
                </a:solidFill>
                <a:effectLst>
                  <a:outerShdw blurRad="50800" dist="38100" algn="l" rotWithShape="0">
                    <a:prstClr val="black">
                      <a:alpha val="40000"/>
                    </a:prstClr>
                  </a:outerShdw>
                </a:effectLst>
              </a:rPr>
              <a:t>主 所 应 许 的 尚 未 成 就 ， 有 人 以 为 他 是 耽 延 ， 其 实 不 是 耽 延 ， 乃 是 宽 容 你 们 ， 不 愿 有 一 人 沉 沦 ， 乃 愿 人 人 都 悔 改 。</a:t>
            </a:r>
            <a:endParaRPr lang="en-AU" altLang="ja-JP" sz="3200" dirty="0">
              <a:solidFill>
                <a:schemeClr val="bg1"/>
              </a:solidFill>
              <a:effectLst>
                <a:outerShdw blurRad="50800" dist="38100" algn="l" rotWithShape="0">
                  <a:prstClr val="black">
                    <a:alpha val="40000"/>
                  </a:prstClr>
                </a:outerShdw>
              </a:effectLst>
            </a:endParaRPr>
          </a:p>
          <a:p>
            <a:pPr algn="ctr"/>
            <a:r>
              <a:rPr lang="ja-JP" altLang="en-US" sz="3200">
                <a:solidFill>
                  <a:schemeClr val="bg1"/>
                </a:solidFill>
                <a:effectLst>
                  <a:outerShdw blurRad="50800" dist="38100" algn="l" rotWithShape="0">
                    <a:prstClr val="black">
                      <a:alpha val="40000"/>
                    </a:prstClr>
                  </a:outerShdw>
                </a:effectLst>
              </a:rPr>
              <a:t>彼 得 後 書 </a:t>
            </a:r>
            <a:r>
              <a:rPr lang="en-US" altLang="ja-JP" sz="3200" dirty="0">
                <a:solidFill>
                  <a:schemeClr val="bg1"/>
                </a:solidFill>
                <a:effectLst>
                  <a:outerShdw blurRad="50800" dist="38100" algn="l" rotWithShape="0">
                    <a:prstClr val="black">
                      <a:alpha val="40000"/>
                    </a:prstClr>
                  </a:outerShdw>
                </a:effectLst>
              </a:rPr>
              <a:t>3:9 CUVS</a:t>
            </a:r>
          </a:p>
        </p:txBody>
      </p:sp>
    </p:spTree>
    <p:extLst>
      <p:ext uri="{BB962C8B-B14F-4D97-AF65-F5344CB8AC3E}">
        <p14:creationId xmlns:p14="http://schemas.microsoft.com/office/powerpoint/2010/main" val="2987065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B3E04-07F2-7F2D-52E0-4F1FF46CBD3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0E9914F-E891-F374-ABB1-DCB8E1980F35}"/>
              </a:ext>
            </a:extLst>
          </p:cNvPr>
          <p:cNvPicPr>
            <a:picLocks noChangeAspect="1"/>
          </p:cNvPicPr>
          <p:nvPr/>
        </p:nvPicPr>
        <p:blipFill rotWithShape="1">
          <a:blip r:embed="rId3"/>
          <a:srcRect b="57452"/>
          <a:stretch/>
        </p:blipFill>
        <p:spPr>
          <a:xfrm>
            <a:off x="0" y="4732637"/>
            <a:ext cx="12212241" cy="2125363"/>
          </a:xfrm>
          <a:prstGeom prst="rect">
            <a:avLst/>
          </a:prstGeom>
        </p:spPr>
      </p:pic>
      <p:sp>
        <p:nvSpPr>
          <p:cNvPr id="4" name="TextBox 3">
            <a:extLst>
              <a:ext uri="{FF2B5EF4-FFF2-40B4-BE49-F238E27FC236}">
                <a16:creationId xmlns:a16="http://schemas.microsoft.com/office/drawing/2014/main" id="{4242B22C-1AD5-6DB2-9C5D-41E7C2DADDCA}"/>
              </a:ext>
            </a:extLst>
          </p:cNvPr>
          <p:cNvSpPr txBox="1"/>
          <p:nvPr/>
        </p:nvSpPr>
        <p:spPr>
          <a:xfrm>
            <a:off x="2825771" y="1619390"/>
            <a:ext cx="5852691" cy="2954655"/>
          </a:xfrm>
          <a:prstGeom prst="rect">
            <a:avLst/>
          </a:prstGeom>
          <a:noFill/>
        </p:spPr>
        <p:txBody>
          <a:bodyPr wrap="none" rtlCol="0">
            <a:spAutoFit/>
          </a:bodyPr>
          <a:lstStyle/>
          <a:p>
            <a:pPr algn="ctr"/>
            <a:r>
              <a:rPr lang="en-US" sz="3200" b="1" dirty="0">
                <a:solidFill>
                  <a:schemeClr val="bg1"/>
                </a:solidFill>
                <a:effectLst>
                  <a:outerShdw blurRad="50800" dist="38100" algn="l" rotWithShape="0">
                    <a:prstClr val="black">
                      <a:alpha val="40000"/>
                    </a:prstClr>
                  </a:outerShdw>
                </a:effectLst>
              </a:rPr>
              <a:t>3</a:t>
            </a:r>
            <a:r>
              <a:rPr lang="en-US" sz="3200" b="1" baseline="30000" dirty="0">
                <a:solidFill>
                  <a:schemeClr val="bg1"/>
                </a:solidFill>
                <a:effectLst>
                  <a:outerShdw blurRad="50800" dist="38100" algn="l" rotWithShape="0">
                    <a:prstClr val="black">
                      <a:alpha val="40000"/>
                    </a:prstClr>
                  </a:outerShdw>
                </a:effectLst>
              </a:rPr>
              <a:t>rd </a:t>
            </a:r>
            <a:r>
              <a:rPr lang="en-US" sz="3200" b="1" dirty="0">
                <a:solidFill>
                  <a:schemeClr val="bg1"/>
                </a:solidFill>
                <a:effectLst>
                  <a:outerShdw blurRad="50800" dist="38100" algn="l" rotWithShape="0">
                    <a:prstClr val="black">
                      <a:alpha val="40000"/>
                    </a:prstClr>
                  </a:outerShdw>
                </a:effectLst>
              </a:rPr>
              <a:t>Aspect:</a:t>
            </a:r>
          </a:p>
          <a:p>
            <a:pPr algn="ctr"/>
            <a:endParaRPr lang="en-US" sz="1400" b="1" dirty="0">
              <a:solidFill>
                <a:schemeClr val="bg1"/>
              </a:solidFill>
              <a:effectLst>
                <a:outerShdw blurRad="50800" dist="38100" algn="l" rotWithShape="0">
                  <a:prstClr val="black">
                    <a:alpha val="40000"/>
                  </a:prstClr>
                </a:outerShdw>
              </a:effectLst>
            </a:endParaRPr>
          </a:p>
          <a:p>
            <a:pPr algn="ctr"/>
            <a:r>
              <a:rPr lang="en-US" sz="3200" b="1" dirty="0">
                <a:solidFill>
                  <a:schemeClr val="bg1"/>
                </a:solidFill>
                <a:effectLst>
                  <a:outerShdw blurRad="50800" dist="38100" algn="l" rotWithShape="0">
                    <a:prstClr val="black">
                      <a:alpha val="40000"/>
                    </a:prstClr>
                  </a:outerShdw>
                </a:effectLst>
              </a:rPr>
              <a:t>OUR POWER IN THE KINGDOM</a:t>
            </a:r>
          </a:p>
          <a:p>
            <a:pPr algn="ctr"/>
            <a:endParaRPr lang="en-US" sz="3200" b="1" dirty="0">
              <a:solidFill>
                <a:schemeClr val="bg1"/>
              </a:solidFill>
              <a:effectLst>
                <a:outerShdw blurRad="50800" dist="38100" algn="l" rotWithShape="0">
                  <a:prstClr val="black">
                    <a:alpha val="40000"/>
                  </a:prstClr>
                </a:outerShdw>
              </a:effectLst>
            </a:endParaRPr>
          </a:p>
          <a:p>
            <a:pPr algn="ctr"/>
            <a:r>
              <a:rPr lang="ja-JP" altLang="en-US" sz="3200" b="1">
                <a:solidFill>
                  <a:schemeClr val="bg1"/>
                </a:solidFill>
                <a:effectLst>
                  <a:outerShdw blurRad="50800" dist="38100" algn="l" rotWithShape="0">
                    <a:prstClr val="black">
                      <a:alpha val="40000"/>
                    </a:prstClr>
                  </a:outerShdw>
                </a:effectLst>
              </a:rPr>
              <a:t>第三方面：</a:t>
            </a:r>
          </a:p>
          <a:p>
            <a:pPr algn="ctr"/>
            <a:endParaRPr lang="ja-JP" altLang="en-US" sz="1200" b="1">
              <a:solidFill>
                <a:schemeClr val="bg1"/>
              </a:solidFill>
              <a:effectLst>
                <a:outerShdw blurRad="50800" dist="38100" algn="l" rotWithShape="0">
                  <a:prstClr val="black">
                    <a:alpha val="40000"/>
                  </a:prstClr>
                </a:outerShdw>
              </a:effectLst>
            </a:endParaRPr>
          </a:p>
          <a:p>
            <a:pPr algn="ctr"/>
            <a:r>
              <a:rPr lang="ja-JP" altLang="en-US" sz="3200" b="1">
                <a:solidFill>
                  <a:schemeClr val="bg1"/>
                </a:solidFill>
                <a:effectLst>
                  <a:outerShdw blurRad="50800" dist="38100" algn="l" rotWithShape="0">
                    <a:prstClr val="black">
                      <a:alpha val="40000"/>
                    </a:prstClr>
                  </a:outerShdw>
                </a:effectLst>
              </a:rPr>
              <a:t>我们在神国度里的能力</a:t>
            </a:r>
          </a:p>
        </p:txBody>
      </p:sp>
      <p:pic>
        <p:nvPicPr>
          <p:cNvPr id="5" name="Picture 4">
            <a:extLst>
              <a:ext uri="{FF2B5EF4-FFF2-40B4-BE49-F238E27FC236}">
                <a16:creationId xmlns:a16="http://schemas.microsoft.com/office/drawing/2014/main" id="{737DB7AA-BBE2-961D-D4AB-66FB1B732A60}"/>
              </a:ext>
            </a:extLst>
          </p:cNvPr>
          <p:cNvPicPr>
            <a:picLocks noChangeAspect="1"/>
          </p:cNvPicPr>
          <p:nvPr/>
        </p:nvPicPr>
        <p:blipFill rotWithShape="1">
          <a:blip r:embed="rId4"/>
          <a:srcRect l="-1" t="1" r="933" b="49999"/>
          <a:stretch/>
        </p:blipFill>
        <p:spPr>
          <a:xfrm>
            <a:off x="11156288" y="246487"/>
            <a:ext cx="772101" cy="516660"/>
          </a:xfrm>
          <a:prstGeom prst="rect">
            <a:avLst/>
          </a:prstGeom>
        </p:spPr>
      </p:pic>
    </p:spTree>
    <p:extLst>
      <p:ext uri="{BB962C8B-B14F-4D97-AF65-F5344CB8AC3E}">
        <p14:creationId xmlns:p14="http://schemas.microsoft.com/office/powerpoint/2010/main" val="299468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2"/>
          <a:srcRect b="72541"/>
          <a:stretch/>
        </p:blipFill>
        <p:spPr>
          <a:xfrm>
            <a:off x="0" y="5486399"/>
            <a:ext cx="12212241" cy="1371601"/>
          </a:xfrm>
          <a:prstGeom prst="rect">
            <a:avLst/>
          </a:prstGeom>
        </p:spPr>
      </p:pic>
      <p:pic>
        <p:nvPicPr>
          <p:cNvPr id="3" name="Picture 2">
            <a:extLst>
              <a:ext uri="{FF2B5EF4-FFF2-40B4-BE49-F238E27FC236}">
                <a16:creationId xmlns:a16="http://schemas.microsoft.com/office/drawing/2014/main" id="{CFFE4AC8-CA05-464E-8199-D4EB3F925541}"/>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
        <p:nvSpPr>
          <p:cNvPr id="6" name="TextBox 5">
            <a:extLst>
              <a:ext uri="{FF2B5EF4-FFF2-40B4-BE49-F238E27FC236}">
                <a16:creationId xmlns:a16="http://schemas.microsoft.com/office/drawing/2014/main" id="{22F9BCAB-4071-41FD-811E-7348E5128C08}"/>
              </a:ext>
            </a:extLst>
          </p:cNvPr>
          <p:cNvSpPr txBox="1"/>
          <p:nvPr/>
        </p:nvSpPr>
        <p:spPr>
          <a:xfrm>
            <a:off x="734384" y="2563328"/>
            <a:ext cx="10328385" cy="3108543"/>
          </a:xfrm>
          <a:prstGeom prst="rect">
            <a:avLst/>
          </a:prstGeom>
          <a:noFill/>
        </p:spPr>
        <p:txBody>
          <a:bodyPr wrap="square">
            <a:spAutoFit/>
          </a:bodyPr>
          <a:lstStyle/>
          <a:p>
            <a:pPr algn="ctr"/>
            <a:r>
              <a:rPr lang="en-GB" sz="3200" dirty="0">
                <a:solidFill>
                  <a:schemeClr val="bg1"/>
                </a:solidFill>
                <a:effectLst>
                  <a:outerShdw blurRad="50800" dist="38100" algn="l" rotWithShape="0">
                    <a:prstClr val="black">
                      <a:alpha val="40000"/>
                    </a:prstClr>
                  </a:outerShdw>
                </a:effectLst>
              </a:rPr>
              <a:t>He has </a:t>
            </a:r>
            <a:r>
              <a:rPr lang="en-GB" sz="3200" b="1" dirty="0">
                <a:solidFill>
                  <a:srgbClr val="FFFF00"/>
                </a:solidFill>
                <a:effectLst>
                  <a:outerShdw blurRad="50800" dist="38100" algn="l" rotWithShape="0">
                    <a:prstClr val="black">
                      <a:alpha val="40000"/>
                    </a:prstClr>
                  </a:outerShdw>
                </a:effectLst>
              </a:rPr>
              <a:t>delivered us </a:t>
            </a:r>
            <a:r>
              <a:rPr lang="en-GB" sz="3200" dirty="0">
                <a:solidFill>
                  <a:schemeClr val="bg1"/>
                </a:solidFill>
                <a:effectLst>
                  <a:outerShdw blurRad="50800" dist="38100" algn="l" rotWithShape="0">
                    <a:prstClr val="black">
                      <a:alpha val="40000"/>
                    </a:prstClr>
                  </a:outerShdw>
                </a:effectLst>
              </a:rPr>
              <a:t>from the </a:t>
            </a:r>
            <a:r>
              <a:rPr lang="en-GB" sz="3200" b="1" dirty="0">
                <a:solidFill>
                  <a:srgbClr val="FFFF00"/>
                </a:solidFill>
                <a:effectLst>
                  <a:outerShdw blurRad="50800" dist="38100" algn="l" rotWithShape="0">
                    <a:prstClr val="black">
                      <a:alpha val="40000"/>
                    </a:prstClr>
                  </a:outerShdw>
                </a:effectLst>
              </a:rPr>
              <a:t>domain of darkness</a:t>
            </a:r>
            <a:r>
              <a:rPr lang="en-GB" sz="3200" dirty="0">
                <a:solidFill>
                  <a:schemeClr val="bg1"/>
                </a:solidFill>
                <a:effectLst>
                  <a:outerShdw blurRad="50800" dist="38100" algn="l" rotWithShape="0">
                    <a:prstClr val="black">
                      <a:alpha val="40000"/>
                    </a:prstClr>
                  </a:outerShdw>
                </a:effectLst>
              </a:rPr>
              <a:t> and transferred us to the </a:t>
            </a:r>
            <a:r>
              <a:rPr lang="en-GB" sz="3200" b="1" dirty="0">
                <a:solidFill>
                  <a:srgbClr val="FFFF00"/>
                </a:solidFill>
                <a:effectLst>
                  <a:outerShdw blurRad="50800" dist="38100" algn="l" rotWithShape="0">
                    <a:prstClr val="black">
                      <a:alpha val="40000"/>
                    </a:prstClr>
                  </a:outerShdw>
                </a:effectLst>
              </a:rPr>
              <a:t>kingdom of his beloved Son</a:t>
            </a:r>
            <a:r>
              <a:rPr lang="en-GB" sz="3200" dirty="0">
                <a:solidFill>
                  <a:schemeClr val="bg1"/>
                </a:solidFill>
                <a:effectLst>
                  <a:outerShdw blurRad="50800" dist="38100" algn="l" rotWithShape="0">
                    <a:prstClr val="black">
                      <a:alpha val="40000"/>
                    </a:prstClr>
                  </a:outerShdw>
                </a:effectLst>
              </a:rPr>
              <a:t>, </a:t>
            </a:r>
            <a:r>
              <a:rPr lang="en-GB" sz="2800" dirty="0">
                <a:solidFill>
                  <a:schemeClr val="bg1"/>
                </a:solidFill>
                <a:effectLst>
                  <a:outerShdw blurRad="50800" dist="38100" algn="l" rotWithShape="0">
                    <a:prstClr val="black">
                      <a:alpha val="40000"/>
                    </a:prstClr>
                  </a:outerShdw>
                </a:effectLst>
              </a:rPr>
              <a:t>Colossians 1:13 ESV</a:t>
            </a:r>
            <a:r>
              <a:rPr lang="en-AU" sz="2800" dirty="0">
                <a:solidFill>
                  <a:schemeClr val="bg1"/>
                </a:solidFill>
                <a:effectLst>
                  <a:outerShdw blurRad="50800" dist="38100" algn="l" rotWithShape="0">
                    <a:prstClr val="black">
                      <a:alpha val="40000"/>
                    </a:prstClr>
                  </a:outerShdw>
                </a:effectLst>
              </a:rPr>
              <a:t> </a:t>
            </a:r>
          </a:p>
          <a:p>
            <a:pPr algn="ctr"/>
            <a:endParaRPr lang="en-AU" sz="1200" dirty="0">
              <a:solidFill>
                <a:schemeClr val="bg1"/>
              </a:solidFill>
              <a:effectLst>
                <a:outerShdw blurRad="50800" dist="38100" algn="l" rotWithShape="0">
                  <a:prstClr val="black">
                    <a:alpha val="40000"/>
                  </a:prstClr>
                </a:outerShdw>
              </a:effectLst>
            </a:endParaRPr>
          </a:p>
          <a:p>
            <a:pPr algn="ctr"/>
            <a:r>
              <a:rPr lang="ja-JP" altLang="en-US" sz="3200">
                <a:solidFill>
                  <a:schemeClr val="bg1"/>
                </a:solidFill>
                <a:effectLst>
                  <a:outerShdw blurRad="50800" dist="38100" algn="l" rotWithShape="0">
                    <a:prstClr val="black">
                      <a:alpha val="40000"/>
                    </a:prstClr>
                  </a:outerShdw>
                </a:effectLst>
              </a:rPr>
              <a:t>他 救 了 我 们 脱 离 黑 暗 的 权 势 ， 把 我 们 迁 到 他 爱 子 的 国 里 ；</a:t>
            </a:r>
            <a:endParaRPr lang="en-AU" altLang="ja-JP" sz="32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歌 羅 西 書 </a:t>
            </a:r>
            <a:r>
              <a:rPr lang="en-US" altLang="ja-JP" sz="2800" dirty="0">
                <a:solidFill>
                  <a:schemeClr val="bg1"/>
                </a:solidFill>
                <a:effectLst>
                  <a:outerShdw blurRad="50800" dist="38100" algn="l" rotWithShape="0">
                    <a:prstClr val="black">
                      <a:alpha val="40000"/>
                    </a:prstClr>
                  </a:outerShdw>
                </a:effectLst>
              </a:rPr>
              <a:t>1:13 CUVS</a:t>
            </a:r>
          </a:p>
        </p:txBody>
      </p:sp>
    </p:spTree>
    <p:extLst>
      <p:ext uri="{BB962C8B-B14F-4D97-AF65-F5344CB8AC3E}">
        <p14:creationId xmlns:p14="http://schemas.microsoft.com/office/powerpoint/2010/main" val="350622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2"/>
          <a:srcRect b="73283"/>
          <a:stretch/>
        </p:blipFill>
        <p:spPr>
          <a:xfrm>
            <a:off x="0" y="5523469"/>
            <a:ext cx="12212241" cy="1334531"/>
          </a:xfrm>
          <a:prstGeom prst="rect">
            <a:avLst/>
          </a:prstGeom>
        </p:spPr>
      </p:pic>
      <p:sp>
        <p:nvSpPr>
          <p:cNvPr id="5" name="TextBox 4">
            <a:extLst>
              <a:ext uri="{FF2B5EF4-FFF2-40B4-BE49-F238E27FC236}">
                <a16:creationId xmlns:a16="http://schemas.microsoft.com/office/drawing/2014/main" id="{E49ECE49-E0A2-422E-17D2-8F7FD4E84A18}"/>
              </a:ext>
            </a:extLst>
          </p:cNvPr>
          <p:cNvSpPr txBox="1"/>
          <p:nvPr/>
        </p:nvSpPr>
        <p:spPr>
          <a:xfrm>
            <a:off x="1275840" y="1425553"/>
            <a:ext cx="10010855" cy="3477875"/>
          </a:xfrm>
          <a:prstGeom prst="rect">
            <a:avLst/>
          </a:prstGeom>
          <a:noFill/>
        </p:spPr>
        <p:txBody>
          <a:bodyPr wrap="square">
            <a:spAutoFit/>
          </a:bodyPr>
          <a:lstStyle/>
          <a:p>
            <a:pPr algn="ctr"/>
            <a:r>
              <a:rPr lang="en-GB" sz="2800" dirty="0">
                <a:solidFill>
                  <a:schemeClr val="bg1"/>
                </a:solidFill>
                <a:effectLst>
                  <a:outerShdw blurRad="50800" dist="38100" algn="l" rotWithShape="0">
                    <a:prstClr val="black">
                      <a:alpha val="40000"/>
                    </a:prstClr>
                  </a:outerShdw>
                </a:effectLst>
              </a:rPr>
              <a:t>" The seventh angel sounded his trumpet, and there were loud voices in heaven, which said: “</a:t>
            </a:r>
            <a:r>
              <a:rPr lang="en-GB" sz="2800" b="1" dirty="0">
                <a:solidFill>
                  <a:srgbClr val="FFFF00"/>
                </a:solidFill>
                <a:effectLst>
                  <a:outerShdw blurRad="50800" dist="38100" algn="l" rotWithShape="0">
                    <a:prstClr val="black">
                      <a:alpha val="40000"/>
                    </a:prstClr>
                  </a:outerShdw>
                </a:effectLst>
              </a:rPr>
              <a:t>The kingdom of the world has become the kingdom of our Lord and of his Messiah</a:t>
            </a:r>
            <a:r>
              <a:rPr lang="en-GB" sz="2800" dirty="0">
                <a:solidFill>
                  <a:schemeClr val="bg1"/>
                </a:solidFill>
                <a:effectLst>
                  <a:outerShdw blurRad="50800" dist="38100" algn="l" rotWithShape="0">
                    <a:prstClr val="black">
                      <a:alpha val="40000"/>
                    </a:prstClr>
                  </a:outerShdw>
                </a:effectLst>
              </a:rPr>
              <a:t>, </a:t>
            </a:r>
            <a:r>
              <a:rPr lang="en-GB" sz="2800" b="1" dirty="0">
                <a:solidFill>
                  <a:srgbClr val="FFFF00"/>
                </a:solidFill>
                <a:effectLst>
                  <a:outerShdw blurRad="50800" dist="38100" algn="l" rotWithShape="0">
                    <a:prstClr val="black">
                      <a:alpha val="40000"/>
                    </a:prstClr>
                  </a:outerShdw>
                </a:effectLst>
              </a:rPr>
              <a:t>and he will reign for ever and ever</a:t>
            </a:r>
            <a:r>
              <a:rPr lang="en-GB" sz="2800" dirty="0">
                <a:solidFill>
                  <a:schemeClr val="bg1"/>
                </a:solidFill>
                <a:effectLst>
                  <a:outerShdw blurRad="50800" dist="38100" algn="l" rotWithShape="0">
                    <a:prstClr val="black">
                      <a:alpha val="40000"/>
                    </a:prstClr>
                  </a:outerShdw>
                </a:effectLst>
              </a:rPr>
              <a:t>.” </a:t>
            </a:r>
            <a:r>
              <a:rPr lang="en-GB" sz="2400" dirty="0">
                <a:solidFill>
                  <a:schemeClr val="bg1"/>
                </a:solidFill>
                <a:effectLst>
                  <a:outerShdw blurRad="50800" dist="38100" algn="l" rotWithShape="0">
                    <a:prstClr val="black">
                      <a:alpha val="40000"/>
                    </a:prstClr>
                  </a:outerShdw>
                </a:effectLst>
              </a:rPr>
              <a:t>Revelation 11:15 niv</a:t>
            </a:r>
          </a:p>
          <a:p>
            <a:pPr algn="ctr"/>
            <a:endParaRPr lang="en-GB" sz="24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第 七 位 天 使 吹 号 ， 天 上 就 有 大 声 音 说 ： 世 上 的 国 成 了 我 主 和 主 基 督 的 国 ； 他 要 作 王 ， 直 到 永 永 远 远 。</a:t>
            </a:r>
            <a:endParaRPr lang="en-AU" altLang="ja-JP" sz="28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啟 示 錄 </a:t>
            </a:r>
            <a:r>
              <a:rPr lang="en-US" altLang="ja-JP" sz="2800" dirty="0">
                <a:solidFill>
                  <a:schemeClr val="bg1"/>
                </a:solidFill>
                <a:effectLst>
                  <a:outerShdw blurRad="50800" dist="38100" algn="l" rotWithShape="0">
                    <a:prstClr val="black">
                      <a:alpha val="40000"/>
                    </a:prstClr>
                  </a:outerShdw>
                </a:effectLst>
              </a:rPr>
              <a:t>11:15 </a:t>
            </a:r>
            <a:r>
              <a:rPr lang="en-GB" sz="2800" dirty="0">
                <a:solidFill>
                  <a:schemeClr val="bg1"/>
                </a:solidFill>
                <a:effectLst>
                  <a:outerShdw blurRad="50800" dist="38100" algn="l" rotWithShape="0">
                    <a:prstClr val="black">
                      <a:alpha val="40000"/>
                    </a:prstClr>
                  </a:outerShdw>
                </a:effectLst>
              </a:rPr>
              <a:t>CUVS</a:t>
            </a:r>
          </a:p>
        </p:txBody>
      </p:sp>
      <p:pic>
        <p:nvPicPr>
          <p:cNvPr id="4" name="Picture 3">
            <a:extLst>
              <a:ext uri="{FF2B5EF4-FFF2-40B4-BE49-F238E27FC236}">
                <a16:creationId xmlns:a16="http://schemas.microsoft.com/office/drawing/2014/main" id="{7E16B5B3-1926-F701-D1D4-CF9A33B4A13E}"/>
              </a:ext>
            </a:extLst>
          </p:cNvPr>
          <p:cNvPicPr>
            <a:picLocks noChangeAspect="1"/>
          </p:cNvPicPr>
          <p:nvPr/>
        </p:nvPicPr>
        <p:blipFill rotWithShape="1">
          <a:blip r:embed="rId3"/>
          <a:srcRect l="-1" t="1" r="933" b="49999"/>
          <a:stretch/>
        </p:blipFill>
        <p:spPr>
          <a:xfrm>
            <a:off x="0" y="104731"/>
            <a:ext cx="1047253" cy="700781"/>
          </a:xfrm>
          <a:prstGeom prst="rect">
            <a:avLst/>
          </a:prstGeom>
        </p:spPr>
      </p:pic>
    </p:spTree>
    <p:extLst>
      <p:ext uri="{BB962C8B-B14F-4D97-AF65-F5344CB8AC3E}">
        <p14:creationId xmlns:p14="http://schemas.microsoft.com/office/powerpoint/2010/main" val="13162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2"/>
          <a:srcRect t="95" b="71616"/>
          <a:stretch>
            <a:fillRect/>
          </a:stretch>
        </p:blipFill>
        <p:spPr>
          <a:xfrm>
            <a:off x="-20241" y="5428828"/>
            <a:ext cx="12212241" cy="1429172"/>
          </a:xfrm>
          <a:prstGeom prst="rect">
            <a:avLst/>
          </a:prstGeom>
        </p:spPr>
      </p:pic>
      <p:sp>
        <p:nvSpPr>
          <p:cNvPr id="4" name="TextBox 3">
            <a:extLst>
              <a:ext uri="{FF2B5EF4-FFF2-40B4-BE49-F238E27FC236}">
                <a16:creationId xmlns:a16="http://schemas.microsoft.com/office/drawing/2014/main" id="{1E42384C-AB4A-2DD1-1ABC-31B37AFB6AD1}"/>
              </a:ext>
            </a:extLst>
          </p:cNvPr>
          <p:cNvSpPr txBox="1"/>
          <p:nvPr/>
        </p:nvSpPr>
        <p:spPr>
          <a:xfrm>
            <a:off x="658277" y="1471171"/>
            <a:ext cx="10330249" cy="4185761"/>
          </a:xfrm>
          <a:prstGeom prst="rect">
            <a:avLst/>
          </a:prstGeom>
          <a:noFill/>
        </p:spPr>
        <p:txBody>
          <a:bodyPr wrap="square">
            <a:spAutoFit/>
          </a:bodyPr>
          <a:lstStyle/>
          <a:p>
            <a:pPr algn="ctr"/>
            <a:r>
              <a:rPr lang="en-GB" sz="2800" dirty="0">
                <a:solidFill>
                  <a:schemeClr val="bg1"/>
                </a:solidFill>
                <a:effectLst>
                  <a:outerShdw blurRad="50800" dist="38100" algn="l" rotWithShape="0">
                    <a:prstClr val="black">
                      <a:alpha val="40000"/>
                    </a:prstClr>
                  </a:outerShdw>
                </a:effectLst>
              </a:rPr>
              <a:t>“</a:t>
            </a:r>
            <a:r>
              <a:rPr lang="en-GB" sz="2800" b="1" dirty="0">
                <a:solidFill>
                  <a:srgbClr val="FFFF00"/>
                </a:solidFill>
                <a:effectLst>
                  <a:outerShdw blurRad="50800" dist="38100" algn="l" rotWithShape="0">
                    <a:prstClr val="black">
                      <a:alpha val="40000"/>
                    </a:prstClr>
                  </a:outerShdw>
                </a:effectLst>
              </a:rPr>
              <a:t>The Spirit of the Lord is on me</a:t>
            </a:r>
            <a:r>
              <a:rPr lang="en-GB" sz="2800" dirty="0">
                <a:solidFill>
                  <a:schemeClr val="bg1"/>
                </a:solidFill>
                <a:effectLst>
                  <a:outerShdw blurRad="50800" dist="38100" algn="l" rotWithShape="0">
                    <a:prstClr val="black">
                      <a:alpha val="40000"/>
                    </a:prstClr>
                  </a:outerShdw>
                </a:effectLst>
              </a:rPr>
              <a:t>, because he has anointed me to proclaim good news to the poor. He has sent me to proclaim freedom for the prisoners and recovery of sight for the blind, to set the oppressed free,</a:t>
            </a:r>
            <a:r>
              <a:rPr lang="en-GB" sz="2800" baseline="30000" dirty="0">
                <a:solidFill>
                  <a:schemeClr val="bg1"/>
                </a:solidFill>
                <a:effectLst>
                  <a:outerShdw blurRad="50800" dist="38100" algn="l" rotWithShape="0">
                    <a:prstClr val="black">
                      <a:alpha val="40000"/>
                    </a:prstClr>
                  </a:outerShdw>
                </a:effectLst>
              </a:rPr>
              <a:t>19</a:t>
            </a:r>
            <a:r>
              <a:rPr lang="en-GB" sz="2800" dirty="0">
                <a:solidFill>
                  <a:schemeClr val="bg1"/>
                </a:solidFill>
                <a:effectLst>
                  <a:outerShdw blurRad="50800" dist="38100" algn="l" rotWithShape="0">
                    <a:prstClr val="black">
                      <a:alpha val="40000"/>
                    </a:prstClr>
                  </a:outerShdw>
                </a:effectLst>
              </a:rPr>
              <a:t> to proclaim the year of the Lord’s favor.” </a:t>
            </a:r>
          </a:p>
          <a:p>
            <a:pPr algn="ctr"/>
            <a:r>
              <a:rPr lang="en-GB" sz="2800" dirty="0">
                <a:solidFill>
                  <a:schemeClr val="bg1"/>
                </a:solidFill>
                <a:effectLst>
                  <a:outerShdw blurRad="50800" dist="38100" algn="l" rotWithShape="0">
                    <a:prstClr val="black">
                      <a:alpha val="40000"/>
                    </a:prstClr>
                  </a:outerShdw>
                </a:effectLst>
              </a:rPr>
              <a:t>Luke 4:18-19 niv</a:t>
            </a:r>
          </a:p>
          <a:p>
            <a:pPr algn="ctr"/>
            <a:endParaRPr lang="en-GB" sz="14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主 的 灵 在 我 身 上 ， 因 为 他 用 膏 膏 我 ， 叫 我 传 福 音 给 贫 穷 的 人 ； 差 遣 我 报 告 ： 被 掳 的 得 释 放 ， 瞎 眼 的 得 看 见 ， 叫 那 受 压 制 的 得 自 由 ，</a:t>
            </a:r>
            <a:r>
              <a:rPr lang="en-US" altLang="ja-JP" sz="2800" baseline="30000" dirty="0">
                <a:solidFill>
                  <a:schemeClr val="bg1"/>
                </a:solidFill>
                <a:effectLst>
                  <a:outerShdw blurRad="50800" dist="38100" algn="l" rotWithShape="0">
                    <a:prstClr val="black">
                      <a:alpha val="40000"/>
                    </a:prstClr>
                  </a:outerShdw>
                </a:effectLst>
              </a:rPr>
              <a:t>19</a:t>
            </a:r>
            <a:r>
              <a:rPr lang="en-US" altLang="ja-JP" sz="2800" dirty="0">
                <a:solidFill>
                  <a:schemeClr val="bg1"/>
                </a:solidFill>
                <a:effectLst>
                  <a:outerShdw blurRad="50800" dist="38100" algn="l" rotWithShape="0">
                    <a:prstClr val="black">
                      <a:alpha val="40000"/>
                    </a:prstClr>
                  </a:outerShdw>
                </a:effectLst>
              </a:rPr>
              <a:t> </a:t>
            </a:r>
            <a:r>
              <a:rPr lang="ja-JP" altLang="en-US" sz="2800">
                <a:solidFill>
                  <a:schemeClr val="bg1"/>
                </a:solidFill>
                <a:effectLst>
                  <a:outerShdw blurRad="50800" dist="38100" algn="l" rotWithShape="0">
                    <a:prstClr val="black">
                      <a:alpha val="40000"/>
                    </a:prstClr>
                  </a:outerShdw>
                </a:effectLst>
              </a:rPr>
              <a:t>报 告 神 悦 纳 人 的 禧 年 。</a:t>
            </a:r>
            <a:endParaRPr lang="en-AU" altLang="ja-JP" sz="28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路 加 福 音 </a:t>
            </a:r>
            <a:r>
              <a:rPr lang="en-US" altLang="ja-JP" sz="2800" dirty="0">
                <a:solidFill>
                  <a:schemeClr val="bg1"/>
                </a:solidFill>
                <a:effectLst>
                  <a:outerShdw blurRad="50800" dist="38100" algn="l" rotWithShape="0">
                    <a:prstClr val="black">
                      <a:alpha val="40000"/>
                    </a:prstClr>
                  </a:outerShdw>
                </a:effectLst>
              </a:rPr>
              <a:t>4:18-19 CUVS</a:t>
            </a:r>
          </a:p>
        </p:txBody>
      </p:sp>
      <p:pic>
        <p:nvPicPr>
          <p:cNvPr id="3" name="Picture 2">
            <a:extLst>
              <a:ext uri="{FF2B5EF4-FFF2-40B4-BE49-F238E27FC236}">
                <a16:creationId xmlns:a16="http://schemas.microsoft.com/office/drawing/2014/main" id="{CFFE4AC8-CA05-464E-8199-D4EB3F925541}"/>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Tree>
    <p:extLst>
      <p:ext uri="{BB962C8B-B14F-4D97-AF65-F5344CB8AC3E}">
        <p14:creationId xmlns:p14="http://schemas.microsoft.com/office/powerpoint/2010/main" val="21257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2"/>
          <a:srcRect b="72541"/>
          <a:stretch/>
        </p:blipFill>
        <p:spPr>
          <a:xfrm>
            <a:off x="0" y="5486399"/>
            <a:ext cx="12212241" cy="1371601"/>
          </a:xfrm>
          <a:prstGeom prst="rect">
            <a:avLst/>
          </a:prstGeom>
        </p:spPr>
      </p:pic>
      <p:sp>
        <p:nvSpPr>
          <p:cNvPr id="4" name="TextBox 3">
            <a:extLst>
              <a:ext uri="{FF2B5EF4-FFF2-40B4-BE49-F238E27FC236}">
                <a16:creationId xmlns:a16="http://schemas.microsoft.com/office/drawing/2014/main" id="{1E42384C-AB4A-2DD1-1ABC-31B37AFB6AD1}"/>
              </a:ext>
            </a:extLst>
          </p:cNvPr>
          <p:cNvSpPr txBox="1"/>
          <p:nvPr/>
        </p:nvSpPr>
        <p:spPr>
          <a:xfrm>
            <a:off x="826039" y="2532596"/>
            <a:ext cx="10330249" cy="3293209"/>
          </a:xfrm>
          <a:prstGeom prst="rect">
            <a:avLst/>
          </a:prstGeom>
          <a:noFill/>
        </p:spPr>
        <p:txBody>
          <a:bodyPr wrap="square">
            <a:spAutoFit/>
          </a:bodyPr>
          <a:lstStyle/>
          <a:p>
            <a:pPr algn="ctr"/>
            <a:r>
              <a:rPr lang="en-AU" sz="2800" dirty="0">
                <a:solidFill>
                  <a:schemeClr val="bg1"/>
                </a:solidFill>
                <a:effectLst>
                  <a:outerShdw blurRad="50800" dist="38100" algn="l" rotWithShape="0">
                    <a:prstClr val="black">
                      <a:alpha val="40000"/>
                    </a:prstClr>
                  </a:outerShdw>
                </a:effectLst>
              </a:rPr>
              <a:t>But you </a:t>
            </a:r>
            <a:r>
              <a:rPr lang="en-AU" sz="2800" b="1" dirty="0">
                <a:solidFill>
                  <a:srgbClr val="FFFF00"/>
                </a:solidFill>
                <a:effectLst>
                  <a:outerShdw blurRad="50800" dist="38100" algn="l" rotWithShape="0">
                    <a:prstClr val="black">
                      <a:alpha val="40000"/>
                    </a:prstClr>
                  </a:outerShdw>
                </a:effectLst>
              </a:rPr>
              <a:t>will receive power when the Holy Spirit comes on you</a:t>
            </a:r>
            <a:r>
              <a:rPr lang="en-AU" sz="2800" dirty="0">
                <a:solidFill>
                  <a:schemeClr val="bg1"/>
                </a:solidFill>
                <a:effectLst>
                  <a:outerShdw blurRad="50800" dist="38100" algn="l" rotWithShape="0">
                    <a:prstClr val="black">
                      <a:alpha val="40000"/>
                    </a:prstClr>
                  </a:outerShdw>
                </a:effectLst>
              </a:rPr>
              <a:t>; and you will be my witnesses in Jerusalem, and in all Judea and Samaria, and to the ends of the earth.” Acts 1:8 niv</a:t>
            </a:r>
          </a:p>
          <a:p>
            <a:pPr algn="ctr"/>
            <a:endParaRPr lang="en-AU" sz="12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但 圣 灵 降 临 在 你 们 身 上 ， 你 们 就 必 得 着 能 力 ， 并 要 在 耶 路 撒 冷 、 犹 太 全 地 ， 和 撒 玛 利 亚 ， 直 到 地 极 ， 作 我 的 见 证 。</a:t>
            </a:r>
            <a:endParaRPr lang="en-AU" altLang="ja-JP" sz="2800" dirty="0">
              <a:solidFill>
                <a:schemeClr val="bg1"/>
              </a:solidFill>
              <a:effectLst>
                <a:outerShdw blurRad="50800" dist="38100" algn="l" rotWithShape="0">
                  <a:prstClr val="black">
                    <a:alpha val="40000"/>
                  </a:prstClr>
                </a:outerShdw>
              </a:effectLst>
            </a:endParaRPr>
          </a:p>
          <a:p>
            <a:pPr algn="ctr"/>
            <a:r>
              <a:rPr lang="ja-JP" altLang="en-US" sz="2800">
                <a:solidFill>
                  <a:schemeClr val="bg1"/>
                </a:solidFill>
                <a:effectLst>
                  <a:outerShdw blurRad="50800" dist="38100" algn="l" rotWithShape="0">
                    <a:prstClr val="black">
                      <a:alpha val="40000"/>
                    </a:prstClr>
                  </a:outerShdw>
                </a:effectLst>
              </a:rPr>
              <a:t>使 徒 行 傳 </a:t>
            </a:r>
            <a:r>
              <a:rPr lang="en-US" altLang="ja-JP" sz="2800" dirty="0">
                <a:solidFill>
                  <a:schemeClr val="bg1"/>
                </a:solidFill>
                <a:effectLst>
                  <a:outerShdw blurRad="50800" dist="38100" algn="l" rotWithShape="0">
                    <a:prstClr val="black">
                      <a:alpha val="40000"/>
                    </a:prstClr>
                  </a:outerShdw>
                </a:effectLst>
              </a:rPr>
              <a:t>1:8 CUVS</a:t>
            </a:r>
          </a:p>
        </p:txBody>
      </p:sp>
      <p:pic>
        <p:nvPicPr>
          <p:cNvPr id="3" name="Picture 2">
            <a:extLst>
              <a:ext uri="{FF2B5EF4-FFF2-40B4-BE49-F238E27FC236}">
                <a16:creationId xmlns:a16="http://schemas.microsoft.com/office/drawing/2014/main" id="{CFFE4AC8-CA05-464E-8199-D4EB3F925541}"/>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Tree>
    <p:extLst>
      <p:ext uri="{BB962C8B-B14F-4D97-AF65-F5344CB8AC3E}">
        <p14:creationId xmlns:p14="http://schemas.microsoft.com/office/powerpoint/2010/main" val="1272911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23469-C988-B729-6A8A-F5901873B2F5}"/>
              </a:ext>
            </a:extLst>
          </p:cNvPr>
          <p:cNvPicPr>
            <a:picLocks noChangeAspect="1"/>
          </p:cNvPicPr>
          <p:nvPr/>
        </p:nvPicPr>
        <p:blipFill rotWithShape="1">
          <a:blip r:embed="rId2"/>
          <a:srcRect b="57452"/>
          <a:stretch/>
        </p:blipFill>
        <p:spPr>
          <a:xfrm rot="10800000">
            <a:off x="-20241" y="0"/>
            <a:ext cx="12212241" cy="2125363"/>
          </a:xfrm>
          <a:prstGeom prst="rect">
            <a:avLst/>
          </a:prstGeom>
        </p:spPr>
      </p:pic>
      <p:pic>
        <p:nvPicPr>
          <p:cNvPr id="4" name="Picture 3">
            <a:extLst>
              <a:ext uri="{FF2B5EF4-FFF2-40B4-BE49-F238E27FC236}">
                <a16:creationId xmlns:a16="http://schemas.microsoft.com/office/drawing/2014/main" id="{D21829BC-447B-CAE8-83D1-2A7531BF3186}"/>
              </a:ext>
            </a:extLst>
          </p:cNvPr>
          <p:cNvPicPr>
            <a:picLocks noChangeAspect="1"/>
          </p:cNvPicPr>
          <p:nvPr/>
        </p:nvPicPr>
        <p:blipFill rotWithShape="1">
          <a:blip r:embed="rId3"/>
          <a:srcRect l="-1" t="1" r="933" b="49999"/>
          <a:stretch/>
        </p:blipFill>
        <p:spPr>
          <a:xfrm>
            <a:off x="143114" y="805512"/>
            <a:ext cx="1047253" cy="700781"/>
          </a:xfrm>
          <a:prstGeom prst="rect">
            <a:avLst/>
          </a:prstGeom>
        </p:spPr>
      </p:pic>
      <p:sp>
        <p:nvSpPr>
          <p:cNvPr id="3" name="TextBox 2">
            <a:extLst>
              <a:ext uri="{FF2B5EF4-FFF2-40B4-BE49-F238E27FC236}">
                <a16:creationId xmlns:a16="http://schemas.microsoft.com/office/drawing/2014/main" id="{AFC020A2-2770-A1AE-D7A7-0A99D7E4FC27}"/>
              </a:ext>
            </a:extLst>
          </p:cNvPr>
          <p:cNvSpPr txBox="1"/>
          <p:nvPr/>
        </p:nvSpPr>
        <p:spPr>
          <a:xfrm>
            <a:off x="1190367" y="2909799"/>
            <a:ext cx="9433904" cy="3645676"/>
          </a:xfrm>
          <a:prstGeom prst="rect">
            <a:avLst/>
          </a:prstGeom>
        </p:spPr>
        <p:txBody>
          <a:bodyPr vert="horz" lIns="91440" tIns="45720" rIns="91440" bIns="45720" rtlCol="0" anchor="t">
            <a:noAutofit/>
          </a:bodyPr>
          <a:lstStyle/>
          <a:p>
            <a:pPr algn="ctr">
              <a:lnSpc>
                <a:spcPct val="90000"/>
              </a:lnSpc>
              <a:spcAft>
                <a:spcPts val="600"/>
              </a:spcAft>
            </a:pPr>
            <a:r>
              <a:rPr lang="en-US" sz="2800" dirty="0">
                <a:solidFill>
                  <a:schemeClr val="bg1"/>
                </a:solidFill>
                <a:effectLst>
                  <a:outerShdw blurRad="50800" dist="38100" algn="l" rotWithShape="0">
                    <a:prstClr val="black">
                      <a:alpha val="40000"/>
                    </a:prstClr>
                  </a:outerShdw>
                </a:effectLst>
              </a:rPr>
              <a:t> And </a:t>
            </a:r>
            <a:r>
              <a:rPr lang="en-US" sz="2800" b="1" dirty="0">
                <a:solidFill>
                  <a:srgbClr val="FFFF00"/>
                </a:solidFill>
                <a:effectLst>
                  <a:outerShdw blurRad="50800" dist="38100" algn="l" rotWithShape="0">
                    <a:prstClr val="black">
                      <a:alpha val="40000"/>
                    </a:prstClr>
                  </a:outerShdw>
                </a:effectLst>
              </a:rPr>
              <a:t>proclaim as you go</a:t>
            </a:r>
            <a:r>
              <a:rPr lang="en-US" sz="2800" dirty="0">
                <a:solidFill>
                  <a:srgbClr val="FFFF00"/>
                </a:solidFill>
                <a:effectLst>
                  <a:outerShdw blurRad="50800" dist="38100" algn="l" rotWithShape="0">
                    <a:prstClr val="black">
                      <a:alpha val="40000"/>
                    </a:prstClr>
                  </a:outerShdw>
                </a:effectLst>
              </a:rPr>
              <a:t>, saying, ‘</a:t>
            </a:r>
            <a:r>
              <a:rPr lang="en-US" sz="2800" b="1" dirty="0">
                <a:solidFill>
                  <a:srgbClr val="FFFF00"/>
                </a:solidFill>
                <a:effectLst>
                  <a:outerShdw blurRad="50800" dist="38100" algn="l" rotWithShape="0">
                    <a:prstClr val="black">
                      <a:alpha val="40000"/>
                    </a:prstClr>
                  </a:outerShdw>
                </a:effectLst>
              </a:rPr>
              <a:t>The kingdom of heaven is at hand</a:t>
            </a:r>
            <a:r>
              <a:rPr lang="en-US" sz="2800" dirty="0">
                <a:solidFill>
                  <a:schemeClr val="bg1"/>
                </a:solidFill>
                <a:effectLst>
                  <a:outerShdw blurRad="50800" dist="38100" algn="l" rotWithShape="0">
                    <a:prstClr val="black">
                      <a:alpha val="40000"/>
                    </a:prstClr>
                  </a:outerShdw>
                </a:effectLst>
              </a:rPr>
              <a:t>.’[has come near] </a:t>
            </a:r>
            <a:r>
              <a:rPr lang="en-US" sz="2800" baseline="30000" dirty="0">
                <a:solidFill>
                  <a:schemeClr val="bg1"/>
                </a:solidFill>
                <a:effectLst>
                  <a:outerShdw blurRad="50800" dist="38100" algn="l" rotWithShape="0">
                    <a:prstClr val="black">
                      <a:alpha val="40000"/>
                    </a:prstClr>
                  </a:outerShdw>
                </a:effectLst>
              </a:rPr>
              <a:t>8</a:t>
            </a:r>
            <a:r>
              <a:rPr lang="en-US" sz="2800" dirty="0">
                <a:solidFill>
                  <a:schemeClr val="bg1"/>
                </a:solidFill>
                <a:effectLst>
                  <a:outerShdw blurRad="50800" dist="38100" algn="l" rotWithShape="0">
                    <a:prstClr val="black">
                      <a:alpha val="40000"/>
                    </a:prstClr>
                  </a:outerShdw>
                </a:effectLst>
              </a:rPr>
              <a:t> Heal the sick, raise the dead, cleanse lepers, cast out demons. </a:t>
            </a:r>
            <a:r>
              <a:rPr lang="en-US" sz="2800" b="1" dirty="0">
                <a:solidFill>
                  <a:srgbClr val="FFFF00"/>
                </a:solidFill>
                <a:effectLst>
                  <a:outerShdw blurRad="50800" dist="38100" algn="l" rotWithShape="0">
                    <a:prstClr val="black">
                      <a:alpha val="40000"/>
                    </a:prstClr>
                  </a:outerShdw>
                </a:effectLst>
              </a:rPr>
              <a:t>You received without paying; give without pay</a:t>
            </a:r>
            <a:r>
              <a:rPr lang="en-US" sz="2800" dirty="0">
                <a:solidFill>
                  <a:schemeClr val="bg1"/>
                </a:solidFill>
                <a:effectLst>
                  <a:outerShdw blurRad="50800" dist="38100" algn="l" rotWithShape="0">
                    <a:prstClr val="black">
                      <a:alpha val="40000"/>
                    </a:prstClr>
                  </a:outerShdw>
                </a:effectLst>
              </a:rPr>
              <a:t>. Matthew 10:7-8 ESV</a:t>
            </a:r>
          </a:p>
          <a:p>
            <a:pPr algn="ctr">
              <a:lnSpc>
                <a:spcPct val="90000"/>
              </a:lnSpc>
              <a:spcAft>
                <a:spcPts val="600"/>
              </a:spcAft>
            </a:pPr>
            <a:endParaRPr lang="en-US" sz="1400" dirty="0">
              <a:solidFill>
                <a:schemeClr val="bg1"/>
              </a:solidFill>
              <a:effectLst>
                <a:outerShdw blurRad="50800" dist="38100" algn="l" rotWithShape="0">
                  <a:prstClr val="black">
                    <a:alpha val="40000"/>
                  </a:prstClr>
                </a:outerShdw>
              </a:effectLst>
            </a:endParaRPr>
          </a:p>
          <a:p>
            <a:pPr algn="ctr">
              <a:lnSpc>
                <a:spcPct val="90000"/>
              </a:lnSpc>
              <a:spcAft>
                <a:spcPts val="600"/>
              </a:spcAft>
            </a:pPr>
            <a:r>
              <a:rPr lang="ja-JP" altLang="en-US" sz="2800">
                <a:solidFill>
                  <a:schemeClr val="bg1"/>
                </a:solidFill>
                <a:effectLst>
                  <a:outerShdw blurRad="50800" dist="38100" algn="l" rotWithShape="0">
                    <a:prstClr val="black">
                      <a:alpha val="40000"/>
                    </a:prstClr>
                  </a:outerShdw>
                </a:effectLst>
              </a:rPr>
              <a:t>随 走 随 传 ， 说 天 国 近 了 ！</a:t>
            </a:r>
            <a:r>
              <a:rPr lang="en-US" altLang="ja-JP" sz="2800" dirty="0">
                <a:solidFill>
                  <a:schemeClr val="bg1"/>
                </a:solidFill>
                <a:effectLst>
                  <a:outerShdw blurRad="50800" dist="38100" algn="l" rotWithShape="0">
                    <a:prstClr val="black">
                      <a:alpha val="40000"/>
                    </a:prstClr>
                  </a:outerShdw>
                </a:effectLst>
              </a:rPr>
              <a:t>8 </a:t>
            </a:r>
            <a:r>
              <a:rPr lang="ja-JP" altLang="en-US" sz="2800">
                <a:solidFill>
                  <a:schemeClr val="bg1"/>
                </a:solidFill>
                <a:effectLst>
                  <a:outerShdw blurRad="50800" dist="38100" algn="l" rotWithShape="0">
                    <a:prstClr val="black">
                      <a:alpha val="40000"/>
                    </a:prstClr>
                  </a:outerShdw>
                </a:effectLst>
              </a:rPr>
              <a:t>医 治 病 人 ， 叫 死 人 复 活 ， 叫 长 大 </a:t>
            </a:r>
            <a:r>
              <a:rPr lang="en-US" altLang="ja-JP" sz="2800" dirty="0">
                <a:solidFill>
                  <a:schemeClr val="bg1"/>
                </a:solidFill>
                <a:effectLst>
                  <a:outerShdw blurRad="50800" dist="38100" algn="l" rotWithShape="0">
                    <a:prstClr val="black">
                      <a:alpha val="40000"/>
                    </a:prstClr>
                  </a:outerShdw>
                </a:effectLst>
              </a:rPr>
              <a:t>? </a:t>
            </a:r>
            <a:r>
              <a:rPr lang="ja-JP" altLang="en-US" sz="2800">
                <a:solidFill>
                  <a:schemeClr val="bg1"/>
                </a:solidFill>
                <a:effectLst>
                  <a:outerShdw blurRad="50800" dist="38100" algn="l" rotWithShape="0">
                    <a:prstClr val="black">
                      <a:alpha val="40000"/>
                    </a:prstClr>
                  </a:outerShdw>
                </a:effectLst>
              </a:rPr>
              <a:t>疯 的 洁 净 ， 把 鬼 赶 出 去 。 你 们 白 白 的 得 来 ， 也 要 白 白 的 舍 去 。</a:t>
            </a:r>
            <a:endParaRPr lang="en-AU" altLang="ja-JP" sz="2800" dirty="0">
              <a:solidFill>
                <a:schemeClr val="bg1"/>
              </a:solidFill>
              <a:effectLst>
                <a:outerShdw blurRad="50800" dist="38100" algn="l" rotWithShape="0">
                  <a:prstClr val="black">
                    <a:alpha val="40000"/>
                  </a:prstClr>
                </a:outerShdw>
              </a:effectLst>
            </a:endParaRPr>
          </a:p>
          <a:p>
            <a:pPr algn="ctr">
              <a:lnSpc>
                <a:spcPct val="90000"/>
              </a:lnSpc>
              <a:spcAft>
                <a:spcPts val="600"/>
              </a:spcAft>
            </a:pPr>
            <a:r>
              <a:rPr lang="ja-JP" altLang="en-US" sz="2800">
                <a:solidFill>
                  <a:schemeClr val="bg1"/>
                </a:solidFill>
                <a:effectLst>
                  <a:outerShdw blurRad="50800" dist="38100" algn="l" rotWithShape="0">
                    <a:prstClr val="black">
                      <a:alpha val="40000"/>
                    </a:prstClr>
                  </a:outerShdw>
                </a:effectLst>
              </a:rPr>
              <a:t>馬 太 福 音 </a:t>
            </a:r>
            <a:r>
              <a:rPr lang="en-US" altLang="ja-JP" sz="2800" dirty="0">
                <a:solidFill>
                  <a:schemeClr val="bg1"/>
                </a:solidFill>
                <a:effectLst>
                  <a:outerShdw blurRad="50800" dist="38100" algn="l" rotWithShape="0">
                    <a:prstClr val="black">
                      <a:alpha val="40000"/>
                    </a:prstClr>
                  </a:outerShdw>
                </a:effectLst>
              </a:rPr>
              <a:t>10:7-8 CUVS</a:t>
            </a:r>
          </a:p>
          <a:p>
            <a:pPr algn="ctr">
              <a:lnSpc>
                <a:spcPct val="90000"/>
              </a:lnSpc>
              <a:spcAft>
                <a:spcPts val="600"/>
              </a:spcAft>
            </a:pPr>
            <a:endParaRPr lang="en-US" sz="2800" dirty="0">
              <a:solidFill>
                <a:schemeClr val="bg1"/>
              </a:solidFill>
              <a:effectLst>
                <a:outerShdw blurRad="50800" dist="38100" algn="l" rotWithShape="0">
                  <a:prstClr val="black">
                    <a:alpha val="40000"/>
                  </a:prstClr>
                </a:outerShdw>
              </a:effectLst>
            </a:endParaRPr>
          </a:p>
          <a:p>
            <a:pPr algn="ctr">
              <a:lnSpc>
                <a:spcPct val="90000"/>
              </a:lnSpc>
              <a:spcAft>
                <a:spcPts val="600"/>
              </a:spcAft>
            </a:pPr>
            <a:endParaRPr lang="en-US" sz="2800" dirty="0">
              <a:solidFill>
                <a:schemeClr val="bg1"/>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1937329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CDF6-0235-D4A8-73A0-2F8A6784F7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54E069-B814-736B-A19B-47A4B19B27F1}"/>
              </a:ext>
            </a:extLst>
          </p:cNvPr>
          <p:cNvPicPr>
            <a:picLocks noChangeAspect="1"/>
          </p:cNvPicPr>
          <p:nvPr/>
        </p:nvPicPr>
        <p:blipFill rotWithShape="1">
          <a:blip r:embed="rId2"/>
          <a:srcRect l="2" t="4583" r="-3" b="62962"/>
          <a:stretch>
            <a:fillRect/>
          </a:stretch>
        </p:blipFill>
        <p:spPr>
          <a:xfrm>
            <a:off x="0" y="4632255"/>
            <a:ext cx="12192000" cy="2225745"/>
          </a:xfrm>
          <a:prstGeom prst="rect">
            <a:avLst/>
          </a:prstGeom>
        </p:spPr>
      </p:pic>
      <p:sp>
        <p:nvSpPr>
          <p:cNvPr id="9" name="TextBox 8">
            <a:extLst>
              <a:ext uri="{FF2B5EF4-FFF2-40B4-BE49-F238E27FC236}">
                <a16:creationId xmlns:a16="http://schemas.microsoft.com/office/drawing/2014/main" id="{20791512-88F8-B6F6-FBB0-C24A8A283DED}"/>
              </a:ext>
            </a:extLst>
          </p:cNvPr>
          <p:cNvSpPr txBox="1"/>
          <p:nvPr/>
        </p:nvSpPr>
        <p:spPr>
          <a:xfrm>
            <a:off x="-76200" y="959180"/>
            <a:ext cx="7118131" cy="367307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b="1" kern="1200" dirty="0">
                <a:solidFill>
                  <a:schemeClr val="bg1"/>
                </a:solidFill>
                <a:latin typeface="+mj-lt"/>
                <a:ea typeface="+mj-ea"/>
                <a:cs typeface="+mj-cs"/>
              </a:rPr>
              <a:t>The Kingdom of God:</a:t>
            </a:r>
          </a:p>
          <a:p>
            <a:pPr algn="ctr">
              <a:lnSpc>
                <a:spcPct val="90000"/>
              </a:lnSpc>
              <a:spcBef>
                <a:spcPct val="0"/>
              </a:spcBef>
              <a:spcAft>
                <a:spcPts val="600"/>
              </a:spcAft>
            </a:pPr>
            <a:r>
              <a:rPr lang="en-US" sz="5400" b="1" kern="1200" dirty="0">
                <a:solidFill>
                  <a:schemeClr val="bg1"/>
                </a:solidFill>
                <a:latin typeface="+mj-lt"/>
                <a:ea typeface="+mj-ea"/>
                <a:cs typeface="+mj-cs"/>
              </a:rPr>
              <a:t> Global Agenda</a:t>
            </a:r>
          </a:p>
          <a:p>
            <a:pPr algn="ctr">
              <a:lnSpc>
                <a:spcPct val="90000"/>
              </a:lnSpc>
              <a:spcBef>
                <a:spcPct val="0"/>
              </a:spcBef>
              <a:spcAft>
                <a:spcPts val="600"/>
              </a:spcAft>
            </a:pPr>
            <a:endParaRPr lang="en-US" sz="1200" b="1" kern="1200" dirty="0">
              <a:solidFill>
                <a:schemeClr val="bg1"/>
              </a:solidFill>
              <a:latin typeface="+mj-lt"/>
              <a:ea typeface="+mj-ea"/>
              <a:cs typeface="+mj-cs"/>
            </a:endParaRPr>
          </a:p>
          <a:p>
            <a:pPr algn="ctr">
              <a:lnSpc>
                <a:spcPct val="90000"/>
              </a:lnSpc>
              <a:spcBef>
                <a:spcPct val="0"/>
              </a:spcBef>
              <a:spcAft>
                <a:spcPts val="600"/>
              </a:spcAft>
            </a:pPr>
            <a:r>
              <a:rPr lang="ja-JP" altLang="en-US" sz="5400" b="1" kern="1200">
                <a:solidFill>
                  <a:schemeClr val="bg1"/>
                </a:solidFill>
                <a:latin typeface="+mj-lt"/>
                <a:ea typeface="+mj-ea"/>
                <a:cs typeface="+mj-cs"/>
              </a:rPr>
              <a:t>神国的国度：</a:t>
            </a:r>
          </a:p>
          <a:p>
            <a:pPr algn="ctr">
              <a:lnSpc>
                <a:spcPct val="90000"/>
              </a:lnSpc>
              <a:spcBef>
                <a:spcPct val="0"/>
              </a:spcBef>
              <a:spcAft>
                <a:spcPts val="600"/>
              </a:spcAft>
            </a:pPr>
            <a:r>
              <a:rPr lang="ja-JP" altLang="en-US" sz="5400" b="1" kern="1200">
                <a:solidFill>
                  <a:schemeClr val="bg1"/>
                </a:solidFill>
                <a:latin typeface="+mj-lt"/>
                <a:ea typeface="+mj-ea"/>
                <a:cs typeface="+mj-cs"/>
              </a:rPr>
              <a:t>全球计划 </a:t>
            </a:r>
          </a:p>
        </p:txBody>
      </p:sp>
      <p:pic>
        <p:nvPicPr>
          <p:cNvPr id="5" name="Picture 4">
            <a:extLst>
              <a:ext uri="{FF2B5EF4-FFF2-40B4-BE49-F238E27FC236}">
                <a16:creationId xmlns:a16="http://schemas.microsoft.com/office/drawing/2014/main" id="{7751CF2E-3E3A-D65D-8958-72F36E9E20BA}"/>
              </a:ext>
            </a:extLst>
          </p:cNvPr>
          <p:cNvPicPr>
            <a:picLocks noChangeAspect="1"/>
          </p:cNvPicPr>
          <p:nvPr/>
        </p:nvPicPr>
        <p:blipFill rotWithShape="1">
          <a:blip r:embed="rId3"/>
          <a:srcRect l="-1" t="1" r="933" b="49999"/>
          <a:stretch/>
        </p:blipFill>
        <p:spPr>
          <a:xfrm>
            <a:off x="10924302" y="258399"/>
            <a:ext cx="1047253" cy="700781"/>
          </a:xfrm>
          <a:prstGeom prst="rect">
            <a:avLst/>
          </a:prstGeom>
        </p:spPr>
      </p:pic>
      <p:pic>
        <p:nvPicPr>
          <p:cNvPr id="7" name="Picture 6" descr="A gold crown with diamonds&#10;&#10;Description automatically generated">
            <a:extLst>
              <a:ext uri="{FF2B5EF4-FFF2-40B4-BE49-F238E27FC236}">
                <a16:creationId xmlns:a16="http://schemas.microsoft.com/office/drawing/2014/main" id="{9158D64A-5F55-B887-3436-AFA975E6F905}"/>
              </a:ext>
            </a:extLst>
          </p:cNvPr>
          <p:cNvPicPr>
            <a:picLocks noChangeAspect="1"/>
          </p:cNvPicPr>
          <p:nvPr/>
        </p:nvPicPr>
        <p:blipFill>
          <a:blip r:embed="rId4">
            <a:alphaModFix amt="68000"/>
            <a:extLst>
              <a:ext uri="{BEBA8EAE-BF5A-486C-A8C5-ECC9F3942E4B}">
                <a14:imgProps xmlns:a14="http://schemas.microsoft.com/office/drawing/2010/main">
                  <a14:imgLayer r:embed="rId5">
                    <a14:imgEffect>
                      <a14:brightnessContrast bright="-4000" contrast="32000"/>
                    </a14:imgEffect>
                  </a14:imgLayer>
                </a14:imgProps>
              </a:ext>
            </a:extLst>
          </a:blip>
          <a:stretch>
            <a:fillRect/>
          </a:stretch>
        </p:blipFill>
        <p:spPr>
          <a:xfrm>
            <a:off x="7904343" y="1383723"/>
            <a:ext cx="3681394" cy="3681394"/>
          </a:xfrm>
          <a:prstGeom prst="rect">
            <a:avLst/>
          </a:prstGeom>
        </p:spPr>
      </p:pic>
    </p:spTree>
    <p:extLst>
      <p:ext uri="{BB962C8B-B14F-4D97-AF65-F5344CB8AC3E}">
        <p14:creationId xmlns:p14="http://schemas.microsoft.com/office/powerpoint/2010/main" val="2941441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2"/>
          <a:srcRect b="71799"/>
          <a:stretch/>
        </p:blipFill>
        <p:spPr>
          <a:xfrm>
            <a:off x="0" y="5449329"/>
            <a:ext cx="12212241" cy="1408671"/>
          </a:xfrm>
          <a:prstGeom prst="rect">
            <a:avLst/>
          </a:prstGeom>
        </p:spPr>
      </p:pic>
      <p:sp>
        <p:nvSpPr>
          <p:cNvPr id="5" name="TextBox 4">
            <a:extLst>
              <a:ext uri="{FF2B5EF4-FFF2-40B4-BE49-F238E27FC236}">
                <a16:creationId xmlns:a16="http://schemas.microsoft.com/office/drawing/2014/main" id="{0B141B2D-8E6B-51BA-178F-1313229D748B}"/>
              </a:ext>
            </a:extLst>
          </p:cNvPr>
          <p:cNvSpPr txBox="1"/>
          <p:nvPr/>
        </p:nvSpPr>
        <p:spPr>
          <a:xfrm>
            <a:off x="1357184" y="1273760"/>
            <a:ext cx="9477632" cy="3354765"/>
          </a:xfrm>
          <a:prstGeom prst="rect">
            <a:avLst/>
          </a:prstGeom>
          <a:noFill/>
        </p:spPr>
        <p:txBody>
          <a:bodyPr wrap="square">
            <a:spAutoFit/>
          </a:bodyPr>
          <a:lstStyle/>
          <a:p>
            <a:pPr algn="ctr"/>
            <a:r>
              <a:rPr lang="en-AU" sz="3200" dirty="0">
                <a:solidFill>
                  <a:schemeClr val="bg1"/>
                </a:solidFill>
              </a:rPr>
              <a:t>But He said to them, “I must preach the </a:t>
            </a:r>
            <a:r>
              <a:rPr lang="en-AU" sz="3200" b="1" dirty="0">
                <a:solidFill>
                  <a:srgbClr val="FFFF00"/>
                </a:solidFill>
              </a:rPr>
              <a:t>Kingdom of God </a:t>
            </a:r>
            <a:r>
              <a:rPr lang="en-AU" sz="3200" dirty="0">
                <a:solidFill>
                  <a:schemeClr val="bg1"/>
                </a:solidFill>
              </a:rPr>
              <a:t>to the </a:t>
            </a:r>
            <a:r>
              <a:rPr lang="en-AU" sz="3200" b="1" dirty="0">
                <a:solidFill>
                  <a:schemeClr val="bg1"/>
                </a:solidFill>
              </a:rPr>
              <a:t>other cities </a:t>
            </a:r>
            <a:r>
              <a:rPr lang="en-AU" sz="3200" dirty="0">
                <a:solidFill>
                  <a:schemeClr val="bg1"/>
                </a:solidFill>
              </a:rPr>
              <a:t>also, for </a:t>
            </a:r>
            <a:r>
              <a:rPr lang="en-AU" sz="3200" b="1" u="sng" dirty="0">
                <a:solidFill>
                  <a:srgbClr val="FFFF00"/>
                </a:solidFill>
              </a:rPr>
              <a:t>I was sent for this purpose</a:t>
            </a:r>
            <a:r>
              <a:rPr lang="en-AU" sz="3200" dirty="0">
                <a:solidFill>
                  <a:schemeClr val="bg1"/>
                </a:solidFill>
              </a:rPr>
              <a:t>.”  </a:t>
            </a:r>
            <a:r>
              <a:rPr lang="en-AU" sz="2800" dirty="0">
                <a:solidFill>
                  <a:schemeClr val="bg1"/>
                </a:solidFill>
              </a:rPr>
              <a:t>Luke 4:43 NASB</a:t>
            </a:r>
          </a:p>
          <a:p>
            <a:pPr algn="ctr"/>
            <a:endParaRPr lang="en-AU" sz="1200" dirty="0">
              <a:solidFill>
                <a:schemeClr val="bg1"/>
              </a:solidFill>
            </a:endParaRPr>
          </a:p>
          <a:p>
            <a:pPr algn="ctr"/>
            <a:endParaRPr lang="en-US" altLang="ja-JP" sz="1200" dirty="0">
              <a:solidFill>
                <a:schemeClr val="bg1"/>
              </a:solidFill>
            </a:endParaRPr>
          </a:p>
          <a:p>
            <a:pPr algn="ctr"/>
            <a:r>
              <a:rPr lang="ja-JP" altLang="en-US" sz="3200">
                <a:solidFill>
                  <a:schemeClr val="bg1"/>
                </a:solidFill>
              </a:rPr>
              <a:t>但 耶 稣 对 他 们 说 ： 我 也 必 须 在 别 城 传 神 国 的 福 音 ， 因 我 奉 差 原 是 为 此 。</a:t>
            </a:r>
            <a:endParaRPr lang="en-AU" altLang="ja-JP" sz="3200" dirty="0">
              <a:solidFill>
                <a:schemeClr val="bg1"/>
              </a:solidFill>
            </a:endParaRPr>
          </a:p>
          <a:p>
            <a:pPr algn="ctr"/>
            <a:r>
              <a:rPr lang="ja-JP" altLang="en-US" sz="2800">
                <a:solidFill>
                  <a:schemeClr val="bg1"/>
                </a:solidFill>
              </a:rPr>
              <a:t>路 加 福 音 </a:t>
            </a:r>
            <a:r>
              <a:rPr lang="en-US" altLang="ja-JP" sz="2800" dirty="0">
                <a:solidFill>
                  <a:schemeClr val="bg1"/>
                </a:solidFill>
              </a:rPr>
              <a:t>4:43 </a:t>
            </a:r>
            <a:r>
              <a:rPr lang="en-AU" sz="2800" dirty="0">
                <a:solidFill>
                  <a:schemeClr val="bg1"/>
                </a:solidFill>
              </a:rPr>
              <a:t>CUVS</a:t>
            </a:r>
          </a:p>
        </p:txBody>
      </p:sp>
      <p:pic>
        <p:nvPicPr>
          <p:cNvPr id="4" name="Picture 3">
            <a:extLst>
              <a:ext uri="{FF2B5EF4-FFF2-40B4-BE49-F238E27FC236}">
                <a16:creationId xmlns:a16="http://schemas.microsoft.com/office/drawing/2014/main" id="{E6544D4D-52E2-A112-9B99-AAEE910DD240}"/>
              </a:ext>
            </a:extLst>
          </p:cNvPr>
          <p:cNvPicPr>
            <a:picLocks noChangeAspect="1"/>
          </p:cNvPicPr>
          <p:nvPr/>
        </p:nvPicPr>
        <p:blipFill rotWithShape="1">
          <a:blip r:embed="rId3"/>
          <a:srcRect l="-1" t="1" r="933" b="49999"/>
          <a:stretch/>
        </p:blipFill>
        <p:spPr>
          <a:xfrm>
            <a:off x="143114" y="805512"/>
            <a:ext cx="1047253" cy="700781"/>
          </a:xfrm>
          <a:prstGeom prst="rect">
            <a:avLst/>
          </a:prstGeom>
        </p:spPr>
      </p:pic>
    </p:spTree>
    <p:extLst>
      <p:ext uri="{BB962C8B-B14F-4D97-AF65-F5344CB8AC3E}">
        <p14:creationId xmlns:p14="http://schemas.microsoft.com/office/powerpoint/2010/main" val="138069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3"/>
          <a:srcRect b="54572"/>
          <a:stretch/>
        </p:blipFill>
        <p:spPr>
          <a:xfrm>
            <a:off x="4547938" y="4923777"/>
            <a:ext cx="7644062" cy="1953272"/>
          </a:xfrm>
          <a:prstGeom prst="rect">
            <a:avLst/>
          </a:prstGeom>
        </p:spPr>
      </p:pic>
      <p:sp>
        <p:nvSpPr>
          <p:cNvPr id="12" name="Rectangle 1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82C573-4144-A145-4000-A132FA2C01E9}"/>
              </a:ext>
            </a:extLst>
          </p:cNvPr>
          <p:cNvSpPr txBox="1"/>
          <p:nvPr/>
        </p:nvSpPr>
        <p:spPr>
          <a:xfrm>
            <a:off x="838199" y="1953272"/>
            <a:ext cx="9578546" cy="291335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kern="1200" dirty="0">
                <a:solidFill>
                  <a:schemeClr val="bg1"/>
                </a:solidFill>
                <a:latin typeface="+mj-lt"/>
                <a:ea typeface="+mj-ea"/>
                <a:cs typeface="+mj-cs"/>
              </a:rPr>
              <a:t>Jesus’ whole mission is focused on </a:t>
            </a:r>
            <a:r>
              <a:rPr lang="en-US" sz="3600" b="1" dirty="0">
                <a:solidFill>
                  <a:srgbClr val="FFFF00"/>
                </a:solidFill>
                <a:latin typeface="+mj-lt"/>
                <a:ea typeface="+mj-ea"/>
                <a:cs typeface="+mj-cs"/>
              </a:rPr>
              <a:t>THE</a:t>
            </a:r>
            <a:r>
              <a:rPr lang="en-US" sz="3600" b="1" kern="1200" dirty="0">
                <a:solidFill>
                  <a:srgbClr val="FFFF00"/>
                </a:solidFill>
                <a:latin typeface="+mj-lt"/>
                <a:ea typeface="+mj-ea"/>
                <a:cs typeface="+mj-cs"/>
              </a:rPr>
              <a:t> KINGDOM</a:t>
            </a:r>
            <a:r>
              <a:rPr lang="en-US" sz="3600" kern="1200" dirty="0">
                <a:solidFill>
                  <a:schemeClr val="bg1"/>
                </a:solidFill>
                <a:latin typeface="+mj-lt"/>
                <a:ea typeface="+mj-ea"/>
                <a:cs typeface="+mj-cs"/>
              </a:rPr>
              <a:t>, which manifested in miracles, signs, and wonders: </a:t>
            </a:r>
          </a:p>
          <a:p>
            <a:pPr>
              <a:lnSpc>
                <a:spcPct val="90000"/>
              </a:lnSpc>
              <a:spcBef>
                <a:spcPct val="0"/>
              </a:spcBef>
              <a:spcAft>
                <a:spcPts val="600"/>
              </a:spcAft>
            </a:pPr>
            <a:r>
              <a:rPr lang="ja-JP" altLang="en-US" sz="3600" b="1" kern="1200">
                <a:solidFill>
                  <a:schemeClr val="bg1"/>
                </a:solidFill>
                <a:latin typeface="+mj-lt"/>
                <a:ea typeface="+mj-ea"/>
                <a:cs typeface="+mj-cs"/>
              </a:rPr>
              <a:t>耶稣整个使命都专注于神的国度；而神的国度借着神迹、奇事和大能彰显出来。</a:t>
            </a:r>
            <a:endParaRPr lang="en-US" sz="3600" b="1" kern="1200" dirty="0">
              <a:solidFill>
                <a:schemeClr val="bg1"/>
              </a:solidFill>
              <a:latin typeface="+mj-lt"/>
              <a:ea typeface="+mj-ea"/>
              <a:cs typeface="+mj-cs"/>
            </a:endParaRPr>
          </a:p>
        </p:txBody>
      </p:sp>
      <p:cxnSp>
        <p:nvCxnSpPr>
          <p:cNvPr id="14" name="Straight Connector 1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BF22597-06C7-CF1F-9A63-4DEA53532485}"/>
              </a:ext>
            </a:extLst>
          </p:cNvPr>
          <p:cNvPicPr>
            <a:picLocks noChangeAspect="1"/>
          </p:cNvPicPr>
          <p:nvPr/>
        </p:nvPicPr>
        <p:blipFill rotWithShape="1">
          <a:blip r:embed="rId4"/>
          <a:srcRect l="-1" t="1" r="933" b="49999"/>
          <a:stretch/>
        </p:blipFill>
        <p:spPr>
          <a:xfrm>
            <a:off x="11156288" y="246487"/>
            <a:ext cx="772101" cy="516660"/>
          </a:xfrm>
          <a:prstGeom prst="rect">
            <a:avLst/>
          </a:prstGeom>
        </p:spPr>
      </p:pic>
    </p:spTree>
    <p:extLst>
      <p:ext uri="{BB962C8B-B14F-4D97-AF65-F5344CB8AC3E}">
        <p14:creationId xmlns:p14="http://schemas.microsoft.com/office/powerpoint/2010/main" val="305951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2"/>
          <a:srcRect b="70563"/>
          <a:stretch/>
        </p:blipFill>
        <p:spPr>
          <a:xfrm>
            <a:off x="0" y="5387545"/>
            <a:ext cx="12212241" cy="1470455"/>
          </a:xfrm>
          <a:prstGeom prst="rect">
            <a:avLst/>
          </a:prstGeom>
        </p:spPr>
      </p:pic>
      <p:sp>
        <p:nvSpPr>
          <p:cNvPr id="5" name="TextBox 4">
            <a:extLst>
              <a:ext uri="{FF2B5EF4-FFF2-40B4-BE49-F238E27FC236}">
                <a16:creationId xmlns:a16="http://schemas.microsoft.com/office/drawing/2014/main" id="{4D8B4324-A39E-EB5F-1765-C2673783FE28}"/>
              </a:ext>
            </a:extLst>
          </p:cNvPr>
          <p:cNvSpPr txBox="1"/>
          <p:nvPr/>
        </p:nvSpPr>
        <p:spPr>
          <a:xfrm>
            <a:off x="1404374" y="273744"/>
            <a:ext cx="9403492" cy="2465098"/>
          </a:xfrm>
          <a:prstGeom prst="rect">
            <a:avLst/>
          </a:prstGeom>
          <a:noFill/>
        </p:spPr>
        <p:txBody>
          <a:bodyPr wrap="square">
            <a:spAutoFit/>
          </a:bodyPr>
          <a:lstStyle/>
          <a:p>
            <a:pPr algn="ctr">
              <a:lnSpc>
                <a:spcPct val="90000"/>
              </a:lnSpc>
              <a:spcAft>
                <a:spcPts val="600"/>
              </a:spcAft>
            </a:pPr>
            <a:r>
              <a:rPr lang="en-US" sz="3200" dirty="0">
                <a:solidFill>
                  <a:schemeClr val="bg1"/>
                </a:solidFill>
              </a:rPr>
              <a:t>“This, then, is how you should pray:</a:t>
            </a:r>
          </a:p>
          <a:p>
            <a:pPr algn="ctr">
              <a:lnSpc>
                <a:spcPct val="90000"/>
              </a:lnSpc>
              <a:spcAft>
                <a:spcPts val="600"/>
              </a:spcAft>
            </a:pPr>
            <a:r>
              <a:rPr lang="en-US" sz="3200" dirty="0">
                <a:solidFill>
                  <a:schemeClr val="bg1"/>
                </a:solidFill>
              </a:rPr>
              <a:t>“‘</a:t>
            </a:r>
            <a:r>
              <a:rPr lang="en-US" sz="3200" b="1" dirty="0">
                <a:solidFill>
                  <a:schemeClr val="bg1"/>
                </a:solidFill>
              </a:rPr>
              <a:t>Our Father in heaven</a:t>
            </a:r>
            <a:r>
              <a:rPr lang="en-US" sz="3200" dirty="0">
                <a:solidFill>
                  <a:schemeClr val="bg1"/>
                </a:solidFill>
              </a:rPr>
              <a:t>, hallowed be your name, </a:t>
            </a:r>
            <a:r>
              <a:rPr lang="en-US" sz="3200" baseline="30000" dirty="0">
                <a:solidFill>
                  <a:schemeClr val="bg1"/>
                </a:solidFill>
              </a:rPr>
              <a:t>10</a:t>
            </a:r>
            <a:r>
              <a:rPr lang="en-US" sz="3200" dirty="0">
                <a:solidFill>
                  <a:schemeClr val="bg1"/>
                </a:solidFill>
              </a:rPr>
              <a:t> your </a:t>
            </a:r>
            <a:r>
              <a:rPr lang="en-US" sz="3200" b="1" dirty="0">
                <a:solidFill>
                  <a:srgbClr val="FFFF00"/>
                </a:solidFill>
              </a:rPr>
              <a:t>kingdom come, your will be done, on earth as it is in heaven</a:t>
            </a:r>
            <a:r>
              <a:rPr lang="en-US" sz="3200" dirty="0">
                <a:solidFill>
                  <a:schemeClr val="bg1"/>
                </a:solidFill>
              </a:rPr>
              <a:t>. </a:t>
            </a:r>
          </a:p>
          <a:p>
            <a:pPr algn="ctr">
              <a:lnSpc>
                <a:spcPct val="90000"/>
              </a:lnSpc>
              <a:spcAft>
                <a:spcPts val="600"/>
              </a:spcAft>
            </a:pPr>
            <a:r>
              <a:rPr lang="en-US" sz="2800" dirty="0">
                <a:solidFill>
                  <a:schemeClr val="bg1"/>
                </a:solidFill>
              </a:rPr>
              <a:t>Matthew 6:9-10</a:t>
            </a:r>
            <a:endParaRPr lang="en-AU" sz="2800" dirty="0">
              <a:solidFill>
                <a:schemeClr val="bg1"/>
              </a:solidFill>
            </a:endParaRPr>
          </a:p>
        </p:txBody>
      </p:sp>
      <p:pic>
        <p:nvPicPr>
          <p:cNvPr id="4" name="Picture 3">
            <a:extLst>
              <a:ext uri="{FF2B5EF4-FFF2-40B4-BE49-F238E27FC236}">
                <a16:creationId xmlns:a16="http://schemas.microsoft.com/office/drawing/2014/main" id="{A7746A5D-A9E4-D9C7-C603-3D9C56788A39}"/>
              </a:ext>
            </a:extLst>
          </p:cNvPr>
          <p:cNvPicPr>
            <a:picLocks noChangeAspect="1"/>
          </p:cNvPicPr>
          <p:nvPr/>
        </p:nvPicPr>
        <p:blipFill rotWithShape="1">
          <a:blip r:embed="rId3"/>
          <a:srcRect l="-1" t="1" r="933" b="49999"/>
          <a:stretch/>
        </p:blipFill>
        <p:spPr>
          <a:xfrm>
            <a:off x="0" y="0"/>
            <a:ext cx="1047253" cy="700781"/>
          </a:xfrm>
          <a:prstGeom prst="rect">
            <a:avLst/>
          </a:prstGeom>
        </p:spPr>
      </p:pic>
      <p:sp>
        <p:nvSpPr>
          <p:cNvPr id="6" name="TextBox 5">
            <a:extLst>
              <a:ext uri="{FF2B5EF4-FFF2-40B4-BE49-F238E27FC236}">
                <a16:creationId xmlns:a16="http://schemas.microsoft.com/office/drawing/2014/main" id="{E985CE7D-D406-80A3-251C-545BA451CA35}"/>
              </a:ext>
            </a:extLst>
          </p:cNvPr>
          <p:cNvSpPr txBox="1"/>
          <p:nvPr/>
        </p:nvSpPr>
        <p:spPr>
          <a:xfrm>
            <a:off x="1404373" y="2887133"/>
            <a:ext cx="9403491" cy="2062103"/>
          </a:xfrm>
          <a:prstGeom prst="rect">
            <a:avLst/>
          </a:prstGeom>
          <a:noFill/>
        </p:spPr>
        <p:txBody>
          <a:bodyPr wrap="square">
            <a:spAutoFit/>
          </a:bodyPr>
          <a:lstStyle/>
          <a:p>
            <a:r>
              <a:rPr lang="en-US" sz="3200" dirty="0" err="1">
                <a:solidFill>
                  <a:schemeClr val="bg1"/>
                </a:solidFill>
              </a:rPr>
              <a:t>所</a:t>
            </a:r>
            <a:r>
              <a:rPr lang="en-US" sz="3200" dirty="0">
                <a:solidFill>
                  <a:schemeClr val="bg1"/>
                </a:solidFill>
              </a:rPr>
              <a:t> </a:t>
            </a:r>
            <a:r>
              <a:rPr lang="en-US" sz="3200" dirty="0" err="1">
                <a:solidFill>
                  <a:schemeClr val="bg1"/>
                </a:solidFill>
              </a:rPr>
              <a:t>以</a:t>
            </a:r>
            <a:r>
              <a:rPr lang="en-US" sz="3200" dirty="0">
                <a:solidFill>
                  <a:schemeClr val="bg1"/>
                </a:solidFill>
              </a:rPr>
              <a:t> ， </a:t>
            </a:r>
            <a:r>
              <a:rPr lang="en-US" sz="3200" dirty="0" err="1">
                <a:solidFill>
                  <a:schemeClr val="bg1"/>
                </a:solidFill>
              </a:rPr>
              <a:t>你</a:t>
            </a:r>
            <a:r>
              <a:rPr lang="en-US" sz="3200" dirty="0">
                <a:solidFill>
                  <a:schemeClr val="bg1"/>
                </a:solidFill>
              </a:rPr>
              <a:t> </a:t>
            </a:r>
            <a:r>
              <a:rPr lang="en-US" sz="3200" dirty="0" err="1">
                <a:solidFill>
                  <a:schemeClr val="bg1"/>
                </a:solidFill>
              </a:rPr>
              <a:t>们</a:t>
            </a:r>
            <a:r>
              <a:rPr lang="en-US" sz="3200" dirty="0">
                <a:solidFill>
                  <a:schemeClr val="bg1"/>
                </a:solidFill>
              </a:rPr>
              <a:t> </a:t>
            </a:r>
            <a:r>
              <a:rPr lang="en-US" sz="3200" dirty="0" err="1">
                <a:solidFill>
                  <a:schemeClr val="bg1"/>
                </a:solidFill>
              </a:rPr>
              <a:t>祷</a:t>
            </a:r>
            <a:r>
              <a:rPr lang="en-US" sz="3200" dirty="0">
                <a:solidFill>
                  <a:schemeClr val="bg1"/>
                </a:solidFill>
              </a:rPr>
              <a:t> </a:t>
            </a:r>
            <a:r>
              <a:rPr lang="en-US" sz="3200" dirty="0" err="1">
                <a:solidFill>
                  <a:schemeClr val="bg1"/>
                </a:solidFill>
              </a:rPr>
              <a:t>告</a:t>
            </a:r>
            <a:r>
              <a:rPr lang="en-US" sz="3200" dirty="0">
                <a:solidFill>
                  <a:schemeClr val="bg1"/>
                </a:solidFill>
              </a:rPr>
              <a:t> </a:t>
            </a:r>
            <a:r>
              <a:rPr lang="en-US" sz="3200" dirty="0" err="1">
                <a:solidFill>
                  <a:schemeClr val="bg1"/>
                </a:solidFill>
              </a:rPr>
              <a:t>要</a:t>
            </a:r>
            <a:r>
              <a:rPr lang="en-US" sz="3200" dirty="0">
                <a:solidFill>
                  <a:schemeClr val="bg1"/>
                </a:solidFill>
              </a:rPr>
              <a:t> </a:t>
            </a:r>
            <a:r>
              <a:rPr lang="en-US" sz="3200" dirty="0" err="1">
                <a:solidFill>
                  <a:schemeClr val="bg1"/>
                </a:solidFill>
              </a:rPr>
              <a:t>这</a:t>
            </a:r>
            <a:r>
              <a:rPr lang="en-US" sz="3200" dirty="0">
                <a:solidFill>
                  <a:schemeClr val="bg1"/>
                </a:solidFill>
              </a:rPr>
              <a:t> </a:t>
            </a:r>
            <a:r>
              <a:rPr lang="en-US" sz="3200" dirty="0" err="1">
                <a:solidFill>
                  <a:schemeClr val="bg1"/>
                </a:solidFill>
              </a:rPr>
              <a:t>样</a:t>
            </a:r>
            <a:r>
              <a:rPr lang="en-US" sz="3200" dirty="0">
                <a:solidFill>
                  <a:schemeClr val="bg1"/>
                </a:solidFill>
              </a:rPr>
              <a:t> </a:t>
            </a:r>
            <a:r>
              <a:rPr lang="en-US" sz="3200" dirty="0" err="1">
                <a:solidFill>
                  <a:schemeClr val="bg1"/>
                </a:solidFill>
              </a:rPr>
              <a:t>说</a:t>
            </a:r>
            <a:r>
              <a:rPr lang="en-US" sz="3200" dirty="0">
                <a:solidFill>
                  <a:schemeClr val="bg1"/>
                </a:solidFill>
              </a:rPr>
              <a:t> ： </a:t>
            </a:r>
            <a:r>
              <a:rPr lang="en-US" sz="3200" dirty="0" err="1">
                <a:solidFill>
                  <a:schemeClr val="bg1"/>
                </a:solidFill>
              </a:rPr>
              <a:t>我</a:t>
            </a:r>
            <a:r>
              <a:rPr lang="en-US" sz="3200" dirty="0">
                <a:solidFill>
                  <a:schemeClr val="bg1"/>
                </a:solidFill>
              </a:rPr>
              <a:t> </a:t>
            </a:r>
            <a:r>
              <a:rPr lang="en-US" sz="3200" dirty="0" err="1">
                <a:solidFill>
                  <a:schemeClr val="bg1"/>
                </a:solidFill>
              </a:rPr>
              <a:t>们</a:t>
            </a:r>
            <a:r>
              <a:rPr lang="en-US" sz="3200" dirty="0">
                <a:solidFill>
                  <a:schemeClr val="bg1"/>
                </a:solidFill>
              </a:rPr>
              <a:t> </a:t>
            </a:r>
            <a:r>
              <a:rPr lang="en-US" sz="3200" dirty="0" err="1">
                <a:solidFill>
                  <a:schemeClr val="bg1"/>
                </a:solidFill>
              </a:rPr>
              <a:t>在</a:t>
            </a:r>
            <a:r>
              <a:rPr lang="en-US" sz="3200" dirty="0">
                <a:solidFill>
                  <a:schemeClr val="bg1"/>
                </a:solidFill>
              </a:rPr>
              <a:t> </a:t>
            </a:r>
            <a:r>
              <a:rPr lang="en-US" sz="3200" dirty="0" err="1">
                <a:solidFill>
                  <a:schemeClr val="bg1"/>
                </a:solidFill>
              </a:rPr>
              <a:t>天</a:t>
            </a:r>
            <a:r>
              <a:rPr lang="en-US" sz="3200" dirty="0">
                <a:solidFill>
                  <a:schemeClr val="bg1"/>
                </a:solidFill>
              </a:rPr>
              <a:t> </a:t>
            </a:r>
            <a:r>
              <a:rPr lang="en-US" sz="3200" dirty="0" err="1">
                <a:solidFill>
                  <a:schemeClr val="bg1"/>
                </a:solidFill>
              </a:rPr>
              <a:t>上</a:t>
            </a:r>
            <a:r>
              <a:rPr lang="en-US" sz="3200" dirty="0">
                <a:solidFill>
                  <a:schemeClr val="bg1"/>
                </a:solidFill>
              </a:rPr>
              <a:t> </a:t>
            </a:r>
            <a:r>
              <a:rPr lang="en-US" sz="3200" dirty="0" err="1">
                <a:solidFill>
                  <a:schemeClr val="bg1"/>
                </a:solidFill>
              </a:rPr>
              <a:t>的</a:t>
            </a:r>
            <a:r>
              <a:rPr lang="en-US" sz="3200" dirty="0">
                <a:solidFill>
                  <a:schemeClr val="bg1"/>
                </a:solidFill>
              </a:rPr>
              <a:t> </a:t>
            </a:r>
            <a:r>
              <a:rPr lang="en-US" sz="3200" dirty="0" err="1">
                <a:solidFill>
                  <a:schemeClr val="bg1"/>
                </a:solidFill>
              </a:rPr>
              <a:t>父</a:t>
            </a:r>
            <a:r>
              <a:rPr lang="en-US" sz="3200" dirty="0">
                <a:solidFill>
                  <a:schemeClr val="bg1"/>
                </a:solidFill>
              </a:rPr>
              <a:t> ： </a:t>
            </a:r>
            <a:r>
              <a:rPr lang="en-US" sz="3200" dirty="0" err="1">
                <a:solidFill>
                  <a:schemeClr val="bg1"/>
                </a:solidFill>
              </a:rPr>
              <a:t>愿</a:t>
            </a:r>
            <a:r>
              <a:rPr lang="en-US" sz="3200" dirty="0">
                <a:solidFill>
                  <a:schemeClr val="bg1"/>
                </a:solidFill>
              </a:rPr>
              <a:t> </a:t>
            </a:r>
            <a:r>
              <a:rPr lang="en-US" sz="3200" dirty="0" err="1">
                <a:solidFill>
                  <a:schemeClr val="bg1"/>
                </a:solidFill>
              </a:rPr>
              <a:t>人</a:t>
            </a:r>
            <a:r>
              <a:rPr lang="en-US" sz="3200" dirty="0">
                <a:solidFill>
                  <a:schemeClr val="bg1"/>
                </a:solidFill>
              </a:rPr>
              <a:t> </a:t>
            </a:r>
            <a:r>
              <a:rPr lang="en-US" sz="3200" dirty="0" err="1">
                <a:solidFill>
                  <a:schemeClr val="bg1"/>
                </a:solidFill>
              </a:rPr>
              <a:t>都</a:t>
            </a:r>
            <a:r>
              <a:rPr lang="en-US" sz="3200" dirty="0">
                <a:solidFill>
                  <a:schemeClr val="bg1"/>
                </a:solidFill>
              </a:rPr>
              <a:t> </a:t>
            </a:r>
            <a:r>
              <a:rPr lang="en-US" sz="3200" dirty="0" err="1">
                <a:solidFill>
                  <a:schemeClr val="bg1"/>
                </a:solidFill>
              </a:rPr>
              <a:t>尊</a:t>
            </a:r>
            <a:r>
              <a:rPr lang="en-US" sz="3200" dirty="0">
                <a:solidFill>
                  <a:schemeClr val="bg1"/>
                </a:solidFill>
              </a:rPr>
              <a:t> </a:t>
            </a:r>
            <a:r>
              <a:rPr lang="en-US" sz="3200" dirty="0" err="1">
                <a:solidFill>
                  <a:schemeClr val="bg1"/>
                </a:solidFill>
              </a:rPr>
              <a:t>你</a:t>
            </a:r>
            <a:r>
              <a:rPr lang="en-US" sz="3200" dirty="0">
                <a:solidFill>
                  <a:schemeClr val="bg1"/>
                </a:solidFill>
              </a:rPr>
              <a:t> </a:t>
            </a:r>
            <a:r>
              <a:rPr lang="en-US" sz="3200" dirty="0" err="1">
                <a:solidFill>
                  <a:schemeClr val="bg1"/>
                </a:solidFill>
              </a:rPr>
              <a:t>的</a:t>
            </a:r>
            <a:r>
              <a:rPr lang="en-US" sz="3200" dirty="0">
                <a:solidFill>
                  <a:schemeClr val="bg1"/>
                </a:solidFill>
              </a:rPr>
              <a:t> </a:t>
            </a:r>
            <a:r>
              <a:rPr lang="en-US" sz="3200" dirty="0" err="1">
                <a:solidFill>
                  <a:schemeClr val="bg1"/>
                </a:solidFill>
              </a:rPr>
              <a:t>名</a:t>
            </a:r>
            <a:r>
              <a:rPr lang="en-US" sz="3200" dirty="0">
                <a:solidFill>
                  <a:schemeClr val="bg1"/>
                </a:solidFill>
              </a:rPr>
              <a:t> </a:t>
            </a:r>
            <a:r>
              <a:rPr lang="en-US" sz="3200" dirty="0" err="1">
                <a:solidFill>
                  <a:schemeClr val="bg1"/>
                </a:solidFill>
              </a:rPr>
              <a:t>为</a:t>
            </a:r>
            <a:r>
              <a:rPr lang="en-US" sz="3200" dirty="0">
                <a:solidFill>
                  <a:schemeClr val="bg1"/>
                </a:solidFill>
              </a:rPr>
              <a:t> </a:t>
            </a:r>
            <a:r>
              <a:rPr lang="en-US" sz="3200" dirty="0" err="1">
                <a:solidFill>
                  <a:schemeClr val="bg1"/>
                </a:solidFill>
              </a:rPr>
              <a:t>圣</a:t>
            </a:r>
            <a:r>
              <a:rPr lang="en-US" sz="3200" dirty="0">
                <a:solidFill>
                  <a:schemeClr val="bg1"/>
                </a:solidFill>
              </a:rPr>
              <a:t> 。</a:t>
            </a:r>
          </a:p>
          <a:p>
            <a:r>
              <a:rPr lang="en-US" sz="3200" dirty="0">
                <a:solidFill>
                  <a:schemeClr val="bg1"/>
                </a:solidFill>
              </a:rPr>
              <a:t>10 </a:t>
            </a:r>
            <a:r>
              <a:rPr lang="en-US" sz="3200" dirty="0" err="1">
                <a:solidFill>
                  <a:schemeClr val="bg1"/>
                </a:solidFill>
              </a:rPr>
              <a:t>愿</a:t>
            </a:r>
            <a:r>
              <a:rPr lang="en-US" sz="3200" dirty="0">
                <a:solidFill>
                  <a:schemeClr val="bg1"/>
                </a:solidFill>
              </a:rPr>
              <a:t> </a:t>
            </a:r>
            <a:r>
              <a:rPr lang="en-US" sz="3200" dirty="0" err="1">
                <a:solidFill>
                  <a:schemeClr val="bg1"/>
                </a:solidFill>
              </a:rPr>
              <a:t>你</a:t>
            </a:r>
            <a:r>
              <a:rPr lang="en-US" sz="3200" dirty="0">
                <a:solidFill>
                  <a:schemeClr val="bg1"/>
                </a:solidFill>
              </a:rPr>
              <a:t> </a:t>
            </a:r>
            <a:r>
              <a:rPr lang="en-US" sz="3200" dirty="0" err="1">
                <a:solidFill>
                  <a:schemeClr val="bg1"/>
                </a:solidFill>
              </a:rPr>
              <a:t>的</a:t>
            </a:r>
            <a:r>
              <a:rPr lang="en-US" sz="3200" dirty="0">
                <a:solidFill>
                  <a:schemeClr val="bg1"/>
                </a:solidFill>
              </a:rPr>
              <a:t> </a:t>
            </a:r>
            <a:r>
              <a:rPr lang="en-US" sz="3200" dirty="0" err="1">
                <a:solidFill>
                  <a:schemeClr val="bg1"/>
                </a:solidFill>
              </a:rPr>
              <a:t>国</a:t>
            </a:r>
            <a:r>
              <a:rPr lang="en-US" sz="3200" dirty="0">
                <a:solidFill>
                  <a:schemeClr val="bg1"/>
                </a:solidFill>
              </a:rPr>
              <a:t> </a:t>
            </a:r>
            <a:r>
              <a:rPr lang="en-US" sz="3200" dirty="0" err="1">
                <a:solidFill>
                  <a:schemeClr val="bg1"/>
                </a:solidFill>
              </a:rPr>
              <a:t>降</a:t>
            </a:r>
            <a:r>
              <a:rPr lang="en-US" sz="3200" dirty="0">
                <a:solidFill>
                  <a:schemeClr val="bg1"/>
                </a:solidFill>
              </a:rPr>
              <a:t> </a:t>
            </a:r>
            <a:r>
              <a:rPr lang="en-US" sz="3200" dirty="0" err="1">
                <a:solidFill>
                  <a:schemeClr val="bg1"/>
                </a:solidFill>
              </a:rPr>
              <a:t>临</a:t>
            </a:r>
            <a:r>
              <a:rPr lang="en-US" sz="3200" dirty="0">
                <a:solidFill>
                  <a:schemeClr val="bg1"/>
                </a:solidFill>
              </a:rPr>
              <a:t> ； </a:t>
            </a:r>
            <a:r>
              <a:rPr lang="en-US" sz="3200" dirty="0" err="1">
                <a:solidFill>
                  <a:schemeClr val="bg1"/>
                </a:solidFill>
              </a:rPr>
              <a:t>愿</a:t>
            </a:r>
            <a:r>
              <a:rPr lang="en-US" sz="3200" dirty="0">
                <a:solidFill>
                  <a:schemeClr val="bg1"/>
                </a:solidFill>
              </a:rPr>
              <a:t> </a:t>
            </a:r>
            <a:r>
              <a:rPr lang="en-US" sz="3200" dirty="0" err="1">
                <a:solidFill>
                  <a:schemeClr val="bg1"/>
                </a:solidFill>
              </a:rPr>
              <a:t>你</a:t>
            </a:r>
            <a:r>
              <a:rPr lang="en-US" sz="3200" dirty="0">
                <a:solidFill>
                  <a:schemeClr val="bg1"/>
                </a:solidFill>
              </a:rPr>
              <a:t> </a:t>
            </a:r>
            <a:r>
              <a:rPr lang="en-US" sz="3200" dirty="0" err="1">
                <a:solidFill>
                  <a:schemeClr val="bg1"/>
                </a:solidFill>
              </a:rPr>
              <a:t>的</a:t>
            </a:r>
            <a:r>
              <a:rPr lang="en-US" sz="3200" dirty="0">
                <a:solidFill>
                  <a:schemeClr val="bg1"/>
                </a:solidFill>
              </a:rPr>
              <a:t> </a:t>
            </a:r>
            <a:r>
              <a:rPr lang="en-US" sz="3200" dirty="0" err="1">
                <a:solidFill>
                  <a:schemeClr val="bg1"/>
                </a:solidFill>
              </a:rPr>
              <a:t>旨</a:t>
            </a:r>
            <a:r>
              <a:rPr lang="en-US" sz="3200" dirty="0">
                <a:solidFill>
                  <a:schemeClr val="bg1"/>
                </a:solidFill>
              </a:rPr>
              <a:t> </a:t>
            </a:r>
            <a:r>
              <a:rPr lang="en-US" sz="3200" dirty="0" err="1">
                <a:solidFill>
                  <a:schemeClr val="bg1"/>
                </a:solidFill>
              </a:rPr>
              <a:t>意</a:t>
            </a:r>
            <a:r>
              <a:rPr lang="en-US" sz="3200" dirty="0">
                <a:solidFill>
                  <a:schemeClr val="bg1"/>
                </a:solidFill>
              </a:rPr>
              <a:t> </a:t>
            </a:r>
            <a:r>
              <a:rPr lang="en-US" sz="3200" dirty="0" err="1">
                <a:solidFill>
                  <a:schemeClr val="bg1"/>
                </a:solidFill>
              </a:rPr>
              <a:t>行</a:t>
            </a:r>
            <a:r>
              <a:rPr lang="en-US" sz="3200" dirty="0">
                <a:solidFill>
                  <a:schemeClr val="bg1"/>
                </a:solidFill>
              </a:rPr>
              <a:t> </a:t>
            </a:r>
            <a:r>
              <a:rPr lang="en-US" sz="3200" dirty="0" err="1">
                <a:solidFill>
                  <a:schemeClr val="bg1"/>
                </a:solidFill>
              </a:rPr>
              <a:t>在</a:t>
            </a:r>
            <a:r>
              <a:rPr lang="en-US" sz="3200" dirty="0">
                <a:solidFill>
                  <a:schemeClr val="bg1"/>
                </a:solidFill>
              </a:rPr>
              <a:t> </a:t>
            </a:r>
            <a:r>
              <a:rPr lang="en-US" sz="3200" dirty="0" err="1">
                <a:solidFill>
                  <a:schemeClr val="bg1"/>
                </a:solidFill>
              </a:rPr>
              <a:t>地</a:t>
            </a:r>
            <a:r>
              <a:rPr lang="en-US" sz="3200" dirty="0">
                <a:solidFill>
                  <a:schemeClr val="bg1"/>
                </a:solidFill>
              </a:rPr>
              <a:t> </a:t>
            </a:r>
            <a:r>
              <a:rPr lang="en-US" sz="3200" dirty="0" err="1">
                <a:solidFill>
                  <a:schemeClr val="bg1"/>
                </a:solidFill>
              </a:rPr>
              <a:t>上</a:t>
            </a:r>
            <a:r>
              <a:rPr lang="en-US" sz="3200" dirty="0">
                <a:solidFill>
                  <a:schemeClr val="bg1"/>
                </a:solidFill>
              </a:rPr>
              <a:t> ， </a:t>
            </a:r>
            <a:r>
              <a:rPr lang="en-US" sz="3200" dirty="0" err="1">
                <a:solidFill>
                  <a:schemeClr val="bg1"/>
                </a:solidFill>
              </a:rPr>
              <a:t>如</a:t>
            </a:r>
            <a:r>
              <a:rPr lang="en-US" sz="3200" dirty="0">
                <a:solidFill>
                  <a:schemeClr val="bg1"/>
                </a:solidFill>
              </a:rPr>
              <a:t> </a:t>
            </a:r>
            <a:r>
              <a:rPr lang="en-US" sz="3200" dirty="0" err="1">
                <a:solidFill>
                  <a:schemeClr val="bg1"/>
                </a:solidFill>
              </a:rPr>
              <a:t>同</a:t>
            </a:r>
            <a:r>
              <a:rPr lang="en-US" sz="3200" dirty="0">
                <a:solidFill>
                  <a:schemeClr val="bg1"/>
                </a:solidFill>
              </a:rPr>
              <a:t> </a:t>
            </a:r>
            <a:r>
              <a:rPr lang="en-US" sz="3200" dirty="0" err="1">
                <a:solidFill>
                  <a:schemeClr val="bg1"/>
                </a:solidFill>
              </a:rPr>
              <a:t>行</a:t>
            </a:r>
            <a:r>
              <a:rPr lang="en-US" sz="3200" dirty="0">
                <a:solidFill>
                  <a:schemeClr val="bg1"/>
                </a:solidFill>
              </a:rPr>
              <a:t> </a:t>
            </a:r>
            <a:r>
              <a:rPr lang="en-US" sz="3200" dirty="0" err="1">
                <a:solidFill>
                  <a:schemeClr val="bg1"/>
                </a:solidFill>
              </a:rPr>
              <a:t>在</a:t>
            </a:r>
            <a:r>
              <a:rPr lang="en-US" sz="3200" dirty="0">
                <a:solidFill>
                  <a:schemeClr val="bg1"/>
                </a:solidFill>
              </a:rPr>
              <a:t> </a:t>
            </a:r>
            <a:r>
              <a:rPr lang="en-US" sz="3200" dirty="0" err="1">
                <a:solidFill>
                  <a:schemeClr val="bg1"/>
                </a:solidFill>
              </a:rPr>
              <a:t>天</a:t>
            </a:r>
            <a:r>
              <a:rPr lang="en-US" sz="3200" dirty="0">
                <a:solidFill>
                  <a:schemeClr val="bg1"/>
                </a:solidFill>
              </a:rPr>
              <a:t> </a:t>
            </a:r>
            <a:r>
              <a:rPr lang="en-US" sz="3200" dirty="0" err="1">
                <a:solidFill>
                  <a:schemeClr val="bg1"/>
                </a:solidFill>
              </a:rPr>
              <a:t>上</a:t>
            </a:r>
            <a:r>
              <a:rPr lang="en-US" sz="3200" dirty="0">
                <a:solidFill>
                  <a:schemeClr val="bg1"/>
                </a:solidFill>
              </a:rPr>
              <a:t> 。 </a:t>
            </a:r>
            <a:r>
              <a:rPr lang="en-US" sz="2800" dirty="0" err="1">
                <a:solidFill>
                  <a:schemeClr val="bg1"/>
                </a:solidFill>
              </a:rPr>
              <a:t>馬</a:t>
            </a:r>
            <a:r>
              <a:rPr lang="en-US" sz="2800" dirty="0">
                <a:solidFill>
                  <a:schemeClr val="bg1"/>
                </a:solidFill>
              </a:rPr>
              <a:t> </a:t>
            </a:r>
            <a:r>
              <a:rPr lang="en-US" sz="2800" dirty="0" err="1">
                <a:solidFill>
                  <a:schemeClr val="bg1"/>
                </a:solidFill>
              </a:rPr>
              <a:t>太</a:t>
            </a:r>
            <a:r>
              <a:rPr lang="en-US" sz="2800" dirty="0">
                <a:solidFill>
                  <a:schemeClr val="bg1"/>
                </a:solidFill>
              </a:rPr>
              <a:t> </a:t>
            </a:r>
            <a:r>
              <a:rPr lang="en-US" sz="2800" dirty="0" err="1">
                <a:solidFill>
                  <a:schemeClr val="bg1"/>
                </a:solidFill>
              </a:rPr>
              <a:t>福</a:t>
            </a:r>
            <a:r>
              <a:rPr lang="en-US" sz="2800" dirty="0">
                <a:solidFill>
                  <a:schemeClr val="bg1"/>
                </a:solidFill>
              </a:rPr>
              <a:t> </a:t>
            </a:r>
            <a:r>
              <a:rPr lang="en-US" sz="2800" dirty="0" err="1">
                <a:solidFill>
                  <a:schemeClr val="bg1"/>
                </a:solidFill>
              </a:rPr>
              <a:t>音</a:t>
            </a:r>
            <a:r>
              <a:rPr lang="en-US" sz="2800" dirty="0">
                <a:solidFill>
                  <a:schemeClr val="bg1"/>
                </a:solidFill>
              </a:rPr>
              <a:t> 6:9-10 CUVS</a:t>
            </a:r>
          </a:p>
        </p:txBody>
      </p:sp>
    </p:spTree>
    <p:extLst>
      <p:ext uri="{BB962C8B-B14F-4D97-AF65-F5344CB8AC3E}">
        <p14:creationId xmlns:p14="http://schemas.microsoft.com/office/powerpoint/2010/main" val="3528901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3"/>
          <a:srcRect b="57452"/>
          <a:stretch/>
        </p:blipFill>
        <p:spPr>
          <a:xfrm>
            <a:off x="0" y="4732637"/>
            <a:ext cx="12212241" cy="2125363"/>
          </a:xfrm>
          <a:prstGeom prst="rect">
            <a:avLst/>
          </a:prstGeom>
        </p:spPr>
      </p:pic>
      <p:sp>
        <p:nvSpPr>
          <p:cNvPr id="4" name="TextBox 3">
            <a:extLst>
              <a:ext uri="{FF2B5EF4-FFF2-40B4-BE49-F238E27FC236}">
                <a16:creationId xmlns:a16="http://schemas.microsoft.com/office/drawing/2014/main" id="{C60DC95C-B569-49F6-754A-4235D2F51F4A}"/>
              </a:ext>
            </a:extLst>
          </p:cNvPr>
          <p:cNvSpPr txBox="1"/>
          <p:nvPr/>
        </p:nvSpPr>
        <p:spPr>
          <a:xfrm>
            <a:off x="2648723" y="1889213"/>
            <a:ext cx="6139822" cy="2923877"/>
          </a:xfrm>
          <a:prstGeom prst="rect">
            <a:avLst/>
          </a:prstGeom>
          <a:noFill/>
        </p:spPr>
        <p:txBody>
          <a:bodyPr wrap="none" rtlCol="0">
            <a:spAutoFit/>
          </a:bodyPr>
          <a:lstStyle/>
          <a:p>
            <a:pPr algn="ctr"/>
            <a:r>
              <a:rPr lang="en-US" sz="3200" b="1" dirty="0">
                <a:solidFill>
                  <a:schemeClr val="bg1"/>
                </a:solidFill>
              </a:rPr>
              <a:t>1</a:t>
            </a:r>
            <a:r>
              <a:rPr lang="en-US" sz="3200" b="1" baseline="30000" dirty="0">
                <a:solidFill>
                  <a:schemeClr val="bg1"/>
                </a:solidFill>
              </a:rPr>
              <a:t>st</a:t>
            </a:r>
            <a:r>
              <a:rPr lang="en-US" sz="3200" b="1" dirty="0">
                <a:solidFill>
                  <a:schemeClr val="bg1"/>
                </a:solidFill>
              </a:rPr>
              <a:t> Aspect:</a:t>
            </a:r>
          </a:p>
          <a:p>
            <a:pPr algn="ctr"/>
            <a:endParaRPr lang="en-US" sz="1200" b="1" dirty="0">
              <a:solidFill>
                <a:schemeClr val="bg1"/>
              </a:solidFill>
            </a:endParaRPr>
          </a:p>
          <a:p>
            <a:pPr algn="ctr"/>
            <a:r>
              <a:rPr lang="en-US" sz="3200" b="1" dirty="0">
                <a:solidFill>
                  <a:schemeClr val="bg1"/>
                </a:solidFill>
              </a:rPr>
              <a:t>OUR IDENTITY IN THE KINGDOM</a:t>
            </a:r>
          </a:p>
          <a:p>
            <a:pPr algn="ctr"/>
            <a:endParaRPr lang="en-US" sz="3200" b="1" dirty="0">
              <a:solidFill>
                <a:schemeClr val="bg1"/>
              </a:solidFill>
            </a:endParaRPr>
          </a:p>
          <a:p>
            <a:pPr algn="ctr"/>
            <a:r>
              <a:rPr lang="ja-JP" altLang="en-US" sz="3200" b="1">
                <a:solidFill>
                  <a:schemeClr val="bg1"/>
                </a:solidFill>
              </a:rPr>
              <a:t>第一方面：</a:t>
            </a:r>
            <a:endParaRPr lang="en-AU" altLang="ja-JP" sz="3200" b="1" dirty="0">
              <a:solidFill>
                <a:schemeClr val="bg1"/>
              </a:solidFill>
            </a:endParaRPr>
          </a:p>
          <a:p>
            <a:pPr algn="ctr"/>
            <a:endParaRPr lang="ja-JP" altLang="en-US" sz="1200" b="1">
              <a:solidFill>
                <a:schemeClr val="bg1"/>
              </a:solidFill>
            </a:endParaRPr>
          </a:p>
          <a:p>
            <a:pPr algn="ctr"/>
            <a:r>
              <a:rPr lang="ja-JP" altLang="en-US" sz="3200" b="1">
                <a:solidFill>
                  <a:schemeClr val="bg1"/>
                </a:solidFill>
              </a:rPr>
              <a:t>我们在神国度里的身份</a:t>
            </a:r>
            <a:endParaRPr lang="en-US" sz="3200" b="1" dirty="0">
              <a:solidFill>
                <a:schemeClr val="bg1"/>
              </a:solidFill>
            </a:endParaRPr>
          </a:p>
        </p:txBody>
      </p:sp>
      <p:pic>
        <p:nvPicPr>
          <p:cNvPr id="5" name="Picture 4">
            <a:extLst>
              <a:ext uri="{FF2B5EF4-FFF2-40B4-BE49-F238E27FC236}">
                <a16:creationId xmlns:a16="http://schemas.microsoft.com/office/drawing/2014/main" id="{866C882C-DFCF-E6E7-9F59-DD8BF116BB15}"/>
              </a:ext>
            </a:extLst>
          </p:cNvPr>
          <p:cNvPicPr>
            <a:picLocks noChangeAspect="1"/>
          </p:cNvPicPr>
          <p:nvPr/>
        </p:nvPicPr>
        <p:blipFill rotWithShape="1">
          <a:blip r:embed="rId4"/>
          <a:srcRect l="-1" t="1" r="933" b="49999"/>
          <a:stretch/>
        </p:blipFill>
        <p:spPr>
          <a:xfrm>
            <a:off x="11156288" y="246487"/>
            <a:ext cx="772101" cy="516660"/>
          </a:xfrm>
          <a:prstGeom prst="rect">
            <a:avLst/>
          </a:prstGeom>
        </p:spPr>
      </p:pic>
    </p:spTree>
    <p:extLst>
      <p:ext uri="{BB962C8B-B14F-4D97-AF65-F5344CB8AC3E}">
        <p14:creationId xmlns:p14="http://schemas.microsoft.com/office/powerpoint/2010/main" val="2382649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94472-9D23-99B5-B6BB-6B68B0644B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4D51FF6-8927-9564-E64B-DA40D43858F2}"/>
              </a:ext>
            </a:extLst>
          </p:cNvPr>
          <p:cNvPicPr>
            <a:picLocks noChangeAspect="1"/>
          </p:cNvPicPr>
          <p:nvPr/>
        </p:nvPicPr>
        <p:blipFill rotWithShape="1">
          <a:blip r:embed="rId2"/>
          <a:srcRect b="57452"/>
          <a:stretch/>
        </p:blipFill>
        <p:spPr>
          <a:xfrm>
            <a:off x="0" y="4732637"/>
            <a:ext cx="12212241" cy="2125363"/>
          </a:xfrm>
          <a:prstGeom prst="rect">
            <a:avLst/>
          </a:prstGeom>
        </p:spPr>
      </p:pic>
      <p:pic>
        <p:nvPicPr>
          <p:cNvPr id="4" name="Picture 3">
            <a:extLst>
              <a:ext uri="{FF2B5EF4-FFF2-40B4-BE49-F238E27FC236}">
                <a16:creationId xmlns:a16="http://schemas.microsoft.com/office/drawing/2014/main" id="{D1C3E3A9-9865-F27F-87B3-5C93576E0CBF}"/>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
        <p:nvSpPr>
          <p:cNvPr id="5" name="TextBox 4">
            <a:extLst>
              <a:ext uri="{FF2B5EF4-FFF2-40B4-BE49-F238E27FC236}">
                <a16:creationId xmlns:a16="http://schemas.microsoft.com/office/drawing/2014/main" id="{B51F6258-5D1F-1C8E-016B-293418975A65}"/>
              </a:ext>
            </a:extLst>
          </p:cNvPr>
          <p:cNvSpPr txBox="1"/>
          <p:nvPr/>
        </p:nvSpPr>
        <p:spPr>
          <a:xfrm>
            <a:off x="736600" y="608431"/>
            <a:ext cx="9880600" cy="4124206"/>
          </a:xfrm>
          <a:prstGeom prst="rect">
            <a:avLst/>
          </a:prstGeom>
          <a:noFill/>
        </p:spPr>
        <p:txBody>
          <a:bodyPr wrap="square">
            <a:spAutoFit/>
          </a:bodyPr>
          <a:lstStyle/>
          <a:p>
            <a:pPr algn="ctr"/>
            <a:r>
              <a:rPr lang="en-US" sz="2800" dirty="0">
                <a:solidFill>
                  <a:schemeClr val="bg1"/>
                </a:solidFill>
              </a:rPr>
              <a:t>For he chose us in him before the creation of the world to be holy and blameless in his sight. In love 5 he predestined us for </a:t>
            </a:r>
            <a:r>
              <a:rPr lang="en-US" sz="2800" b="1" dirty="0">
                <a:solidFill>
                  <a:srgbClr val="FFFF00"/>
                </a:solidFill>
              </a:rPr>
              <a:t>adoption to sonship </a:t>
            </a:r>
            <a:r>
              <a:rPr lang="en-US" sz="2800" dirty="0">
                <a:solidFill>
                  <a:schemeClr val="bg1"/>
                </a:solidFill>
              </a:rPr>
              <a:t>through Jesus Christ, in accordance with his pleasure and will— </a:t>
            </a:r>
            <a:r>
              <a:rPr lang="en-US" sz="2400" dirty="0">
                <a:solidFill>
                  <a:schemeClr val="bg1"/>
                </a:solidFill>
              </a:rPr>
              <a:t>Ephesians 1:4-5niv</a:t>
            </a:r>
          </a:p>
          <a:p>
            <a:pPr algn="ctr"/>
            <a:endParaRPr lang="en-US" sz="1400" dirty="0">
              <a:solidFill>
                <a:schemeClr val="bg1"/>
              </a:solidFill>
            </a:endParaRPr>
          </a:p>
          <a:p>
            <a:pPr algn="ctr"/>
            <a:r>
              <a:rPr lang="en-US" sz="2800" dirty="0">
                <a:solidFill>
                  <a:schemeClr val="bg1"/>
                </a:solidFill>
              </a:rPr>
              <a:t>4 </a:t>
            </a:r>
            <a:r>
              <a:rPr lang="ja-JP" altLang="en-US" sz="2800">
                <a:solidFill>
                  <a:schemeClr val="bg1"/>
                </a:solidFill>
              </a:rPr>
              <a:t>就 如 神 从 创 立 世 界 以 前 ， 在 基 督 里 拣 选 了 我 们 ， 使 我 们 在 他 面 前 成 为 圣 洁 ， 无 有 瑕 疵 ；</a:t>
            </a:r>
          </a:p>
          <a:p>
            <a:pPr algn="ctr"/>
            <a:r>
              <a:rPr lang="en-US" altLang="ja-JP" sz="2800" dirty="0">
                <a:solidFill>
                  <a:schemeClr val="bg1"/>
                </a:solidFill>
              </a:rPr>
              <a:t>5 </a:t>
            </a:r>
            <a:r>
              <a:rPr lang="ja-JP" altLang="en-US" sz="2800">
                <a:solidFill>
                  <a:schemeClr val="bg1"/>
                </a:solidFill>
              </a:rPr>
              <a:t>又 因 爱 我 们 ， 就 按 着 自 己 意 旨 所 喜 悦 的 ， 预 定 我 们 藉 着 耶 稣 基 督 得 儿 子 的 名 分 ，</a:t>
            </a:r>
            <a:endParaRPr lang="en-AU" altLang="ja-JP" sz="2800" dirty="0">
              <a:solidFill>
                <a:schemeClr val="bg1"/>
              </a:solidFill>
            </a:endParaRPr>
          </a:p>
          <a:p>
            <a:pPr algn="ctr"/>
            <a:r>
              <a:rPr lang="ja-JP" altLang="en-US" sz="2400">
                <a:solidFill>
                  <a:schemeClr val="bg1"/>
                </a:solidFill>
              </a:rPr>
              <a:t>以 弗 所 書 </a:t>
            </a:r>
            <a:r>
              <a:rPr lang="en-US" altLang="ja-JP" sz="2400" dirty="0">
                <a:solidFill>
                  <a:schemeClr val="bg1"/>
                </a:solidFill>
              </a:rPr>
              <a:t>1:4-5 </a:t>
            </a:r>
            <a:r>
              <a:rPr lang="en-US" sz="2400" dirty="0">
                <a:solidFill>
                  <a:schemeClr val="bg1"/>
                </a:solidFill>
              </a:rPr>
              <a:t>CUVS</a:t>
            </a:r>
          </a:p>
        </p:txBody>
      </p:sp>
    </p:spTree>
    <p:extLst>
      <p:ext uri="{BB962C8B-B14F-4D97-AF65-F5344CB8AC3E}">
        <p14:creationId xmlns:p14="http://schemas.microsoft.com/office/powerpoint/2010/main" val="3587650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ED97E-8657-3853-6604-F57C8CF71F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537EFC5-AE3A-F1CD-028F-3FEFD7670EB2}"/>
              </a:ext>
            </a:extLst>
          </p:cNvPr>
          <p:cNvPicPr>
            <a:picLocks noChangeAspect="1"/>
          </p:cNvPicPr>
          <p:nvPr/>
        </p:nvPicPr>
        <p:blipFill rotWithShape="1">
          <a:blip r:embed="rId2"/>
          <a:srcRect b="57452"/>
          <a:stretch/>
        </p:blipFill>
        <p:spPr>
          <a:xfrm>
            <a:off x="0" y="4732637"/>
            <a:ext cx="12212241" cy="2125363"/>
          </a:xfrm>
          <a:prstGeom prst="rect">
            <a:avLst/>
          </a:prstGeom>
        </p:spPr>
      </p:pic>
      <p:pic>
        <p:nvPicPr>
          <p:cNvPr id="4" name="Picture 3">
            <a:extLst>
              <a:ext uri="{FF2B5EF4-FFF2-40B4-BE49-F238E27FC236}">
                <a16:creationId xmlns:a16="http://schemas.microsoft.com/office/drawing/2014/main" id="{B7CDEC4A-8B9E-D3BA-4765-713685192655}"/>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
        <p:nvSpPr>
          <p:cNvPr id="5" name="TextBox 4">
            <a:extLst>
              <a:ext uri="{FF2B5EF4-FFF2-40B4-BE49-F238E27FC236}">
                <a16:creationId xmlns:a16="http://schemas.microsoft.com/office/drawing/2014/main" id="{EA464571-2B84-1778-D584-4EED493BD617}"/>
              </a:ext>
            </a:extLst>
          </p:cNvPr>
          <p:cNvSpPr txBox="1"/>
          <p:nvPr/>
        </p:nvSpPr>
        <p:spPr>
          <a:xfrm>
            <a:off x="1088572" y="1216017"/>
            <a:ext cx="8969829" cy="3631763"/>
          </a:xfrm>
          <a:prstGeom prst="rect">
            <a:avLst/>
          </a:prstGeom>
          <a:noFill/>
        </p:spPr>
        <p:txBody>
          <a:bodyPr wrap="square">
            <a:spAutoFit/>
          </a:bodyPr>
          <a:lstStyle/>
          <a:p>
            <a:pPr algn="ctr"/>
            <a:r>
              <a:rPr lang="en-US" sz="3000" dirty="0">
                <a:solidFill>
                  <a:schemeClr val="bg1"/>
                </a:solidFill>
              </a:rPr>
              <a:t>For those God foreknew he also predestined to </a:t>
            </a:r>
            <a:r>
              <a:rPr lang="en-US" sz="3000" b="1" dirty="0">
                <a:solidFill>
                  <a:srgbClr val="FFFF00"/>
                </a:solidFill>
              </a:rPr>
              <a:t>be conformed to the image of his Son</a:t>
            </a:r>
            <a:r>
              <a:rPr lang="en-US" sz="3000" dirty="0">
                <a:solidFill>
                  <a:schemeClr val="bg1"/>
                </a:solidFill>
              </a:rPr>
              <a:t>, that he might be the firstborn among many brothers and sisters. </a:t>
            </a:r>
            <a:r>
              <a:rPr lang="en-US" sz="2800" dirty="0">
                <a:solidFill>
                  <a:schemeClr val="bg1"/>
                </a:solidFill>
              </a:rPr>
              <a:t>Romans 8:29 niv</a:t>
            </a:r>
          </a:p>
          <a:p>
            <a:pPr algn="ctr"/>
            <a:endParaRPr lang="en-US" sz="2800" dirty="0">
              <a:solidFill>
                <a:schemeClr val="bg1"/>
              </a:solidFill>
            </a:endParaRPr>
          </a:p>
          <a:p>
            <a:pPr algn="ctr"/>
            <a:r>
              <a:rPr lang="ja-JP" altLang="en-US" sz="2800">
                <a:solidFill>
                  <a:schemeClr val="bg1"/>
                </a:solidFill>
              </a:rPr>
              <a:t>因 为 他 预 先 所 知 道 的 人 ， 就 预 先 定 下 效 法 他 儿 子 的 模 样 ， 使 他 儿 子 在 许 多 弟 兄 中 作 长 子 。</a:t>
            </a:r>
            <a:endParaRPr lang="en-AU" altLang="ja-JP" sz="2800" dirty="0">
              <a:solidFill>
                <a:schemeClr val="bg1"/>
              </a:solidFill>
            </a:endParaRPr>
          </a:p>
          <a:p>
            <a:pPr algn="ctr"/>
            <a:r>
              <a:rPr lang="ja-JP" altLang="en-US" sz="2800">
                <a:solidFill>
                  <a:schemeClr val="bg1"/>
                </a:solidFill>
              </a:rPr>
              <a:t>羅 馬 書 </a:t>
            </a:r>
            <a:r>
              <a:rPr lang="en-US" altLang="ja-JP" sz="2800" dirty="0">
                <a:solidFill>
                  <a:schemeClr val="bg1"/>
                </a:solidFill>
              </a:rPr>
              <a:t>8:29 </a:t>
            </a:r>
            <a:r>
              <a:rPr lang="en-US" sz="2800" dirty="0">
                <a:solidFill>
                  <a:schemeClr val="bg1"/>
                </a:solidFill>
              </a:rPr>
              <a:t>CUVS</a:t>
            </a:r>
          </a:p>
        </p:txBody>
      </p:sp>
    </p:spTree>
    <p:extLst>
      <p:ext uri="{BB962C8B-B14F-4D97-AF65-F5344CB8AC3E}">
        <p14:creationId xmlns:p14="http://schemas.microsoft.com/office/powerpoint/2010/main" val="2201785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7D9-C19D-9823-48FE-49FC6501F139}"/>
              </a:ext>
            </a:extLst>
          </p:cNvPr>
          <p:cNvPicPr>
            <a:picLocks noChangeAspect="1"/>
          </p:cNvPicPr>
          <p:nvPr/>
        </p:nvPicPr>
        <p:blipFill rotWithShape="1">
          <a:blip r:embed="rId2"/>
          <a:srcRect b="57452"/>
          <a:stretch/>
        </p:blipFill>
        <p:spPr>
          <a:xfrm>
            <a:off x="0" y="4732637"/>
            <a:ext cx="12212241" cy="2125363"/>
          </a:xfrm>
          <a:prstGeom prst="rect">
            <a:avLst/>
          </a:prstGeom>
        </p:spPr>
      </p:pic>
      <p:pic>
        <p:nvPicPr>
          <p:cNvPr id="4" name="Picture 3">
            <a:extLst>
              <a:ext uri="{FF2B5EF4-FFF2-40B4-BE49-F238E27FC236}">
                <a16:creationId xmlns:a16="http://schemas.microsoft.com/office/drawing/2014/main" id="{9F052884-CBEF-7919-A31F-7141E9DCF8D5}"/>
              </a:ext>
            </a:extLst>
          </p:cNvPr>
          <p:cNvPicPr>
            <a:picLocks noChangeAspect="1"/>
          </p:cNvPicPr>
          <p:nvPr/>
        </p:nvPicPr>
        <p:blipFill rotWithShape="1">
          <a:blip r:embed="rId3"/>
          <a:srcRect l="-1" t="1" r="933" b="49999"/>
          <a:stretch/>
        </p:blipFill>
        <p:spPr>
          <a:xfrm>
            <a:off x="11156288" y="246487"/>
            <a:ext cx="772101" cy="516660"/>
          </a:xfrm>
          <a:prstGeom prst="rect">
            <a:avLst/>
          </a:prstGeom>
        </p:spPr>
      </p:pic>
      <p:sp>
        <p:nvSpPr>
          <p:cNvPr id="5" name="TextBox 4">
            <a:extLst>
              <a:ext uri="{FF2B5EF4-FFF2-40B4-BE49-F238E27FC236}">
                <a16:creationId xmlns:a16="http://schemas.microsoft.com/office/drawing/2014/main" id="{72F587A0-B823-C102-7036-03DFAFFECC25}"/>
              </a:ext>
            </a:extLst>
          </p:cNvPr>
          <p:cNvSpPr txBox="1"/>
          <p:nvPr/>
        </p:nvSpPr>
        <p:spPr>
          <a:xfrm>
            <a:off x="1367971" y="1747204"/>
            <a:ext cx="8795657" cy="2985433"/>
          </a:xfrm>
          <a:prstGeom prst="rect">
            <a:avLst/>
          </a:prstGeom>
          <a:noFill/>
        </p:spPr>
        <p:txBody>
          <a:bodyPr wrap="square">
            <a:spAutoFit/>
          </a:bodyPr>
          <a:lstStyle/>
          <a:p>
            <a:pPr algn="ctr"/>
            <a:r>
              <a:rPr lang="en-US" sz="3000" dirty="0">
                <a:solidFill>
                  <a:schemeClr val="bg1"/>
                </a:solidFill>
              </a:rPr>
              <a:t>“</a:t>
            </a:r>
            <a:r>
              <a:rPr lang="en-US" sz="3000" b="1" dirty="0">
                <a:solidFill>
                  <a:srgbClr val="FFFF00"/>
                </a:solidFill>
              </a:rPr>
              <a:t>for everyone born of God overcomes the world</a:t>
            </a:r>
            <a:r>
              <a:rPr lang="en-US" sz="3000" dirty="0">
                <a:solidFill>
                  <a:schemeClr val="bg1"/>
                </a:solidFill>
              </a:rPr>
              <a:t>. This is the victory that has overcome the world, even our faith..” </a:t>
            </a:r>
            <a:r>
              <a:rPr lang="en-US" sz="2400" dirty="0">
                <a:solidFill>
                  <a:schemeClr val="bg1"/>
                </a:solidFill>
              </a:rPr>
              <a:t>1 John 5:4 niv</a:t>
            </a:r>
          </a:p>
          <a:p>
            <a:pPr algn="ctr"/>
            <a:endParaRPr lang="en-US" altLang="ja-JP" sz="1400" dirty="0">
              <a:solidFill>
                <a:schemeClr val="bg1"/>
              </a:solidFill>
            </a:endParaRPr>
          </a:p>
          <a:p>
            <a:pPr algn="ctr"/>
            <a:r>
              <a:rPr lang="ja-JP" altLang="en-US" sz="3000">
                <a:solidFill>
                  <a:schemeClr val="bg1"/>
                </a:solidFill>
              </a:rPr>
              <a:t>因 为 凡 从 神 生 的 ， 就 胜 过 世 界 ； 使 我 们 胜 了 世 界 的 ， 就 是 我 们 的 信 心 。</a:t>
            </a:r>
            <a:endParaRPr lang="en-AU" altLang="ja-JP" sz="3000" dirty="0">
              <a:solidFill>
                <a:schemeClr val="bg1"/>
              </a:solidFill>
            </a:endParaRPr>
          </a:p>
          <a:p>
            <a:pPr algn="ctr"/>
            <a:r>
              <a:rPr lang="ja-JP" altLang="en-US" sz="2400">
                <a:solidFill>
                  <a:schemeClr val="bg1"/>
                </a:solidFill>
              </a:rPr>
              <a:t>約 翰 一 書 </a:t>
            </a:r>
            <a:r>
              <a:rPr lang="en-US" altLang="ja-JP" sz="2400" dirty="0">
                <a:solidFill>
                  <a:schemeClr val="bg1"/>
                </a:solidFill>
              </a:rPr>
              <a:t>5:4 </a:t>
            </a:r>
            <a:r>
              <a:rPr lang="en-US" sz="2400" dirty="0">
                <a:solidFill>
                  <a:schemeClr val="bg1"/>
                </a:solidFill>
              </a:rPr>
              <a:t>CUVS</a:t>
            </a:r>
          </a:p>
        </p:txBody>
      </p:sp>
    </p:spTree>
    <p:extLst>
      <p:ext uri="{BB962C8B-B14F-4D97-AF65-F5344CB8AC3E}">
        <p14:creationId xmlns:p14="http://schemas.microsoft.com/office/powerpoint/2010/main" val="3790038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1300</TotalTime>
  <Words>1862</Words>
  <Application>Microsoft Macintosh PowerPoint</Application>
  <PresentationFormat>Widescreen</PresentationFormat>
  <Paragraphs>128</Paragraphs>
  <Slides>23</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 Teo</dc:creator>
  <cp:lastModifiedBy>CHLOE WAN NING FUNG</cp:lastModifiedBy>
  <cp:revision>28</cp:revision>
  <cp:lastPrinted>2024-07-20T11:39:44Z</cp:lastPrinted>
  <dcterms:created xsi:type="dcterms:W3CDTF">2024-07-16T12:13:57Z</dcterms:created>
  <dcterms:modified xsi:type="dcterms:W3CDTF">2026-07-18T23:48:30Z</dcterms:modified>
</cp:coreProperties>
</file>