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256" r:id="rId2"/>
    <p:sldId id="266" r:id="rId3"/>
    <p:sldId id="258" r:id="rId4"/>
    <p:sldId id="259" r:id="rId5"/>
    <p:sldId id="260" r:id="rId6"/>
    <p:sldId id="267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817138-7DE7-D443-B967-F29D135FEF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3BD5-6FA9-C649-BEC1-C4131C9D94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4E05-AC68-F040-A6AD-FA0D6E319368}" type="datetimeFigureOut">
              <a:rPr lang="en-US" smtClean="0"/>
              <a:t>7/5/26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0F467-86E3-B840-A9E9-03843CE3E7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B1059-3019-444F-A8C1-DB57D0713F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74D16-548C-4542-B207-4743921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50292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 spc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18E-A685-D541-A5BD-574F51337191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6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26A8-8FE9-9840-874F-949A4D2FE98C}" type="datetime1">
              <a:rPr lang="en-US" smtClean="0"/>
              <a:t>7/5/26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246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1264" y="2177935"/>
            <a:ext cx="4464086" cy="1192876"/>
          </a:xfrm>
          <a:prstGeom prst="rect">
            <a:avLst/>
          </a:prstGeo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 dirty="0"/>
              <a:t>Click to edit Master title style 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504-1580-3344-9526-8048B04E5F10}" type="datetime1">
              <a:rPr lang="en-US" smtClean="0"/>
              <a:t>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186933"/>
            <a:ext cx="3422614" cy="39503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735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D577-9A30-D44D-B522-5391D8273357}" type="datetime1">
              <a:rPr lang="en-US" smtClean="0"/>
              <a:t>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556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D93-377A-F14F-810B-0893728B70DB}" type="datetime1">
              <a:rPr lang="en-US" smtClean="0"/>
              <a:t>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61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9105-18DB-E84C-BAD2-6622188AFFAD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236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A31D-A1CB-C249-B5A6-19F86C735114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460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-380999"/>
            <a:ext cx="9144000" cy="1371600"/>
          </a:xfrm>
          <a:prstGeom prst="rect">
            <a:avLst/>
          </a:prstGeom>
          <a:solidFill>
            <a:srgbClr val="F99600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43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7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rgbClr val="585858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75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32317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spc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5628-7E66-F64A-BFDE-01D3FB887504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9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rgbClr val="FFFF00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74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5028767" cy="21058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815543"/>
            <a:ext cx="7886700" cy="22824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21C9-5EE7-214E-A238-0AE5AFA7CB5C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72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87027"/>
            <a:ext cx="5028767" cy="21058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E7FC-0A66-8246-A5C1-29F45B53FB7D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2655" y="980904"/>
            <a:ext cx="0" cy="1903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23888" y="2892830"/>
            <a:ext cx="78914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3383283"/>
            <a:ext cx="7829550" cy="2474301"/>
          </a:xfrm>
        </p:spPr>
        <p:txBody>
          <a:bodyPr numCol="3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5733906" y="980905"/>
            <a:ext cx="2781444" cy="174854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3377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292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BA38-7562-3547-8FA5-48BDE6D561B1}" type="datetime1">
              <a:rPr lang="en-US" smtClean="0"/>
              <a:t>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06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50292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Raleway SemiBold" charset="0"/>
                <a:ea typeface="Raleway SemiBold" charset="0"/>
                <a:cs typeface="Raleway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Raleway SemiBold" charset="0"/>
                <a:ea typeface="Raleway SemiBold" charset="0"/>
                <a:cs typeface="Raleway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270-AA34-AF48-B91E-57CCD8F02B22}" type="datetime1">
              <a:rPr lang="en-US" smtClean="0"/>
              <a:t>7/5/26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292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7B1-1E94-8648-95D9-CE8E54D20B48}" type="datetime1">
              <a:rPr lang="en-US" smtClean="0"/>
              <a:t>7/5/26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46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292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3431-EB6E-6845-A001-4E10B9FC7AAB}" type="datetime1">
              <a:rPr lang="en-US" smtClean="0"/>
              <a:t>7/5/26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1845829"/>
            <a:ext cx="7886700" cy="290905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8650" y="4846320"/>
            <a:ext cx="7886700" cy="1011264"/>
          </a:xfrm>
        </p:spPr>
        <p:txBody>
          <a:bodyPr numCol="3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55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292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6DF5-8DEA-084D-A4B2-07F7CF297036}" type="datetime1">
              <a:rPr lang="en-US" smtClean="0"/>
              <a:t>7/5/26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57850" y="365126"/>
            <a:ext cx="0" cy="13255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28650" y="1690689"/>
            <a:ext cx="80914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982046" y="491737"/>
            <a:ext cx="2738005" cy="10723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815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DBB5-4A1E-1E4E-A948-7B717A3CE334}" type="datetime1">
              <a:rPr lang="en-US" smtClean="0"/>
              <a:t>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5042" y="6311900"/>
            <a:ext cx="1193915" cy="415003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589D-DAF6-F843-B664-1C9842A510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502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09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64" r:id="rId5"/>
    <p:sldLayoutId id="2147483665" r:id="rId6"/>
    <p:sldLayoutId id="2147483666" r:id="rId7"/>
    <p:sldLayoutId id="2147483675" r:id="rId8"/>
    <p:sldLayoutId id="2147483672" r:id="rId9"/>
    <p:sldLayoutId id="2147483667" r:id="rId10"/>
    <p:sldLayoutId id="2147483668" r:id="rId11"/>
    <p:sldLayoutId id="2147483674" r:id="rId12"/>
    <p:sldLayoutId id="2147483669" r:id="rId13"/>
    <p:sldLayoutId id="2147483670" r:id="rId14"/>
    <p:sldLayoutId id="2147483671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0" cap="all" spc="0" normalizeH="0" baseline="0">
          <a:solidFill>
            <a:schemeClr val="bg2">
              <a:lumMod val="25000"/>
            </a:schemeClr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F6148-0244-D88B-2466-D49A1435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2102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AB944-5609-D3AB-5EE0-B8AB4DFD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A7483-CDA8-224E-BA62-3916CCBA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16" y="334981"/>
            <a:ext cx="7630767" cy="1325563"/>
          </a:xfrm>
        </p:spPr>
        <p:txBody>
          <a:bodyPr>
            <a:normAutofit/>
          </a:bodyPr>
          <a:lstStyle/>
          <a:p>
            <a:r>
              <a:rPr lang="en-US" sz="3600" cap="none" dirty="0">
                <a:latin typeface="Segoe UI" panose="020B0502040204020203" pitchFamily="34" charset="0"/>
                <a:cs typeface="Segoe UI" panose="020B0502040204020203" pitchFamily="34" charset="0"/>
              </a:rPr>
              <a:t>Scripture - 1 Corinthians 13: 4-8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DA36-DDFE-6542-857F-5D64E9DE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16" y="1825625"/>
            <a:ext cx="77587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4. Love suffers long and is kind; love does not envy; love does not parade itself, is not puffed up; 5. does not behave rudely, does not seek its own, is not provoked, thinks no evil; 6. does not rejoice in iniquity, but rejoices in the truth; 7. bears all things, believes all things, hopes all things, endures all things.</a:t>
            </a:r>
          </a:p>
        </p:txBody>
      </p:sp>
    </p:spTree>
    <p:extLst>
      <p:ext uri="{BB962C8B-B14F-4D97-AF65-F5344CB8AC3E}">
        <p14:creationId xmlns:p14="http://schemas.microsoft.com/office/powerpoint/2010/main" val="5005354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260458-50D3-FDD5-60C5-DDB0AB2C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D5D9D-366D-3344-91E6-B165AC64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69" y="375174"/>
            <a:ext cx="8063174" cy="1325563"/>
          </a:xfrm>
        </p:spPr>
        <p:txBody>
          <a:bodyPr/>
          <a:lstStyle/>
          <a:p>
            <a:r>
              <a:rPr lang="en-US" cap="none" dirty="0">
                <a:latin typeface="Segoe UI" panose="020B0502040204020203" pitchFamily="34" charset="0"/>
                <a:cs typeface="Segoe UI" panose="020B0502040204020203" pitchFamily="34" charset="0"/>
              </a:rPr>
              <a:t>Three Principles of Christ</a:t>
            </a:r>
            <a:r>
              <a:rPr lang="en-US" cap="none" dirty="0"/>
              <a:t>’s Love </a:t>
            </a:r>
            <a:endParaRPr lang="en-US" cap="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7F5F-E02B-2A40-B7EB-B8B5AD9C0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68" y="1825625"/>
            <a:ext cx="7695781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Generosity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Compassion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Truth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96480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039E1-14CF-8EB6-597E-B5A15203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DF5916-4DAA-4447-B25B-B7B772B5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365126"/>
            <a:ext cx="7584758" cy="1325563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Segoe UI" panose="020B0502040204020203" pitchFamily="34" charset="0"/>
                <a:cs typeface="Segoe UI" panose="020B0502040204020203" pitchFamily="34" charset="0"/>
              </a:rPr>
              <a:t>Generosity – 1 Corinthians 13:4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F9B2-E869-BB4A-8AA5-7B613138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68" y="1825625"/>
            <a:ext cx="771148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4. Love suffers long and is kind; love does not envy; love does not parade itself, is not puffed up;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Questions/Thoughts  </a:t>
            </a:r>
          </a:p>
          <a:p>
            <a:r>
              <a:rPr lang="en-US" sz="2800" dirty="0"/>
              <a:t>What can we be Generous with?</a:t>
            </a:r>
          </a:p>
          <a:p>
            <a:r>
              <a:rPr lang="en-US" sz="2800" dirty="0"/>
              <a:t>Time</a:t>
            </a:r>
          </a:p>
          <a:p>
            <a:r>
              <a:rPr lang="en-US" sz="2800" dirty="0"/>
              <a:t>Talents </a:t>
            </a:r>
          </a:p>
          <a:p>
            <a:r>
              <a:rPr lang="en-US" sz="2800" dirty="0"/>
              <a:t>Finances</a:t>
            </a:r>
          </a:p>
          <a:p>
            <a:r>
              <a:rPr lang="en-US" sz="2800" dirty="0"/>
              <a:t>YOURSELF – Be Present</a:t>
            </a:r>
          </a:p>
        </p:txBody>
      </p:sp>
    </p:spTree>
    <p:extLst>
      <p:ext uri="{BB962C8B-B14F-4D97-AF65-F5344CB8AC3E}">
        <p14:creationId xmlns:p14="http://schemas.microsoft.com/office/powerpoint/2010/main" val="9224729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7F4681-3651-90D2-7CF9-875DE2BE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77EEF-7D39-7840-9738-07EE3B30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365126"/>
            <a:ext cx="7783541" cy="1325563"/>
          </a:xfrm>
        </p:spPr>
        <p:txBody>
          <a:bodyPr/>
          <a:lstStyle/>
          <a:p>
            <a:r>
              <a:rPr lang="en-US" cap="none" dirty="0"/>
              <a:t>Compassion - 1 Corinthians 13:5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D5E2-2B42-4343-BA0B-E959A94E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68" y="1825625"/>
            <a:ext cx="77114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5. does not behave rudely, does not seek its own, is not provoked, thinks no evil;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Questions/Thoughts  </a:t>
            </a:r>
          </a:p>
          <a:p>
            <a:r>
              <a:rPr lang="en-US" sz="2800" dirty="0"/>
              <a:t>Have some self doubt about your opinion – you may see it wrong?</a:t>
            </a:r>
          </a:p>
          <a:p>
            <a:r>
              <a:rPr lang="en-US" sz="2800" dirty="0"/>
              <a:t>Stand in the other persons shoes? </a:t>
            </a:r>
          </a:p>
          <a:p>
            <a:r>
              <a:rPr lang="en-US" sz="2800" b="1" dirty="0"/>
              <a:t>A compassionate pray is a powerful pray! </a:t>
            </a:r>
          </a:p>
        </p:txBody>
      </p:sp>
    </p:spTree>
    <p:extLst>
      <p:ext uri="{BB962C8B-B14F-4D97-AF65-F5344CB8AC3E}">
        <p14:creationId xmlns:p14="http://schemas.microsoft.com/office/powerpoint/2010/main" val="11034836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F95A00-65E3-C56D-B201-662EFDC9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77EEF-7D39-7840-9738-07EE3B30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2" y="365126"/>
            <a:ext cx="7753397" cy="1325563"/>
          </a:xfrm>
        </p:spPr>
        <p:txBody>
          <a:bodyPr/>
          <a:lstStyle/>
          <a:p>
            <a:r>
              <a:rPr lang="en-US" cap="none" dirty="0"/>
              <a:t>Truth - 1 Corinthians 13:6-7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D5E2-2B42-4343-BA0B-E959A94E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12" y="1825625"/>
            <a:ext cx="76813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6. does not rejoice in iniquity, but rejoices in the truth; 7. bears all things, believes all things, hopes all things, endures all things.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Questions/Thoughts  </a:t>
            </a:r>
          </a:p>
          <a:p>
            <a:r>
              <a:rPr lang="en-US" sz="2800" dirty="0"/>
              <a:t>How do I speak Truth – with LOVE! </a:t>
            </a:r>
          </a:p>
          <a:p>
            <a:r>
              <a:rPr lang="en-US" sz="2800" dirty="0"/>
              <a:t>Be generous with the Truth?  </a:t>
            </a:r>
          </a:p>
        </p:txBody>
      </p:sp>
    </p:spTree>
    <p:extLst>
      <p:ext uri="{BB962C8B-B14F-4D97-AF65-F5344CB8AC3E}">
        <p14:creationId xmlns:p14="http://schemas.microsoft.com/office/powerpoint/2010/main" val="28061010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3DCCC-9FE8-D585-95F1-DC3AD66A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680F5-769C-7D4C-9519-E245B2F0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4" y="365126"/>
            <a:ext cx="4837003" cy="1325563"/>
          </a:xfrm>
        </p:spPr>
        <p:txBody>
          <a:bodyPr/>
          <a:lstStyle/>
          <a:p>
            <a:r>
              <a:rPr lang="en-US" cap="none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69FC4-1539-0446-A67B-D0E5703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64" y="1825625"/>
            <a:ext cx="7691385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Am I being Generous? </a:t>
            </a:r>
          </a:p>
          <a:p>
            <a:r>
              <a:rPr lang="en-US" sz="2800" dirty="0"/>
              <a:t>Have I worked to understand how others feel - Compassion? </a:t>
            </a:r>
          </a:p>
          <a:p>
            <a:r>
              <a:rPr lang="en-US" sz="2800" dirty="0"/>
              <a:t>Am I speaking Truth with Love? </a:t>
            </a:r>
          </a:p>
        </p:txBody>
      </p:sp>
    </p:spTree>
    <p:extLst>
      <p:ext uri="{BB962C8B-B14F-4D97-AF65-F5344CB8AC3E}">
        <p14:creationId xmlns:p14="http://schemas.microsoft.com/office/powerpoint/2010/main" val="21310522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DD295-6A4F-297D-FC05-FCC51022E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4E5197-BAD7-2B43-AB22-B8A0FA05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20" y="365126"/>
            <a:ext cx="4867147" cy="1325563"/>
          </a:xfrm>
        </p:spPr>
        <p:txBody>
          <a:bodyPr/>
          <a:lstStyle/>
          <a:p>
            <a:r>
              <a:rPr lang="en-US" cap="none" dirty="0"/>
              <a:t>Challenge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3E75-BDFF-F24C-BE90-6F9F7B60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20" y="1825625"/>
            <a:ext cx="772153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Be Generous to someone this week. </a:t>
            </a:r>
          </a:p>
          <a:p>
            <a:r>
              <a:rPr lang="en-US" sz="2800" dirty="0"/>
              <a:t>Work to understand where someone is coming from this week. </a:t>
            </a:r>
          </a:p>
          <a:p>
            <a:r>
              <a:rPr lang="en-US" sz="2800" dirty="0"/>
              <a:t>Speak a truth that needs to be spoken but make sure you do it in LOVE. </a:t>
            </a:r>
          </a:p>
        </p:txBody>
      </p:sp>
    </p:spTree>
    <p:extLst>
      <p:ext uri="{BB962C8B-B14F-4D97-AF65-F5344CB8AC3E}">
        <p14:creationId xmlns:p14="http://schemas.microsoft.com/office/powerpoint/2010/main" val="36861838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OE Theme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4D0"/>
      </a:accent1>
      <a:accent2>
        <a:srgbClr val="FF8F00"/>
      </a:accent2>
      <a:accent3>
        <a:srgbClr val="D8D8D8"/>
      </a:accent3>
      <a:accent4>
        <a:srgbClr val="DEC8B9"/>
      </a:accent4>
      <a:accent5>
        <a:srgbClr val="494949"/>
      </a:accent5>
      <a:accent6>
        <a:srgbClr val="25262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 2016 Master Template" id="{D6923CDF-6ECE-094E-BE4E-348BC4EB59B6}" vid="{53C0D2DB-F106-4B4C-ABF0-D6B40CF8D0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258</TotalTime>
  <Words>315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Raleway</vt:lpstr>
      <vt:lpstr>Raleway SemiBold</vt:lpstr>
      <vt:lpstr>Segoe UI</vt:lpstr>
      <vt:lpstr>Default Theme</vt:lpstr>
      <vt:lpstr>PowerPoint Presentation</vt:lpstr>
      <vt:lpstr>Scripture - 1 Corinthians 13: 4-8</vt:lpstr>
      <vt:lpstr>Three Principles of Christ’s Love </vt:lpstr>
      <vt:lpstr>Generosity – 1 Corinthians 13:4 </vt:lpstr>
      <vt:lpstr>Compassion - 1 Corinthians 13:5</vt:lpstr>
      <vt:lpstr>Truth - 1 Corinthians 13:6-7</vt:lpstr>
      <vt:lpstr>Take Away</vt:lpstr>
      <vt:lpstr>Challenge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Reckless Love</dc:title>
  <dc:creator>John Westphal</dc:creator>
  <cp:lastModifiedBy>Debra Westphal</cp:lastModifiedBy>
  <cp:revision>22</cp:revision>
  <cp:lastPrinted>2026-07-05T04:24:08Z</cp:lastPrinted>
  <dcterms:created xsi:type="dcterms:W3CDTF">2020-02-03T14:58:24Z</dcterms:created>
  <dcterms:modified xsi:type="dcterms:W3CDTF">2026-07-05T04:26:56Z</dcterms:modified>
</cp:coreProperties>
</file>