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Lst>
  <p:sldIdLst>
    <p:sldId id="371" r:id="rId5"/>
    <p:sldId id="677" r:id="rId6"/>
    <p:sldId id="678" r:id="rId7"/>
    <p:sldId id="372" r:id="rId8"/>
    <p:sldId id="256" r:id="rId9"/>
    <p:sldId id="634" r:id="rId10"/>
    <p:sldId id="635" r:id="rId11"/>
    <p:sldId id="636" r:id="rId12"/>
    <p:sldId id="638" r:id="rId13"/>
    <p:sldId id="669" r:id="rId14"/>
    <p:sldId id="672" r:id="rId15"/>
    <p:sldId id="673" r:id="rId16"/>
    <p:sldId id="674" r:id="rId17"/>
    <p:sldId id="676" r:id="rId18"/>
    <p:sldId id="671" r:id="rId19"/>
    <p:sldId id="637" r:id="rId20"/>
    <p:sldId id="664" r:id="rId21"/>
    <p:sldId id="680" r:id="rId22"/>
    <p:sldId id="679" r:id="rId23"/>
    <p:sldId id="663" r:id="rId24"/>
    <p:sldId id="639" r:id="rId25"/>
    <p:sldId id="640" r:id="rId26"/>
    <p:sldId id="683" r:id="rId27"/>
    <p:sldId id="682" r:id="rId28"/>
    <p:sldId id="684" r:id="rId29"/>
    <p:sldId id="665" r:id="rId30"/>
    <p:sldId id="685" r:id="rId31"/>
    <p:sldId id="643" r:id="rId32"/>
    <p:sldId id="666" r:id="rId33"/>
    <p:sldId id="670" r:id="rId34"/>
    <p:sldId id="613" r:id="rId35"/>
    <p:sldId id="369" r:id="rId36"/>
    <p:sldId id="370" r:id="rId37"/>
    <p:sldId id="633" r:id="rId38"/>
    <p:sldId id="26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1FA254-BE5B-4271-9431-26521EF41DF6}" v="44" dt="2026-07-10T07:58:30.6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Christie" userId="84e6e281-edf4-46c9-b975-55a073e31b1a" providerId="ADAL" clId="{F66CD9D8-65F0-42F0-A138-C746D1029227}"/>
    <pc:docChg chg="undo custSel addSld delSld modSld sldOrd">
      <pc:chgData name="Michael Christie" userId="84e6e281-edf4-46c9-b975-55a073e31b1a" providerId="ADAL" clId="{F66CD9D8-65F0-42F0-A138-C746D1029227}" dt="2026-07-10T09:27:34.595" v="1462" actId="47"/>
      <pc:docMkLst>
        <pc:docMk/>
      </pc:docMkLst>
      <pc:sldChg chg="modSp add mod ord">
        <pc:chgData name="Michael Christie" userId="84e6e281-edf4-46c9-b975-55a073e31b1a" providerId="ADAL" clId="{F66CD9D8-65F0-42F0-A138-C746D1029227}" dt="2026-07-08T05:28:21.121" v="380"/>
        <pc:sldMkLst>
          <pc:docMk/>
          <pc:sldMk cId="0" sldId="256"/>
        </pc:sldMkLst>
        <pc:spChg chg="mod">
          <ac:chgData name="Michael Christie" userId="84e6e281-edf4-46c9-b975-55a073e31b1a" providerId="ADAL" clId="{F66CD9D8-65F0-42F0-A138-C746D1029227}" dt="2026-07-08T05:20:25.128" v="377" actId="1076"/>
          <ac:spMkLst>
            <pc:docMk/>
            <pc:sldMk cId="0" sldId="256"/>
            <ac:spMk id="3" creationId="{00000000-0000-0000-0000-000000000000}"/>
          </ac:spMkLst>
        </pc:spChg>
        <pc:spChg chg="mod">
          <ac:chgData name="Michael Christie" userId="84e6e281-edf4-46c9-b975-55a073e31b1a" providerId="ADAL" clId="{F66CD9D8-65F0-42F0-A138-C746D1029227}" dt="2026-07-08T05:20:30.739" v="378" actId="1076"/>
          <ac:spMkLst>
            <pc:docMk/>
            <pc:sldMk cId="0" sldId="256"/>
            <ac:spMk id="6" creationId="{00000000-0000-0000-0000-000000000000}"/>
          </ac:spMkLst>
        </pc:spChg>
      </pc:sldChg>
      <pc:sldChg chg="addSp modSp">
        <pc:chgData name="Michael Christie" userId="84e6e281-edf4-46c9-b975-55a073e31b1a" providerId="ADAL" clId="{F66CD9D8-65F0-42F0-A138-C746D1029227}" dt="2026-07-08T05:19:30.952" v="367"/>
        <pc:sldMkLst>
          <pc:docMk/>
          <pc:sldMk cId="1614506824" sldId="372"/>
        </pc:sldMkLst>
      </pc:sldChg>
      <pc:sldChg chg="modSp mod">
        <pc:chgData name="Michael Christie" userId="84e6e281-edf4-46c9-b975-55a073e31b1a" providerId="ADAL" clId="{F66CD9D8-65F0-42F0-A138-C746D1029227}" dt="2026-07-09T08:11:48.917" v="828" actId="14100"/>
        <pc:sldMkLst>
          <pc:docMk/>
          <pc:sldMk cId="235664710" sldId="634"/>
        </pc:sldMkLst>
        <pc:spChg chg="mod">
          <ac:chgData name="Michael Christie" userId="84e6e281-edf4-46c9-b975-55a073e31b1a" providerId="ADAL" clId="{F66CD9D8-65F0-42F0-A138-C746D1029227}" dt="2026-07-09T08:11:48.917" v="828" actId="14100"/>
          <ac:spMkLst>
            <pc:docMk/>
            <pc:sldMk cId="235664710" sldId="634"/>
            <ac:spMk id="4" creationId="{9F87CFFC-B9A3-ED7B-4521-6238596052C7}"/>
          </ac:spMkLst>
        </pc:spChg>
      </pc:sldChg>
      <pc:sldChg chg="addSp delSp modSp mod">
        <pc:chgData name="Michael Christie" userId="84e6e281-edf4-46c9-b975-55a073e31b1a" providerId="ADAL" clId="{F66CD9D8-65F0-42F0-A138-C746D1029227}" dt="2026-07-10T05:05:47.384" v="1078" actId="115"/>
        <pc:sldMkLst>
          <pc:docMk/>
          <pc:sldMk cId="1864097673" sldId="635"/>
        </pc:sldMkLst>
        <pc:spChg chg="add del mod">
          <ac:chgData name="Michael Christie" userId="84e6e281-edf4-46c9-b975-55a073e31b1a" providerId="ADAL" clId="{F66CD9D8-65F0-42F0-A138-C746D1029227}" dt="2026-07-09T00:04:15.885" v="505" actId="21"/>
          <ac:spMkLst>
            <pc:docMk/>
            <pc:sldMk cId="1864097673" sldId="635"/>
            <ac:spMk id="6" creationId="{934ACB52-1342-63B6-28C9-4F02EEFEA444}"/>
          </ac:spMkLst>
        </pc:spChg>
        <pc:spChg chg="add del mod">
          <ac:chgData name="Michael Christie" userId="84e6e281-edf4-46c9-b975-55a073e31b1a" providerId="ADAL" clId="{F66CD9D8-65F0-42F0-A138-C746D1029227}" dt="2026-07-09T00:03:33.503" v="499" actId="21"/>
          <ac:spMkLst>
            <pc:docMk/>
            <pc:sldMk cId="1864097673" sldId="635"/>
            <ac:spMk id="8" creationId="{C560C3BA-8BA5-2968-1EE3-B7BD6C234D3C}"/>
          </ac:spMkLst>
        </pc:spChg>
        <pc:spChg chg="add mod">
          <ac:chgData name="Michael Christie" userId="84e6e281-edf4-46c9-b975-55a073e31b1a" providerId="ADAL" clId="{F66CD9D8-65F0-42F0-A138-C746D1029227}" dt="2026-07-09T00:03:55.836" v="504" actId="1076"/>
          <ac:spMkLst>
            <pc:docMk/>
            <pc:sldMk cId="1864097673" sldId="635"/>
            <ac:spMk id="11" creationId="{6C575078-0D95-4CAD-12A5-DB475F543106}"/>
          </ac:spMkLst>
        </pc:spChg>
        <pc:spChg chg="add mod">
          <ac:chgData name="Michael Christie" userId="84e6e281-edf4-46c9-b975-55a073e31b1a" providerId="ADAL" clId="{F66CD9D8-65F0-42F0-A138-C746D1029227}" dt="2026-07-10T05:05:47.384" v="1078" actId="115"/>
          <ac:spMkLst>
            <pc:docMk/>
            <pc:sldMk cId="1864097673" sldId="635"/>
            <ac:spMk id="13" creationId="{11C86455-D094-1FB9-B4E2-322282FE796C}"/>
          </ac:spMkLst>
        </pc:spChg>
        <pc:picChg chg="add del mod">
          <ac:chgData name="Michael Christie" userId="84e6e281-edf4-46c9-b975-55a073e31b1a" providerId="ADAL" clId="{F66CD9D8-65F0-42F0-A138-C746D1029227}" dt="2026-07-09T00:02:41.623" v="488" actId="478"/>
          <ac:picMkLst>
            <pc:docMk/>
            <pc:sldMk cId="1864097673" sldId="635"/>
            <ac:picMk id="4" creationId="{B259DC52-2F96-9F31-167D-5DBEC200906C}"/>
          </ac:picMkLst>
        </pc:picChg>
        <pc:picChg chg="add mod">
          <ac:chgData name="Michael Christie" userId="84e6e281-edf4-46c9-b975-55a073e31b1a" providerId="ADAL" clId="{F66CD9D8-65F0-42F0-A138-C746D1029227}" dt="2026-07-09T00:04:34.282" v="509" actId="14100"/>
          <ac:picMkLst>
            <pc:docMk/>
            <pc:sldMk cId="1864097673" sldId="635"/>
            <ac:picMk id="9" creationId="{7183B832-BC68-0022-521A-C4F00FC4D421}"/>
          </ac:picMkLst>
        </pc:picChg>
      </pc:sldChg>
      <pc:sldChg chg="modSp mod">
        <pc:chgData name="Michael Christie" userId="84e6e281-edf4-46c9-b975-55a073e31b1a" providerId="ADAL" clId="{F66CD9D8-65F0-42F0-A138-C746D1029227}" dt="2026-07-09T00:21:29.400" v="605" actId="1076"/>
        <pc:sldMkLst>
          <pc:docMk/>
          <pc:sldMk cId="1616249034" sldId="636"/>
        </pc:sldMkLst>
        <pc:spChg chg="mod">
          <ac:chgData name="Michael Christie" userId="84e6e281-edf4-46c9-b975-55a073e31b1a" providerId="ADAL" clId="{F66CD9D8-65F0-42F0-A138-C746D1029227}" dt="2026-07-09T00:21:29.400" v="605" actId="1076"/>
          <ac:spMkLst>
            <pc:docMk/>
            <pc:sldMk cId="1616249034" sldId="636"/>
            <ac:spMk id="2" creationId="{9A41BB87-4630-406B-07E7-78FF7C3A22E2}"/>
          </ac:spMkLst>
        </pc:spChg>
      </pc:sldChg>
      <pc:sldChg chg="modSp mod">
        <pc:chgData name="Michael Christie" userId="84e6e281-edf4-46c9-b975-55a073e31b1a" providerId="ADAL" clId="{F66CD9D8-65F0-42F0-A138-C746D1029227}" dt="2026-07-10T02:09:18.282" v="1004" actId="313"/>
        <pc:sldMkLst>
          <pc:docMk/>
          <pc:sldMk cId="4268555885" sldId="637"/>
        </pc:sldMkLst>
        <pc:spChg chg="mod">
          <ac:chgData name="Michael Christie" userId="84e6e281-edf4-46c9-b975-55a073e31b1a" providerId="ADAL" clId="{F66CD9D8-65F0-42F0-A138-C746D1029227}" dt="2026-07-10T02:09:18.282" v="1004" actId="313"/>
          <ac:spMkLst>
            <pc:docMk/>
            <pc:sldMk cId="4268555885" sldId="637"/>
            <ac:spMk id="2" creationId="{5640AE71-1C9C-E9CF-A614-8F1C1254BDB2}"/>
          </ac:spMkLst>
        </pc:spChg>
      </pc:sldChg>
      <pc:sldChg chg="modSp mod">
        <pc:chgData name="Michael Christie" userId="84e6e281-edf4-46c9-b975-55a073e31b1a" providerId="ADAL" clId="{F66CD9D8-65F0-42F0-A138-C746D1029227}" dt="2026-07-07T07:39:05.979" v="363" actId="14100"/>
        <pc:sldMkLst>
          <pc:docMk/>
          <pc:sldMk cId="3278877402" sldId="638"/>
        </pc:sldMkLst>
        <pc:spChg chg="mod">
          <ac:chgData name="Michael Christie" userId="84e6e281-edf4-46c9-b975-55a073e31b1a" providerId="ADAL" clId="{F66CD9D8-65F0-42F0-A138-C746D1029227}" dt="2026-07-07T07:39:05.979" v="363" actId="14100"/>
          <ac:spMkLst>
            <pc:docMk/>
            <pc:sldMk cId="3278877402" sldId="638"/>
            <ac:spMk id="2" creationId="{92EA6226-991E-994D-1D3C-DF9288AA4E7A}"/>
          </ac:spMkLst>
        </pc:spChg>
        <pc:spChg chg="mod">
          <ac:chgData name="Michael Christie" userId="84e6e281-edf4-46c9-b975-55a073e31b1a" providerId="ADAL" clId="{F66CD9D8-65F0-42F0-A138-C746D1029227}" dt="2026-07-07T07:39:03.405" v="362" actId="1076"/>
          <ac:spMkLst>
            <pc:docMk/>
            <pc:sldMk cId="3278877402" sldId="638"/>
            <ac:spMk id="4" creationId="{0D952051-52C2-2662-A674-FD09AC9DF033}"/>
          </ac:spMkLst>
        </pc:spChg>
      </pc:sldChg>
      <pc:sldChg chg="modSp mod">
        <pc:chgData name="Michael Christie" userId="84e6e281-edf4-46c9-b975-55a073e31b1a" providerId="ADAL" clId="{F66CD9D8-65F0-42F0-A138-C746D1029227}" dt="2026-07-10T09:01:53.224" v="1458" actId="1076"/>
        <pc:sldMkLst>
          <pc:docMk/>
          <pc:sldMk cId="2687131693" sldId="639"/>
        </pc:sldMkLst>
        <pc:spChg chg="mod">
          <ac:chgData name="Michael Christie" userId="84e6e281-edf4-46c9-b975-55a073e31b1a" providerId="ADAL" clId="{F66CD9D8-65F0-42F0-A138-C746D1029227}" dt="2026-07-10T09:00:51.122" v="1454" actId="27636"/>
          <ac:spMkLst>
            <pc:docMk/>
            <pc:sldMk cId="2687131693" sldId="639"/>
            <ac:spMk id="2" creationId="{577CE3E3-C67E-1A8C-FD5D-B6E279B5D77D}"/>
          </ac:spMkLst>
        </pc:spChg>
        <pc:spChg chg="mod">
          <ac:chgData name="Michael Christie" userId="84e6e281-edf4-46c9-b975-55a073e31b1a" providerId="ADAL" clId="{F66CD9D8-65F0-42F0-A138-C746D1029227}" dt="2026-07-10T09:01:53.224" v="1458" actId="1076"/>
          <ac:spMkLst>
            <pc:docMk/>
            <pc:sldMk cId="2687131693" sldId="639"/>
            <ac:spMk id="4" creationId="{883D9379-5169-C3E7-BA20-48AC5860925B}"/>
          </ac:spMkLst>
        </pc:spChg>
      </pc:sldChg>
      <pc:sldChg chg="modSp mod ord">
        <pc:chgData name="Michael Christie" userId="84e6e281-edf4-46c9-b975-55a073e31b1a" providerId="ADAL" clId="{F66CD9D8-65F0-42F0-A138-C746D1029227}" dt="2026-07-10T07:17:30.592" v="1399" actId="404"/>
        <pc:sldMkLst>
          <pc:docMk/>
          <pc:sldMk cId="1300597259" sldId="640"/>
        </pc:sldMkLst>
        <pc:spChg chg="mod">
          <ac:chgData name="Michael Christie" userId="84e6e281-edf4-46c9-b975-55a073e31b1a" providerId="ADAL" clId="{F66CD9D8-65F0-42F0-A138-C746D1029227}" dt="2026-07-10T07:17:30.592" v="1399" actId="404"/>
          <ac:spMkLst>
            <pc:docMk/>
            <pc:sldMk cId="1300597259" sldId="640"/>
            <ac:spMk id="2" creationId="{9F3403FB-6910-6126-B0C3-A18EECD6CCE4}"/>
          </ac:spMkLst>
        </pc:spChg>
      </pc:sldChg>
      <pc:sldChg chg="addSp delSp del mod">
        <pc:chgData name="Michael Christie" userId="84e6e281-edf4-46c9-b975-55a073e31b1a" providerId="ADAL" clId="{F66CD9D8-65F0-42F0-A138-C746D1029227}" dt="2026-07-10T08:26:21.124" v="1443" actId="47"/>
        <pc:sldMkLst>
          <pc:docMk/>
          <pc:sldMk cId="295746558" sldId="641"/>
        </pc:sldMkLst>
        <pc:picChg chg="add del">
          <ac:chgData name="Michael Christie" userId="84e6e281-edf4-46c9-b975-55a073e31b1a" providerId="ADAL" clId="{F66CD9D8-65F0-42F0-A138-C746D1029227}" dt="2026-07-09T07:19:04.905" v="813" actId="478"/>
          <ac:picMkLst>
            <pc:docMk/>
            <pc:sldMk cId="295746558" sldId="641"/>
            <ac:picMk id="4" creationId="{F7EA82F0-A70D-0811-54C9-CAECEAF1FCD8}"/>
          </ac:picMkLst>
        </pc:picChg>
      </pc:sldChg>
      <pc:sldChg chg="del">
        <pc:chgData name="Michael Christie" userId="84e6e281-edf4-46c9-b975-55a073e31b1a" providerId="ADAL" clId="{F66CD9D8-65F0-42F0-A138-C746D1029227}" dt="2026-07-10T09:27:33.839" v="1461" actId="47"/>
        <pc:sldMkLst>
          <pc:docMk/>
          <pc:sldMk cId="2626373360" sldId="642"/>
        </pc:sldMkLst>
      </pc:sldChg>
      <pc:sldChg chg="modSp mod">
        <pc:chgData name="Michael Christie" userId="84e6e281-edf4-46c9-b975-55a073e31b1a" providerId="ADAL" clId="{F66CD9D8-65F0-42F0-A138-C746D1029227}" dt="2026-07-10T07:47:19.222" v="1435" actId="1076"/>
        <pc:sldMkLst>
          <pc:docMk/>
          <pc:sldMk cId="1216009638" sldId="643"/>
        </pc:sldMkLst>
        <pc:spChg chg="mod">
          <ac:chgData name="Michael Christie" userId="84e6e281-edf4-46c9-b975-55a073e31b1a" providerId="ADAL" clId="{F66CD9D8-65F0-42F0-A138-C746D1029227}" dt="2026-07-09T04:27:36.655" v="726" actId="20577"/>
          <ac:spMkLst>
            <pc:docMk/>
            <pc:sldMk cId="1216009638" sldId="643"/>
            <ac:spMk id="2" creationId="{DA2E8179-6622-01F6-073F-8100B87720F9}"/>
          </ac:spMkLst>
        </pc:spChg>
        <pc:spChg chg="mod">
          <ac:chgData name="Michael Christie" userId="84e6e281-edf4-46c9-b975-55a073e31b1a" providerId="ADAL" clId="{F66CD9D8-65F0-42F0-A138-C746D1029227}" dt="2026-07-10T07:47:19.222" v="1435" actId="1076"/>
          <ac:spMkLst>
            <pc:docMk/>
            <pc:sldMk cId="1216009638" sldId="643"/>
            <ac:spMk id="4" creationId="{5B8B18A3-19B3-9057-266E-44084670C0BC}"/>
          </ac:spMkLst>
        </pc:spChg>
      </pc:sldChg>
      <pc:sldChg chg="del">
        <pc:chgData name="Michael Christie" userId="84e6e281-edf4-46c9-b975-55a073e31b1a" providerId="ADAL" clId="{F66CD9D8-65F0-42F0-A138-C746D1029227}" dt="2026-07-09T07:19:51.961" v="814" actId="47"/>
        <pc:sldMkLst>
          <pc:docMk/>
          <pc:sldMk cId="1228183019" sldId="658"/>
        </pc:sldMkLst>
      </pc:sldChg>
      <pc:sldChg chg="add del">
        <pc:chgData name="Michael Christie" userId="84e6e281-edf4-46c9-b975-55a073e31b1a" providerId="ADAL" clId="{F66CD9D8-65F0-42F0-A138-C746D1029227}" dt="2026-07-10T09:27:34.595" v="1462" actId="47"/>
        <pc:sldMkLst>
          <pc:docMk/>
          <pc:sldMk cId="3372405477" sldId="659"/>
        </pc:sldMkLst>
      </pc:sldChg>
      <pc:sldChg chg="add del">
        <pc:chgData name="Michael Christie" userId="84e6e281-edf4-46c9-b975-55a073e31b1a" providerId="ADAL" clId="{F66CD9D8-65F0-42F0-A138-C746D1029227}" dt="2026-07-10T08:26:20.795" v="1442" actId="47"/>
        <pc:sldMkLst>
          <pc:docMk/>
          <pc:sldMk cId="3612817294" sldId="660"/>
        </pc:sldMkLst>
      </pc:sldChg>
      <pc:sldChg chg="add del">
        <pc:chgData name="Michael Christie" userId="84e6e281-edf4-46c9-b975-55a073e31b1a" providerId="ADAL" clId="{F66CD9D8-65F0-42F0-A138-C746D1029227}" dt="2026-07-10T08:26:22.696" v="1444" actId="47"/>
        <pc:sldMkLst>
          <pc:docMk/>
          <pc:sldMk cId="3693460006" sldId="661"/>
        </pc:sldMkLst>
      </pc:sldChg>
      <pc:sldChg chg="add del">
        <pc:chgData name="Michael Christie" userId="84e6e281-edf4-46c9-b975-55a073e31b1a" providerId="ADAL" clId="{F66CD9D8-65F0-42F0-A138-C746D1029227}" dt="2026-07-10T08:26:25.079" v="1445" actId="47"/>
        <pc:sldMkLst>
          <pc:docMk/>
          <pc:sldMk cId="2071038425" sldId="662"/>
        </pc:sldMkLst>
      </pc:sldChg>
      <pc:sldChg chg="addSp modSp add mod">
        <pc:chgData name="Michael Christie" userId="84e6e281-edf4-46c9-b975-55a073e31b1a" providerId="ADAL" clId="{F66CD9D8-65F0-42F0-A138-C746D1029227}" dt="2026-07-10T06:37:09.231" v="1174" actId="14100"/>
        <pc:sldMkLst>
          <pc:docMk/>
          <pc:sldMk cId="3059064294" sldId="663"/>
        </pc:sldMkLst>
        <pc:spChg chg="add mod">
          <ac:chgData name="Michael Christie" userId="84e6e281-edf4-46c9-b975-55a073e31b1a" providerId="ADAL" clId="{F66CD9D8-65F0-42F0-A138-C746D1029227}" dt="2026-07-10T06:37:09.231" v="1174" actId="14100"/>
          <ac:spMkLst>
            <pc:docMk/>
            <pc:sldMk cId="3059064294" sldId="663"/>
            <ac:spMk id="2" creationId="{215A8CA4-AB32-17E2-C6E0-742E3A12432E}"/>
          </ac:spMkLst>
        </pc:spChg>
      </pc:sldChg>
      <pc:sldChg chg="addSp modSp add mod ord">
        <pc:chgData name="Michael Christie" userId="84e6e281-edf4-46c9-b975-55a073e31b1a" providerId="ADAL" clId="{F66CD9D8-65F0-42F0-A138-C746D1029227}" dt="2026-07-10T03:07:16.453" v="1062" actId="1076"/>
        <pc:sldMkLst>
          <pc:docMk/>
          <pc:sldMk cId="2172889349" sldId="664"/>
        </pc:sldMkLst>
        <pc:spChg chg="add mod">
          <ac:chgData name="Michael Christie" userId="84e6e281-edf4-46c9-b975-55a073e31b1a" providerId="ADAL" clId="{F66CD9D8-65F0-42F0-A138-C746D1029227}" dt="2026-07-10T03:07:16.453" v="1062" actId="1076"/>
          <ac:spMkLst>
            <pc:docMk/>
            <pc:sldMk cId="2172889349" sldId="664"/>
            <ac:spMk id="4" creationId="{34C4445F-4459-9E0A-A66E-DBF84DB185DE}"/>
          </ac:spMkLst>
        </pc:spChg>
      </pc:sldChg>
      <pc:sldChg chg="addSp modSp add mod ord">
        <pc:chgData name="Michael Christie" userId="84e6e281-edf4-46c9-b975-55a073e31b1a" providerId="ADAL" clId="{F66CD9D8-65F0-42F0-A138-C746D1029227}" dt="2026-07-10T07:44:03.486" v="1422" actId="14100"/>
        <pc:sldMkLst>
          <pc:docMk/>
          <pc:sldMk cId="4140466139" sldId="665"/>
        </pc:sldMkLst>
        <pc:spChg chg="add mod">
          <ac:chgData name="Michael Christie" userId="84e6e281-edf4-46c9-b975-55a073e31b1a" providerId="ADAL" clId="{F66CD9D8-65F0-42F0-A138-C746D1029227}" dt="2026-07-10T07:44:03.486" v="1422" actId="14100"/>
          <ac:spMkLst>
            <pc:docMk/>
            <pc:sldMk cId="4140466139" sldId="665"/>
            <ac:spMk id="2" creationId="{2C621998-163B-29D4-3A86-2414A46CE891}"/>
          </ac:spMkLst>
        </pc:spChg>
      </pc:sldChg>
      <pc:sldChg chg="addSp modSp add mod ord">
        <pc:chgData name="Michael Christie" userId="84e6e281-edf4-46c9-b975-55a073e31b1a" providerId="ADAL" clId="{F66CD9D8-65F0-42F0-A138-C746D1029227}" dt="2026-07-10T07:58:46.963" v="1441" actId="14100"/>
        <pc:sldMkLst>
          <pc:docMk/>
          <pc:sldMk cId="1856505795" sldId="666"/>
        </pc:sldMkLst>
        <pc:spChg chg="add mod">
          <ac:chgData name="Michael Christie" userId="84e6e281-edf4-46c9-b975-55a073e31b1a" providerId="ADAL" clId="{F66CD9D8-65F0-42F0-A138-C746D1029227}" dt="2026-07-10T07:58:46.963" v="1441" actId="14100"/>
          <ac:spMkLst>
            <pc:docMk/>
            <pc:sldMk cId="1856505795" sldId="666"/>
            <ac:spMk id="2" creationId="{7D7433A2-B1BF-E4A2-EAAA-40401D315BBC}"/>
          </ac:spMkLst>
        </pc:spChg>
      </pc:sldChg>
      <pc:sldChg chg="modSp add del mod ord">
        <pc:chgData name="Michael Christie" userId="84e6e281-edf4-46c9-b975-55a073e31b1a" providerId="ADAL" clId="{F66CD9D8-65F0-42F0-A138-C746D1029227}" dt="2026-07-10T06:27:04.775" v="1143" actId="47"/>
        <pc:sldMkLst>
          <pc:docMk/>
          <pc:sldMk cId="492794077" sldId="667"/>
        </pc:sldMkLst>
        <pc:spChg chg="mod">
          <ac:chgData name="Michael Christie" userId="84e6e281-edf4-46c9-b975-55a073e31b1a" providerId="ADAL" clId="{F66CD9D8-65F0-42F0-A138-C746D1029227}" dt="2026-07-10T02:28:45.779" v="1038" actId="1076"/>
          <ac:spMkLst>
            <pc:docMk/>
            <pc:sldMk cId="492794077" sldId="667"/>
            <ac:spMk id="2" creationId="{DC90FE9B-0FA0-FB7D-0906-F5C1FD5EDBBA}"/>
          </ac:spMkLst>
        </pc:spChg>
      </pc:sldChg>
      <pc:sldChg chg="modSp add del mod ord">
        <pc:chgData name="Michael Christie" userId="84e6e281-edf4-46c9-b975-55a073e31b1a" providerId="ADAL" clId="{F66CD9D8-65F0-42F0-A138-C746D1029227}" dt="2026-07-10T07:13:01.680" v="1177" actId="47"/>
        <pc:sldMkLst>
          <pc:docMk/>
          <pc:sldMk cId="1080753287" sldId="668"/>
        </pc:sldMkLst>
        <pc:spChg chg="mod">
          <ac:chgData name="Michael Christie" userId="84e6e281-edf4-46c9-b975-55a073e31b1a" providerId="ADAL" clId="{F66CD9D8-65F0-42F0-A138-C746D1029227}" dt="2026-07-09T01:09:15.462" v="644" actId="1076"/>
          <ac:spMkLst>
            <pc:docMk/>
            <pc:sldMk cId="1080753287" sldId="668"/>
            <ac:spMk id="2" creationId="{F9FA5BD9-A8EF-BDD7-6CC5-14E71714D0CD}"/>
          </ac:spMkLst>
        </pc:spChg>
      </pc:sldChg>
      <pc:sldChg chg="modSp add mod">
        <pc:chgData name="Michael Christie" userId="84e6e281-edf4-46c9-b975-55a073e31b1a" providerId="ADAL" clId="{F66CD9D8-65F0-42F0-A138-C746D1029227}" dt="2026-07-07T07:25:54.327" v="203" actId="1076"/>
        <pc:sldMkLst>
          <pc:docMk/>
          <pc:sldMk cId="1095886995" sldId="669"/>
        </pc:sldMkLst>
        <pc:spChg chg="mod">
          <ac:chgData name="Michael Christie" userId="84e6e281-edf4-46c9-b975-55a073e31b1a" providerId="ADAL" clId="{F66CD9D8-65F0-42F0-A138-C746D1029227}" dt="2026-07-07T07:25:54.327" v="203" actId="1076"/>
          <ac:spMkLst>
            <pc:docMk/>
            <pc:sldMk cId="1095886995" sldId="669"/>
            <ac:spMk id="2" creationId="{AB890430-4FE9-3FC5-271D-2AD8819440EE}"/>
          </ac:spMkLst>
        </pc:spChg>
      </pc:sldChg>
      <pc:sldChg chg="add">
        <pc:chgData name="Michael Christie" userId="84e6e281-edf4-46c9-b975-55a073e31b1a" providerId="ADAL" clId="{F66CD9D8-65F0-42F0-A138-C746D1029227}" dt="2026-07-07T03:25:23.104" v="28"/>
        <pc:sldMkLst>
          <pc:docMk/>
          <pc:sldMk cId="431720741" sldId="670"/>
        </pc:sldMkLst>
      </pc:sldChg>
      <pc:sldChg chg="modSp add mod">
        <pc:chgData name="Michael Christie" userId="84e6e281-edf4-46c9-b975-55a073e31b1a" providerId="ADAL" clId="{F66CD9D8-65F0-42F0-A138-C746D1029227}" dt="2026-07-10T06:31:48.343" v="1168" actId="20577"/>
        <pc:sldMkLst>
          <pc:docMk/>
          <pc:sldMk cId="1622668262" sldId="671"/>
        </pc:sldMkLst>
        <pc:spChg chg="mod">
          <ac:chgData name="Michael Christie" userId="84e6e281-edf4-46c9-b975-55a073e31b1a" providerId="ADAL" clId="{F66CD9D8-65F0-42F0-A138-C746D1029227}" dt="2026-07-10T02:01:31.089" v="971" actId="1076"/>
          <ac:spMkLst>
            <pc:docMk/>
            <pc:sldMk cId="1622668262" sldId="671"/>
            <ac:spMk id="2" creationId="{AE13C6DB-4E3F-95C3-BB07-40620552E3AA}"/>
          </ac:spMkLst>
        </pc:spChg>
        <pc:spChg chg="mod">
          <ac:chgData name="Michael Christie" userId="84e6e281-edf4-46c9-b975-55a073e31b1a" providerId="ADAL" clId="{F66CD9D8-65F0-42F0-A138-C746D1029227}" dt="2026-07-10T06:31:48.343" v="1168" actId="20577"/>
          <ac:spMkLst>
            <pc:docMk/>
            <pc:sldMk cId="1622668262" sldId="671"/>
            <ac:spMk id="4" creationId="{A336DE3C-21A4-0066-E5C0-7CB67B2FA9A5}"/>
          </ac:spMkLst>
        </pc:spChg>
      </pc:sldChg>
      <pc:sldChg chg="modSp add mod">
        <pc:chgData name="Michael Christie" userId="84e6e281-edf4-46c9-b975-55a073e31b1a" providerId="ADAL" clId="{F66CD9D8-65F0-42F0-A138-C746D1029227}" dt="2026-07-07T07:26:37.409" v="212" actId="1076"/>
        <pc:sldMkLst>
          <pc:docMk/>
          <pc:sldMk cId="758057480" sldId="672"/>
        </pc:sldMkLst>
        <pc:spChg chg="mod">
          <ac:chgData name="Michael Christie" userId="84e6e281-edf4-46c9-b975-55a073e31b1a" providerId="ADAL" clId="{F66CD9D8-65F0-42F0-A138-C746D1029227}" dt="2026-07-07T07:26:37.409" v="212" actId="1076"/>
          <ac:spMkLst>
            <pc:docMk/>
            <pc:sldMk cId="758057480" sldId="672"/>
            <ac:spMk id="2" creationId="{BDBC3A4A-1E6B-FD42-0EEF-5624F61B0715}"/>
          </ac:spMkLst>
        </pc:spChg>
      </pc:sldChg>
      <pc:sldChg chg="modSp add mod">
        <pc:chgData name="Michael Christie" userId="84e6e281-edf4-46c9-b975-55a073e31b1a" providerId="ADAL" clId="{F66CD9D8-65F0-42F0-A138-C746D1029227}" dt="2026-07-07T07:33:40.326" v="255" actId="6549"/>
        <pc:sldMkLst>
          <pc:docMk/>
          <pc:sldMk cId="2572589467" sldId="673"/>
        </pc:sldMkLst>
        <pc:spChg chg="mod">
          <ac:chgData name="Michael Christie" userId="84e6e281-edf4-46c9-b975-55a073e31b1a" providerId="ADAL" clId="{F66CD9D8-65F0-42F0-A138-C746D1029227}" dt="2026-07-07T07:33:40.326" v="255" actId="6549"/>
          <ac:spMkLst>
            <pc:docMk/>
            <pc:sldMk cId="2572589467" sldId="673"/>
            <ac:spMk id="2" creationId="{07E2343A-B910-AE6B-1041-E350EC18B452}"/>
          </ac:spMkLst>
        </pc:spChg>
      </pc:sldChg>
      <pc:sldChg chg="modSp add mod">
        <pc:chgData name="Michael Christie" userId="84e6e281-edf4-46c9-b975-55a073e31b1a" providerId="ADAL" clId="{F66CD9D8-65F0-42F0-A138-C746D1029227}" dt="2026-07-07T07:35:54.307" v="286" actId="14100"/>
        <pc:sldMkLst>
          <pc:docMk/>
          <pc:sldMk cId="1903334184" sldId="674"/>
        </pc:sldMkLst>
        <pc:spChg chg="mod">
          <ac:chgData name="Michael Christie" userId="84e6e281-edf4-46c9-b975-55a073e31b1a" providerId="ADAL" clId="{F66CD9D8-65F0-42F0-A138-C746D1029227}" dt="2026-07-07T07:35:54.307" v="286" actId="14100"/>
          <ac:spMkLst>
            <pc:docMk/>
            <pc:sldMk cId="1903334184" sldId="674"/>
            <ac:spMk id="2" creationId="{04D13B78-950C-BEF9-23B2-95E94F4D640E}"/>
          </ac:spMkLst>
        </pc:spChg>
      </pc:sldChg>
      <pc:sldChg chg="modSp add mod">
        <pc:chgData name="Michael Christie" userId="84e6e281-edf4-46c9-b975-55a073e31b1a" providerId="ADAL" clId="{F66CD9D8-65F0-42F0-A138-C746D1029227}" dt="2026-07-07T07:36:15.091" v="296" actId="313"/>
        <pc:sldMkLst>
          <pc:docMk/>
          <pc:sldMk cId="437732115" sldId="676"/>
        </pc:sldMkLst>
        <pc:spChg chg="mod">
          <ac:chgData name="Michael Christie" userId="84e6e281-edf4-46c9-b975-55a073e31b1a" providerId="ADAL" clId="{F66CD9D8-65F0-42F0-A138-C746D1029227}" dt="2026-07-07T07:36:15.091" v="296" actId="313"/>
          <ac:spMkLst>
            <pc:docMk/>
            <pc:sldMk cId="437732115" sldId="676"/>
            <ac:spMk id="2" creationId="{8B6ED3D1-F1FA-3743-C993-629345E80381}"/>
          </ac:spMkLst>
        </pc:spChg>
      </pc:sldChg>
      <pc:sldChg chg="add">
        <pc:chgData name="Michael Christie" userId="84e6e281-edf4-46c9-b975-55a073e31b1a" providerId="ADAL" clId="{F66CD9D8-65F0-42F0-A138-C746D1029227}" dt="2026-07-07T09:30:24.605" v="364"/>
        <pc:sldMkLst>
          <pc:docMk/>
          <pc:sldMk cId="2310281222" sldId="677"/>
        </pc:sldMkLst>
      </pc:sldChg>
      <pc:sldChg chg="add">
        <pc:chgData name="Michael Christie" userId="84e6e281-edf4-46c9-b975-55a073e31b1a" providerId="ADAL" clId="{F66CD9D8-65F0-42F0-A138-C746D1029227}" dt="2026-07-07T09:33:19.023" v="365"/>
        <pc:sldMkLst>
          <pc:docMk/>
          <pc:sldMk cId="569701799" sldId="678"/>
        </pc:sldMkLst>
      </pc:sldChg>
      <pc:sldChg chg="modSp add mod ord">
        <pc:chgData name="Michael Christie" userId="84e6e281-edf4-46c9-b975-55a073e31b1a" providerId="ADAL" clId="{F66CD9D8-65F0-42F0-A138-C746D1029227}" dt="2026-07-10T06:28:28.692" v="1164" actId="20577"/>
        <pc:sldMkLst>
          <pc:docMk/>
          <pc:sldMk cId="3322682677" sldId="679"/>
        </pc:sldMkLst>
        <pc:spChg chg="mod">
          <ac:chgData name="Michael Christie" userId="84e6e281-edf4-46c9-b975-55a073e31b1a" providerId="ADAL" clId="{F66CD9D8-65F0-42F0-A138-C746D1029227}" dt="2026-07-10T06:28:28.692" v="1164" actId="20577"/>
          <ac:spMkLst>
            <pc:docMk/>
            <pc:sldMk cId="3322682677" sldId="679"/>
            <ac:spMk id="2" creationId="{FA0E7D82-A158-38CC-6E0A-896345930F4A}"/>
          </ac:spMkLst>
        </pc:spChg>
      </pc:sldChg>
      <pc:sldChg chg="addSp modSp add mod ord">
        <pc:chgData name="Michael Christie" userId="84e6e281-edf4-46c9-b975-55a073e31b1a" providerId="ADAL" clId="{F66CD9D8-65F0-42F0-A138-C746D1029227}" dt="2026-07-10T06:00:05.121" v="1128" actId="14100"/>
        <pc:sldMkLst>
          <pc:docMk/>
          <pc:sldMk cId="1515157971" sldId="680"/>
        </pc:sldMkLst>
        <pc:spChg chg="add mod">
          <ac:chgData name="Michael Christie" userId="84e6e281-edf4-46c9-b975-55a073e31b1a" providerId="ADAL" clId="{F66CD9D8-65F0-42F0-A138-C746D1029227}" dt="2026-07-10T06:00:05.121" v="1128" actId="14100"/>
          <ac:spMkLst>
            <pc:docMk/>
            <pc:sldMk cId="1515157971" sldId="680"/>
            <ac:spMk id="2" creationId="{00000000-0000-0000-0000-000000000000}"/>
          </ac:spMkLst>
        </pc:spChg>
      </pc:sldChg>
      <pc:sldChg chg="modSp add del mod ord">
        <pc:chgData name="Michael Christie" userId="84e6e281-edf4-46c9-b975-55a073e31b1a" providerId="ADAL" clId="{F66CD9D8-65F0-42F0-A138-C746D1029227}" dt="2026-07-10T07:45:06.691" v="1424" actId="47"/>
        <pc:sldMkLst>
          <pc:docMk/>
          <pc:sldMk cId="973665155" sldId="681"/>
        </pc:sldMkLst>
        <pc:spChg chg="mod">
          <ac:chgData name="Michael Christie" userId="84e6e281-edf4-46c9-b975-55a073e31b1a" providerId="ADAL" clId="{F66CD9D8-65F0-42F0-A138-C746D1029227}" dt="2026-07-10T07:45:04.224" v="1423" actId="20577"/>
          <ac:spMkLst>
            <pc:docMk/>
            <pc:sldMk cId="973665155" sldId="681"/>
            <ac:spMk id="2" creationId="{6DCD9C41-3B48-B38C-29F4-A0721BB653AE}"/>
          </ac:spMkLst>
        </pc:spChg>
      </pc:sldChg>
      <pc:sldChg chg="addSp modSp add mod ord">
        <pc:chgData name="Michael Christie" userId="84e6e281-edf4-46c9-b975-55a073e31b1a" providerId="ADAL" clId="{F66CD9D8-65F0-42F0-A138-C746D1029227}" dt="2026-07-10T09:08:42.827" v="1460"/>
        <pc:sldMkLst>
          <pc:docMk/>
          <pc:sldMk cId="2220485095" sldId="682"/>
        </pc:sldMkLst>
        <pc:picChg chg="mod">
          <ac:chgData name="Michael Christie" userId="84e6e281-edf4-46c9-b975-55a073e31b1a" providerId="ADAL" clId="{F66CD9D8-65F0-42F0-A138-C746D1029227}" dt="2026-07-10T06:22:37.534" v="1139" actId="14100"/>
          <ac:picMkLst>
            <pc:docMk/>
            <pc:sldMk cId="2220485095" sldId="682"/>
            <ac:picMk id="3" creationId="{7D290E43-F13E-43B5-D8FE-7D3FFD7CF04F}"/>
          </ac:picMkLst>
        </pc:picChg>
        <pc:picChg chg="add mod">
          <ac:chgData name="Michael Christie" userId="84e6e281-edf4-46c9-b975-55a073e31b1a" providerId="ADAL" clId="{F66CD9D8-65F0-42F0-A138-C746D1029227}" dt="2026-07-10T06:22:40.929" v="1140" actId="14100"/>
          <ac:picMkLst>
            <pc:docMk/>
            <pc:sldMk cId="2220485095" sldId="682"/>
            <ac:picMk id="4" creationId="{4D86AA02-F7FC-8091-E3A8-4169DC36EBD5}"/>
          </ac:picMkLst>
        </pc:picChg>
      </pc:sldChg>
      <pc:sldChg chg="modSp add mod">
        <pc:chgData name="Michael Christie" userId="84e6e281-edf4-46c9-b975-55a073e31b1a" providerId="ADAL" clId="{F66CD9D8-65F0-42F0-A138-C746D1029227}" dt="2026-07-10T07:17:26.219" v="1398" actId="404"/>
        <pc:sldMkLst>
          <pc:docMk/>
          <pc:sldMk cId="2915572434" sldId="683"/>
        </pc:sldMkLst>
        <pc:spChg chg="mod">
          <ac:chgData name="Michael Christie" userId="84e6e281-edf4-46c9-b975-55a073e31b1a" providerId="ADAL" clId="{F66CD9D8-65F0-42F0-A138-C746D1029227}" dt="2026-07-10T07:17:26.219" v="1398" actId="404"/>
          <ac:spMkLst>
            <pc:docMk/>
            <pc:sldMk cId="2915572434" sldId="683"/>
            <ac:spMk id="2" creationId="{00988025-F371-5C6A-C176-C9F27B303443}"/>
          </ac:spMkLst>
        </pc:spChg>
      </pc:sldChg>
      <pc:sldChg chg="modSp add mod">
        <pc:chgData name="Michael Christie" userId="84e6e281-edf4-46c9-b975-55a073e31b1a" providerId="ADAL" clId="{F66CD9D8-65F0-42F0-A138-C746D1029227}" dt="2026-07-10T07:16:56.591" v="1387" actId="404"/>
        <pc:sldMkLst>
          <pc:docMk/>
          <pc:sldMk cId="712059757" sldId="684"/>
        </pc:sldMkLst>
        <pc:spChg chg="mod">
          <ac:chgData name="Michael Christie" userId="84e6e281-edf4-46c9-b975-55a073e31b1a" providerId="ADAL" clId="{F66CD9D8-65F0-42F0-A138-C746D1029227}" dt="2026-07-10T07:16:56.591" v="1387" actId="404"/>
          <ac:spMkLst>
            <pc:docMk/>
            <pc:sldMk cId="712059757" sldId="684"/>
            <ac:spMk id="2" creationId="{A92D2053-C688-4342-B85B-6CA6E7BD102A}"/>
          </ac:spMkLst>
        </pc:spChg>
      </pc:sldChg>
      <pc:sldChg chg="modSp add mod">
        <pc:chgData name="Michael Christie" userId="84e6e281-edf4-46c9-b975-55a073e31b1a" providerId="ADAL" clId="{F66CD9D8-65F0-42F0-A138-C746D1029227}" dt="2026-07-10T07:17:47.421" v="1402" actId="1076"/>
        <pc:sldMkLst>
          <pc:docMk/>
          <pc:sldMk cId="685550060" sldId="685"/>
        </pc:sldMkLst>
        <pc:spChg chg="mod">
          <ac:chgData name="Michael Christie" userId="84e6e281-edf4-46c9-b975-55a073e31b1a" providerId="ADAL" clId="{F66CD9D8-65F0-42F0-A138-C746D1029227}" dt="2026-07-10T07:17:47.421" v="1402" actId="1076"/>
          <ac:spMkLst>
            <pc:docMk/>
            <pc:sldMk cId="685550060" sldId="685"/>
            <ac:spMk id="2" creationId="{70CCEFCA-D40E-AF6B-7FD3-1EA12B93577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66B3C-706C-388C-2F08-CCD8D4B08F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724DB95-5512-AF92-F6D3-096DF3CA98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3F4A6B6-AA65-2E7C-CF68-B32C60D3DD93}"/>
              </a:ext>
            </a:extLst>
          </p:cNvPr>
          <p:cNvSpPr>
            <a:spLocks noGrp="1"/>
          </p:cNvSpPr>
          <p:nvPr>
            <p:ph type="dt" sz="half" idx="10"/>
          </p:nvPr>
        </p:nvSpPr>
        <p:spPr/>
        <p:txBody>
          <a:bodyPr/>
          <a:lstStyle/>
          <a:p>
            <a:fld id="{490A3C1B-4E53-44F9-B05F-78ED08976705}" type="datetimeFigureOut">
              <a:rPr lang="en-AU" smtClean="0"/>
              <a:t>8/07/2026</a:t>
            </a:fld>
            <a:endParaRPr lang="en-AU"/>
          </a:p>
        </p:txBody>
      </p:sp>
      <p:sp>
        <p:nvSpPr>
          <p:cNvPr id="5" name="Footer Placeholder 4">
            <a:extLst>
              <a:ext uri="{FF2B5EF4-FFF2-40B4-BE49-F238E27FC236}">
                <a16:creationId xmlns:a16="http://schemas.microsoft.com/office/drawing/2014/main" id="{4AB8AE5B-69B3-0559-409B-F2F5D5706FF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21F022E-CB17-2253-7711-C7027346BC4F}"/>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2984856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90668-06B0-F3C1-F682-CEBBE3F3F2C9}"/>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2EBF415-B8FE-963C-979D-EFBF89D11E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34E2CE4-DA13-3F5B-E87A-64C4799B7973}"/>
              </a:ext>
            </a:extLst>
          </p:cNvPr>
          <p:cNvSpPr>
            <a:spLocks noGrp="1"/>
          </p:cNvSpPr>
          <p:nvPr>
            <p:ph type="dt" sz="half" idx="10"/>
          </p:nvPr>
        </p:nvSpPr>
        <p:spPr/>
        <p:txBody>
          <a:bodyPr/>
          <a:lstStyle/>
          <a:p>
            <a:fld id="{490A3C1B-4E53-44F9-B05F-78ED08976705}" type="datetimeFigureOut">
              <a:rPr lang="en-AU" smtClean="0"/>
              <a:t>8/07/2026</a:t>
            </a:fld>
            <a:endParaRPr lang="en-AU"/>
          </a:p>
        </p:txBody>
      </p:sp>
      <p:sp>
        <p:nvSpPr>
          <p:cNvPr id="5" name="Footer Placeholder 4">
            <a:extLst>
              <a:ext uri="{FF2B5EF4-FFF2-40B4-BE49-F238E27FC236}">
                <a16:creationId xmlns:a16="http://schemas.microsoft.com/office/drawing/2014/main" id="{FF57CD0C-C51E-E312-FD15-88FE63CA9A7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0D6B7F1-92EE-AEFF-CCF6-391CCB31B02C}"/>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3207456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AAE335-97CB-AC47-9348-8E9FD461A78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B8EC9E7-04B2-3DAE-208C-D1BB54D2A8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94222C6-CC73-AB6A-1B0C-2DBF4C0CBBF2}"/>
              </a:ext>
            </a:extLst>
          </p:cNvPr>
          <p:cNvSpPr>
            <a:spLocks noGrp="1"/>
          </p:cNvSpPr>
          <p:nvPr>
            <p:ph type="dt" sz="half" idx="10"/>
          </p:nvPr>
        </p:nvSpPr>
        <p:spPr/>
        <p:txBody>
          <a:bodyPr/>
          <a:lstStyle/>
          <a:p>
            <a:fld id="{490A3C1B-4E53-44F9-B05F-78ED08976705}" type="datetimeFigureOut">
              <a:rPr lang="en-AU" smtClean="0"/>
              <a:t>8/07/2026</a:t>
            </a:fld>
            <a:endParaRPr lang="en-AU"/>
          </a:p>
        </p:txBody>
      </p:sp>
      <p:sp>
        <p:nvSpPr>
          <p:cNvPr id="5" name="Footer Placeholder 4">
            <a:extLst>
              <a:ext uri="{FF2B5EF4-FFF2-40B4-BE49-F238E27FC236}">
                <a16:creationId xmlns:a16="http://schemas.microsoft.com/office/drawing/2014/main" id="{3D8EE431-136A-8E43-6B8C-0C831040B76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DE2C391-8727-B05F-833E-87BB8530D0F9}"/>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1500827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4854" y="365126"/>
            <a:ext cx="9472529" cy="877266"/>
          </a:xfrm>
        </p:spPr>
        <p:txBody>
          <a:bodyPr>
            <a:normAutofit/>
          </a:bodyPr>
          <a:lstStyle>
            <a:lvl1pPr>
              <a:defRPr sz="40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p:cNvSpPr>
            <a:spLocks noGrp="1"/>
          </p:cNvSpPr>
          <p:nvPr>
            <p:ph idx="1"/>
          </p:nvPr>
        </p:nvSpPr>
        <p:spPr>
          <a:xfrm>
            <a:off x="2384854" y="1379987"/>
            <a:ext cx="9472530" cy="5112887"/>
          </a:xfrm>
        </p:spPr>
        <p:txBody>
          <a:bodyPr>
            <a:normAutofit/>
          </a:bodyPr>
          <a:lstStyle>
            <a:lvl1pPr marL="0" marR="0" indent="0" algn="l" defTabSz="914446" rtl="0" eaLnBrk="1" fontAlgn="auto" latinLnBrk="0" hangingPunct="1">
              <a:lnSpc>
                <a:spcPct val="90000"/>
              </a:lnSpc>
              <a:spcBef>
                <a:spcPts val="1000"/>
              </a:spcBef>
              <a:spcAft>
                <a:spcPts val="0"/>
              </a:spcAft>
              <a:buClrTx/>
              <a:buSzTx/>
              <a:buFont typeface="Arial"/>
              <a:buNone/>
              <a:tabLst/>
              <a:defRPr sz="3600">
                <a:latin typeface="Open Sans" panose="020B0606030504020204" pitchFamily="34" charset="0"/>
                <a:ea typeface="Open Sans" panose="020B0606030504020204" pitchFamily="34" charset="0"/>
                <a:cs typeface="Open Sans" panose="020B0606030504020204" pitchFamily="34" charset="0"/>
              </a:defRPr>
            </a:lvl1pPr>
            <a:lvl2pPr>
              <a:defRPr sz="3600">
                <a:latin typeface="Open Sans" panose="020B0606030504020204" pitchFamily="34" charset="0"/>
                <a:ea typeface="Open Sans" panose="020B0606030504020204" pitchFamily="34" charset="0"/>
                <a:cs typeface="Open Sans" panose="020B0606030504020204" pitchFamily="34" charset="0"/>
              </a:defRPr>
            </a:lvl2pPr>
            <a:lvl3pPr>
              <a:defRPr sz="3600">
                <a:latin typeface="Open Sans" panose="020B0606030504020204" pitchFamily="34" charset="0"/>
                <a:ea typeface="Open Sans" panose="020B0606030504020204" pitchFamily="34" charset="0"/>
                <a:cs typeface="Open Sans" panose="020B0606030504020204" pitchFamily="34" charset="0"/>
              </a:defRPr>
            </a:lvl3pPr>
            <a:lvl4pPr>
              <a:defRPr sz="3600">
                <a:latin typeface="Open Sans" panose="020B0606030504020204" pitchFamily="34" charset="0"/>
                <a:ea typeface="Open Sans" panose="020B0606030504020204" pitchFamily="34" charset="0"/>
                <a:cs typeface="Open Sans" panose="020B0606030504020204" pitchFamily="34" charset="0"/>
              </a:defRPr>
            </a:lvl4pPr>
            <a:lvl5pPr>
              <a:defRPr sz="3600">
                <a:latin typeface="Open Sans" panose="020B0606030504020204" pitchFamily="34" charset="0"/>
                <a:ea typeface="Open Sans" panose="020B0606030504020204" pitchFamily="34" charset="0"/>
                <a:cs typeface="Open Sans" panose="020B0606030504020204" pitchFamily="34" charset="0"/>
              </a:defRPr>
            </a:lvl5pPr>
          </a:lstStyle>
          <a:p>
            <a:pPr marL="228611" marR="0" lvl="0" indent="-228611" algn="l" defTabSz="914446" rtl="0" eaLnBrk="1" fontAlgn="auto" latinLnBrk="0" hangingPunct="1">
              <a:lnSpc>
                <a:spcPct val="90000"/>
              </a:lnSpc>
              <a:spcBef>
                <a:spcPts val="100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8834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266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8357" y="604966"/>
            <a:ext cx="10515600" cy="1325563"/>
          </a:xfrm>
        </p:spPr>
        <p:txBody>
          <a:bodyPr>
            <a:noAutofit/>
          </a:bodyPr>
          <a:lstStyle>
            <a:lvl1pPr>
              <a:defRPr sz="8800">
                <a:solidFill>
                  <a:srgbClr val="ECA726"/>
                </a:solidFill>
                <a:latin typeface="Candelion Regular" charset="0"/>
                <a:ea typeface="Candelion Regular" charset="0"/>
                <a:cs typeface="Candelion Regular" charset="0"/>
              </a:defRPr>
            </a:lvl1pPr>
          </a:lstStyle>
          <a:p>
            <a:r>
              <a:rPr lang="en-US" dirty="0"/>
              <a:t>Click to edit Master title style</a:t>
            </a:r>
          </a:p>
        </p:txBody>
      </p:sp>
      <p:sp>
        <p:nvSpPr>
          <p:cNvPr id="7" name="Content Placeholder 6"/>
          <p:cNvSpPr>
            <a:spLocks noGrp="1"/>
          </p:cNvSpPr>
          <p:nvPr>
            <p:ph sz="quarter" idx="13"/>
          </p:nvPr>
        </p:nvSpPr>
        <p:spPr>
          <a:xfrm>
            <a:off x="598357" y="2038479"/>
            <a:ext cx="10515600" cy="4332341"/>
          </a:xfrm>
        </p:spPr>
        <p:txBody>
          <a:bodyPr>
            <a:normAutofit/>
          </a:bodyPr>
          <a:lstStyle>
            <a:lvl1pPr marL="0" indent="0">
              <a:buNone/>
              <a:defRPr sz="3200">
                <a:latin typeface="Open Sans" charset="0"/>
                <a:ea typeface="Open Sans" charset="0"/>
                <a:cs typeface="Open Sans" charset="0"/>
              </a:defRPr>
            </a:lvl1pPr>
          </a:lstStyle>
          <a:p>
            <a:pPr lvl="0"/>
            <a:r>
              <a:rPr lang="en-US" dirty="0"/>
              <a:t>Click to edit Master text styles</a:t>
            </a:r>
          </a:p>
        </p:txBody>
      </p:sp>
    </p:spTree>
    <p:extLst>
      <p:ext uri="{BB962C8B-B14F-4D97-AF65-F5344CB8AC3E}">
        <p14:creationId xmlns:p14="http://schemas.microsoft.com/office/powerpoint/2010/main" val="538178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8512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750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615F0-1340-A749-8652-E6B32DF3C4BB}" type="datetimeFigureOut">
              <a:rPr lang="en-US" smtClean="0"/>
              <a:t>7/8/2026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BC4CE-E9C5-D746-82E9-EA47C05D1297}" type="slidenum">
              <a:rPr lang="en-US" smtClean="0"/>
              <a:t>‹#›</a:t>
            </a:fld>
            <a:endParaRPr lang="en-US"/>
          </a:p>
        </p:txBody>
      </p:sp>
    </p:spTree>
    <p:extLst>
      <p:ext uri="{BB962C8B-B14F-4D97-AF65-F5344CB8AC3E}">
        <p14:creationId xmlns:p14="http://schemas.microsoft.com/office/powerpoint/2010/main" val="2504416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4615F0-1340-A749-8652-E6B32DF3C4BB}" type="datetimeFigureOut">
              <a:rPr lang="en-US" smtClean="0"/>
              <a:t>7/8/2026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BC4CE-E9C5-D746-82E9-EA47C05D1297}" type="slidenum">
              <a:rPr lang="en-US" smtClean="0"/>
              <a:t>‹#›</a:t>
            </a:fld>
            <a:endParaRPr lang="en-US"/>
          </a:p>
        </p:txBody>
      </p:sp>
    </p:spTree>
    <p:extLst>
      <p:ext uri="{BB962C8B-B14F-4D97-AF65-F5344CB8AC3E}">
        <p14:creationId xmlns:p14="http://schemas.microsoft.com/office/powerpoint/2010/main" val="2231837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4615F0-1340-A749-8652-E6B32DF3C4BB}" type="datetimeFigureOut">
              <a:rPr lang="en-US" smtClean="0"/>
              <a:t>7/8/2026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BC4CE-E9C5-D746-82E9-EA47C05D1297}" type="slidenum">
              <a:rPr lang="en-US" smtClean="0"/>
              <a:t>‹#›</a:t>
            </a:fld>
            <a:endParaRPr lang="en-US"/>
          </a:p>
        </p:txBody>
      </p:sp>
    </p:spTree>
    <p:extLst>
      <p:ext uri="{BB962C8B-B14F-4D97-AF65-F5344CB8AC3E}">
        <p14:creationId xmlns:p14="http://schemas.microsoft.com/office/powerpoint/2010/main" val="1234412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8F166-608F-0379-B1B4-1B00C12C325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9196B13-9585-9B79-C45F-176E1D6DE9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D5933E7-8610-4786-30C0-2E6FAE9DFE87}"/>
              </a:ext>
            </a:extLst>
          </p:cNvPr>
          <p:cNvSpPr>
            <a:spLocks noGrp="1"/>
          </p:cNvSpPr>
          <p:nvPr>
            <p:ph type="dt" sz="half" idx="10"/>
          </p:nvPr>
        </p:nvSpPr>
        <p:spPr/>
        <p:txBody>
          <a:bodyPr/>
          <a:lstStyle/>
          <a:p>
            <a:fld id="{490A3C1B-4E53-44F9-B05F-78ED08976705}" type="datetimeFigureOut">
              <a:rPr lang="en-AU" smtClean="0"/>
              <a:t>8/07/2026</a:t>
            </a:fld>
            <a:endParaRPr lang="en-AU"/>
          </a:p>
        </p:txBody>
      </p:sp>
      <p:sp>
        <p:nvSpPr>
          <p:cNvPr id="5" name="Footer Placeholder 4">
            <a:extLst>
              <a:ext uri="{FF2B5EF4-FFF2-40B4-BE49-F238E27FC236}">
                <a16:creationId xmlns:a16="http://schemas.microsoft.com/office/drawing/2014/main" id="{D4C9118C-BD45-B9DB-87EA-9B5405C23C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68C29CE-6490-93FD-2557-6084C1271B44}"/>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4128673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4615F0-1340-A749-8652-E6B32DF3C4BB}" type="datetimeFigureOut">
              <a:rPr lang="en-US" smtClean="0"/>
              <a:t>7/8/2026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BC4CE-E9C5-D746-82E9-EA47C05D1297}" type="slidenum">
              <a:rPr lang="en-US" smtClean="0"/>
              <a:t>‹#›</a:t>
            </a:fld>
            <a:endParaRPr lang="en-US"/>
          </a:p>
        </p:txBody>
      </p:sp>
    </p:spTree>
    <p:extLst>
      <p:ext uri="{BB962C8B-B14F-4D97-AF65-F5344CB8AC3E}">
        <p14:creationId xmlns:p14="http://schemas.microsoft.com/office/powerpoint/2010/main" val="1549655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4615F0-1340-A749-8652-E6B32DF3C4BB}" type="datetimeFigureOut">
              <a:rPr lang="en-US" smtClean="0"/>
              <a:t>7/8/2026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BC4CE-E9C5-D746-82E9-EA47C05D1297}" type="slidenum">
              <a:rPr lang="en-US" smtClean="0"/>
              <a:t>‹#›</a:t>
            </a:fld>
            <a:endParaRPr lang="en-US"/>
          </a:p>
        </p:txBody>
      </p:sp>
    </p:spTree>
    <p:extLst>
      <p:ext uri="{BB962C8B-B14F-4D97-AF65-F5344CB8AC3E}">
        <p14:creationId xmlns:p14="http://schemas.microsoft.com/office/powerpoint/2010/main" val="4074855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4615F0-1340-A749-8652-E6B32DF3C4BB}" type="datetimeFigureOut">
              <a:rPr lang="en-US" smtClean="0"/>
              <a:t>7/8/2026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BC4CE-E9C5-D746-82E9-EA47C05D1297}" type="slidenum">
              <a:rPr lang="en-US" smtClean="0"/>
              <a:t>‹#›</a:t>
            </a:fld>
            <a:endParaRPr lang="en-US"/>
          </a:p>
        </p:txBody>
      </p:sp>
    </p:spTree>
    <p:extLst>
      <p:ext uri="{BB962C8B-B14F-4D97-AF65-F5344CB8AC3E}">
        <p14:creationId xmlns:p14="http://schemas.microsoft.com/office/powerpoint/2010/main" val="1265472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4615F0-1340-A749-8652-E6B32DF3C4BB}" type="datetimeFigureOut">
              <a:rPr lang="en-US" smtClean="0"/>
              <a:t>7/8/2026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BC4CE-E9C5-D746-82E9-EA47C05D1297}" type="slidenum">
              <a:rPr lang="en-US" smtClean="0"/>
              <a:t>‹#›</a:t>
            </a:fld>
            <a:endParaRPr lang="en-US"/>
          </a:p>
        </p:txBody>
      </p:sp>
    </p:spTree>
    <p:extLst>
      <p:ext uri="{BB962C8B-B14F-4D97-AF65-F5344CB8AC3E}">
        <p14:creationId xmlns:p14="http://schemas.microsoft.com/office/powerpoint/2010/main" val="535513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557C7-BB2B-BE5E-F235-DE0133B75A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396D867-184E-F213-F09C-1D5EBC9129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EF8718D-B60F-1FDB-E942-8B7A846C58E1}"/>
              </a:ext>
            </a:extLst>
          </p:cNvPr>
          <p:cNvSpPr>
            <a:spLocks noGrp="1"/>
          </p:cNvSpPr>
          <p:nvPr>
            <p:ph type="dt" sz="half" idx="10"/>
          </p:nvPr>
        </p:nvSpPr>
        <p:spPr/>
        <p:txBody>
          <a:bodyPr/>
          <a:lstStyle/>
          <a:p>
            <a:fld id="{4F3242C1-0FFD-4311-A6FD-0104121731B3}" type="datetimeFigureOut">
              <a:rPr lang="en-AU" smtClean="0"/>
              <a:t>8/07/2026</a:t>
            </a:fld>
            <a:endParaRPr lang="en-AU"/>
          </a:p>
        </p:txBody>
      </p:sp>
      <p:sp>
        <p:nvSpPr>
          <p:cNvPr id="5" name="Footer Placeholder 4">
            <a:extLst>
              <a:ext uri="{FF2B5EF4-FFF2-40B4-BE49-F238E27FC236}">
                <a16:creationId xmlns:a16="http://schemas.microsoft.com/office/drawing/2014/main" id="{E7200646-5D80-2608-A6ED-9DC1BAE295B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A6E70BD-DE89-1DD9-E9CF-BCB683F3EB07}"/>
              </a:ext>
            </a:extLst>
          </p:cNvPr>
          <p:cNvSpPr>
            <a:spLocks noGrp="1"/>
          </p:cNvSpPr>
          <p:nvPr>
            <p:ph type="sldNum" sz="quarter" idx="12"/>
          </p:nvPr>
        </p:nvSpPr>
        <p:spPr/>
        <p:txBody>
          <a:bodyPr/>
          <a:lstStyle/>
          <a:p>
            <a:fld id="{F7FCC2E9-C29B-4467-8E21-640F7F14862D}" type="slidenum">
              <a:rPr lang="en-AU" smtClean="0"/>
              <a:t>‹#›</a:t>
            </a:fld>
            <a:endParaRPr lang="en-AU"/>
          </a:p>
        </p:txBody>
      </p:sp>
    </p:spTree>
    <p:extLst>
      <p:ext uri="{BB962C8B-B14F-4D97-AF65-F5344CB8AC3E}">
        <p14:creationId xmlns:p14="http://schemas.microsoft.com/office/powerpoint/2010/main" val="2583711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2FD1A-C5B9-83EF-F02D-BAF898EB66C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E1BC8FB-0AA8-B249-69DB-0B21919625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CBD6B5D-ECFD-C43A-1D02-C79B096B5715}"/>
              </a:ext>
            </a:extLst>
          </p:cNvPr>
          <p:cNvSpPr>
            <a:spLocks noGrp="1"/>
          </p:cNvSpPr>
          <p:nvPr>
            <p:ph type="dt" sz="half" idx="10"/>
          </p:nvPr>
        </p:nvSpPr>
        <p:spPr/>
        <p:txBody>
          <a:bodyPr/>
          <a:lstStyle/>
          <a:p>
            <a:fld id="{4F3242C1-0FFD-4311-A6FD-0104121731B3}" type="datetimeFigureOut">
              <a:rPr lang="en-AU" smtClean="0"/>
              <a:t>8/07/2026</a:t>
            </a:fld>
            <a:endParaRPr lang="en-AU"/>
          </a:p>
        </p:txBody>
      </p:sp>
      <p:sp>
        <p:nvSpPr>
          <p:cNvPr id="5" name="Footer Placeholder 4">
            <a:extLst>
              <a:ext uri="{FF2B5EF4-FFF2-40B4-BE49-F238E27FC236}">
                <a16:creationId xmlns:a16="http://schemas.microsoft.com/office/drawing/2014/main" id="{2A3D10DC-ADF2-BB0A-82CB-1E2C6D8E75E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BCCFD51-1F5D-1D1B-C77B-A8819B66E031}"/>
              </a:ext>
            </a:extLst>
          </p:cNvPr>
          <p:cNvSpPr>
            <a:spLocks noGrp="1"/>
          </p:cNvSpPr>
          <p:nvPr>
            <p:ph type="sldNum" sz="quarter" idx="12"/>
          </p:nvPr>
        </p:nvSpPr>
        <p:spPr/>
        <p:txBody>
          <a:bodyPr/>
          <a:lstStyle/>
          <a:p>
            <a:fld id="{F7FCC2E9-C29B-4467-8E21-640F7F14862D}" type="slidenum">
              <a:rPr lang="en-AU" smtClean="0"/>
              <a:t>‹#›</a:t>
            </a:fld>
            <a:endParaRPr lang="en-AU"/>
          </a:p>
        </p:txBody>
      </p:sp>
    </p:spTree>
    <p:extLst>
      <p:ext uri="{BB962C8B-B14F-4D97-AF65-F5344CB8AC3E}">
        <p14:creationId xmlns:p14="http://schemas.microsoft.com/office/powerpoint/2010/main" val="1881977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72759-AA85-3A36-C44D-AFAFD3CEAD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A1D39F1-0269-9EEA-240B-753511B582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E381BF-F01E-EC83-2518-4B7D9C594F5B}"/>
              </a:ext>
            </a:extLst>
          </p:cNvPr>
          <p:cNvSpPr>
            <a:spLocks noGrp="1"/>
          </p:cNvSpPr>
          <p:nvPr>
            <p:ph type="dt" sz="half" idx="10"/>
          </p:nvPr>
        </p:nvSpPr>
        <p:spPr/>
        <p:txBody>
          <a:bodyPr/>
          <a:lstStyle/>
          <a:p>
            <a:fld id="{4F3242C1-0FFD-4311-A6FD-0104121731B3}" type="datetimeFigureOut">
              <a:rPr lang="en-AU" smtClean="0"/>
              <a:t>8/07/2026</a:t>
            </a:fld>
            <a:endParaRPr lang="en-AU"/>
          </a:p>
        </p:txBody>
      </p:sp>
      <p:sp>
        <p:nvSpPr>
          <p:cNvPr id="5" name="Footer Placeholder 4">
            <a:extLst>
              <a:ext uri="{FF2B5EF4-FFF2-40B4-BE49-F238E27FC236}">
                <a16:creationId xmlns:a16="http://schemas.microsoft.com/office/drawing/2014/main" id="{C027F318-17D7-82CA-BE4C-ED56D4A9066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86A71EC-B3FC-A1BE-DD36-2DDE3B0729CA}"/>
              </a:ext>
            </a:extLst>
          </p:cNvPr>
          <p:cNvSpPr>
            <a:spLocks noGrp="1"/>
          </p:cNvSpPr>
          <p:nvPr>
            <p:ph type="sldNum" sz="quarter" idx="12"/>
          </p:nvPr>
        </p:nvSpPr>
        <p:spPr/>
        <p:txBody>
          <a:bodyPr/>
          <a:lstStyle/>
          <a:p>
            <a:fld id="{F7FCC2E9-C29B-4467-8E21-640F7F14862D}" type="slidenum">
              <a:rPr lang="en-AU" smtClean="0"/>
              <a:t>‹#›</a:t>
            </a:fld>
            <a:endParaRPr lang="en-AU"/>
          </a:p>
        </p:txBody>
      </p:sp>
    </p:spTree>
    <p:extLst>
      <p:ext uri="{BB962C8B-B14F-4D97-AF65-F5344CB8AC3E}">
        <p14:creationId xmlns:p14="http://schemas.microsoft.com/office/powerpoint/2010/main" val="1813010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03F99-802C-7725-F72A-9F89352347B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7CBAF57-F4FF-2EF3-4AEB-0F4D53BA7E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AB91744-708C-9819-3813-656DAF35BA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86CAAA8-90EA-4C3D-3649-A139FE6462E4}"/>
              </a:ext>
            </a:extLst>
          </p:cNvPr>
          <p:cNvSpPr>
            <a:spLocks noGrp="1"/>
          </p:cNvSpPr>
          <p:nvPr>
            <p:ph type="dt" sz="half" idx="10"/>
          </p:nvPr>
        </p:nvSpPr>
        <p:spPr/>
        <p:txBody>
          <a:bodyPr/>
          <a:lstStyle/>
          <a:p>
            <a:fld id="{4F3242C1-0FFD-4311-A6FD-0104121731B3}" type="datetimeFigureOut">
              <a:rPr lang="en-AU" smtClean="0"/>
              <a:t>8/07/2026</a:t>
            </a:fld>
            <a:endParaRPr lang="en-AU"/>
          </a:p>
        </p:txBody>
      </p:sp>
      <p:sp>
        <p:nvSpPr>
          <p:cNvPr id="6" name="Footer Placeholder 5">
            <a:extLst>
              <a:ext uri="{FF2B5EF4-FFF2-40B4-BE49-F238E27FC236}">
                <a16:creationId xmlns:a16="http://schemas.microsoft.com/office/drawing/2014/main" id="{EA9144D3-013B-1ECB-E6A5-C70D3697A60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9FEB2B9-F378-278F-01A8-DE6EE92E1C7D}"/>
              </a:ext>
            </a:extLst>
          </p:cNvPr>
          <p:cNvSpPr>
            <a:spLocks noGrp="1"/>
          </p:cNvSpPr>
          <p:nvPr>
            <p:ph type="sldNum" sz="quarter" idx="12"/>
          </p:nvPr>
        </p:nvSpPr>
        <p:spPr/>
        <p:txBody>
          <a:bodyPr/>
          <a:lstStyle/>
          <a:p>
            <a:fld id="{F7FCC2E9-C29B-4467-8E21-640F7F14862D}" type="slidenum">
              <a:rPr lang="en-AU" smtClean="0"/>
              <a:t>‹#›</a:t>
            </a:fld>
            <a:endParaRPr lang="en-AU"/>
          </a:p>
        </p:txBody>
      </p:sp>
    </p:spTree>
    <p:extLst>
      <p:ext uri="{BB962C8B-B14F-4D97-AF65-F5344CB8AC3E}">
        <p14:creationId xmlns:p14="http://schemas.microsoft.com/office/powerpoint/2010/main" val="1555830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35645-23E8-1FEA-6F4D-6CFAC9B457FE}"/>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A9C0A89-9423-40AE-2151-F7544B7468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358990-4531-987E-75DB-A9969E9C39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8AA9ACAF-03A0-605D-6FCE-CF2BC58DA3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AF268A-825C-52E2-E801-CF4A3C1B82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B97A6412-B99D-5D32-5C4B-A0EFF7C6B320}"/>
              </a:ext>
            </a:extLst>
          </p:cNvPr>
          <p:cNvSpPr>
            <a:spLocks noGrp="1"/>
          </p:cNvSpPr>
          <p:nvPr>
            <p:ph type="dt" sz="half" idx="10"/>
          </p:nvPr>
        </p:nvSpPr>
        <p:spPr/>
        <p:txBody>
          <a:bodyPr/>
          <a:lstStyle/>
          <a:p>
            <a:fld id="{4F3242C1-0FFD-4311-A6FD-0104121731B3}" type="datetimeFigureOut">
              <a:rPr lang="en-AU" smtClean="0"/>
              <a:t>8/07/2026</a:t>
            </a:fld>
            <a:endParaRPr lang="en-AU"/>
          </a:p>
        </p:txBody>
      </p:sp>
      <p:sp>
        <p:nvSpPr>
          <p:cNvPr id="8" name="Footer Placeholder 7">
            <a:extLst>
              <a:ext uri="{FF2B5EF4-FFF2-40B4-BE49-F238E27FC236}">
                <a16:creationId xmlns:a16="http://schemas.microsoft.com/office/drawing/2014/main" id="{4DC06A43-39AA-571E-3D78-D2B71838EDF0}"/>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EA0A695-A097-0C96-F1BD-1843FDB69875}"/>
              </a:ext>
            </a:extLst>
          </p:cNvPr>
          <p:cNvSpPr>
            <a:spLocks noGrp="1"/>
          </p:cNvSpPr>
          <p:nvPr>
            <p:ph type="sldNum" sz="quarter" idx="12"/>
          </p:nvPr>
        </p:nvSpPr>
        <p:spPr/>
        <p:txBody>
          <a:bodyPr/>
          <a:lstStyle/>
          <a:p>
            <a:fld id="{F7FCC2E9-C29B-4467-8E21-640F7F14862D}" type="slidenum">
              <a:rPr lang="en-AU" smtClean="0"/>
              <a:t>‹#›</a:t>
            </a:fld>
            <a:endParaRPr lang="en-AU"/>
          </a:p>
        </p:txBody>
      </p:sp>
    </p:spTree>
    <p:extLst>
      <p:ext uri="{BB962C8B-B14F-4D97-AF65-F5344CB8AC3E}">
        <p14:creationId xmlns:p14="http://schemas.microsoft.com/office/powerpoint/2010/main" val="4118360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571DE-8107-E516-EF30-40A2A44D8CE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10BAD20E-A0B7-86CD-310C-2AB78F7B420E}"/>
              </a:ext>
            </a:extLst>
          </p:cNvPr>
          <p:cNvSpPr>
            <a:spLocks noGrp="1"/>
          </p:cNvSpPr>
          <p:nvPr>
            <p:ph type="dt" sz="half" idx="10"/>
          </p:nvPr>
        </p:nvSpPr>
        <p:spPr/>
        <p:txBody>
          <a:bodyPr/>
          <a:lstStyle/>
          <a:p>
            <a:fld id="{4F3242C1-0FFD-4311-A6FD-0104121731B3}" type="datetimeFigureOut">
              <a:rPr lang="en-AU" smtClean="0"/>
              <a:t>8/07/2026</a:t>
            </a:fld>
            <a:endParaRPr lang="en-AU"/>
          </a:p>
        </p:txBody>
      </p:sp>
      <p:sp>
        <p:nvSpPr>
          <p:cNvPr id="4" name="Footer Placeholder 3">
            <a:extLst>
              <a:ext uri="{FF2B5EF4-FFF2-40B4-BE49-F238E27FC236}">
                <a16:creationId xmlns:a16="http://schemas.microsoft.com/office/drawing/2014/main" id="{59B937A3-F10B-541A-5604-3220E1E79E0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CDC1C1D4-428E-7D13-D2E7-7C61B2331214}"/>
              </a:ext>
            </a:extLst>
          </p:cNvPr>
          <p:cNvSpPr>
            <a:spLocks noGrp="1"/>
          </p:cNvSpPr>
          <p:nvPr>
            <p:ph type="sldNum" sz="quarter" idx="12"/>
          </p:nvPr>
        </p:nvSpPr>
        <p:spPr/>
        <p:txBody>
          <a:bodyPr/>
          <a:lstStyle/>
          <a:p>
            <a:fld id="{F7FCC2E9-C29B-4467-8E21-640F7F14862D}" type="slidenum">
              <a:rPr lang="en-AU" smtClean="0"/>
              <a:t>‹#›</a:t>
            </a:fld>
            <a:endParaRPr lang="en-AU"/>
          </a:p>
        </p:txBody>
      </p:sp>
    </p:spTree>
    <p:extLst>
      <p:ext uri="{BB962C8B-B14F-4D97-AF65-F5344CB8AC3E}">
        <p14:creationId xmlns:p14="http://schemas.microsoft.com/office/powerpoint/2010/main" val="3134794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07F0C-F1ED-77A5-5284-B2ACAD84C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A8D38F9-6FAC-B95D-5262-D17517BD1D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CABA5F-BEB7-CEC7-9D90-A957425E33A2}"/>
              </a:ext>
            </a:extLst>
          </p:cNvPr>
          <p:cNvSpPr>
            <a:spLocks noGrp="1"/>
          </p:cNvSpPr>
          <p:nvPr>
            <p:ph type="dt" sz="half" idx="10"/>
          </p:nvPr>
        </p:nvSpPr>
        <p:spPr/>
        <p:txBody>
          <a:bodyPr/>
          <a:lstStyle/>
          <a:p>
            <a:fld id="{490A3C1B-4E53-44F9-B05F-78ED08976705}" type="datetimeFigureOut">
              <a:rPr lang="en-AU" smtClean="0"/>
              <a:t>8/07/2026</a:t>
            </a:fld>
            <a:endParaRPr lang="en-AU"/>
          </a:p>
        </p:txBody>
      </p:sp>
      <p:sp>
        <p:nvSpPr>
          <p:cNvPr id="5" name="Footer Placeholder 4">
            <a:extLst>
              <a:ext uri="{FF2B5EF4-FFF2-40B4-BE49-F238E27FC236}">
                <a16:creationId xmlns:a16="http://schemas.microsoft.com/office/drawing/2014/main" id="{668A64C8-F21F-72A8-4638-796984A172E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E08D20A-197D-6E50-9236-91FB6047C76C}"/>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3158594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B353C1-0414-3956-9F91-073A91FC6781}"/>
              </a:ext>
            </a:extLst>
          </p:cNvPr>
          <p:cNvSpPr>
            <a:spLocks noGrp="1"/>
          </p:cNvSpPr>
          <p:nvPr>
            <p:ph type="dt" sz="half" idx="10"/>
          </p:nvPr>
        </p:nvSpPr>
        <p:spPr/>
        <p:txBody>
          <a:bodyPr/>
          <a:lstStyle/>
          <a:p>
            <a:fld id="{4F3242C1-0FFD-4311-A6FD-0104121731B3}" type="datetimeFigureOut">
              <a:rPr lang="en-AU" smtClean="0"/>
              <a:t>8/07/2026</a:t>
            </a:fld>
            <a:endParaRPr lang="en-AU"/>
          </a:p>
        </p:txBody>
      </p:sp>
      <p:sp>
        <p:nvSpPr>
          <p:cNvPr id="3" name="Footer Placeholder 2">
            <a:extLst>
              <a:ext uri="{FF2B5EF4-FFF2-40B4-BE49-F238E27FC236}">
                <a16:creationId xmlns:a16="http://schemas.microsoft.com/office/drawing/2014/main" id="{137740AB-4FF3-1B46-7C99-3AEB4525EDA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2060B16-3B25-8146-52CD-9A647E4D798C}"/>
              </a:ext>
            </a:extLst>
          </p:cNvPr>
          <p:cNvSpPr>
            <a:spLocks noGrp="1"/>
          </p:cNvSpPr>
          <p:nvPr>
            <p:ph type="sldNum" sz="quarter" idx="12"/>
          </p:nvPr>
        </p:nvSpPr>
        <p:spPr/>
        <p:txBody>
          <a:bodyPr/>
          <a:lstStyle/>
          <a:p>
            <a:fld id="{F7FCC2E9-C29B-4467-8E21-640F7F14862D}" type="slidenum">
              <a:rPr lang="en-AU" smtClean="0"/>
              <a:t>‹#›</a:t>
            </a:fld>
            <a:endParaRPr lang="en-AU"/>
          </a:p>
        </p:txBody>
      </p:sp>
    </p:spTree>
    <p:extLst>
      <p:ext uri="{BB962C8B-B14F-4D97-AF65-F5344CB8AC3E}">
        <p14:creationId xmlns:p14="http://schemas.microsoft.com/office/powerpoint/2010/main" val="2249703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5086E-EBDB-D55D-380A-312E27A9DF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3D42946-11F7-647D-D394-89F225FD6E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6FB94E8-2896-CB29-B06C-5E02527CDE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F8E114-4F4F-7FBF-4D3B-DAA13078E724}"/>
              </a:ext>
            </a:extLst>
          </p:cNvPr>
          <p:cNvSpPr>
            <a:spLocks noGrp="1"/>
          </p:cNvSpPr>
          <p:nvPr>
            <p:ph type="dt" sz="half" idx="10"/>
          </p:nvPr>
        </p:nvSpPr>
        <p:spPr/>
        <p:txBody>
          <a:bodyPr/>
          <a:lstStyle/>
          <a:p>
            <a:fld id="{4F3242C1-0FFD-4311-A6FD-0104121731B3}" type="datetimeFigureOut">
              <a:rPr lang="en-AU" smtClean="0"/>
              <a:t>8/07/2026</a:t>
            </a:fld>
            <a:endParaRPr lang="en-AU"/>
          </a:p>
        </p:txBody>
      </p:sp>
      <p:sp>
        <p:nvSpPr>
          <p:cNvPr id="6" name="Footer Placeholder 5">
            <a:extLst>
              <a:ext uri="{FF2B5EF4-FFF2-40B4-BE49-F238E27FC236}">
                <a16:creationId xmlns:a16="http://schemas.microsoft.com/office/drawing/2014/main" id="{389181EC-AA38-0640-FA8B-96A6C1CE0E3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B030DE3-27AB-62D9-26D2-913EC24C805E}"/>
              </a:ext>
            </a:extLst>
          </p:cNvPr>
          <p:cNvSpPr>
            <a:spLocks noGrp="1"/>
          </p:cNvSpPr>
          <p:nvPr>
            <p:ph type="sldNum" sz="quarter" idx="12"/>
          </p:nvPr>
        </p:nvSpPr>
        <p:spPr/>
        <p:txBody>
          <a:bodyPr/>
          <a:lstStyle/>
          <a:p>
            <a:fld id="{F7FCC2E9-C29B-4467-8E21-640F7F14862D}" type="slidenum">
              <a:rPr lang="en-AU" smtClean="0"/>
              <a:t>‹#›</a:t>
            </a:fld>
            <a:endParaRPr lang="en-AU"/>
          </a:p>
        </p:txBody>
      </p:sp>
    </p:spTree>
    <p:extLst>
      <p:ext uri="{BB962C8B-B14F-4D97-AF65-F5344CB8AC3E}">
        <p14:creationId xmlns:p14="http://schemas.microsoft.com/office/powerpoint/2010/main" val="8142447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61619-7DDC-9C99-2602-EA2B40942D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BA25EA77-6E73-4BB6-9E2F-E0FF3C65D5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CFF50C4B-5658-BA80-B2C7-8C14997E73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92605F-0346-D93F-7E28-50D68A82E81E}"/>
              </a:ext>
            </a:extLst>
          </p:cNvPr>
          <p:cNvSpPr>
            <a:spLocks noGrp="1"/>
          </p:cNvSpPr>
          <p:nvPr>
            <p:ph type="dt" sz="half" idx="10"/>
          </p:nvPr>
        </p:nvSpPr>
        <p:spPr/>
        <p:txBody>
          <a:bodyPr/>
          <a:lstStyle/>
          <a:p>
            <a:fld id="{4F3242C1-0FFD-4311-A6FD-0104121731B3}" type="datetimeFigureOut">
              <a:rPr lang="en-AU" smtClean="0"/>
              <a:t>8/07/2026</a:t>
            </a:fld>
            <a:endParaRPr lang="en-AU"/>
          </a:p>
        </p:txBody>
      </p:sp>
      <p:sp>
        <p:nvSpPr>
          <p:cNvPr id="6" name="Footer Placeholder 5">
            <a:extLst>
              <a:ext uri="{FF2B5EF4-FFF2-40B4-BE49-F238E27FC236}">
                <a16:creationId xmlns:a16="http://schemas.microsoft.com/office/drawing/2014/main" id="{9CB64D77-FB9A-2566-92E1-B1A550F51B6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7CD1EA6-7598-0F36-2DF9-220654D88F8A}"/>
              </a:ext>
            </a:extLst>
          </p:cNvPr>
          <p:cNvSpPr>
            <a:spLocks noGrp="1"/>
          </p:cNvSpPr>
          <p:nvPr>
            <p:ph type="sldNum" sz="quarter" idx="12"/>
          </p:nvPr>
        </p:nvSpPr>
        <p:spPr/>
        <p:txBody>
          <a:bodyPr/>
          <a:lstStyle/>
          <a:p>
            <a:fld id="{F7FCC2E9-C29B-4467-8E21-640F7F14862D}" type="slidenum">
              <a:rPr lang="en-AU" smtClean="0"/>
              <a:t>‹#›</a:t>
            </a:fld>
            <a:endParaRPr lang="en-AU"/>
          </a:p>
        </p:txBody>
      </p:sp>
    </p:spTree>
    <p:extLst>
      <p:ext uri="{BB962C8B-B14F-4D97-AF65-F5344CB8AC3E}">
        <p14:creationId xmlns:p14="http://schemas.microsoft.com/office/powerpoint/2010/main" val="31381365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F5756-6D2B-47CD-7262-EDA73D8F3932}"/>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9142B23-39A9-0B07-EF15-46B8F0776A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1006BDD-4669-3C43-59FD-F11203A2BD96}"/>
              </a:ext>
            </a:extLst>
          </p:cNvPr>
          <p:cNvSpPr>
            <a:spLocks noGrp="1"/>
          </p:cNvSpPr>
          <p:nvPr>
            <p:ph type="dt" sz="half" idx="10"/>
          </p:nvPr>
        </p:nvSpPr>
        <p:spPr/>
        <p:txBody>
          <a:bodyPr/>
          <a:lstStyle/>
          <a:p>
            <a:fld id="{4F3242C1-0FFD-4311-A6FD-0104121731B3}" type="datetimeFigureOut">
              <a:rPr lang="en-AU" smtClean="0"/>
              <a:t>8/07/2026</a:t>
            </a:fld>
            <a:endParaRPr lang="en-AU"/>
          </a:p>
        </p:txBody>
      </p:sp>
      <p:sp>
        <p:nvSpPr>
          <p:cNvPr id="5" name="Footer Placeholder 4">
            <a:extLst>
              <a:ext uri="{FF2B5EF4-FFF2-40B4-BE49-F238E27FC236}">
                <a16:creationId xmlns:a16="http://schemas.microsoft.com/office/drawing/2014/main" id="{27BFB27E-A1AB-6302-96E3-64CC80359C7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8617371-24CB-4234-054B-54BDE874EB2C}"/>
              </a:ext>
            </a:extLst>
          </p:cNvPr>
          <p:cNvSpPr>
            <a:spLocks noGrp="1"/>
          </p:cNvSpPr>
          <p:nvPr>
            <p:ph type="sldNum" sz="quarter" idx="12"/>
          </p:nvPr>
        </p:nvSpPr>
        <p:spPr/>
        <p:txBody>
          <a:bodyPr/>
          <a:lstStyle/>
          <a:p>
            <a:fld id="{F7FCC2E9-C29B-4467-8E21-640F7F14862D}" type="slidenum">
              <a:rPr lang="en-AU" smtClean="0"/>
              <a:t>‹#›</a:t>
            </a:fld>
            <a:endParaRPr lang="en-AU"/>
          </a:p>
        </p:txBody>
      </p:sp>
    </p:spTree>
    <p:extLst>
      <p:ext uri="{BB962C8B-B14F-4D97-AF65-F5344CB8AC3E}">
        <p14:creationId xmlns:p14="http://schemas.microsoft.com/office/powerpoint/2010/main" val="2088072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9854D2-00FF-9731-F869-35EBF8A362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0F32B58-85CD-9255-F2CF-2792DFB1CB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56D0B37-80C6-2D8D-D5C7-FBE0CC23E568}"/>
              </a:ext>
            </a:extLst>
          </p:cNvPr>
          <p:cNvSpPr>
            <a:spLocks noGrp="1"/>
          </p:cNvSpPr>
          <p:nvPr>
            <p:ph type="dt" sz="half" idx="10"/>
          </p:nvPr>
        </p:nvSpPr>
        <p:spPr/>
        <p:txBody>
          <a:bodyPr/>
          <a:lstStyle/>
          <a:p>
            <a:fld id="{4F3242C1-0FFD-4311-A6FD-0104121731B3}" type="datetimeFigureOut">
              <a:rPr lang="en-AU" smtClean="0"/>
              <a:t>8/07/2026</a:t>
            </a:fld>
            <a:endParaRPr lang="en-AU"/>
          </a:p>
        </p:txBody>
      </p:sp>
      <p:sp>
        <p:nvSpPr>
          <p:cNvPr id="5" name="Footer Placeholder 4">
            <a:extLst>
              <a:ext uri="{FF2B5EF4-FFF2-40B4-BE49-F238E27FC236}">
                <a16:creationId xmlns:a16="http://schemas.microsoft.com/office/drawing/2014/main" id="{A614A40A-6017-1341-6281-86122D36D51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2519B54-C7AA-69A0-9B75-EFB377CDFC11}"/>
              </a:ext>
            </a:extLst>
          </p:cNvPr>
          <p:cNvSpPr>
            <a:spLocks noGrp="1"/>
          </p:cNvSpPr>
          <p:nvPr>
            <p:ph type="sldNum" sz="quarter" idx="12"/>
          </p:nvPr>
        </p:nvSpPr>
        <p:spPr/>
        <p:txBody>
          <a:bodyPr/>
          <a:lstStyle/>
          <a:p>
            <a:fld id="{F7FCC2E9-C29B-4467-8E21-640F7F14862D}" type="slidenum">
              <a:rPr lang="en-AU" smtClean="0"/>
              <a:t>‹#›</a:t>
            </a:fld>
            <a:endParaRPr lang="en-AU"/>
          </a:p>
        </p:txBody>
      </p:sp>
    </p:spTree>
    <p:extLst>
      <p:ext uri="{BB962C8B-B14F-4D97-AF65-F5344CB8AC3E}">
        <p14:creationId xmlns:p14="http://schemas.microsoft.com/office/powerpoint/2010/main" val="8870526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9391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57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0470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7342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0294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D0B68-BB3D-EDE2-12FB-2A5350ED554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928B2E7-D646-41F1-5C92-1A3BE67BED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289B656-1211-6F4B-AB19-F91F332559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5CCA9B9-040D-FE9F-5373-F018DE0D227E}"/>
              </a:ext>
            </a:extLst>
          </p:cNvPr>
          <p:cNvSpPr>
            <a:spLocks noGrp="1"/>
          </p:cNvSpPr>
          <p:nvPr>
            <p:ph type="dt" sz="half" idx="10"/>
          </p:nvPr>
        </p:nvSpPr>
        <p:spPr/>
        <p:txBody>
          <a:bodyPr/>
          <a:lstStyle/>
          <a:p>
            <a:fld id="{490A3C1B-4E53-44F9-B05F-78ED08976705}" type="datetimeFigureOut">
              <a:rPr lang="en-AU" smtClean="0"/>
              <a:t>8/07/2026</a:t>
            </a:fld>
            <a:endParaRPr lang="en-AU"/>
          </a:p>
        </p:txBody>
      </p:sp>
      <p:sp>
        <p:nvSpPr>
          <p:cNvPr id="6" name="Footer Placeholder 5">
            <a:extLst>
              <a:ext uri="{FF2B5EF4-FFF2-40B4-BE49-F238E27FC236}">
                <a16:creationId xmlns:a16="http://schemas.microsoft.com/office/drawing/2014/main" id="{FF96665F-6B31-B6ED-DB27-0CFF09066A5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8C0EE63-0ACF-4214-3543-CDB4FA737631}"/>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1916660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1595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60927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0227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4581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27409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453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7B1DB-CC91-4074-23A2-17074CA563A6}"/>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A214A5-D869-0035-9E3B-23DE5F5FE5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9CF264-A341-55C6-0E3B-2CA6C9835F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73261ECA-6F64-896C-B3B5-0B65915877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D1DF0E-037B-A67B-5265-7ACFBB1D6B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4D38F58-7441-7AF9-AD10-45ABFF354AD6}"/>
              </a:ext>
            </a:extLst>
          </p:cNvPr>
          <p:cNvSpPr>
            <a:spLocks noGrp="1"/>
          </p:cNvSpPr>
          <p:nvPr>
            <p:ph type="dt" sz="half" idx="10"/>
          </p:nvPr>
        </p:nvSpPr>
        <p:spPr/>
        <p:txBody>
          <a:bodyPr/>
          <a:lstStyle/>
          <a:p>
            <a:fld id="{490A3C1B-4E53-44F9-B05F-78ED08976705}" type="datetimeFigureOut">
              <a:rPr lang="en-AU" smtClean="0"/>
              <a:t>8/07/2026</a:t>
            </a:fld>
            <a:endParaRPr lang="en-AU"/>
          </a:p>
        </p:txBody>
      </p:sp>
      <p:sp>
        <p:nvSpPr>
          <p:cNvPr id="8" name="Footer Placeholder 7">
            <a:extLst>
              <a:ext uri="{FF2B5EF4-FFF2-40B4-BE49-F238E27FC236}">
                <a16:creationId xmlns:a16="http://schemas.microsoft.com/office/drawing/2014/main" id="{5B067F64-08D5-1023-FA87-2B9612B9DFB1}"/>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35E0638-B165-711D-F1D8-FC82852BF965}"/>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1797898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6906-209E-472D-0E23-B2D6CA1EDBD5}"/>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A0B477E-1086-8BE4-2382-CE766D434CEA}"/>
              </a:ext>
            </a:extLst>
          </p:cNvPr>
          <p:cNvSpPr>
            <a:spLocks noGrp="1"/>
          </p:cNvSpPr>
          <p:nvPr>
            <p:ph type="dt" sz="half" idx="10"/>
          </p:nvPr>
        </p:nvSpPr>
        <p:spPr/>
        <p:txBody>
          <a:bodyPr/>
          <a:lstStyle/>
          <a:p>
            <a:fld id="{490A3C1B-4E53-44F9-B05F-78ED08976705}" type="datetimeFigureOut">
              <a:rPr lang="en-AU" smtClean="0"/>
              <a:t>8/07/2026</a:t>
            </a:fld>
            <a:endParaRPr lang="en-AU"/>
          </a:p>
        </p:txBody>
      </p:sp>
      <p:sp>
        <p:nvSpPr>
          <p:cNvPr id="4" name="Footer Placeholder 3">
            <a:extLst>
              <a:ext uri="{FF2B5EF4-FFF2-40B4-BE49-F238E27FC236}">
                <a16:creationId xmlns:a16="http://schemas.microsoft.com/office/drawing/2014/main" id="{D1A08080-57DD-49EA-A3FA-EAFED942879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019488F8-F3BC-E4CD-C176-335119C8A422}"/>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2702299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A8FDAA-692D-BE5C-31B9-DE0BFDD30E8B}"/>
              </a:ext>
            </a:extLst>
          </p:cNvPr>
          <p:cNvSpPr>
            <a:spLocks noGrp="1"/>
          </p:cNvSpPr>
          <p:nvPr>
            <p:ph type="dt" sz="half" idx="10"/>
          </p:nvPr>
        </p:nvSpPr>
        <p:spPr/>
        <p:txBody>
          <a:bodyPr/>
          <a:lstStyle/>
          <a:p>
            <a:fld id="{490A3C1B-4E53-44F9-B05F-78ED08976705}" type="datetimeFigureOut">
              <a:rPr lang="en-AU" smtClean="0"/>
              <a:t>8/07/2026</a:t>
            </a:fld>
            <a:endParaRPr lang="en-AU"/>
          </a:p>
        </p:txBody>
      </p:sp>
      <p:sp>
        <p:nvSpPr>
          <p:cNvPr id="3" name="Footer Placeholder 2">
            <a:extLst>
              <a:ext uri="{FF2B5EF4-FFF2-40B4-BE49-F238E27FC236}">
                <a16:creationId xmlns:a16="http://schemas.microsoft.com/office/drawing/2014/main" id="{7E537EFA-624A-A48E-CCD9-EA795ABE67F5}"/>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C264022-34D0-09A8-E94F-715B3434538F}"/>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237057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2E1AB-1ECF-A0D2-E0CA-AC1631A792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2CCA771-A48F-B133-D753-5C3D6136F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0B88C96-C234-180A-CBD2-EB77203F6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838815-59FF-EFF3-FFDB-C64141EA5081}"/>
              </a:ext>
            </a:extLst>
          </p:cNvPr>
          <p:cNvSpPr>
            <a:spLocks noGrp="1"/>
          </p:cNvSpPr>
          <p:nvPr>
            <p:ph type="dt" sz="half" idx="10"/>
          </p:nvPr>
        </p:nvSpPr>
        <p:spPr/>
        <p:txBody>
          <a:bodyPr/>
          <a:lstStyle/>
          <a:p>
            <a:fld id="{490A3C1B-4E53-44F9-B05F-78ED08976705}" type="datetimeFigureOut">
              <a:rPr lang="en-AU" smtClean="0"/>
              <a:t>8/07/2026</a:t>
            </a:fld>
            <a:endParaRPr lang="en-AU"/>
          </a:p>
        </p:txBody>
      </p:sp>
      <p:sp>
        <p:nvSpPr>
          <p:cNvPr id="6" name="Footer Placeholder 5">
            <a:extLst>
              <a:ext uri="{FF2B5EF4-FFF2-40B4-BE49-F238E27FC236}">
                <a16:creationId xmlns:a16="http://schemas.microsoft.com/office/drawing/2014/main" id="{CC765395-555F-B59E-1ECC-39C3867CACF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F090318-D7CC-A29A-E26D-C280B36DDA58}"/>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2676985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8B281-1F1C-39CB-C192-4F7D2C4A1F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017BDC90-72E1-7F49-97DE-D847E029E6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51DB34A-061C-F43E-BEE6-E713362E7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146952-ACFC-5440-DE62-E3A66671E183}"/>
              </a:ext>
            </a:extLst>
          </p:cNvPr>
          <p:cNvSpPr>
            <a:spLocks noGrp="1"/>
          </p:cNvSpPr>
          <p:nvPr>
            <p:ph type="dt" sz="half" idx="10"/>
          </p:nvPr>
        </p:nvSpPr>
        <p:spPr/>
        <p:txBody>
          <a:bodyPr/>
          <a:lstStyle/>
          <a:p>
            <a:fld id="{490A3C1B-4E53-44F9-B05F-78ED08976705}" type="datetimeFigureOut">
              <a:rPr lang="en-AU" smtClean="0"/>
              <a:t>8/07/2026</a:t>
            </a:fld>
            <a:endParaRPr lang="en-AU"/>
          </a:p>
        </p:txBody>
      </p:sp>
      <p:sp>
        <p:nvSpPr>
          <p:cNvPr id="6" name="Footer Placeholder 5">
            <a:extLst>
              <a:ext uri="{FF2B5EF4-FFF2-40B4-BE49-F238E27FC236}">
                <a16:creationId xmlns:a16="http://schemas.microsoft.com/office/drawing/2014/main" id="{1C5D3FD8-4142-F21D-94AD-E3B8ED71676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CD5B1A3-BBBD-46EA-29EB-9979A90E6DC5}"/>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521544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5451D3-2B16-280F-DCB3-88B1926E51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4397A7D-892A-F695-A6AD-241C5604DE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2D9AB25-9D4A-F0F2-FCE2-39EEF87A5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90A3C1B-4E53-44F9-B05F-78ED08976705}" type="datetimeFigureOut">
              <a:rPr lang="en-AU" smtClean="0"/>
              <a:t>8/07/2026</a:t>
            </a:fld>
            <a:endParaRPr lang="en-AU"/>
          </a:p>
        </p:txBody>
      </p:sp>
      <p:sp>
        <p:nvSpPr>
          <p:cNvPr id="5" name="Footer Placeholder 4">
            <a:extLst>
              <a:ext uri="{FF2B5EF4-FFF2-40B4-BE49-F238E27FC236}">
                <a16:creationId xmlns:a16="http://schemas.microsoft.com/office/drawing/2014/main" id="{976FABB9-0D65-4E0E-A311-5A46506175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14810B98-6389-4A62-F447-9F94E27B22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7463DEB-240C-40B8-8F5A-3B3D1B22869A}" type="slidenum">
              <a:rPr lang="en-AU" smtClean="0"/>
              <a:t>‹#›</a:t>
            </a:fld>
            <a:endParaRPr lang="en-AU"/>
          </a:p>
        </p:txBody>
      </p:sp>
    </p:spTree>
    <p:extLst>
      <p:ext uri="{BB962C8B-B14F-4D97-AF65-F5344CB8AC3E}">
        <p14:creationId xmlns:p14="http://schemas.microsoft.com/office/powerpoint/2010/main" val="367984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4615F0-1340-A749-8652-E6B32DF3C4BB}" type="datetimeFigureOut">
              <a:rPr lang="en-US" smtClean="0"/>
              <a:t>7/8/2026</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4BC4CE-E9C5-D746-82E9-EA47C05D1297}" type="slidenum">
              <a:rPr lang="en-US" smtClean="0"/>
              <a:t>‹#›</a:t>
            </a:fld>
            <a:endParaRPr lang="en-US"/>
          </a:p>
        </p:txBody>
      </p:sp>
    </p:spTree>
    <p:extLst>
      <p:ext uri="{BB962C8B-B14F-4D97-AF65-F5344CB8AC3E}">
        <p14:creationId xmlns:p14="http://schemas.microsoft.com/office/powerpoint/2010/main" val="10517048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9AE78B-2B6E-8521-D312-FD77F73DE2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2BA6442-6B97-91DA-EC51-5FEE4BEBDF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1D904B3-C7D1-EC05-5E19-28A837D3E4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3242C1-0FFD-4311-A6FD-0104121731B3}" type="datetimeFigureOut">
              <a:rPr lang="en-AU" smtClean="0"/>
              <a:t>8/07/2026</a:t>
            </a:fld>
            <a:endParaRPr lang="en-AU"/>
          </a:p>
        </p:txBody>
      </p:sp>
      <p:sp>
        <p:nvSpPr>
          <p:cNvPr id="5" name="Footer Placeholder 4">
            <a:extLst>
              <a:ext uri="{FF2B5EF4-FFF2-40B4-BE49-F238E27FC236}">
                <a16:creationId xmlns:a16="http://schemas.microsoft.com/office/drawing/2014/main" id="{44D6E7F4-8E89-6F20-7C3F-B87320A646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3B71CDC8-4DD1-9769-6F35-CF716F8B4B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FCC2E9-C29B-4467-8E21-640F7F14862D}" type="slidenum">
              <a:rPr lang="en-AU" smtClean="0"/>
              <a:t>‹#›</a:t>
            </a:fld>
            <a:endParaRPr lang="en-AU"/>
          </a:p>
        </p:txBody>
      </p:sp>
    </p:spTree>
    <p:extLst>
      <p:ext uri="{BB962C8B-B14F-4D97-AF65-F5344CB8AC3E}">
        <p14:creationId xmlns:p14="http://schemas.microsoft.com/office/powerpoint/2010/main" val="245977488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7/8/2026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9076674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605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681D-B5E4-F8E1-C390-70B39340DB1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3480C3D-303C-10FC-A75D-CB8AF4A0F7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B890430-4FE9-3FC5-271D-2AD8819440EE}"/>
              </a:ext>
            </a:extLst>
          </p:cNvPr>
          <p:cNvSpPr txBox="1"/>
          <p:nvPr/>
        </p:nvSpPr>
        <p:spPr>
          <a:xfrm>
            <a:off x="2782527" y="581651"/>
            <a:ext cx="8691720" cy="5847755"/>
          </a:xfrm>
          <a:prstGeom prst="rect">
            <a:avLst/>
          </a:prstGeom>
          <a:noFill/>
        </p:spPr>
        <p:txBody>
          <a:bodyPr wrap="square">
            <a:spAutoFit/>
          </a:bodyPr>
          <a:lstStyle/>
          <a:p>
            <a:pPr algn="just"/>
            <a:r>
              <a:rPr lang="en-AU" sz="3400" baseline="30000" dirty="0">
                <a:latin typeface="Open Sans" panose="020B0606030504020204" pitchFamily="34" charset="0"/>
                <a:ea typeface="Open Sans" panose="020B0606030504020204" pitchFamily="34" charset="0"/>
                <a:cs typeface="Open Sans" panose="020B0606030504020204" pitchFamily="34" charset="0"/>
              </a:rPr>
              <a:t>3 </a:t>
            </a:r>
            <a:r>
              <a:rPr lang="en-AU" sz="3400" dirty="0">
                <a:latin typeface="Open Sans" panose="020B0606030504020204" pitchFamily="34" charset="0"/>
                <a:ea typeface="Open Sans" panose="020B0606030504020204" pitchFamily="34" charset="0"/>
                <a:cs typeface="Open Sans" panose="020B0606030504020204" pitchFamily="34" charset="0"/>
              </a:rPr>
              <a:t>So I turned to the Lord God and pleaded with him in prayer and petition, in fasting, and in sackcloth and ashes. </a:t>
            </a:r>
          </a:p>
          <a:p>
            <a:pPr algn="just"/>
            <a:r>
              <a:rPr lang="en-AU" sz="3400" baseline="30000" dirty="0">
                <a:latin typeface="Open Sans" panose="020B0606030504020204" pitchFamily="34" charset="0"/>
                <a:ea typeface="Open Sans" panose="020B0606030504020204" pitchFamily="34" charset="0"/>
                <a:cs typeface="Open Sans" panose="020B0606030504020204" pitchFamily="34" charset="0"/>
              </a:rPr>
              <a:t>4 </a:t>
            </a:r>
            <a:r>
              <a:rPr lang="en-AU" sz="3400" dirty="0">
                <a:latin typeface="Open Sans" panose="020B0606030504020204" pitchFamily="34" charset="0"/>
                <a:ea typeface="Open Sans" panose="020B0606030504020204" pitchFamily="34" charset="0"/>
                <a:cs typeface="Open Sans" panose="020B0606030504020204" pitchFamily="34" charset="0"/>
              </a:rPr>
              <a:t>I prayed to the </a:t>
            </a:r>
            <a:r>
              <a:rPr lang="en-AU" sz="3400" cap="small" dirty="0">
                <a:latin typeface="Open Sans" panose="020B0606030504020204" pitchFamily="34" charset="0"/>
                <a:ea typeface="Open Sans" panose="020B0606030504020204" pitchFamily="34" charset="0"/>
                <a:cs typeface="Open Sans" panose="020B0606030504020204" pitchFamily="34" charset="0"/>
              </a:rPr>
              <a:t>Lord</a:t>
            </a:r>
            <a:r>
              <a:rPr lang="en-AU" sz="3400" dirty="0">
                <a:latin typeface="Open Sans" panose="020B0606030504020204" pitchFamily="34" charset="0"/>
                <a:ea typeface="Open Sans" panose="020B0606030504020204" pitchFamily="34" charset="0"/>
                <a:cs typeface="Open Sans" panose="020B0606030504020204" pitchFamily="34" charset="0"/>
              </a:rPr>
              <a:t> my God and confessed: “Lord, the great and awesome God, who keeps his covenant of love with those who love him and keep his commandments, </a:t>
            </a:r>
            <a:r>
              <a:rPr lang="en-AU" sz="3400" baseline="30000" dirty="0">
                <a:latin typeface="Open Sans" panose="020B0606030504020204" pitchFamily="34" charset="0"/>
                <a:ea typeface="Open Sans" panose="020B0606030504020204" pitchFamily="34" charset="0"/>
                <a:cs typeface="Open Sans" panose="020B0606030504020204" pitchFamily="34" charset="0"/>
              </a:rPr>
              <a:t>5 </a:t>
            </a:r>
            <a:r>
              <a:rPr lang="en-AU" sz="3400" dirty="0">
                <a:latin typeface="Open Sans" panose="020B0606030504020204" pitchFamily="34" charset="0"/>
                <a:ea typeface="Open Sans" panose="020B0606030504020204" pitchFamily="34" charset="0"/>
                <a:cs typeface="Open Sans" panose="020B0606030504020204" pitchFamily="34" charset="0"/>
              </a:rPr>
              <a:t>we have sinned and done wrong. </a:t>
            </a:r>
            <a:r>
              <a:rPr lang="en-AU" sz="3400" dirty="0">
                <a:solidFill>
                  <a:prstClr val="black"/>
                </a:solidFill>
                <a:latin typeface="Open Sans" panose="020B0606030504020204" pitchFamily="34" charset="0"/>
                <a:ea typeface="Open Sans" panose="020B0606030504020204" pitchFamily="34" charset="0"/>
                <a:cs typeface="Open Sans" panose="020B0606030504020204" pitchFamily="34" charset="0"/>
              </a:rPr>
              <a:t>We have been wicked and have rebelled; we have turned away from your commands and laws. </a:t>
            </a:r>
            <a:endParaRPr lang="en-AU" sz="3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95886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DC944-37C2-9A90-15AC-C5C1043D3F6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D73BD4B-CEDF-2099-1255-E988D142B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DBC3A4A-1E6B-FD42-0EEF-5624F61B0715}"/>
              </a:ext>
            </a:extLst>
          </p:cNvPr>
          <p:cNvSpPr txBox="1"/>
          <p:nvPr/>
        </p:nvSpPr>
        <p:spPr>
          <a:xfrm>
            <a:off x="2782527" y="505122"/>
            <a:ext cx="8750711" cy="584775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sz="3400" b="0" i="0" u="none" strike="noStrike" kern="1200" cap="none" spc="0" normalizeH="0" baseline="30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6 </a:t>
            </a:r>
            <a:r>
              <a:rPr kumimoji="0" lang="en-AU" sz="3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We have not listened to your servants the prophets, who spoke in your name to our kings, our princes and our ancestors, and to all the people of the land.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sz="3400" b="0" i="0" u="none" strike="noStrike" kern="1200" cap="none" spc="0" normalizeH="0" baseline="30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7 </a:t>
            </a:r>
            <a:r>
              <a:rPr kumimoji="0" lang="en-AU" sz="3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“Lord, you are righteous, but this day we are covered with shame—the people of Judah and the inhabitants of Jerusalem and all Israel, both near and far, in all the countries where you have scattered us because of our unfaithfulness to you. </a:t>
            </a:r>
          </a:p>
        </p:txBody>
      </p:sp>
    </p:spTree>
    <p:extLst>
      <p:ext uri="{BB962C8B-B14F-4D97-AF65-F5344CB8AC3E}">
        <p14:creationId xmlns:p14="http://schemas.microsoft.com/office/powerpoint/2010/main" val="758057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488AC-F0F5-3783-995A-19B910F994F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4E07DDA-FBD6-A65A-26CC-78123ED51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7E2343A-B910-AE6B-1041-E350EC18B452}"/>
              </a:ext>
            </a:extLst>
          </p:cNvPr>
          <p:cNvSpPr txBox="1"/>
          <p:nvPr/>
        </p:nvSpPr>
        <p:spPr>
          <a:xfrm>
            <a:off x="2802191" y="614540"/>
            <a:ext cx="8672054" cy="5632311"/>
          </a:xfrm>
          <a:prstGeom prst="rect">
            <a:avLst/>
          </a:prstGeom>
          <a:noFill/>
        </p:spPr>
        <p:txBody>
          <a:bodyPr wrap="square">
            <a:spAutoFit/>
          </a:bodyPr>
          <a:lstStyle/>
          <a:p>
            <a:pPr lvl="0" algn="just">
              <a:defRPr/>
            </a:pPr>
            <a:r>
              <a:rPr kumimoji="0" lang="en-AU" sz="3600" b="0" i="0" u="none" strike="noStrike" kern="1200" cap="none" spc="0" normalizeH="0" baseline="30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17 </a:t>
            </a:r>
            <a:r>
              <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“Now, our God, hear the prayers and petitions of your servant. For your sake, Lord, look with favour on your desolate sanctuary. </a:t>
            </a:r>
          </a:p>
          <a:p>
            <a:pPr lvl="0" algn="just">
              <a:defRPr/>
            </a:pPr>
            <a:r>
              <a:rPr lang="en-AU" sz="36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18 </a:t>
            </a:r>
            <a:r>
              <a:rPr lang="en-AU"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Give ear, our God, and hear; open your eyes and see the desolation of the city that bears your Name. </a:t>
            </a:r>
          </a:p>
          <a:p>
            <a:pPr lvl="0" algn="just">
              <a:defRPr/>
            </a:pPr>
            <a:r>
              <a:rPr lang="en-AU"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We do not make requests of you because we are righteous, but because of your great mercy. </a:t>
            </a:r>
            <a:endParaRPr kumimoji="0" lang="en-AU" sz="3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72589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30DC2-57DF-477F-505D-8910BF50003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F46D02E-AEA4-1075-CB56-1310C41FD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4D13B78-950C-BEF9-23B2-95E94F4D640E}"/>
              </a:ext>
            </a:extLst>
          </p:cNvPr>
          <p:cNvSpPr txBox="1"/>
          <p:nvPr/>
        </p:nvSpPr>
        <p:spPr>
          <a:xfrm>
            <a:off x="2467896" y="612844"/>
            <a:ext cx="9242324" cy="584775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sz="3400" b="0" i="0" u="none" strike="noStrike" kern="1200" cap="none" spc="0" normalizeH="0" baseline="30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19 </a:t>
            </a:r>
            <a:r>
              <a:rPr kumimoji="0" lang="en-AU" sz="3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Lord, listen! Lord, forgive! Lord, hear and act! For your sake, my God, do not delay, because your city and your people bear your Name.” </a:t>
            </a:r>
          </a:p>
          <a:p>
            <a:pPr algn="just"/>
            <a:r>
              <a:rPr lang="en-AU" sz="34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20 </a:t>
            </a:r>
            <a:r>
              <a:rPr lang="en-AU" sz="3400" dirty="0">
                <a:solidFill>
                  <a:prstClr val="black"/>
                </a:solidFill>
                <a:latin typeface="Open Sans" panose="020B0606030504020204" pitchFamily="34" charset="0"/>
                <a:ea typeface="Open Sans" panose="020B0606030504020204" pitchFamily="34" charset="0"/>
                <a:cs typeface="Open Sans" panose="020B0606030504020204" pitchFamily="34" charset="0"/>
              </a:rPr>
              <a:t>While I was speaking and praying, confessing my sin and the sin of my people Israel and making my request to the </a:t>
            </a:r>
            <a:r>
              <a:rPr lang="en-AU" sz="3400" cap="small" dirty="0">
                <a:solidFill>
                  <a:prstClr val="black"/>
                </a:solidFill>
                <a:latin typeface="Open Sans" panose="020B0606030504020204" pitchFamily="34" charset="0"/>
                <a:ea typeface="Open Sans" panose="020B0606030504020204" pitchFamily="34" charset="0"/>
                <a:cs typeface="Open Sans" panose="020B0606030504020204" pitchFamily="34" charset="0"/>
              </a:rPr>
              <a:t>Lord</a:t>
            </a:r>
            <a:r>
              <a:rPr lang="en-AU" sz="3400" dirty="0">
                <a:solidFill>
                  <a:prstClr val="black"/>
                </a:solidFill>
                <a:latin typeface="Open Sans" panose="020B0606030504020204" pitchFamily="34" charset="0"/>
                <a:ea typeface="Open Sans" panose="020B0606030504020204" pitchFamily="34" charset="0"/>
                <a:cs typeface="Open Sans" panose="020B0606030504020204" pitchFamily="34" charset="0"/>
              </a:rPr>
              <a:t> my God for his holy hill - </a:t>
            </a:r>
            <a:r>
              <a:rPr lang="en-AU" sz="34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21 </a:t>
            </a:r>
            <a:r>
              <a:rPr lang="en-AU" sz="3400" dirty="0">
                <a:solidFill>
                  <a:prstClr val="black"/>
                </a:solidFill>
                <a:latin typeface="Open Sans" panose="020B0606030504020204" pitchFamily="34" charset="0"/>
                <a:ea typeface="Open Sans" panose="020B0606030504020204" pitchFamily="34" charset="0"/>
                <a:cs typeface="Open Sans" panose="020B0606030504020204" pitchFamily="34" charset="0"/>
              </a:rPr>
              <a:t>while I was still in prayer, Gabriel, the man I had seen in the earlier vision, came to me in swift flight about the time of the evening sacrifice. </a:t>
            </a:r>
          </a:p>
        </p:txBody>
      </p:sp>
    </p:spTree>
    <p:extLst>
      <p:ext uri="{BB962C8B-B14F-4D97-AF65-F5344CB8AC3E}">
        <p14:creationId xmlns:p14="http://schemas.microsoft.com/office/powerpoint/2010/main" val="1903334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9167C-3CE1-871B-EDC1-B507D379B60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6164986-162C-86A0-31EF-21F93B0873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B6ED3D1-F1FA-3743-C993-629345E80381}"/>
              </a:ext>
            </a:extLst>
          </p:cNvPr>
          <p:cNvSpPr txBox="1"/>
          <p:nvPr/>
        </p:nvSpPr>
        <p:spPr>
          <a:xfrm>
            <a:off x="2812023" y="720999"/>
            <a:ext cx="8593396" cy="3231654"/>
          </a:xfrm>
          <a:prstGeom prst="rect">
            <a:avLst/>
          </a:prstGeom>
          <a:noFill/>
        </p:spPr>
        <p:txBody>
          <a:bodyPr wrap="square">
            <a:spAutoFit/>
          </a:bodyPr>
          <a:lstStyle/>
          <a:p>
            <a:pPr lvl="0" algn="just">
              <a:defRPr/>
            </a:pPr>
            <a:r>
              <a:rPr kumimoji="0" lang="en-AU" sz="3400" b="0" i="0" u="none" strike="noStrike" kern="1200" cap="none" spc="0" normalizeH="0" baseline="30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22 </a:t>
            </a:r>
            <a:r>
              <a:rPr kumimoji="0" lang="en-AU" sz="3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He instructed me and said to me, “Daniel, I have now come to give you insight and understanding.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sz="3400" b="0" i="0" u="none" strike="noStrike" kern="1200" cap="none" spc="0" normalizeH="0" baseline="30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23 </a:t>
            </a:r>
            <a:r>
              <a:rPr kumimoji="0" lang="en-AU" sz="3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As soon as you began to pray, a word went out, which I have come to tell you, for you are highly esteemed.”  </a:t>
            </a:r>
          </a:p>
        </p:txBody>
      </p:sp>
    </p:spTree>
    <p:extLst>
      <p:ext uri="{BB962C8B-B14F-4D97-AF65-F5344CB8AC3E}">
        <p14:creationId xmlns:p14="http://schemas.microsoft.com/office/powerpoint/2010/main" val="437732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DCEF9-DAD7-2D02-0AD4-4ABD05D5403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7403163-58A8-EDC8-8487-1FCB2D901F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E13C6DB-4E3F-95C3-BB07-40620552E3AA}"/>
              </a:ext>
            </a:extLst>
          </p:cNvPr>
          <p:cNvSpPr txBox="1">
            <a:spLocks/>
          </p:cNvSpPr>
          <p:nvPr/>
        </p:nvSpPr>
        <p:spPr>
          <a:xfrm>
            <a:off x="2888352" y="617199"/>
            <a:ext cx="8445253" cy="1009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Inspiration to Pray</a:t>
            </a:r>
          </a:p>
        </p:txBody>
      </p:sp>
      <p:sp>
        <p:nvSpPr>
          <p:cNvPr id="4" name="TextBox 3">
            <a:extLst>
              <a:ext uri="{FF2B5EF4-FFF2-40B4-BE49-F238E27FC236}">
                <a16:creationId xmlns:a16="http://schemas.microsoft.com/office/drawing/2014/main" id="{A336DE3C-21A4-0066-E5C0-7CB67B2FA9A5}"/>
              </a:ext>
            </a:extLst>
          </p:cNvPr>
          <p:cNvSpPr txBox="1"/>
          <p:nvPr/>
        </p:nvSpPr>
        <p:spPr>
          <a:xfrm>
            <a:off x="2888352" y="2511839"/>
            <a:ext cx="8445253" cy="2677656"/>
          </a:xfrm>
          <a:prstGeom prst="rect">
            <a:avLst/>
          </a:prstGeom>
          <a:noFill/>
        </p:spPr>
        <p:txBody>
          <a:bodyPr wrap="square">
            <a:spAutoFit/>
          </a:bodyPr>
          <a:lstStyle/>
          <a:p>
            <a:pPr algn="just">
              <a:defRPr/>
            </a:pPr>
            <a:r>
              <a:rPr lang="en-AU" sz="2800" dirty="0">
                <a:latin typeface="Open Sans" panose="020B0606030504020204" pitchFamily="34" charset="0"/>
                <a:ea typeface="Open Sans" panose="020B0606030504020204" pitchFamily="34" charset="0"/>
                <a:cs typeface="Open Sans" panose="020B0606030504020204" pitchFamily="34" charset="0"/>
              </a:rPr>
              <a:t>I, Daniel, understood from the Scriptures, according to the word of the </a:t>
            </a:r>
            <a:r>
              <a:rPr lang="en-AU" sz="2800" cap="small" dirty="0">
                <a:latin typeface="Open Sans" panose="020B0606030504020204" pitchFamily="34" charset="0"/>
                <a:ea typeface="Open Sans" panose="020B0606030504020204" pitchFamily="34" charset="0"/>
                <a:cs typeface="Open Sans" panose="020B0606030504020204" pitchFamily="34" charset="0"/>
              </a:rPr>
              <a:t>Lord</a:t>
            </a:r>
            <a:r>
              <a:rPr lang="en-AU" sz="2800" dirty="0">
                <a:latin typeface="Open Sans" panose="020B0606030504020204" pitchFamily="34" charset="0"/>
                <a:ea typeface="Open Sans" panose="020B0606030504020204" pitchFamily="34" charset="0"/>
                <a:cs typeface="Open Sans" panose="020B0606030504020204" pitchFamily="34" charset="0"/>
              </a:rPr>
              <a:t> given to Jeremiah the prophet, that the desolation of Jerusalem would last seventy years.</a:t>
            </a:r>
            <a:r>
              <a:rPr lang="en-AU" sz="2800" baseline="30000" dirty="0">
                <a:latin typeface="Open Sans" panose="020B0606030504020204" pitchFamily="34" charset="0"/>
                <a:ea typeface="Open Sans" panose="020B0606030504020204" pitchFamily="34" charset="0"/>
                <a:cs typeface="Open Sans" panose="020B0606030504020204" pitchFamily="34" charset="0"/>
              </a:rPr>
              <a:t> </a:t>
            </a:r>
          </a:p>
          <a:p>
            <a:pPr algn="just">
              <a:defRPr/>
            </a:pP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Open Sans" panose="020B0606030504020204" pitchFamily="34" charset="0"/>
                <a:ea typeface="Open Sans" panose="020B0606030504020204" pitchFamily="34" charset="0"/>
                <a:cs typeface="Open Sans" panose="020B0606030504020204" pitchFamily="34" charset="0"/>
              </a:rPr>
              <a:t>- DANIEL 9:2</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22668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523D7-12B1-D48B-B7D6-BDBD511A660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412C8E3-BB8A-63AC-868E-96159AFC3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640AE71-1C9C-E9CF-A614-8F1C1254BDB2}"/>
              </a:ext>
            </a:extLst>
          </p:cNvPr>
          <p:cNvSpPr txBox="1"/>
          <p:nvPr/>
        </p:nvSpPr>
        <p:spPr>
          <a:xfrm>
            <a:off x="2821856" y="781688"/>
            <a:ext cx="8514738"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Inspiration comes from two sources: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6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742950" marR="0" lvl="0" indent="-742950" algn="just" defTabSz="914400" rtl="0" eaLnBrk="1" fontAlgn="auto" latinLnBrk="0" hangingPunct="1">
              <a:lnSpc>
                <a:spcPct val="100000"/>
              </a:lnSpc>
              <a:spcBef>
                <a:spcPts val="0"/>
              </a:spcBef>
              <a:spcAft>
                <a:spcPts val="0"/>
              </a:spcAft>
              <a:buClrTx/>
              <a:buSzTx/>
              <a:buFontTx/>
              <a:buAutoNum type="arabicPeriod"/>
              <a:tabLst/>
              <a:defRPr/>
            </a:pPr>
            <a:r>
              <a:rPr lang="en-US"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Hope from His Word</a:t>
            </a:r>
          </a:p>
          <a:p>
            <a:pPr marR="0" lvl="0" algn="just" defTabSz="914400" rtl="0" eaLnBrk="1" fontAlgn="auto" latinLnBrk="0" hangingPunct="1">
              <a:lnSpc>
                <a:spcPct val="100000"/>
              </a:lnSpc>
              <a:spcBef>
                <a:spcPts val="0"/>
              </a:spcBef>
              <a:spcAft>
                <a:spcPts val="0"/>
              </a:spcAft>
              <a:buClrTx/>
              <a:buSzTx/>
              <a:tabLst/>
              <a:defRPr/>
            </a:pPr>
            <a:endParaRPr lang="en-US" sz="36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lgn="just">
              <a:defRPr/>
            </a:pPr>
            <a:r>
              <a:rPr lang="en-AU" sz="2400" dirty="0">
                <a:latin typeface="Open Sans" panose="020B0606030504020204" pitchFamily="34" charset="0"/>
                <a:ea typeface="Open Sans" panose="020B0606030504020204" pitchFamily="34" charset="0"/>
                <a:cs typeface="Open Sans" panose="020B0606030504020204" pitchFamily="34" charset="0"/>
              </a:rPr>
              <a:t>The </a:t>
            </a:r>
            <a:r>
              <a:rPr lang="en-AU" sz="2400" cap="small" dirty="0">
                <a:latin typeface="Open Sans" panose="020B0606030504020204" pitchFamily="34" charset="0"/>
                <a:ea typeface="Open Sans" panose="020B0606030504020204" pitchFamily="34" charset="0"/>
                <a:cs typeface="Open Sans" panose="020B0606030504020204" pitchFamily="34" charset="0"/>
              </a:rPr>
              <a:t>Lord</a:t>
            </a:r>
            <a:r>
              <a:rPr lang="en-AU" sz="2400" dirty="0">
                <a:latin typeface="Open Sans" panose="020B0606030504020204" pitchFamily="34" charset="0"/>
                <a:ea typeface="Open Sans" panose="020B0606030504020204" pitchFamily="34" charset="0"/>
                <a:cs typeface="Open Sans" panose="020B0606030504020204" pitchFamily="34" charset="0"/>
              </a:rPr>
              <a:t> says: “When seventy years are completed for Babylon, I will come to you and fulfill my good promise to bring you back to this place. For I know the plans I have for you,” declares the </a:t>
            </a:r>
            <a:r>
              <a:rPr lang="en-AU" sz="2400" cap="small" dirty="0">
                <a:latin typeface="Open Sans" panose="020B0606030504020204" pitchFamily="34" charset="0"/>
                <a:ea typeface="Open Sans" panose="020B0606030504020204" pitchFamily="34" charset="0"/>
                <a:cs typeface="Open Sans" panose="020B0606030504020204" pitchFamily="34" charset="0"/>
              </a:rPr>
              <a:t>Lord</a:t>
            </a:r>
            <a:r>
              <a:rPr lang="en-AU" sz="2400" dirty="0">
                <a:latin typeface="Open Sans" panose="020B0606030504020204" pitchFamily="34" charset="0"/>
                <a:ea typeface="Open Sans" panose="020B0606030504020204" pitchFamily="34" charset="0"/>
                <a:cs typeface="Open Sans" panose="020B0606030504020204" pitchFamily="34" charset="0"/>
              </a:rPr>
              <a:t>, “plans to prosper you and not to harm you, plans to give you hope and a future. Then you will call on me and come and pray to me, and I will listen to you.” </a:t>
            </a:r>
          </a:p>
          <a:p>
            <a:pPr algn="just">
              <a:defRPr/>
            </a:pPr>
            <a:endParaRPr lang="en-AU" sz="2400" dirty="0">
              <a:latin typeface="Open Sans" panose="020B0606030504020204" pitchFamily="34" charset="0"/>
              <a:ea typeface="Open Sans" panose="020B0606030504020204" pitchFamily="34" charset="0"/>
              <a:cs typeface="Open Sans" panose="020B0606030504020204" pitchFamily="34" charset="0"/>
            </a:endParaRPr>
          </a:p>
          <a:p>
            <a:pPr algn="r">
              <a:defRPr/>
            </a:pPr>
            <a:r>
              <a:rPr lang="en-AU" sz="2400" dirty="0">
                <a:latin typeface="Open Sans" panose="020B0606030504020204" pitchFamily="34" charset="0"/>
                <a:ea typeface="Open Sans" panose="020B0606030504020204" pitchFamily="34" charset="0"/>
                <a:cs typeface="Open Sans" panose="020B0606030504020204" pitchFamily="34" charset="0"/>
              </a:rPr>
              <a:t>- JEREMIAH 29:10-14 </a:t>
            </a:r>
            <a:endPar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68555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62E5B-8E19-4370-B215-C0F28D64877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3652C10-8A93-DB62-1ADF-026929F6DA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4C4445F-4459-9E0A-A66E-DBF84DB185DE}"/>
              </a:ext>
            </a:extLst>
          </p:cNvPr>
          <p:cNvSpPr txBox="1"/>
          <p:nvPr/>
        </p:nvSpPr>
        <p:spPr>
          <a:xfrm>
            <a:off x="3156155" y="2507452"/>
            <a:ext cx="7610168" cy="2862322"/>
          </a:xfrm>
          <a:prstGeom prst="rect">
            <a:avLst/>
          </a:prstGeom>
          <a:noFill/>
        </p:spPr>
        <p:txBody>
          <a:bodyPr wrap="square">
            <a:spAutoFit/>
          </a:bodyPr>
          <a:lstStyle/>
          <a:p>
            <a:pPr algn="just"/>
            <a:r>
              <a:rPr lang="en-AU"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If you remain in me and my words remain in you, ask whatever you wish, and it will be done for you.</a:t>
            </a:r>
          </a:p>
          <a:p>
            <a:pPr algn="just"/>
            <a:endParaRPr lang="en-AU" sz="3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r"/>
            <a:r>
              <a:rPr lang="en-AU" sz="3600" dirty="0">
                <a:solidFill>
                  <a:srgbClr val="000000"/>
                </a:solidFill>
                <a:latin typeface="Open Sans" panose="020B0606030504020204" pitchFamily="34" charset="0"/>
                <a:ea typeface="Open Sans" panose="020B0606030504020204" pitchFamily="34" charset="0"/>
                <a:cs typeface="Open Sans" panose="020B0606030504020204" pitchFamily="34" charset="0"/>
              </a:rPr>
              <a:t>- JOHN 17:5</a:t>
            </a:r>
            <a:endParaRPr lang="en-AU" sz="3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72889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735B2-E88A-C0DD-66F4-B03E6EE738A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17F2EC5-EAD3-9033-67D0-B6965AA366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reeform 3"/>
          <p:cNvSpPr/>
          <p:nvPr/>
        </p:nvSpPr>
        <p:spPr>
          <a:xfrm>
            <a:off x="2025445" y="1"/>
            <a:ext cx="10166555" cy="6858000"/>
          </a:xfrm>
          <a:custGeom>
            <a:avLst/>
            <a:gdLst/>
            <a:ahLst/>
            <a:cxnLst/>
            <a:rect l="l" t="t" r="r" b="b"/>
            <a:pathLst>
              <a:path w="14406302" h="8229600">
                <a:moveTo>
                  <a:pt x="0" y="0"/>
                </a:moveTo>
                <a:lnTo>
                  <a:pt x="14406302" y="0"/>
                </a:lnTo>
                <a:lnTo>
                  <a:pt x="14406302" y="8229600"/>
                </a:lnTo>
                <a:lnTo>
                  <a:pt x="0" y="8229600"/>
                </a:lnTo>
                <a:lnTo>
                  <a:pt x="0" y="0"/>
                </a:lnTo>
                <a:close/>
              </a:path>
            </a:pathLst>
          </a:custGeom>
          <a:blipFill>
            <a:blip r:embed="rId3"/>
            <a:stretch>
              <a:fillRect/>
            </a:stretch>
          </a:blipFill>
        </p:spPr>
        <p:txBody>
          <a:bodyPr/>
          <a:lstStyle/>
          <a:p>
            <a:endParaRPr lang="en-AU">
              <a:solidFill>
                <a:prstClr val="black"/>
              </a:solidFill>
              <a:latin typeface="Calibri"/>
            </a:endParaRPr>
          </a:p>
        </p:txBody>
      </p:sp>
    </p:spTree>
    <p:extLst>
      <p:ext uri="{BB962C8B-B14F-4D97-AF65-F5344CB8AC3E}">
        <p14:creationId xmlns:p14="http://schemas.microsoft.com/office/powerpoint/2010/main" val="1515157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1C21D-AFA5-6BA3-AE2D-4B82C62976D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7C5D1B5-20B2-8EE7-F744-D7E52E926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A0E7D82-A158-38CC-6E0A-896345930F4A}"/>
              </a:ext>
            </a:extLst>
          </p:cNvPr>
          <p:cNvSpPr txBox="1"/>
          <p:nvPr/>
        </p:nvSpPr>
        <p:spPr>
          <a:xfrm>
            <a:off x="2703869" y="870178"/>
            <a:ext cx="8672054" cy="56938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Inspiration to Pray from two sources: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742950" marR="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a:ln>
                  <a:noFill/>
                </a:ln>
                <a:solidFill>
                  <a:schemeClr val="bg2">
                    <a:lumMod val="7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Hope from His Word</a:t>
            </a:r>
          </a:p>
          <a:p>
            <a:pPr marL="742950" marR="0" lvl="0" indent="-742950" algn="just" defTabSz="914400" rtl="0" eaLnBrk="1" fontAlgn="auto" latinLnBrk="0" hangingPunct="1">
              <a:lnSpc>
                <a:spcPct val="100000"/>
              </a:lnSpc>
              <a:spcBef>
                <a:spcPts val="0"/>
              </a:spcBef>
              <a:spcAft>
                <a:spcPts val="0"/>
              </a:spcAft>
              <a:buClrTx/>
              <a:buSzTx/>
              <a:buFontTx/>
              <a:buAutoNum type="arabicPeriod"/>
              <a:tabLst/>
              <a:defRPr/>
            </a:pP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742950" marR="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Humility in His Presence</a:t>
            </a:r>
          </a:p>
          <a:p>
            <a:pPr marL="742950" marR="0" lvl="0" indent="-742950" algn="just" defTabSz="914400" rtl="0" eaLnBrk="1" fontAlgn="auto" latinLnBrk="0" hangingPunct="1">
              <a:lnSpc>
                <a:spcPct val="100000"/>
              </a:lnSpc>
              <a:spcBef>
                <a:spcPts val="0"/>
              </a:spcBef>
              <a:spcAft>
                <a:spcPts val="0"/>
              </a:spcAft>
              <a:buClrTx/>
              <a:buSzTx/>
              <a:buFontTx/>
              <a:buAutoNum type="arabicPeriod"/>
              <a:tabLst/>
              <a:defRPr/>
            </a:pPr>
            <a:endParaRPr lang="en-US" sz="36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742950" marR="0" lvl="0" indent="-742950" algn="just" defTabSz="914400" rtl="0" eaLnBrk="1" fontAlgn="auto" latinLnBrk="0" hangingPunct="1">
              <a:lnSpc>
                <a:spcPct val="100000"/>
              </a:lnSpc>
              <a:spcBef>
                <a:spcPts val="0"/>
              </a:spcBef>
              <a:spcAft>
                <a:spcPts val="0"/>
              </a:spcAft>
              <a:buClrTx/>
              <a:buSzTx/>
              <a:buFontTx/>
              <a:buAutoNum type="arabicPeriod"/>
              <a:tabLst/>
              <a:defRPr/>
            </a:pP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just">
              <a:defRPr/>
            </a:pPr>
            <a:r>
              <a:rPr lang="en-AU" sz="2800" dirty="0">
                <a:latin typeface="Open Sans" panose="020B0606030504020204" pitchFamily="34" charset="0"/>
                <a:ea typeface="Open Sans" panose="020B0606030504020204" pitchFamily="34" charset="0"/>
                <a:cs typeface="Open Sans" panose="020B0606030504020204" pitchFamily="34" charset="0"/>
              </a:rPr>
              <a:t>	So, I turned to the Lord God and pleaded with 	him in prayer and petition, in fasting, and in 	sackcloth and ashes. </a:t>
            </a:r>
          </a:p>
          <a:p>
            <a:pPr lvl="0" algn="r">
              <a:defRPr/>
            </a:pPr>
            <a:r>
              <a:rPr lang="en-AU" sz="2800" dirty="0">
                <a:latin typeface="Open Sans" panose="020B0606030504020204" pitchFamily="34" charset="0"/>
                <a:ea typeface="Open Sans" panose="020B0606030504020204" pitchFamily="34" charset="0"/>
                <a:cs typeface="Open Sans" panose="020B0606030504020204" pitchFamily="34" charset="0"/>
              </a:rPr>
              <a:t>– Daniel 9:3.</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22682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24F82C-E7D5-E23F-7A54-602EB0494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6806C65A-57D2-6C5D-F385-DF2AEE6CD069}"/>
              </a:ext>
            </a:extLst>
          </p:cNvPr>
          <p:cNvSpPr txBox="1">
            <a:spLocks/>
          </p:cNvSpPr>
          <p:nvPr/>
        </p:nvSpPr>
        <p:spPr>
          <a:xfrm>
            <a:off x="4247534" y="5456903"/>
            <a:ext cx="4414682" cy="131752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6:30pm Tuesdays </a:t>
            </a:r>
            <a:br>
              <a:rPr kumimoji="0" lang="en-US" sz="3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3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Starting 21 JULY</a:t>
            </a:r>
          </a:p>
        </p:txBody>
      </p:sp>
      <p:pic>
        <p:nvPicPr>
          <p:cNvPr id="3" name="Picture 2">
            <a:extLst>
              <a:ext uri="{FF2B5EF4-FFF2-40B4-BE49-F238E27FC236}">
                <a16:creationId xmlns:a16="http://schemas.microsoft.com/office/drawing/2014/main" id="{5106F9B6-DA17-8C12-B097-BD6AFB071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244" y="2947220"/>
            <a:ext cx="2703871" cy="2703871"/>
          </a:xfrm>
          <a:prstGeom prst="rect">
            <a:avLst/>
          </a:prstGeom>
        </p:spPr>
      </p:pic>
    </p:spTree>
    <p:extLst>
      <p:ext uri="{BB962C8B-B14F-4D97-AF65-F5344CB8AC3E}">
        <p14:creationId xmlns:p14="http://schemas.microsoft.com/office/powerpoint/2010/main" val="2310281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A4D67-4326-A05F-2459-AC70E97AADA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A35F78B-84FF-7B70-4F00-778EBE56A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reeform 2">
            <a:extLst>
              <a:ext uri="{FF2B5EF4-FFF2-40B4-BE49-F238E27FC236}">
                <a16:creationId xmlns:a16="http://schemas.microsoft.com/office/drawing/2014/main" id="{215A8CA4-AB32-17E2-C6E0-742E3A12432E}"/>
              </a:ext>
            </a:extLst>
          </p:cNvPr>
          <p:cNvSpPr/>
          <p:nvPr/>
        </p:nvSpPr>
        <p:spPr>
          <a:xfrm>
            <a:off x="2024043" y="0"/>
            <a:ext cx="10167957" cy="6858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stretch>
              <a:fillRect/>
            </a:stretch>
          </a:blipFill>
        </p:spPr>
        <p:txBody>
          <a:bodyPr/>
          <a:lstStyle/>
          <a:p>
            <a:endParaRPr lang="en-AU">
              <a:solidFill>
                <a:prstClr val="black"/>
              </a:solidFill>
              <a:latin typeface="Calibri"/>
            </a:endParaRPr>
          </a:p>
        </p:txBody>
      </p:sp>
    </p:spTree>
    <p:extLst>
      <p:ext uri="{BB962C8B-B14F-4D97-AF65-F5344CB8AC3E}">
        <p14:creationId xmlns:p14="http://schemas.microsoft.com/office/powerpoint/2010/main" val="3059064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2C4BD-98D2-5E88-3DC5-69F65C0550D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9DF4668-65DC-AC76-FBBE-3758828D01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77CE3E3-C67E-1A8C-FD5D-B6E279B5D77D}"/>
              </a:ext>
            </a:extLst>
          </p:cNvPr>
          <p:cNvSpPr txBox="1">
            <a:spLocks/>
          </p:cNvSpPr>
          <p:nvPr/>
        </p:nvSpPr>
        <p:spPr>
          <a:xfrm>
            <a:off x="2778704" y="362450"/>
            <a:ext cx="8445253" cy="1009251"/>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Interaction with Prayer</a:t>
            </a:r>
          </a:p>
        </p:txBody>
      </p:sp>
      <p:sp>
        <p:nvSpPr>
          <p:cNvPr id="4" name="TextBox 3">
            <a:extLst>
              <a:ext uri="{FF2B5EF4-FFF2-40B4-BE49-F238E27FC236}">
                <a16:creationId xmlns:a16="http://schemas.microsoft.com/office/drawing/2014/main" id="{883D9379-5169-C3E7-BA20-48AC5860925B}"/>
              </a:ext>
            </a:extLst>
          </p:cNvPr>
          <p:cNvSpPr txBox="1"/>
          <p:nvPr/>
        </p:nvSpPr>
        <p:spPr>
          <a:xfrm>
            <a:off x="2877027" y="2094345"/>
            <a:ext cx="8445253" cy="4401205"/>
          </a:xfrm>
          <a:prstGeom prst="rect">
            <a:avLst/>
          </a:prstGeom>
          <a:noFill/>
        </p:spPr>
        <p:txBody>
          <a:bodyPr wrap="square">
            <a:spAutoFit/>
          </a:bodyPr>
          <a:lstStyle/>
          <a:p>
            <a:pPr lvl="0" algn="just">
              <a:defRPr/>
            </a:pPr>
            <a:r>
              <a:rPr lang="en-AU" sz="2800" dirty="0">
                <a:latin typeface="Open Sans" panose="020B0606030504020204" pitchFamily="34" charset="0"/>
                <a:ea typeface="Open Sans" panose="020B0606030504020204" pitchFamily="34" charset="0"/>
                <a:cs typeface="Open Sans" panose="020B0606030504020204" pitchFamily="34" charset="0"/>
              </a:rPr>
              <a:t>I prayed to the </a:t>
            </a:r>
            <a:r>
              <a:rPr lang="en-AU" sz="2800" cap="small" dirty="0">
                <a:latin typeface="Open Sans" panose="020B0606030504020204" pitchFamily="34" charset="0"/>
                <a:ea typeface="Open Sans" panose="020B0606030504020204" pitchFamily="34" charset="0"/>
                <a:cs typeface="Open Sans" panose="020B0606030504020204" pitchFamily="34" charset="0"/>
              </a:rPr>
              <a:t>Lord</a:t>
            </a:r>
            <a:r>
              <a:rPr lang="en-AU" sz="2800" dirty="0">
                <a:latin typeface="Open Sans" panose="020B0606030504020204" pitchFamily="34" charset="0"/>
                <a:ea typeface="Open Sans" panose="020B0606030504020204" pitchFamily="34" charset="0"/>
                <a:cs typeface="Open Sans" panose="020B0606030504020204" pitchFamily="34" charset="0"/>
              </a:rPr>
              <a:t> my God and confessed: “Lord, the great and awesome God, who keeps his covenant of love with those who love him and keep his commandments, we have sinned and done wrong… We do not make requests of you because we are righteous, but because of your great mercy. Lord, listen! Lord, forgive! Lord, hear and act!”</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DANIEL 9:4, 17-19</a:t>
            </a:r>
          </a:p>
        </p:txBody>
      </p:sp>
    </p:spTree>
    <p:extLst>
      <p:ext uri="{BB962C8B-B14F-4D97-AF65-F5344CB8AC3E}">
        <p14:creationId xmlns:p14="http://schemas.microsoft.com/office/powerpoint/2010/main" val="2687131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7D069-A74D-A2C8-A932-31536F55629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49E1652-B10C-8827-C233-38F51C82E9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F3403FB-6910-6126-B0C3-A18EECD6CCE4}"/>
              </a:ext>
            </a:extLst>
          </p:cNvPr>
          <p:cNvSpPr txBox="1"/>
          <p:nvPr/>
        </p:nvSpPr>
        <p:spPr>
          <a:xfrm>
            <a:off x="2733368" y="517862"/>
            <a:ext cx="8927691" cy="34778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Examen Prayer</a:t>
            </a:r>
            <a:endParaRPr lang="en-US" sz="4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200" i="0"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A process to examine our lives and pray:</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600" i="0"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200150" lvl="1" indent="-742950">
              <a:buFontTx/>
              <a:buAutoNum type="arabicPeriod"/>
              <a:defRPr/>
            </a:pPr>
            <a:r>
              <a:rPr lang="en-US"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Replay</a:t>
            </a:r>
          </a:p>
          <a:p>
            <a:pPr marR="0" lvl="0" defTabSz="914400" rtl="0" eaLnBrk="1" fontAlgn="auto" latinLnBrk="0" hangingPunct="1">
              <a:lnSpc>
                <a:spcPct val="100000"/>
              </a:lnSpc>
              <a:spcBef>
                <a:spcPts val="0"/>
              </a:spcBef>
              <a:spcAft>
                <a:spcPts val="0"/>
              </a:spcAft>
              <a:buClrTx/>
              <a:buSzTx/>
              <a:tabLst/>
              <a:defRPr/>
            </a:pPr>
            <a:endParaRPr kumimoji="0" lang="en-US" sz="3600" i="0"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00597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24694-3928-9B48-752C-4B14B0DC5AC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40E5A8F-6BAC-A1F9-1AB6-132A7EDFA1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0988025-F371-5C6A-C176-C9F27B303443}"/>
              </a:ext>
            </a:extLst>
          </p:cNvPr>
          <p:cNvSpPr txBox="1"/>
          <p:nvPr/>
        </p:nvSpPr>
        <p:spPr>
          <a:xfrm>
            <a:off x="2733368" y="517862"/>
            <a:ext cx="8927691" cy="458587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Examen Prayer</a:t>
            </a:r>
            <a:endParaRPr kumimoji="0" lang="en-US"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 process to examine our lives and pray: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200150" lvl="1" indent="-742950">
              <a:buFontTx/>
              <a:buAutoNum type="arabicPeriod"/>
              <a:defRPr/>
            </a:pPr>
            <a:r>
              <a:rPr kumimoji="0" lang="en-US" sz="3600" b="0" i="0" u="none" strike="noStrike" kern="1200" cap="none" spc="0" normalizeH="0" baseline="0" noProof="0" dirty="0">
                <a:ln>
                  <a:noFill/>
                </a:ln>
                <a:solidFill>
                  <a:schemeClr val="bg2">
                    <a:lumMod val="7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Replay</a:t>
            </a:r>
          </a:p>
          <a:p>
            <a:pPr marL="1200150" lvl="1" indent="-742950">
              <a:buFontTx/>
              <a:buAutoNum type="arabicPeriod"/>
              <a:defRPr/>
            </a:pPr>
            <a:endParaRPr kumimoji="0" lang="en-US" sz="3600" b="0" i="0" u="none" strike="noStrike" kern="1200" cap="none" spc="0" normalizeH="0" baseline="0" noProof="0" dirty="0">
              <a:ln>
                <a:noFill/>
              </a:ln>
              <a:solidFill>
                <a:schemeClr val="bg2">
                  <a:lumMod val="7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200150" lvl="1" indent="-742950">
              <a:buFontTx/>
              <a:buAutoNum type="arabicPeriod"/>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Rejoice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15572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23F2B-464D-1BFC-48CA-BF9B4E0E2DE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D290E43-F13E-43B5-D8FE-7D3FFD7CF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4D86AA02-F7FC-8091-E3A8-4169DC36E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781" y="-22124"/>
            <a:ext cx="10186219" cy="6880123"/>
          </a:xfrm>
          <a:prstGeom prst="rect">
            <a:avLst/>
          </a:prstGeom>
        </p:spPr>
      </p:pic>
    </p:spTree>
    <p:extLst>
      <p:ext uri="{BB962C8B-B14F-4D97-AF65-F5344CB8AC3E}">
        <p14:creationId xmlns:p14="http://schemas.microsoft.com/office/powerpoint/2010/main" val="2220485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D9379-2D96-C35A-C2DB-DBBBCA1BE43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12E6502-7CA2-8F69-BD7E-B2BEEAA5D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92D2053-C688-4342-B85B-6CA6E7BD102A}"/>
              </a:ext>
            </a:extLst>
          </p:cNvPr>
          <p:cNvSpPr txBox="1"/>
          <p:nvPr/>
        </p:nvSpPr>
        <p:spPr>
          <a:xfrm>
            <a:off x="2733368" y="517862"/>
            <a:ext cx="8927691" cy="54476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Examen Prayer</a:t>
            </a:r>
            <a:endParaRPr kumimoji="0" lang="en-US"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 process to examine our lives and pray: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200150" lvl="1" indent="-742950">
              <a:buFontTx/>
              <a:buAutoNum type="arabicPeriod"/>
              <a:defRPr/>
            </a:pPr>
            <a:r>
              <a:rPr kumimoji="0" lang="en-US" sz="3600" b="0" i="0" u="none" strike="noStrike" kern="1200" cap="none" spc="0" normalizeH="0" baseline="0" noProof="0" dirty="0">
                <a:ln>
                  <a:noFill/>
                </a:ln>
                <a:solidFill>
                  <a:schemeClr val="bg2">
                    <a:lumMod val="7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Replay</a:t>
            </a:r>
          </a:p>
          <a:p>
            <a:pPr marL="1200150" lvl="1" indent="-742950">
              <a:buFontTx/>
              <a:buAutoNum type="arabicPeriod"/>
              <a:defRPr/>
            </a:pPr>
            <a:endParaRPr kumimoji="0" lang="en-US" sz="3600" b="0" i="0" u="none" strike="noStrike" kern="1200" cap="none" spc="0" normalizeH="0" baseline="0" noProof="0" dirty="0">
              <a:ln>
                <a:noFill/>
              </a:ln>
              <a:solidFill>
                <a:schemeClr val="bg2">
                  <a:lumMod val="7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200150" lvl="1" indent="-742950">
              <a:buFontTx/>
              <a:buAutoNum type="arabicPeriod"/>
              <a:defRPr/>
            </a:pPr>
            <a:r>
              <a:rPr kumimoji="0" lang="en-US" sz="3600" b="0" i="0" u="none" strike="noStrike" kern="1200" cap="none" spc="0" normalizeH="0" baseline="0" noProof="0" dirty="0">
                <a:ln>
                  <a:noFill/>
                </a:ln>
                <a:solidFill>
                  <a:schemeClr val="bg2">
                    <a:lumMod val="7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Rejoice</a:t>
            </a:r>
          </a:p>
          <a:p>
            <a:pPr marL="1200150" lvl="1" indent="-742950">
              <a:buFontTx/>
              <a:buAutoNum type="arabicPeriod"/>
              <a:defRPr/>
            </a:pP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200150" lvl="1" indent="-742950">
              <a:buFontTx/>
              <a:buAutoNum type="arabicPeriod"/>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Repent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12059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11BF1-FF9D-077D-B6F7-3DC9C9ECA8C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8B39793-4CB3-E401-8520-3B711DDC75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reeform 3">
            <a:extLst>
              <a:ext uri="{FF2B5EF4-FFF2-40B4-BE49-F238E27FC236}">
                <a16:creationId xmlns:a16="http://schemas.microsoft.com/office/drawing/2014/main" id="{2C621998-163B-29D4-3A86-2414A46CE891}"/>
              </a:ext>
            </a:extLst>
          </p:cNvPr>
          <p:cNvSpPr/>
          <p:nvPr/>
        </p:nvSpPr>
        <p:spPr>
          <a:xfrm>
            <a:off x="2030091" y="0"/>
            <a:ext cx="10161909" cy="6858000"/>
          </a:xfrm>
          <a:custGeom>
            <a:avLst/>
            <a:gdLst/>
            <a:ahLst/>
            <a:cxnLst/>
            <a:rect l="l" t="t" r="r" b="b"/>
            <a:pathLst>
              <a:path w="14460958" h="8229600">
                <a:moveTo>
                  <a:pt x="0" y="0"/>
                </a:moveTo>
                <a:lnTo>
                  <a:pt x="14460958" y="0"/>
                </a:lnTo>
                <a:lnTo>
                  <a:pt x="14460958" y="8229600"/>
                </a:lnTo>
                <a:lnTo>
                  <a:pt x="0" y="8229600"/>
                </a:lnTo>
                <a:lnTo>
                  <a:pt x="0" y="0"/>
                </a:lnTo>
                <a:close/>
              </a:path>
            </a:pathLst>
          </a:custGeom>
          <a:blipFill>
            <a:blip r:embed="rId3"/>
            <a:stretch>
              <a:fillRect/>
            </a:stretch>
          </a:blipFill>
        </p:spPr>
        <p:txBody>
          <a:bodyPr/>
          <a:lstStyle/>
          <a:p>
            <a:endParaRPr lang="en-AU">
              <a:solidFill>
                <a:prstClr val="black"/>
              </a:solidFill>
              <a:latin typeface="Calibri"/>
            </a:endParaRPr>
          </a:p>
        </p:txBody>
      </p:sp>
    </p:spTree>
    <p:extLst>
      <p:ext uri="{BB962C8B-B14F-4D97-AF65-F5344CB8AC3E}">
        <p14:creationId xmlns:p14="http://schemas.microsoft.com/office/powerpoint/2010/main" val="4140466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93A0E-8CD8-7908-B8F1-DE528A43DB9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F7B613B-355D-B494-6619-50D4BB17C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0CCEFCA-D40E-AF6B-7FD3-1EA12B93577D}"/>
              </a:ext>
            </a:extLst>
          </p:cNvPr>
          <p:cNvSpPr txBox="1"/>
          <p:nvPr/>
        </p:nvSpPr>
        <p:spPr>
          <a:xfrm>
            <a:off x="2743200" y="320024"/>
            <a:ext cx="8927691" cy="60016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Examen Prayer</a:t>
            </a:r>
            <a:endParaRPr kumimoji="0" lang="en-US"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 process to examine our lives and pray: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200150" lvl="1" indent="-742950">
              <a:buFontTx/>
              <a:buAutoNum type="arabicPeriod"/>
              <a:defRPr/>
            </a:pPr>
            <a:r>
              <a:rPr kumimoji="0" lang="en-US" sz="3600" b="0" i="0" u="none" strike="noStrike" kern="1200" cap="none" spc="0" normalizeH="0" baseline="0" noProof="0" dirty="0">
                <a:ln>
                  <a:noFill/>
                </a:ln>
                <a:solidFill>
                  <a:schemeClr val="bg2">
                    <a:lumMod val="7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Replay</a:t>
            </a:r>
          </a:p>
          <a:p>
            <a:pPr marL="1200150" lvl="1" indent="-742950">
              <a:buFontTx/>
              <a:buAutoNum type="arabicPeriod"/>
              <a:defRPr/>
            </a:pPr>
            <a:endParaRPr kumimoji="0" lang="en-US" sz="3600" b="0" i="0" u="none" strike="noStrike" kern="1200" cap="none" spc="0" normalizeH="0" baseline="0" noProof="0" dirty="0">
              <a:ln>
                <a:noFill/>
              </a:ln>
              <a:solidFill>
                <a:schemeClr val="bg2">
                  <a:lumMod val="7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200150" lvl="1" indent="-742950">
              <a:buFontTx/>
              <a:buAutoNum type="arabicPeriod"/>
              <a:defRPr/>
            </a:pPr>
            <a:r>
              <a:rPr kumimoji="0" lang="en-US" sz="3600" b="0" i="0" u="none" strike="noStrike" kern="1200" cap="none" spc="0" normalizeH="0" baseline="0" noProof="0" dirty="0">
                <a:ln>
                  <a:noFill/>
                </a:ln>
                <a:solidFill>
                  <a:schemeClr val="bg2">
                    <a:lumMod val="7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Rejoice</a:t>
            </a:r>
          </a:p>
          <a:p>
            <a:pPr marL="1200150" lvl="1" indent="-742950">
              <a:buFontTx/>
              <a:buAutoNum type="arabicPeriod"/>
              <a:defRPr/>
            </a:pPr>
            <a:endParaRPr kumimoji="0" lang="en-US" sz="3600" b="0" i="0" u="none" strike="noStrike" kern="1200" cap="none" spc="0" normalizeH="0" baseline="0" noProof="0" dirty="0">
              <a:ln>
                <a:noFill/>
              </a:ln>
              <a:solidFill>
                <a:schemeClr val="bg2">
                  <a:lumMod val="7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200150" lvl="1" indent="-742950">
              <a:buFontTx/>
              <a:buAutoNum type="arabicPeriod"/>
              <a:defRPr/>
            </a:pPr>
            <a:r>
              <a:rPr kumimoji="0" lang="en-US" sz="3600" b="0" i="0" u="none" strike="noStrike" kern="1200" cap="none" spc="0" normalizeH="0" baseline="0" noProof="0" dirty="0">
                <a:ln>
                  <a:noFill/>
                </a:ln>
                <a:solidFill>
                  <a:schemeClr val="bg2">
                    <a:lumMod val="7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Repent</a:t>
            </a:r>
          </a:p>
          <a:p>
            <a:pPr marL="1200150" lvl="1" indent="-742950">
              <a:buFontTx/>
              <a:buAutoNum type="arabicPeriod"/>
              <a:defRPr/>
            </a:pPr>
            <a:endParaRPr kumimoji="0" lang="en-US" sz="3600" b="0" i="0" u="none" strike="noStrike" kern="1200" cap="none" spc="0" normalizeH="0" baseline="0" noProof="0" dirty="0">
              <a:ln>
                <a:noFill/>
              </a:ln>
              <a:solidFill>
                <a:schemeClr val="bg2">
                  <a:lumMod val="7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200150" lvl="1" indent="-742950">
              <a:buFontTx/>
              <a:buAutoNum type="arabicPeriod"/>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Reboot</a:t>
            </a:r>
          </a:p>
        </p:txBody>
      </p:sp>
    </p:spTree>
    <p:extLst>
      <p:ext uri="{BB962C8B-B14F-4D97-AF65-F5344CB8AC3E}">
        <p14:creationId xmlns:p14="http://schemas.microsoft.com/office/powerpoint/2010/main" val="685550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43B0C-46C0-CCDE-44F9-911673331A2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C7DF5D9-6475-2543-4D31-EB45EB29F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2E8179-6622-01F6-073F-8100B87720F9}"/>
              </a:ext>
            </a:extLst>
          </p:cNvPr>
          <p:cNvSpPr txBox="1">
            <a:spLocks/>
          </p:cNvSpPr>
          <p:nvPr/>
        </p:nvSpPr>
        <p:spPr>
          <a:xfrm>
            <a:off x="2888353" y="474110"/>
            <a:ext cx="8445253" cy="100925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Intimacy of Prayer</a:t>
            </a:r>
          </a:p>
        </p:txBody>
      </p:sp>
      <p:sp>
        <p:nvSpPr>
          <p:cNvPr id="4" name="TextBox 3">
            <a:extLst>
              <a:ext uri="{FF2B5EF4-FFF2-40B4-BE49-F238E27FC236}">
                <a16:creationId xmlns:a16="http://schemas.microsoft.com/office/drawing/2014/main" id="{5B8B18A3-19B3-9057-266E-44084670C0BC}"/>
              </a:ext>
            </a:extLst>
          </p:cNvPr>
          <p:cNvSpPr txBox="1"/>
          <p:nvPr/>
        </p:nvSpPr>
        <p:spPr>
          <a:xfrm>
            <a:off x="3001094" y="2636939"/>
            <a:ext cx="8219769" cy="3539430"/>
          </a:xfrm>
          <a:prstGeom prst="rect">
            <a:avLst/>
          </a:prstGeom>
          <a:noFill/>
        </p:spPr>
        <p:txBody>
          <a:bodyPr wrap="square">
            <a:spAutoFit/>
          </a:bodyPr>
          <a:lstStyle/>
          <a:p>
            <a:pPr lvl="0" algn="just">
              <a:defRPr/>
            </a:pPr>
            <a:r>
              <a:rPr lang="en-AU" sz="2800" dirty="0">
                <a:latin typeface="Open Sans" panose="020B0606030504020204" pitchFamily="34" charset="0"/>
                <a:ea typeface="Open Sans" panose="020B0606030504020204" pitchFamily="34" charset="0"/>
                <a:cs typeface="Open Sans" panose="020B0606030504020204" pitchFamily="34" charset="0"/>
              </a:rPr>
              <a:t>while I was still in prayer, Gabriel, the man I had seen in the earlier vision, came … and said to me, “Daniel, I have now come to give you insight and understanding. As soon as you began to pray, a word went out, which I have come to tell you, for you are highly esteemed.</a:t>
            </a:r>
          </a:p>
          <a:p>
            <a:pPr lvl="0" algn="just">
              <a:defRPr/>
            </a:pPr>
            <a:endParaRPr kumimoji="0" lang="en-AU"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r">
              <a:defRPr/>
            </a:pPr>
            <a:r>
              <a:rPr lang="en-AU" sz="2800" dirty="0">
                <a:solidFill>
                  <a:prstClr val="black"/>
                </a:solidFill>
                <a:latin typeface="Open Sans" panose="020B0606030504020204" pitchFamily="34" charset="0"/>
                <a:ea typeface="Open Sans" panose="020B0606030504020204" pitchFamily="34" charset="0"/>
                <a:cs typeface="Open Sans" panose="020B0606030504020204" pitchFamily="34" charset="0"/>
              </a:rPr>
              <a:t>- DANIEL 9:21-23</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16009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BBA25-D96F-8EF6-7601-EC21134B745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E34133F-AA7F-4E06-CC89-67FFC9152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reeform 3">
            <a:extLst>
              <a:ext uri="{FF2B5EF4-FFF2-40B4-BE49-F238E27FC236}">
                <a16:creationId xmlns:a16="http://schemas.microsoft.com/office/drawing/2014/main" id="{7D7433A2-B1BF-E4A2-EAAA-40401D315BBC}"/>
              </a:ext>
            </a:extLst>
          </p:cNvPr>
          <p:cNvSpPr/>
          <p:nvPr/>
        </p:nvSpPr>
        <p:spPr>
          <a:xfrm>
            <a:off x="2028959" y="0"/>
            <a:ext cx="10163041" cy="6858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stretch>
              <a:fillRect/>
            </a:stretch>
          </a:blipFill>
        </p:spPr>
        <p:txBody>
          <a:bodyPr/>
          <a:lstStyle/>
          <a:p>
            <a:endParaRPr lang="en-AU">
              <a:solidFill>
                <a:prstClr val="black"/>
              </a:solidFill>
              <a:latin typeface="Calibri"/>
            </a:endParaRPr>
          </a:p>
        </p:txBody>
      </p:sp>
    </p:spTree>
    <p:extLst>
      <p:ext uri="{BB962C8B-B14F-4D97-AF65-F5344CB8AC3E}">
        <p14:creationId xmlns:p14="http://schemas.microsoft.com/office/powerpoint/2010/main" val="1856505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0" y="0"/>
            <a:ext cx="12328989" cy="8229600"/>
          </a:xfrm>
          <a:custGeom>
            <a:avLst/>
            <a:gdLst/>
            <a:ahLst/>
            <a:cxnLst/>
            <a:rect l="l" t="t" r="r" b="b"/>
            <a:pathLst>
              <a:path w="12328989" h="8229600">
                <a:moveTo>
                  <a:pt x="0" y="0"/>
                </a:moveTo>
                <a:lnTo>
                  <a:pt x="12328989" y="0"/>
                </a:lnTo>
                <a:lnTo>
                  <a:pt x="12328989"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809D68-B9CB-3A70-39BF-CABCD8BC9649}"/>
              </a:ext>
            </a:extLst>
          </p:cNvPr>
          <p:cNvSpPr txBox="1"/>
          <p:nvPr/>
        </p:nvSpPr>
        <p:spPr>
          <a:xfrm>
            <a:off x="0" y="582804"/>
            <a:ext cx="12328989" cy="3673196"/>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4800" b="1"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CHURCH FAMILY LUNCH</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Sunday, 19 July after the Service</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Feel free to bring a dessert to share.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69701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720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with their arms up&#10;&#10;Description automatically generated">
            <a:extLst>
              <a:ext uri="{FF2B5EF4-FFF2-40B4-BE49-F238E27FC236}">
                <a16:creationId xmlns:a16="http://schemas.microsoft.com/office/drawing/2014/main" id="{2EA1BB60-D574-1542-D2D3-2D8569F21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1226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881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694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ircles&#10;&#10;AI-generated content may be incorrect.">
            <a:extLst>
              <a:ext uri="{FF2B5EF4-FFF2-40B4-BE49-F238E27FC236}">
                <a16:creationId xmlns:a16="http://schemas.microsoft.com/office/drawing/2014/main" id="{1145798F-2B0D-872D-231D-9E94892414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29F1DB8A-AAAE-5A19-E907-94B59B545668}"/>
              </a:ext>
            </a:extLst>
          </p:cNvPr>
          <p:cNvSpPr txBox="1"/>
          <p:nvPr/>
        </p:nvSpPr>
        <p:spPr>
          <a:xfrm>
            <a:off x="1710813" y="6022280"/>
            <a:ext cx="2497394"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During School Term</a:t>
            </a:r>
          </a:p>
        </p:txBody>
      </p:sp>
      <p:sp>
        <p:nvSpPr>
          <p:cNvPr id="3" name="TextBox 2">
            <a:extLst>
              <a:ext uri="{FF2B5EF4-FFF2-40B4-BE49-F238E27FC236}">
                <a16:creationId xmlns:a16="http://schemas.microsoft.com/office/drawing/2014/main" id="{59AB537E-F412-8CC9-F856-064073C4071C}"/>
              </a:ext>
            </a:extLst>
          </p:cNvPr>
          <p:cNvSpPr txBox="1"/>
          <p:nvPr/>
        </p:nvSpPr>
        <p:spPr>
          <a:xfrm>
            <a:off x="8824452" y="3765778"/>
            <a:ext cx="2497394"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During School Term</a:t>
            </a:r>
          </a:p>
        </p:txBody>
      </p:sp>
    </p:spTree>
    <p:extLst>
      <p:ext uri="{BB962C8B-B14F-4D97-AF65-F5344CB8AC3E}">
        <p14:creationId xmlns:p14="http://schemas.microsoft.com/office/powerpoint/2010/main" val="1881922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246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506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609630"/>
            <a:endParaRPr lang="en-AU" sz="1200">
              <a:solidFill>
                <a:prstClr val="black"/>
              </a:solidFill>
              <a:latin typeface="Calibri"/>
            </a:endParaRPr>
          </a:p>
        </p:txBody>
      </p:sp>
      <p:sp>
        <p:nvSpPr>
          <p:cNvPr id="3" name="Freeform 3"/>
          <p:cNvSpPr/>
          <p:nvPr/>
        </p:nvSpPr>
        <p:spPr>
          <a:xfrm>
            <a:off x="279100" y="225420"/>
            <a:ext cx="2302847" cy="2153826"/>
          </a:xfrm>
          <a:custGeom>
            <a:avLst/>
            <a:gdLst/>
            <a:ahLst/>
            <a:cxnLst/>
            <a:rect l="l" t="t" r="r" b="b"/>
            <a:pathLst>
              <a:path w="3063622" h="3063622">
                <a:moveTo>
                  <a:pt x="0" y="0"/>
                </a:moveTo>
                <a:lnTo>
                  <a:pt x="3063622" y="0"/>
                </a:lnTo>
                <a:lnTo>
                  <a:pt x="3063622" y="3063622"/>
                </a:lnTo>
                <a:lnTo>
                  <a:pt x="0" y="3063622"/>
                </a:lnTo>
                <a:lnTo>
                  <a:pt x="0" y="0"/>
                </a:lnTo>
                <a:close/>
              </a:path>
            </a:pathLst>
          </a:custGeom>
          <a:blipFill>
            <a:blip r:embed="rId3"/>
            <a:stretch>
              <a:fillRect/>
            </a:stretch>
          </a:blipFill>
        </p:spPr>
        <p:txBody>
          <a:bodyPr/>
          <a:lstStyle/>
          <a:p>
            <a:pPr defTabSz="609630"/>
            <a:endParaRPr lang="en-AU" sz="1200">
              <a:solidFill>
                <a:prstClr val="black"/>
              </a:solidFill>
              <a:latin typeface="Calibri"/>
            </a:endParaRPr>
          </a:p>
        </p:txBody>
      </p:sp>
      <p:sp>
        <p:nvSpPr>
          <p:cNvPr id="4" name="Freeform 4"/>
          <p:cNvSpPr/>
          <p:nvPr/>
        </p:nvSpPr>
        <p:spPr>
          <a:xfrm>
            <a:off x="9537683" y="239229"/>
            <a:ext cx="2413385" cy="1174514"/>
          </a:xfrm>
          <a:custGeom>
            <a:avLst/>
            <a:gdLst/>
            <a:ahLst/>
            <a:cxnLst/>
            <a:rect l="l" t="t" r="r" b="b"/>
            <a:pathLst>
              <a:path w="3620077" h="1761771">
                <a:moveTo>
                  <a:pt x="0" y="0"/>
                </a:moveTo>
                <a:lnTo>
                  <a:pt x="3620077" y="0"/>
                </a:lnTo>
                <a:lnTo>
                  <a:pt x="3620077" y="1761771"/>
                </a:lnTo>
                <a:lnTo>
                  <a:pt x="0" y="1761771"/>
                </a:lnTo>
                <a:lnTo>
                  <a:pt x="0" y="0"/>
                </a:lnTo>
                <a:close/>
              </a:path>
            </a:pathLst>
          </a:custGeom>
          <a:blipFill>
            <a:blip r:embed="rId4"/>
            <a:stretch>
              <a:fillRect/>
            </a:stretch>
          </a:blipFill>
        </p:spPr>
        <p:txBody>
          <a:bodyPr/>
          <a:lstStyle/>
          <a:p>
            <a:pPr defTabSz="609630"/>
            <a:endParaRPr lang="en-AU" sz="1200">
              <a:solidFill>
                <a:prstClr val="black"/>
              </a:solidFill>
              <a:latin typeface="Calibri"/>
            </a:endParaRPr>
          </a:p>
        </p:txBody>
      </p:sp>
      <p:sp>
        <p:nvSpPr>
          <p:cNvPr id="5" name="TextBox 5"/>
          <p:cNvSpPr txBox="1"/>
          <p:nvPr/>
        </p:nvSpPr>
        <p:spPr>
          <a:xfrm>
            <a:off x="11136363" y="4661162"/>
            <a:ext cx="814705" cy="2082878"/>
          </a:xfrm>
          <a:prstGeom prst="rect">
            <a:avLst/>
          </a:prstGeom>
        </p:spPr>
        <p:txBody>
          <a:bodyPr lIns="0" tIns="0" rIns="0" bIns="0" rtlCol="0" anchor="t">
            <a:spAutoFit/>
          </a:bodyPr>
          <a:lstStyle/>
          <a:p>
            <a:pPr algn="ctr" defTabSz="609630">
              <a:lnSpc>
                <a:spcPts val="17788"/>
              </a:lnSpc>
            </a:pPr>
            <a:r>
              <a:rPr lang="en-US" sz="12705">
                <a:solidFill>
                  <a:srgbClr val="000000"/>
                </a:solidFill>
                <a:latin typeface="Open Sans Extra Bold"/>
                <a:ea typeface="Open Sans Extra Bold"/>
                <a:cs typeface="Open Sans Extra Bold"/>
                <a:sym typeface="Open Sans Extra Bold"/>
              </a:rPr>
              <a:t>?</a:t>
            </a:r>
          </a:p>
        </p:txBody>
      </p:sp>
      <p:sp>
        <p:nvSpPr>
          <p:cNvPr id="6" name="TextBox 6"/>
          <p:cNvSpPr txBox="1"/>
          <p:nvPr/>
        </p:nvSpPr>
        <p:spPr>
          <a:xfrm>
            <a:off x="252550" y="2467769"/>
            <a:ext cx="2355945" cy="273793"/>
          </a:xfrm>
          <a:prstGeom prst="rect">
            <a:avLst/>
          </a:prstGeom>
        </p:spPr>
        <p:txBody>
          <a:bodyPr wrap="square" lIns="0" tIns="0" rIns="0" bIns="0" rtlCol="0" anchor="t">
            <a:spAutoFit/>
          </a:bodyPr>
          <a:lstStyle/>
          <a:p>
            <a:pPr algn="ctr" defTabSz="609630">
              <a:lnSpc>
                <a:spcPts val="2299"/>
              </a:lnSpc>
              <a:spcBef>
                <a:spcPct val="0"/>
              </a:spcBef>
            </a:pPr>
            <a:r>
              <a:rPr lang="en-US" b="1" dirty="0">
                <a:solidFill>
                  <a:srgbClr val="000000"/>
                </a:solidFill>
                <a:latin typeface="Open Sans Extra Bold"/>
                <a:ea typeface="Open Sans Extra Bold"/>
                <a:cs typeface="Open Sans Extra Bold"/>
                <a:sym typeface="Open Sans Extra Bold"/>
              </a:rPr>
              <a:t>Scan &amp; Register Here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61153A-7A4E-ADFA-803A-8149AF02D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F87CFFC-B9A3-ED7B-4521-6238596052C7}"/>
              </a:ext>
            </a:extLst>
          </p:cNvPr>
          <p:cNvSpPr txBox="1"/>
          <p:nvPr/>
        </p:nvSpPr>
        <p:spPr>
          <a:xfrm>
            <a:off x="422786" y="5610623"/>
            <a:ext cx="5388079"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Open Sans" panose="020B0606030504020204" pitchFamily="34" charset="0"/>
              </a:rPr>
              <a:t>Be Reconciled to God </a:t>
            </a:r>
            <a:endParaRPr kumimoji="0" lang="en-US" sz="3200" b="1" i="0" u="none" strike="noStrike" kern="1200" cap="none" spc="0" normalizeH="0" baseline="0" noProof="0" dirty="0">
              <a:ln>
                <a:noFill/>
              </a:ln>
              <a:solidFill>
                <a:schemeClr val="bg1"/>
              </a:solidFill>
              <a:effectLst/>
              <a:uLnTx/>
              <a:uFillTx/>
              <a:latin typeface="Open Sans" panose="020B0606030504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Open Sans" panose="020B0606030504020204" pitchFamily="34" charset="0"/>
                <a:ea typeface="+mn-ea"/>
                <a:cs typeface="+mn-cs"/>
              </a:rPr>
              <a:t>Michael Christie</a:t>
            </a:r>
            <a:endParaRPr kumimoji="0" lang="en-AU" sz="2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5664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34860A-6348-21D0-5CAE-0C6456D86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In a painting, a young Black girl is being escorted by four tall white men while they walk by a building wall. The girl wears a white dress with white shoes, white socks, and a white accessory in her hair. She carries school supplies in her hand. The men wear business suits with yellow arm bands that read “Deputy U.S. Marshal.” A racial slur has been sprayed on the wall and the splatter marks remain from a thrown tomato that rests on the pavement.">
            <a:extLst>
              <a:ext uri="{FF2B5EF4-FFF2-40B4-BE49-F238E27FC236}">
                <a16:creationId xmlns:a16="http://schemas.microsoft.com/office/drawing/2014/main" id="{7183B832-BC68-0022-521A-C4F00FC4D421}"/>
              </a:ext>
            </a:extLst>
          </p:cNvPr>
          <p:cNvPicPr>
            <a:picLocks noChangeAspect="1"/>
          </p:cNvPicPr>
          <p:nvPr/>
        </p:nvPicPr>
        <p:blipFill>
          <a:blip r:embed="rId3"/>
          <a:stretch>
            <a:fillRect/>
          </a:stretch>
        </p:blipFill>
        <p:spPr>
          <a:xfrm>
            <a:off x="0" y="0"/>
            <a:ext cx="12192001" cy="6823621"/>
          </a:xfrm>
          <a:prstGeom prst="rect">
            <a:avLst/>
          </a:prstGeom>
        </p:spPr>
      </p:pic>
      <p:sp>
        <p:nvSpPr>
          <p:cNvPr id="11" name="TextBox 10">
            <a:extLst>
              <a:ext uri="{FF2B5EF4-FFF2-40B4-BE49-F238E27FC236}">
                <a16:creationId xmlns:a16="http://schemas.microsoft.com/office/drawing/2014/main" id="{6C575078-0D95-4CAD-12A5-DB475F543106}"/>
              </a:ext>
            </a:extLst>
          </p:cNvPr>
          <p:cNvSpPr txBox="1"/>
          <p:nvPr/>
        </p:nvSpPr>
        <p:spPr>
          <a:xfrm>
            <a:off x="2019508" y="6269623"/>
            <a:ext cx="10172491" cy="553998"/>
          </a:xfrm>
          <a:prstGeom prst="rect">
            <a:avLst/>
          </a:prstGeom>
          <a:noFill/>
        </p:spPr>
        <p:txBody>
          <a:bodyPr wrap="square">
            <a:spAutoFit/>
          </a:bodyPr>
          <a:lstStyle/>
          <a:p>
            <a:pPr algn="ctr"/>
            <a:r>
              <a:rPr lang="en-AU" sz="1000" dirty="0">
                <a:latin typeface="Open Sans" panose="020B0606030504020204" pitchFamily="34" charset="0"/>
                <a:ea typeface="Open Sans" panose="020B0606030504020204" pitchFamily="34" charset="0"/>
                <a:cs typeface="Open Sans" panose="020B0606030504020204" pitchFamily="34" charset="0"/>
              </a:rPr>
              <a:t>https://www.kennedy-center.org/education/resources-for-educators/classroom-resources/media-and-interactives/media/visual-arts/norman-rockwell--the-problem-we-all-live-with/Norman Rockwell, </a:t>
            </a:r>
            <a:r>
              <a:rPr lang="en-AU" sz="1000" i="1" dirty="0">
                <a:latin typeface="Open Sans" panose="020B0606030504020204" pitchFamily="34" charset="0"/>
                <a:ea typeface="Open Sans" panose="020B0606030504020204" pitchFamily="34" charset="0"/>
                <a:cs typeface="Open Sans" panose="020B0606030504020204" pitchFamily="34" charset="0"/>
              </a:rPr>
              <a:t>The Problem We All Live With</a:t>
            </a:r>
            <a:r>
              <a:rPr lang="en-AU" sz="1000" dirty="0">
                <a:latin typeface="Open Sans" panose="020B0606030504020204" pitchFamily="34" charset="0"/>
                <a:ea typeface="Open Sans" panose="020B0606030504020204" pitchFamily="34" charset="0"/>
                <a:cs typeface="Open Sans" panose="020B0606030504020204" pitchFamily="34" charset="0"/>
              </a:rPr>
              <a:t>, 1963, oil on canvas, 36 x 58 inches. Illustration for </a:t>
            </a:r>
            <a:r>
              <a:rPr lang="en-AU" sz="1000" i="1" dirty="0">
                <a:latin typeface="Open Sans" panose="020B0606030504020204" pitchFamily="34" charset="0"/>
                <a:ea typeface="Open Sans" panose="020B0606030504020204" pitchFamily="34" charset="0"/>
                <a:cs typeface="Open Sans" panose="020B0606030504020204" pitchFamily="34" charset="0"/>
              </a:rPr>
              <a:t>LOOK</a:t>
            </a:r>
            <a:r>
              <a:rPr lang="en-AU" sz="1000" dirty="0">
                <a:latin typeface="Open Sans" panose="020B0606030504020204" pitchFamily="34" charset="0"/>
                <a:ea typeface="Open Sans" panose="020B0606030504020204" pitchFamily="34" charset="0"/>
                <a:cs typeface="Open Sans" panose="020B0606030504020204" pitchFamily="34" charset="0"/>
              </a:rPr>
              <a:t>, January 14, 1964. Norman Rockwell Museum Collections. ©NRELC, Niles, IL.</a:t>
            </a:r>
          </a:p>
        </p:txBody>
      </p:sp>
      <p:sp>
        <p:nvSpPr>
          <p:cNvPr id="13" name="TextBox 12">
            <a:extLst>
              <a:ext uri="{FF2B5EF4-FFF2-40B4-BE49-F238E27FC236}">
                <a16:creationId xmlns:a16="http://schemas.microsoft.com/office/drawing/2014/main" id="{11C86455-D094-1FB9-B4E2-322282FE796C}"/>
              </a:ext>
            </a:extLst>
          </p:cNvPr>
          <p:cNvSpPr txBox="1"/>
          <p:nvPr/>
        </p:nvSpPr>
        <p:spPr>
          <a:xfrm>
            <a:off x="3175819" y="34379"/>
            <a:ext cx="68727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Problem We All Live With</a:t>
            </a:r>
            <a:endParaRPr kumimoji="0" lang="en-US" sz="3600"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64097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7AFD3-EB00-66D4-CADA-B0BE7D87446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0AD5AAC-E42C-F2E1-F5E1-D8A42B916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A41BB87-4630-406B-07E7-78FF7C3A22E2}"/>
              </a:ext>
            </a:extLst>
          </p:cNvPr>
          <p:cNvSpPr txBox="1"/>
          <p:nvPr/>
        </p:nvSpPr>
        <p:spPr>
          <a:xfrm>
            <a:off x="2979175" y="1383102"/>
            <a:ext cx="8101780" cy="5078313"/>
          </a:xfrm>
          <a:prstGeom prst="rect">
            <a:avLst/>
          </a:prstGeom>
          <a:noFill/>
        </p:spPr>
        <p:txBody>
          <a:bodyPr wrap="square">
            <a:spAutoFit/>
          </a:bodyPr>
          <a:lstStyle/>
          <a:p>
            <a:pPr lvl="0" algn="just">
              <a:defRPr/>
            </a:pPr>
            <a:r>
              <a:rPr lang="en-AU" sz="3600" dirty="0">
                <a:latin typeface="Open Sans" panose="020B0606030504020204" pitchFamily="34" charset="0"/>
                <a:ea typeface="Open Sans" panose="020B0606030504020204" pitchFamily="34" charset="0"/>
                <a:cs typeface="Open Sans" panose="020B0606030504020204" pitchFamily="34" charset="0"/>
              </a:rPr>
              <a:t>God was reconciling the world to himself in Christ, not counting people’s sins against them. And he has committed to us the message of reconciliation… We implore you on Christ’s behalf: Be reconciled to God.</a:t>
            </a: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3600" b="0" i="1"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 CORINTHIANS 5:19-20</a:t>
            </a:r>
          </a:p>
        </p:txBody>
      </p:sp>
    </p:spTree>
    <p:extLst>
      <p:ext uri="{BB962C8B-B14F-4D97-AF65-F5344CB8AC3E}">
        <p14:creationId xmlns:p14="http://schemas.microsoft.com/office/powerpoint/2010/main" val="1616249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1FABE-044B-8248-B022-F5BA9B4B55E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F0A8D77-86BA-76B2-C857-5466BA052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EA6226-991E-994D-1D3C-DF9288AA4E7A}"/>
              </a:ext>
            </a:extLst>
          </p:cNvPr>
          <p:cNvSpPr txBox="1">
            <a:spLocks/>
          </p:cNvSpPr>
          <p:nvPr/>
        </p:nvSpPr>
        <p:spPr>
          <a:xfrm>
            <a:off x="2927059" y="502993"/>
            <a:ext cx="8376532" cy="1009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6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DANIEL 9:1-7; 17-23 </a:t>
            </a:r>
            <a:endPar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0D952051-52C2-2662-A674-FD09AC9DF033}"/>
              </a:ext>
            </a:extLst>
          </p:cNvPr>
          <p:cNvSpPr txBox="1"/>
          <p:nvPr/>
        </p:nvSpPr>
        <p:spPr>
          <a:xfrm>
            <a:off x="2927059" y="2015237"/>
            <a:ext cx="8441852" cy="4278094"/>
          </a:xfrm>
          <a:prstGeom prst="rect">
            <a:avLst/>
          </a:prstGeom>
          <a:noFill/>
        </p:spPr>
        <p:txBody>
          <a:bodyPr wrap="square">
            <a:spAutoFit/>
          </a:bodyPr>
          <a:lstStyle/>
          <a:p>
            <a:pPr algn="just">
              <a:defRPr/>
            </a:pPr>
            <a:r>
              <a:rPr lang="en-AU" sz="3400" baseline="30000" dirty="0">
                <a:latin typeface="Open Sans" panose="020B0606030504020204" pitchFamily="34" charset="0"/>
                <a:ea typeface="Open Sans" panose="020B0606030504020204" pitchFamily="34" charset="0"/>
                <a:cs typeface="Open Sans" panose="020B0606030504020204" pitchFamily="34" charset="0"/>
              </a:rPr>
              <a:t>1</a:t>
            </a:r>
            <a:r>
              <a:rPr lang="en-AU" sz="3400" dirty="0">
                <a:latin typeface="Open Sans" panose="020B0606030504020204" pitchFamily="34" charset="0"/>
                <a:ea typeface="Open Sans" panose="020B0606030504020204" pitchFamily="34" charset="0"/>
                <a:cs typeface="Open Sans" panose="020B0606030504020204" pitchFamily="34" charset="0"/>
              </a:rPr>
              <a:t> In the first year of Darius son of Xerxes (a Mede by descent), who was made ruler over the Babylonian kingdom… I, Daniel, understood from the Scriptures, according to the word of the </a:t>
            </a:r>
            <a:r>
              <a:rPr lang="en-AU" sz="3400" cap="small" dirty="0">
                <a:latin typeface="Open Sans" panose="020B0606030504020204" pitchFamily="34" charset="0"/>
                <a:ea typeface="Open Sans" panose="020B0606030504020204" pitchFamily="34" charset="0"/>
                <a:cs typeface="Open Sans" panose="020B0606030504020204" pitchFamily="34" charset="0"/>
              </a:rPr>
              <a:t>Lord</a:t>
            </a:r>
            <a:r>
              <a:rPr lang="en-AU" sz="3400" dirty="0">
                <a:latin typeface="Open Sans" panose="020B0606030504020204" pitchFamily="34" charset="0"/>
                <a:ea typeface="Open Sans" panose="020B0606030504020204" pitchFamily="34" charset="0"/>
                <a:cs typeface="Open Sans" panose="020B0606030504020204" pitchFamily="34" charset="0"/>
              </a:rPr>
              <a:t> given to Jeremiah the prophet, that the desolation of Jerusalem would last seventy years. </a:t>
            </a:r>
            <a:endParaRPr kumimoji="0" lang="en-US" sz="3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78877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3953</TotalTime>
  <Words>1048</Words>
  <Application>Microsoft Office PowerPoint</Application>
  <PresentationFormat>Widescreen</PresentationFormat>
  <Paragraphs>93</Paragraphs>
  <Slides>35</Slides>
  <Notes>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35</vt:i4>
      </vt:variant>
    </vt:vector>
  </HeadingPairs>
  <TitlesOfParts>
    <vt:vector size="47" baseType="lpstr">
      <vt:lpstr>Aptos</vt:lpstr>
      <vt:lpstr>Aptos Display</vt:lpstr>
      <vt:lpstr>Arial</vt:lpstr>
      <vt:lpstr>Calibri</vt:lpstr>
      <vt:lpstr>Calibri Light</vt:lpstr>
      <vt:lpstr>Candelion Regular</vt:lpstr>
      <vt:lpstr>Open Sans</vt:lpstr>
      <vt:lpstr>Open Sans Extra Bold</vt:lpstr>
      <vt:lpstr>Office Theme</vt:lpstr>
      <vt:lpstr>1_Office Theme</vt:lpstr>
      <vt:lpstr>4_Office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Christie</dc:creator>
  <cp:lastModifiedBy>Michael Christie</cp:lastModifiedBy>
  <cp:revision>2</cp:revision>
  <dcterms:created xsi:type="dcterms:W3CDTF">2026-04-07T01:41:15Z</dcterms:created>
  <dcterms:modified xsi:type="dcterms:W3CDTF">2026-07-10T09:27:44Z</dcterms:modified>
</cp:coreProperties>
</file>